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953a0f0b50_0_9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953a0f0b50_0_9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g953a0f0b50_0_9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7" name="Google Shape;2757;g953a0f0b50_0_9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953a0f0b50_0_8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5" name="Google Shape;3045;g953a0f0b50_0_8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6" name="Shape 3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Google Shape;3127;g953a0f0b50_0_9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8" name="Google Shape;3128;g953a0f0b50_0_9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g953a0f0b50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7" name="Google Shape;3327;g953a0f0b50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9" name="Shape 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" name="Google Shape;3690;g953a0f0b50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1" name="Google Shape;3691;g953a0f0b50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8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953a0f0b50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953a0f0b50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953a0f0b50_0_9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953a0f0b50_0_9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0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g953a0f0b50_0_6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2" name="Google Shape;4112;g953a0f0b50_0_6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8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g953a0f0b50_0_9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Google Shape;4200;g953a0f0b50_0_9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53a0f0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53a0f0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5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95a70981a4_1_24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95a70981a4_1_24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2" name="Shape 4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3" name="Google Shape;4443;g953a0f0b50_0_9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4" name="Google Shape;4444;g953a0f0b50_0_9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0" name="Shape 4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1" name="Google Shape;4521;g953a0f0b50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2" name="Google Shape;4522;g953a0f0b50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0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g953a0f0b50_0_9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2" name="Google Shape;4802;g953a0f0b50_0_9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4" name="Shape 5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Google Shape;5125;g953a0f0b50_0_9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6" name="Google Shape;5126;g953a0f0b50_0_9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3" name="Shape 5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4" name="Google Shape;5184;g953a0f0b50_0_9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5" name="Google Shape;5185;g953a0f0b50_0_9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5" name="Shape 5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6" name="Google Shape;5536;g965ec2627c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7" name="Google Shape;5537;g965ec2627c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1" name="Shape 5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2" name="Google Shape;5592;g953a0f0b50_0_9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3" name="Google Shape;5593;g953a0f0b50_0_9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" name="Google Shape;5942;g953a0f0b50_0_9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3" name="Google Shape;5943;g953a0f0b50_0_9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8" name="Shape 6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9" name="Google Shape;6249;g953a0f0b50_0_9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0" name="Google Shape;6250;g953a0f0b50_0_9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953a0f0b50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953a0f0b50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8" name="Shape 6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" name="Google Shape;6389;g953a0f0b50_0_9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0" name="Google Shape;6390;g953a0f0b50_0_9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9" name="Shape 6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" name="Google Shape;6440;g953a0f0b50_0_9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1" name="Google Shape;6441;g953a0f0b50_0_9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7" name="Shape 6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" name="Google Shape;6768;g965ec2627c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9" name="Google Shape;6769;g965ec2627c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4" name="Shape 6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5" name="Google Shape;6775;g965ec2627c_0_1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6" name="Google Shape;6776;g965ec2627c_0_1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953a0f0b50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953a0f0b50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953a0f0b50_0_9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953a0f0b50_0_9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953a0f0b50_0_9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953a0f0b50_0_9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953a0f0b50_0_9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953a0f0b50_0_9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953a0f0b50_0_9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953a0f0b50_0_9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953a0f0b50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953a0f0b50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5068625" y="1362700"/>
            <a:ext cx="3479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36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6164276" y="2691525"/>
            <a:ext cx="23838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Here is where 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this template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 begins</a:t>
            </a:r>
            <a:endParaRPr sz="20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1252197" y="3101587"/>
            <a:ext cx="3301698" cy="1618312"/>
          </a:xfrm>
          <a:custGeom>
            <a:rect b="b" l="l" r="r" t="t"/>
            <a:pathLst>
              <a:path extrusionOk="0" h="27654" w="56420">
                <a:moveTo>
                  <a:pt x="43777" y="0"/>
                </a:moveTo>
                <a:lnTo>
                  <a:pt x="43777" y="5"/>
                </a:lnTo>
                <a:lnTo>
                  <a:pt x="36329" y="5"/>
                </a:lnTo>
                <a:lnTo>
                  <a:pt x="36329" y="29"/>
                </a:lnTo>
                <a:lnTo>
                  <a:pt x="33620" y="29"/>
                </a:lnTo>
                <a:lnTo>
                  <a:pt x="33620" y="51"/>
                </a:lnTo>
                <a:lnTo>
                  <a:pt x="31472" y="51"/>
                </a:lnTo>
                <a:lnTo>
                  <a:pt x="31472" y="29"/>
                </a:lnTo>
                <a:lnTo>
                  <a:pt x="25201" y="29"/>
                </a:lnTo>
                <a:lnTo>
                  <a:pt x="25201" y="64"/>
                </a:lnTo>
                <a:lnTo>
                  <a:pt x="21829" y="64"/>
                </a:lnTo>
                <a:lnTo>
                  <a:pt x="21829" y="29"/>
                </a:lnTo>
                <a:lnTo>
                  <a:pt x="21829" y="5"/>
                </a:lnTo>
                <a:lnTo>
                  <a:pt x="19087" y="5"/>
                </a:lnTo>
                <a:lnTo>
                  <a:pt x="19087" y="29"/>
                </a:lnTo>
                <a:lnTo>
                  <a:pt x="16289" y="29"/>
                </a:lnTo>
                <a:lnTo>
                  <a:pt x="16289" y="64"/>
                </a:lnTo>
                <a:lnTo>
                  <a:pt x="14170" y="64"/>
                </a:lnTo>
                <a:lnTo>
                  <a:pt x="14170" y="29"/>
                </a:lnTo>
                <a:lnTo>
                  <a:pt x="5434" y="29"/>
                </a:lnTo>
                <a:lnTo>
                  <a:pt x="5434" y="64"/>
                </a:lnTo>
                <a:lnTo>
                  <a:pt x="5017" y="64"/>
                </a:lnTo>
                <a:lnTo>
                  <a:pt x="5017" y="29"/>
                </a:lnTo>
                <a:lnTo>
                  <a:pt x="0" y="29"/>
                </a:lnTo>
                <a:lnTo>
                  <a:pt x="0" y="4458"/>
                </a:lnTo>
                <a:lnTo>
                  <a:pt x="1067" y="4458"/>
                </a:lnTo>
                <a:lnTo>
                  <a:pt x="1067" y="5395"/>
                </a:lnTo>
                <a:lnTo>
                  <a:pt x="3178" y="5395"/>
                </a:lnTo>
                <a:lnTo>
                  <a:pt x="3178" y="8425"/>
                </a:lnTo>
                <a:lnTo>
                  <a:pt x="5434" y="8425"/>
                </a:lnTo>
                <a:lnTo>
                  <a:pt x="5434" y="11559"/>
                </a:lnTo>
                <a:lnTo>
                  <a:pt x="6506" y="11559"/>
                </a:lnTo>
                <a:cubicBezTo>
                  <a:pt x="6506" y="11634"/>
                  <a:pt x="6583" y="11695"/>
                  <a:pt x="6677" y="11695"/>
                </a:cubicBezTo>
                <a:lnTo>
                  <a:pt x="6867" y="11695"/>
                </a:lnTo>
                <a:lnTo>
                  <a:pt x="6867" y="16364"/>
                </a:lnTo>
                <a:lnTo>
                  <a:pt x="7048" y="16364"/>
                </a:lnTo>
                <a:lnTo>
                  <a:pt x="7048" y="11695"/>
                </a:lnTo>
                <a:lnTo>
                  <a:pt x="7237" y="11695"/>
                </a:lnTo>
                <a:cubicBezTo>
                  <a:pt x="7332" y="11695"/>
                  <a:pt x="7409" y="11634"/>
                  <a:pt x="7409" y="11559"/>
                </a:cubicBezTo>
                <a:lnTo>
                  <a:pt x="9802" y="11559"/>
                </a:lnTo>
                <a:lnTo>
                  <a:pt x="9802" y="11570"/>
                </a:lnTo>
                <a:lnTo>
                  <a:pt x="12110" y="11570"/>
                </a:lnTo>
                <a:lnTo>
                  <a:pt x="12110" y="14048"/>
                </a:lnTo>
                <a:lnTo>
                  <a:pt x="12758" y="14048"/>
                </a:lnTo>
                <a:lnTo>
                  <a:pt x="12758" y="16217"/>
                </a:lnTo>
                <a:lnTo>
                  <a:pt x="13407" y="16217"/>
                </a:lnTo>
                <a:lnTo>
                  <a:pt x="13407" y="17633"/>
                </a:lnTo>
                <a:lnTo>
                  <a:pt x="14156" y="17633"/>
                </a:lnTo>
                <a:lnTo>
                  <a:pt x="14156" y="18686"/>
                </a:lnTo>
                <a:lnTo>
                  <a:pt x="16492" y="18686"/>
                </a:lnTo>
                <a:lnTo>
                  <a:pt x="16492" y="17633"/>
                </a:lnTo>
                <a:lnTo>
                  <a:pt x="17241" y="17633"/>
                </a:lnTo>
                <a:lnTo>
                  <a:pt x="17241" y="16217"/>
                </a:lnTo>
                <a:lnTo>
                  <a:pt x="17890" y="16217"/>
                </a:lnTo>
                <a:lnTo>
                  <a:pt x="17890" y="14048"/>
                </a:lnTo>
                <a:lnTo>
                  <a:pt x="18538" y="14048"/>
                </a:lnTo>
                <a:lnTo>
                  <a:pt x="18538" y="8728"/>
                </a:lnTo>
                <a:lnTo>
                  <a:pt x="19317" y="8728"/>
                </a:lnTo>
                <a:lnTo>
                  <a:pt x="19317" y="14048"/>
                </a:lnTo>
                <a:lnTo>
                  <a:pt x="19691" y="14048"/>
                </a:lnTo>
                <a:lnTo>
                  <a:pt x="19691" y="15233"/>
                </a:lnTo>
                <a:lnTo>
                  <a:pt x="21163" y="15233"/>
                </a:lnTo>
                <a:lnTo>
                  <a:pt x="21163" y="14048"/>
                </a:lnTo>
                <a:lnTo>
                  <a:pt x="21510" y="14048"/>
                </a:lnTo>
                <a:lnTo>
                  <a:pt x="21510" y="11695"/>
                </a:lnTo>
                <a:lnTo>
                  <a:pt x="25199" y="11695"/>
                </a:lnTo>
                <a:lnTo>
                  <a:pt x="25199" y="15086"/>
                </a:lnTo>
                <a:lnTo>
                  <a:pt x="26562" y="15086"/>
                </a:lnTo>
                <a:lnTo>
                  <a:pt x="26562" y="16206"/>
                </a:lnTo>
                <a:cubicBezTo>
                  <a:pt x="26562" y="16330"/>
                  <a:pt x="26690" y="16433"/>
                  <a:pt x="26849" y="16433"/>
                </a:cubicBezTo>
                <a:lnTo>
                  <a:pt x="29263" y="16433"/>
                </a:lnTo>
                <a:lnTo>
                  <a:pt x="29263" y="20633"/>
                </a:lnTo>
                <a:lnTo>
                  <a:pt x="29263" y="22518"/>
                </a:lnTo>
                <a:lnTo>
                  <a:pt x="32812" y="22518"/>
                </a:lnTo>
                <a:lnTo>
                  <a:pt x="32898" y="27654"/>
                </a:lnTo>
                <a:lnTo>
                  <a:pt x="33244" y="27654"/>
                </a:lnTo>
                <a:lnTo>
                  <a:pt x="33329" y="22518"/>
                </a:lnTo>
                <a:lnTo>
                  <a:pt x="35234" y="22518"/>
                </a:lnTo>
                <a:lnTo>
                  <a:pt x="35234" y="20633"/>
                </a:lnTo>
                <a:lnTo>
                  <a:pt x="35234" y="15805"/>
                </a:lnTo>
                <a:lnTo>
                  <a:pt x="35234" y="15463"/>
                </a:lnTo>
                <a:lnTo>
                  <a:pt x="35234" y="13430"/>
                </a:lnTo>
                <a:lnTo>
                  <a:pt x="35234" y="13087"/>
                </a:lnTo>
                <a:lnTo>
                  <a:pt x="35234" y="8014"/>
                </a:lnTo>
                <a:lnTo>
                  <a:pt x="35922" y="8014"/>
                </a:lnTo>
                <a:lnTo>
                  <a:pt x="35922" y="13201"/>
                </a:lnTo>
                <a:lnTo>
                  <a:pt x="38723" y="13201"/>
                </a:lnTo>
                <a:lnTo>
                  <a:pt x="38723" y="10887"/>
                </a:lnTo>
                <a:lnTo>
                  <a:pt x="42415" y="10887"/>
                </a:lnTo>
                <a:lnTo>
                  <a:pt x="42415" y="8357"/>
                </a:lnTo>
                <a:lnTo>
                  <a:pt x="44605" y="8357"/>
                </a:lnTo>
                <a:lnTo>
                  <a:pt x="44605" y="7894"/>
                </a:lnTo>
                <a:lnTo>
                  <a:pt x="44734" y="7894"/>
                </a:lnTo>
                <a:lnTo>
                  <a:pt x="44734" y="7584"/>
                </a:lnTo>
                <a:lnTo>
                  <a:pt x="44605" y="7584"/>
                </a:lnTo>
                <a:lnTo>
                  <a:pt x="44605" y="3773"/>
                </a:lnTo>
                <a:lnTo>
                  <a:pt x="45152" y="3773"/>
                </a:lnTo>
                <a:lnTo>
                  <a:pt x="45152" y="12881"/>
                </a:lnTo>
                <a:lnTo>
                  <a:pt x="45152" y="13201"/>
                </a:lnTo>
                <a:lnTo>
                  <a:pt x="45008" y="13201"/>
                </a:lnTo>
                <a:lnTo>
                  <a:pt x="45008" y="13396"/>
                </a:lnTo>
                <a:lnTo>
                  <a:pt x="45152" y="13396"/>
                </a:lnTo>
                <a:lnTo>
                  <a:pt x="45152" y="13761"/>
                </a:lnTo>
                <a:cubicBezTo>
                  <a:pt x="45152" y="13837"/>
                  <a:pt x="45230" y="13898"/>
                  <a:pt x="45325" y="13898"/>
                </a:cubicBezTo>
                <a:cubicBezTo>
                  <a:pt x="45419" y="13898"/>
                  <a:pt x="45498" y="13837"/>
                  <a:pt x="45498" y="13761"/>
                </a:cubicBezTo>
                <a:lnTo>
                  <a:pt x="45498" y="13396"/>
                </a:lnTo>
                <a:lnTo>
                  <a:pt x="46042" y="13396"/>
                </a:lnTo>
                <a:lnTo>
                  <a:pt x="46042" y="15781"/>
                </a:lnTo>
                <a:lnTo>
                  <a:pt x="46042" y="16283"/>
                </a:lnTo>
                <a:lnTo>
                  <a:pt x="45900" y="16283"/>
                </a:lnTo>
                <a:lnTo>
                  <a:pt x="45900" y="16432"/>
                </a:lnTo>
                <a:lnTo>
                  <a:pt x="46042" y="16432"/>
                </a:lnTo>
                <a:lnTo>
                  <a:pt x="46042" y="16660"/>
                </a:lnTo>
                <a:cubicBezTo>
                  <a:pt x="46042" y="16735"/>
                  <a:pt x="46119" y="16796"/>
                  <a:pt x="46214" y="16796"/>
                </a:cubicBezTo>
                <a:cubicBezTo>
                  <a:pt x="46310" y="16796"/>
                  <a:pt x="46386" y="16735"/>
                  <a:pt x="46386" y="16660"/>
                </a:cubicBezTo>
                <a:lnTo>
                  <a:pt x="46386" y="16432"/>
                </a:lnTo>
                <a:lnTo>
                  <a:pt x="46563" y="16432"/>
                </a:lnTo>
                <a:lnTo>
                  <a:pt x="47659" y="19102"/>
                </a:lnTo>
                <a:lnTo>
                  <a:pt x="48755" y="16432"/>
                </a:lnTo>
                <a:lnTo>
                  <a:pt x="48932" y="16432"/>
                </a:lnTo>
                <a:lnTo>
                  <a:pt x="48932" y="16660"/>
                </a:lnTo>
                <a:cubicBezTo>
                  <a:pt x="48932" y="16735"/>
                  <a:pt x="49010" y="16796"/>
                  <a:pt x="49105" y="16796"/>
                </a:cubicBezTo>
                <a:cubicBezTo>
                  <a:pt x="49199" y="16796"/>
                  <a:pt x="49277" y="16735"/>
                  <a:pt x="49277" y="16660"/>
                </a:cubicBezTo>
                <a:lnTo>
                  <a:pt x="49277" y="16432"/>
                </a:lnTo>
                <a:lnTo>
                  <a:pt x="49468" y="16432"/>
                </a:lnTo>
                <a:lnTo>
                  <a:pt x="49468" y="16283"/>
                </a:lnTo>
                <a:lnTo>
                  <a:pt x="49277" y="16283"/>
                </a:lnTo>
                <a:lnTo>
                  <a:pt x="49277" y="15781"/>
                </a:lnTo>
                <a:lnTo>
                  <a:pt x="49277" y="13396"/>
                </a:lnTo>
                <a:lnTo>
                  <a:pt x="49821" y="13396"/>
                </a:lnTo>
                <a:lnTo>
                  <a:pt x="49821" y="13761"/>
                </a:lnTo>
                <a:cubicBezTo>
                  <a:pt x="49821" y="13837"/>
                  <a:pt x="49899" y="13898"/>
                  <a:pt x="49993" y="13898"/>
                </a:cubicBezTo>
                <a:cubicBezTo>
                  <a:pt x="50089" y="13898"/>
                  <a:pt x="50166" y="13837"/>
                  <a:pt x="50166" y="13761"/>
                </a:cubicBezTo>
                <a:lnTo>
                  <a:pt x="50166" y="13396"/>
                </a:lnTo>
                <a:lnTo>
                  <a:pt x="50310" y="13396"/>
                </a:lnTo>
                <a:lnTo>
                  <a:pt x="50310" y="13201"/>
                </a:lnTo>
                <a:lnTo>
                  <a:pt x="50166" y="13201"/>
                </a:lnTo>
                <a:lnTo>
                  <a:pt x="50166" y="12881"/>
                </a:lnTo>
                <a:lnTo>
                  <a:pt x="50166" y="6719"/>
                </a:lnTo>
                <a:cubicBezTo>
                  <a:pt x="50182" y="6717"/>
                  <a:pt x="50200" y="6716"/>
                  <a:pt x="50215" y="6715"/>
                </a:cubicBezTo>
                <a:cubicBezTo>
                  <a:pt x="50249" y="6712"/>
                  <a:pt x="50284" y="6710"/>
                  <a:pt x="50318" y="6706"/>
                </a:cubicBezTo>
                <a:cubicBezTo>
                  <a:pt x="50340" y="6704"/>
                  <a:pt x="50360" y="6701"/>
                  <a:pt x="50382" y="6698"/>
                </a:cubicBezTo>
                <a:cubicBezTo>
                  <a:pt x="50412" y="6695"/>
                  <a:pt x="50441" y="6691"/>
                  <a:pt x="50471" y="6686"/>
                </a:cubicBezTo>
                <a:cubicBezTo>
                  <a:pt x="50493" y="6682"/>
                  <a:pt x="50515" y="6678"/>
                  <a:pt x="50538" y="6672"/>
                </a:cubicBezTo>
                <a:cubicBezTo>
                  <a:pt x="50564" y="6667"/>
                  <a:pt x="50591" y="6662"/>
                  <a:pt x="50616" y="6657"/>
                </a:cubicBezTo>
                <a:cubicBezTo>
                  <a:pt x="50639" y="6653"/>
                  <a:pt x="50662" y="6646"/>
                  <a:pt x="50685" y="6641"/>
                </a:cubicBezTo>
                <a:cubicBezTo>
                  <a:pt x="50708" y="6635"/>
                  <a:pt x="50732" y="6629"/>
                  <a:pt x="50753" y="6623"/>
                </a:cubicBezTo>
                <a:cubicBezTo>
                  <a:pt x="50777" y="6616"/>
                  <a:pt x="50800" y="6609"/>
                  <a:pt x="50823" y="6602"/>
                </a:cubicBezTo>
                <a:cubicBezTo>
                  <a:pt x="50843" y="6595"/>
                  <a:pt x="50863" y="6589"/>
                  <a:pt x="50882" y="6582"/>
                </a:cubicBezTo>
                <a:cubicBezTo>
                  <a:pt x="50907" y="6573"/>
                  <a:pt x="50929" y="6565"/>
                  <a:pt x="50954" y="6557"/>
                </a:cubicBezTo>
                <a:cubicBezTo>
                  <a:pt x="50970" y="6551"/>
                  <a:pt x="50988" y="6544"/>
                  <a:pt x="51004" y="6536"/>
                </a:cubicBezTo>
                <a:cubicBezTo>
                  <a:pt x="51028" y="6526"/>
                  <a:pt x="51052" y="6516"/>
                  <a:pt x="51076" y="6504"/>
                </a:cubicBezTo>
                <a:lnTo>
                  <a:pt x="51113" y="6485"/>
                </a:lnTo>
                <a:cubicBezTo>
                  <a:pt x="51138" y="6472"/>
                  <a:pt x="51164" y="6460"/>
                  <a:pt x="51187" y="6446"/>
                </a:cubicBezTo>
                <a:lnTo>
                  <a:pt x="51214" y="6431"/>
                </a:lnTo>
                <a:cubicBezTo>
                  <a:pt x="51239" y="6416"/>
                  <a:pt x="51265" y="6400"/>
                  <a:pt x="51287" y="6384"/>
                </a:cubicBezTo>
                <a:cubicBezTo>
                  <a:pt x="51292" y="6382"/>
                  <a:pt x="51295" y="6379"/>
                  <a:pt x="51298" y="6376"/>
                </a:cubicBezTo>
                <a:cubicBezTo>
                  <a:pt x="51475" y="6253"/>
                  <a:pt x="51592" y="6104"/>
                  <a:pt x="51629" y="5941"/>
                </a:cubicBezTo>
                <a:lnTo>
                  <a:pt x="51665" y="5941"/>
                </a:lnTo>
                <a:cubicBezTo>
                  <a:pt x="51748" y="5941"/>
                  <a:pt x="51815" y="5888"/>
                  <a:pt x="51815" y="5821"/>
                </a:cubicBezTo>
                <a:cubicBezTo>
                  <a:pt x="51815" y="5755"/>
                  <a:pt x="51748" y="5701"/>
                  <a:pt x="51665" y="5701"/>
                </a:cubicBezTo>
                <a:lnTo>
                  <a:pt x="51644" y="5701"/>
                </a:lnTo>
                <a:lnTo>
                  <a:pt x="51644" y="3773"/>
                </a:lnTo>
                <a:lnTo>
                  <a:pt x="51644" y="3007"/>
                </a:lnTo>
                <a:lnTo>
                  <a:pt x="53654" y="3007"/>
                </a:lnTo>
                <a:lnTo>
                  <a:pt x="53654" y="4336"/>
                </a:lnTo>
                <a:lnTo>
                  <a:pt x="54004" y="4336"/>
                </a:lnTo>
                <a:cubicBezTo>
                  <a:pt x="53998" y="4348"/>
                  <a:pt x="53994" y="4361"/>
                  <a:pt x="53994" y="4374"/>
                </a:cubicBezTo>
                <a:cubicBezTo>
                  <a:pt x="53994" y="4434"/>
                  <a:pt x="54055" y="4482"/>
                  <a:pt x="54130" y="4482"/>
                </a:cubicBezTo>
                <a:lnTo>
                  <a:pt x="55938" y="4482"/>
                </a:lnTo>
                <a:cubicBezTo>
                  <a:pt x="56014" y="4482"/>
                  <a:pt x="56074" y="4434"/>
                  <a:pt x="56074" y="4374"/>
                </a:cubicBezTo>
                <a:cubicBezTo>
                  <a:pt x="56074" y="4361"/>
                  <a:pt x="56070" y="4347"/>
                  <a:pt x="56064" y="4336"/>
                </a:cubicBezTo>
                <a:lnTo>
                  <a:pt x="56420" y="4336"/>
                </a:lnTo>
                <a:lnTo>
                  <a:pt x="56420" y="64"/>
                </a:lnTo>
                <a:lnTo>
                  <a:pt x="51649" y="64"/>
                </a:lnTo>
                <a:lnTo>
                  <a:pt x="516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1080323" y="423600"/>
            <a:ext cx="3617121" cy="2627841"/>
          </a:xfrm>
          <a:custGeom>
            <a:rect b="b" l="l" r="r" t="t"/>
            <a:pathLst>
              <a:path extrusionOk="0" h="44905" w="61810">
                <a:moveTo>
                  <a:pt x="30905" y="0"/>
                </a:moveTo>
                <a:cubicBezTo>
                  <a:pt x="13837" y="0"/>
                  <a:pt x="1" y="13591"/>
                  <a:pt x="1" y="30355"/>
                </a:cubicBezTo>
                <a:cubicBezTo>
                  <a:pt x="1" y="35627"/>
                  <a:pt x="1370" y="40584"/>
                  <a:pt x="3776" y="44905"/>
                </a:cubicBezTo>
                <a:lnTo>
                  <a:pt x="58080" y="44824"/>
                </a:lnTo>
                <a:cubicBezTo>
                  <a:pt x="60459" y="40523"/>
                  <a:pt x="61809" y="35594"/>
                  <a:pt x="61809" y="30355"/>
                </a:cubicBezTo>
                <a:cubicBezTo>
                  <a:pt x="61809" y="13591"/>
                  <a:pt x="47973" y="0"/>
                  <a:pt x="309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4245864" y="2791607"/>
            <a:ext cx="162042" cy="217694"/>
          </a:xfrm>
          <a:custGeom>
            <a:rect b="b" l="l" r="r" t="t"/>
            <a:pathLst>
              <a:path extrusionOk="0" h="3720" w="2769">
                <a:moveTo>
                  <a:pt x="0" y="0"/>
                </a:moveTo>
                <a:lnTo>
                  <a:pt x="0" y="3719"/>
                </a:lnTo>
                <a:lnTo>
                  <a:pt x="2768" y="3719"/>
                </a:lnTo>
                <a:lnTo>
                  <a:pt x="27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3354365" y="2038105"/>
            <a:ext cx="163915" cy="973656"/>
          </a:xfrm>
          <a:custGeom>
            <a:rect b="b" l="l" r="r" t="t"/>
            <a:pathLst>
              <a:path extrusionOk="0" h="16638" w="2801">
                <a:moveTo>
                  <a:pt x="0" y="0"/>
                </a:moveTo>
                <a:lnTo>
                  <a:pt x="0" y="16637"/>
                </a:lnTo>
                <a:lnTo>
                  <a:pt x="2801" y="16637"/>
                </a:lnTo>
                <a:lnTo>
                  <a:pt x="280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4167915" y="1986666"/>
            <a:ext cx="20306" cy="85264"/>
          </a:xfrm>
          <a:custGeom>
            <a:rect b="b" l="l" r="r" t="t"/>
            <a:pathLst>
              <a:path extrusionOk="0" h="1457" w="347">
                <a:moveTo>
                  <a:pt x="173" y="0"/>
                </a:moveTo>
                <a:cubicBezTo>
                  <a:pt x="77" y="0"/>
                  <a:pt x="0" y="79"/>
                  <a:pt x="0" y="173"/>
                </a:cubicBezTo>
                <a:lnTo>
                  <a:pt x="0" y="1284"/>
                </a:lnTo>
                <a:cubicBezTo>
                  <a:pt x="0" y="1380"/>
                  <a:pt x="79" y="1456"/>
                  <a:pt x="173" y="1456"/>
                </a:cubicBezTo>
                <a:cubicBezTo>
                  <a:pt x="269" y="1456"/>
                  <a:pt x="346" y="1379"/>
                  <a:pt x="346" y="1284"/>
                </a:cubicBezTo>
                <a:lnTo>
                  <a:pt x="346" y="173"/>
                </a:lnTo>
                <a:cubicBezTo>
                  <a:pt x="346" y="77"/>
                  <a:pt x="268" y="0"/>
                  <a:pt x="173" y="0"/>
                </a:cubicBezTo>
                <a:close/>
              </a:path>
            </a:pathLst>
          </a:custGeom>
          <a:solidFill>
            <a:srgbClr val="DDB2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3894508" y="1986666"/>
            <a:ext cx="20306" cy="85264"/>
          </a:xfrm>
          <a:custGeom>
            <a:rect b="b" l="l" r="r" t="t"/>
            <a:pathLst>
              <a:path extrusionOk="0" h="1457" w="347">
                <a:moveTo>
                  <a:pt x="173" y="0"/>
                </a:moveTo>
                <a:cubicBezTo>
                  <a:pt x="77" y="0"/>
                  <a:pt x="0" y="79"/>
                  <a:pt x="0" y="173"/>
                </a:cubicBezTo>
                <a:lnTo>
                  <a:pt x="0" y="1284"/>
                </a:lnTo>
                <a:cubicBezTo>
                  <a:pt x="0" y="1380"/>
                  <a:pt x="78" y="1456"/>
                  <a:pt x="173" y="1456"/>
                </a:cubicBezTo>
                <a:cubicBezTo>
                  <a:pt x="270" y="1456"/>
                  <a:pt x="346" y="1379"/>
                  <a:pt x="346" y="1284"/>
                </a:cubicBezTo>
                <a:lnTo>
                  <a:pt x="346" y="173"/>
                </a:lnTo>
                <a:cubicBezTo>
                  <a:pt x="346" y="77"/>
                  <a:pt x="267" y="0"/>
                  <a:pt x="1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3946591" y="1772367"/>
            <a:ext cx="20306" cy="85264"/>
          </a:xfrm>
          <a:custGeom>
            <a:rect b="b" l="l" r="r" t="t"/>
            <a:pathLst>
              <a:path extrusionOk="0" h="1457" w="347">
                <a:moveTo>
                  <a:pt x="173" y="0"/>
                </a:moveTo>
                <a:cubicBezTo>
                  <a:pt x="77" y="0"/>
                  <a:pt x="1" y="79"/>
                  <a:pt x="1" y="173"/>
                </a:cubicBezTo>
                <a:lnTo>
                  <a:pt x="1" y="1284"/>
                </a:lnTo>
                <a:cubicBezTo>
                  <a:pt x="1" y="1380"/>
                  <a:pt x="78" y="1456"/>
                  <a:pt x="173" y="1456"/>
                </a:cubicBezTo>
                <a:cubicBezTo>
                  <a:pt x="270" y="1456"/>
                  <a:pt x="346" y="1379"/>
                  <a:pt x="346" y="1284"/>
                </a:cubicBezTo>
                <a:lnTo>
                  <a:pt x="346" y="173"/>
                </a:lnTo>
                <a:cubicBezTo>
                  <a:pt x="346" y="77"/>
                  <a:pt x="268" y="0"/>
                  <a:pt x="1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4115832" y="1772367"/>
            <a:ext cx="20248" cy="85264"/>
          </a:xfrm>
          <a:custGeom>
            <a:rect b="b" l="l" r="r" t="t"/>
            <a:pathLst>
              <a:path extrusionOk="0" h="1457" w="346">
                <a:moveTo>
                  <a:pt x="173" y="0"/>
                </a:moveTo>
                <a:cubicBezTo>
                  <a:pt x="77" y="0"/>
                  <a:pt x="0" y="79"/>
                  <a:pt x="0" y="173"/>
                </a:cubicBezTo>
                <a:lnTo>
                  <a:pt x="0" y="1284"/>
                </a:lnTo>
                <a:cubicBezTo>
                  <a:pt x="0" y="1380"/>
                  <a:pt x="79" y="1456"/>
                  <a:pt x="173" y="1456"/>
                </a:cubicBezTo>
                <a:cubicBezTo>
                  <a:pt x="269" y="1456"/>
                  <a:pt x="346" y="1379"/>
                  <a:pt x="346" y="1284"/>
                </a:cubicBezTo>
                <a:lnTo>
                  <a:pt x="346" y="173"/>
                </a:lnTo>
                <a:cubicBezTo>
                  <a:pt x="346" y="77"/>
                  <a:pt x="268" y="0"/>
                  <a:pt x="173" y="0"/>
                </a:cubicBezTo>
                <a:close/>
              </a:path>
            </a:pathLst>
          </a:custGeom>
          <a:solidFill>
            <a:srgbClr val="DDB2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894508" y="2023709"/>
            <a:ext cx="293712" cy="988052"/>
          </a:xfrm>
          <a:custGeom>
            <a:rect b="b" l="l" r="r" t="t"/>
            <a:pathLst>
              <a:path extrusionOk="0" h="16884" w="5019">
                <a:moveTo>
                  <a:pt x="0" y="1"/>
                </a:moveTo>
                <a:lnTo>
                  <a:pt x="0" y="16883"/>
                </a:lnTo>
                <a:lnTo>
                  <a:pt x="5018" y="16883"/>
                </a:lnTo>
                <a:lnTo>
                  <a:pt x="50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946591" y="1799286"/>
            <a:ext cx="189488" cy="224483"/>
          </a:xfrm>
          <a:custGeom>
            <a:rect b="b" l="l" r="r" t="t"/>
            <a:pathLst>
              <a:path extrusionOk="0" h="3836" w="3238">
                <a:moveTo>
                  <a:pt x="1" y="1"/>
                </a:moveTo>
                <a:lnTo>
                  <a:pt x="1" y="3836"/>
                </a:lnTo>
                <a:lnTo>
                  <a:pt x="3238" y="3836"/>
                </a:lnTo>
                <a:lnTo>
                  <a:pt x="323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977197" y="1601898"/>
            <a:ext cx="128393" cy="197446"/>
          </a:xfrm>
          <a:custGeom>
            <a:rect b="b" l="l" r="r" t="t"/>
            <a:pathLst>
              <a:path extrusionOk="0" h="3374" w="2194">
                <a:moveTo>
                  <a:pt x="1097" y="0"/>
                </a:moveTo>
                <a:lnTo>
                  <a:pt x="0" y="3374"/>
                </a:lnTo>
                <a:lnTo>
                  <a:pt x="2193" y="3374"/>
                </a:lnTo>
                <a:lnTo>
                  <a:pt x="10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75910" y="1823162"/>
            <a:ext cx="31308" cy="47869"/>
          </a:xfrm>
          <a:custGeom>
            <a:rect b="b" l="l" r="r" t="t"/>
            <a:pathLst>
              <a:path extrusionOk="0" h="818" w="535">
                <a:moveTo>
                  <a:pt x="268" y="0"/>
                </a:moveTo>
                <a:cubicBezTo>
                  <a:pt x="122" y="0"/>
                  <a:pt x="1" y="119"/>
                  <a:pt x="1" y="267"/>
                </a:cubicBezTo>
                <a:lnTo>
                  <a:pt x="1" y="818"/>
                </a:lnTo>
                <a:lnTo>
                  <a:pt x="534" y="818"/>
                </a:lnTo>
                <a:lnTo>
                  <a:pt x="534" y="267"/>
                </a:lnTo>
                <a:cubicBezTo>
                  <a:pt x="534" y="119"/>
                  <a:pt x="415" y="0"/>
                  <a:pt x="2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025711" y="1823162"/>
            <a:ext cx="31308" cy="47869"/>
          </a:xfrm>
          <a:custGeom>
            <a:rect b="b" l="l" r="r" t="t"/>
            <a:pathLst>
              <a:path extrusionOk="0" h="818" w="535">
                <a:moveTo>
                  <a:pt x="268" y="0"/>
                </a:moveTo>
                <a:cubicBezTo>
                  <a:pt x="121" y="0"/>
                  <a:pt x="0" y="119"/>
                  <a:pt x="0" y="267"/>
                </a:cubicBezTo>
                <a:lnTo>
                  <a:pt x="0" y="818"/>
                </a:lnTo>
                <a:lnTo>
                  <a:pt x="534" y="818"/>
                </a:lnTo>
                <a:lnTo>
                  <a:pt x="534" y="267"/>
                </a:lnTo>
                <a:cubicBezTo>
                  <a:pt x="534" y="119"/>
                  <a:pt x="415" y="0"/>
                  <a:pt x="2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075512" y="1823162"/>
            <a:ext cx="31250" cy="47869"/>
          </a:xfrm>
          <a:custGeom>
            <a:rect b="b" l="l" r="r" t="t"/>
            <a:pathLst>
              <a:path extrusionOk="0" h="818" w="534">
                <a:moveTo>
                  <a:pt x="268" y="0"/>
                </a:moveTo>
                <a:cubicBezTo>
                  <a:pt x="120" y="0"/>
                  <a:pt x="1" y="119"/>
                  <a:pt x="1" y="267"/>
                </a:cubicBezTo>
                <a:lnTo>
                  <a:pt x="1" y="818"/>
                </a:lnTo>
                <a:lnTo>
                  <a:pt x="534" y="818"/>
                </a:lnTo>
                <a:lnTo>
                  <a:pt x="534" y="267"/>
                </a:lnTo>
                <a:cubicBezTo>
                  <a:pt x="534" y="119"/>
                  <a:pt x="415" y="0"/>
                  <a:pt x="268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975910" y="1891337"/>
            <a:ext cx="31308" cy="47928"/>
          </a:xfrm>
          <a:custGeom>
            <a:rect b="b" l="l" r="r" t="t"/>
            <a:pathLst>
              <a:path extrusionOk="0" h="819" w="535">
                <a:moveTo>
                  <a:pt x="268" y="1"/>
                </a:moveTo>
                <a:cubicBezTo>
                  <a:pt x="122" y="1"/>
                  <a:pt x="1" y="119"/>
                  <a:pt x="1" y="268"/>
                </a:cubicBezTo>
                <a:lnTo>
                  <a:pt x="1" y="818"/>
                </a:lnTo>
                <a:lnTo>
                  <a:pt x="534" y="818"/>
                </a:lnTo>
                <a:lnTo>
                  <a:pt x="534" y="268"/>
                </a:lnTo>
                <a:cubicBezTo>
                  <a:pt x="534" y="119"/>
                  <a:pt x="415" y="1"/>
                  <a:pt x="2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025711" y="1891337"/>
            <a:ext cx="31308" cy="47928"/>
          </a:xfrm>
          <a:custGeom>
            <a:rect b="b" l="l" r="r" t="t"/>
            <a:pathLst>
              <a:path extrusionOk="0" h="819" w="535">
                <a:moveTo>
                  <a:pt x="268" y="1"/>
                </a:moveTo>
                <a:cubicBezTo>
                  <a:pt x="121" y="1"/>
                  <a:pt x="0" y="119"/>
                  <a:pt x="0" y="268"/>
                </a:cubicBezTo>
                <a:lnTo>
                  <a:pt x="0" y="818"/>
                </a:lnTo>
                <a:lnTo>
                  <a:pt x="534" y="818"/>
                </a:lnTo>
                <a:lnTo>
                  <a:pt x="534" y="268"/>
                </a:lnTo>
                <a:cubicBezTo>
                  <a:pt x="534" y="119"/>
                  <a:pt x="415" y="1"/>
                  <a:pt x="2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075512" y="1891337"/>
            <a:ext cx="31250" cy="47928"/>
          </a:xfrm>
          <a:custGeom>
            <a:rect b="b" l="l" r="r" t="t"/>
            <a:pathLst>
              <a:path extrusionOk="0" h="819" w="534">
                <a:moveTo>
                  <a:pt x="268" y="1"/>
                </a:moveTo>
                <a:cubicBezTo>
                  <a:pt x="120" y="1"/>
                  <a:pt x="1" y="119"/>
                  <a:pt x="1" y="268"/>
                </a:cubicBezTo>
                <a:lnTo>
                  <a:pt x="1" y="818"/>
                </a:lnTo>
                <a:lnTo>
                  <a:pt x="534" y="818"/>
                </a:lnTo>
                <a:lnTo>
                  <a:pt x="534" y="268"/>
                </a:lnTo>
                <a:cubicBezTo>
                  <a:pt x="534" y="119"/>
                  <a:pt x="415" y="1"/>
                  <a:pt x="268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975910" y="1955768"/>
            <a:ext cx="31308" cy="47928"/>
          </a:xfrm>
          <a:custGeom>
            <a:rect b="b" l="l" r="r" t="t"/>
            <a:pathLst>
              <a:path extrusionOk="0" h="819" w="535">
                <a:moveTo>
                  <a:pt x="268" y="1"/>
                </a:moveTo>
                <a:cubicBezTo>
                  <a:pt x="122" y="1"/>
                  <a:pt x="1" y="119"/>
                  <a:pt x="1" y="268"/>
                </a:cubicBezTo>
                <a:lnTo>
                  <a:pt x="1" y="818"/>
                </a:lnTo>
                <a:lnTo>
                  <a:pt x="534" y="818"/>
                </a:lnTo>
                <a:lnTo>
                  <a:pt x="534" y="268"/>
                </a:lnTo>
                <a:cubicBezTo>
                  <a:pt x="534" y="119"/>
                  <a:pt x="415" y="1"/>
                  <a:pt x="2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025711" y="1955768"/>
            <a:ext cx="31308" cy="47928"/>
          </a:xfrm>
          <a:custGeom>
            <a:rect b="b" l="l" r="r" t="t"/>
            <a:pathLst>
              <a:path extrusionOk="0" h="819" w="535">
                <a:moveTo>
                  <a:pt x="268" y="1"/>
                </a:moveTo>
                <a:cubicBezTo>
                  <a:pt x="121" y="1"/>
                  <a:pt x="0" y="119"/>
                  <a:pt x="0" y="268"/>
                </a:cubicBezTo>
                <a:lnTo>
                  <a:pt x="0" y="818"/>
                </a:lnTo>
                <a:lnTo>
                  <a:pt x="534" y="818"/>
                </a:lnTo>
                <a:lnTo>
                  <a:pt x="534" y="268"/>
                </a:lnTo>
                <a:cubicBezTo>
                  <a:pt x="534" y="119"/>
                  <a:pt x="415" y="1"/>
                  <a:pt x="2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075512" y="1955768"/>
            <a:ext cx="31250" cy="47928"/>
          </a:xfrm>
          <a:custGeom>
            <a:rect b="b" l="l" r="r" t="t"/>
            <a:pathLst>
              <a:path extrusionOk="0" h="819" w="534">
                <a:moveTo>
                  <a:pt x="268" y="1"/>
                </a:moveTo>
                <a:cubicBezTo>
                  <a:pt x="120" y="1"/>
                  <a:pt x="1" y="119"/>
                  <a:pt x="1" y="268"/>
                </a:cubicBezTo>
                <a:lnTo>
                  <a:pt x="1" y="818"/>
                </a:lnTo>
                <a:lnTo>
                  <a:pt x="534" y="818"/>
                </a:lnTo>
                <a:lnTo>
                  <a:pt x="534" y="268"/>
                </a:lnTo>
                <a:cubicBezTo>
                  <a:pt x="534" y="119"/>
                  <a:pt x="415" y="1"/>
                  <a:pt x="268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930323" y="2061396"/>
            <a:ext cx="37511" cy="57525"/>
          </a:xfrm>
          <a:custGeom>
            <a:rect b="b" l="l" r="r" t="t"/>
            <a:pathLst>
              <a:path extrusionOk="0" h="983" w="641">
                <a:moveTo>
                  <a:pt x="321" y="0"/>
                </a:moveTo>
                <a:cubicBezTo>
                  <a:pt x="145" y="0"/>
                  <a:pt x="0" y="144"/>
                  <a:pt x="0" y="322"/>
                </a:cubicBezTo>
                <a:lnTo>
                  <a:pt x="0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1" y="144"/>
                  <a:pt x="498" y="0"/>
                  <a:pt x="3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990072" y="2061396"/>
            <a:ext cx="37570" cy="57525"/>
          </a:xfrm>
          <a:custGeom>
            <a:rect b="b" l="l" r="r" t="t"/>
            <a:pathLst>
              <a:path extrusionOk="0" h="983" w="642">
                <a:moveTo>
                  <a:pt x="322" y="0"/>
                </a:moveTo>
                <a:cubicBezTo>
                  <a:pt x="146" y="0"/>
                  <a:pt x="0" y="144"/>
                  <a:pt x="0" y="322"/>
                </a:cubicBezTo>
                <a:lnTo>
                  <a:pt x="0" y="983"/>
                </a:lnTo>
                <a:lnTo>
                  <a:pt x="642" y="983"/>
                </a:lnTo>
                <a:lnTo>
                  <a:pt x="642" y="322"/>
                </a:lnTo>
                <a:cubicBezTo>
                  <a:pt x="642" y="144"/>
                  <a:pt x="499" y="0"/>
                  <a:pt x="3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049880" y="2061396"/>
            <a:ext cx="37687" cy="57525"/>
          </a:xfrm>
          <a:custGeom>
            <a:rect b="b" l="l" r="r" t="t"/>
            <a:pathLst>
              <a:path extrusionOk="0" h="983" w="644">
                <a:moveTo>
                  <a:pt x="322" y="0"/>
                </a:moveTo>
                <a:cubicBezTo>
                  <a:pt x="145" y="0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3" y="144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930323" y="2143266"/>
            <a:ext cx="37511" cy="57525"/>
          </a:xfrm>
          <a:custGeom>
            <a:rect b="b" l="l" r="r" t="t"/>
            <a:pathLst>
              <a:path extrusionOk="0" h="983" w="641">
                <a:moveTo>
                  <a:pt x="321" y="0"/>
                </a:moveTo>
                <a:cubicBezTo>
                  <a:pt x="145" y="0"/>
                  <a:pt x="0" y="143"/>
                  <a:pt x="0" y="321"/>
                </a:cubicBezTo>
                <a:lnTo>
                  <a:pt x="0" y="982"/>
                </a:lnTo>
                <a:lnTo>
                  <a:pt x="641" y="982"/>
                </a:lnTo>
                <a:lnTo>
                  <a:pt x="641" y="321"/>
                </a:lnTo>
                <a:cubicBezTo>
                  <a:pt x="641" y="143"/>
                  <a:pt x="498" y="0"/>
                  <a:pt x="3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990072" y="2143266"/>
            <a:ext cx="37570" cy="57525"/>
          </a:xfrm>
          <a:custGeom>
            <a:rect b="b" l="l" r="r" t="t"/>
            <a:pathLst>
              <a:path extrusionOk="0" h="983" w="642">
                <a:moveTo>
                  <a:pt x="322" y="0"/>
                </a:moveTo>
                <a:cubicBezTo>
                  <a:pt x="146" y="0"/>
                  <a:pt x="0" y="143"/>
                  <a:pt x="0" y="321"/>
                </a:cubicBezTo>
                <a:lnTo>
                  <a:pt x="0" y="982"/>
                </a:lnTo>
                <a:lnTo>
                  <a:pt x="642" y="982"/>
                </a:lnTo>
                <a:lnTo>
                  <a:pt x="642" y="321"/>
                </a:lnTo>
                <a:cubicBezTo>
                  <a:pt x="642" y="143"/>
                  <a:pt x="499" y="0"/>
                  <a:pt x="3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049880" y="2143266"/>
            <a:ext cx="37687" cy="57525"/>
          </a:xfrm>
          <a:custGeom>
            <a:rect b="b" l="l" r="r" t="t"/>
            <a:pathLst>
              <a:path extrusionOk="0" h="983" w="644">
                <a:moveTo>
                  <a:pt x="322" y="0"/>
                </a:moveTo>
                <a:cubicBezTo>
                  <a:pt x="145" y="0"/>
                  <a:pt x="1" y="143"/>
                  <a:pt x="1" y="321"/>
                </a:cubicBezTo>
                <a:lnTo>
                  <a:pt x="1" y="982"/>
                </a:lnTo>
                <a:lnTo>
                  <a:pt x="641" y="982"/>
                </a:lnTo>
                <a:lnTo>
                  <a:pt x="641" y="321"/>
                </a:lnTo>
                <a:cubicBezTo>
                  <a:pt x="643" y="143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930323" y="2220687"/>
            <a:ext cx="37511" cy="57525"/>
          </a:xfrm>
          <a:custGeom>
            <a:rect b="b" l="l" r="r" t="t"/>
            <a:pathLst>
              <a:path extrusionOk="0" h="983" w="641">
                <a:moveTo>
                  <a:pt x="321" y="0"/>
                </a:moveTo>
                <a:cubicBezTo>
                  <a:pt x="145" y="0"/>
                  <a:pt x="0" y="143"/>
                  <a:pt x="0" y="321"/>
                </a:cubicBezTo>
                <a:lnTo>
                  <a:pt x="0" y="982"/>
                </a:lnTo>
                <a:lnTo>
                  <a:pt x="641" y="982"/>
                </a:lnTo>
                <a:lnTo>
                  <a:pt x="641" y="321"/>
                </a:lnTo>
                <a:cubicBezTo>
                  <a:pt x="641" y="144"/>
                  <a:pt x="498" y="0"/>
                  <a:pt x="3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990072" y="2220687"/>
            <a:ext cx="37570" cy="57525"/>
          </a:xfrm>
          <a:custGeom>
            <a:rect b="b" l="l" r="r" t="t"/>
            <a:pathLst>
              <a:path extrusionOk="0" h="983" w="642">
                <a:moveTo>
                  <a:pt x="322" y="0"/>
                </a:moveTo>
                <a:cubicBezTo>
                  <a:pt x="146" y="0"/>
                  <a:pt x="0" y="143"/>
                  <a:pt x="0" y="321"/>
                </a:cubicBezTo>
                <a:lnTo>
                  <a:pt x="0" y="982"/>
                </a:lnTo>
                <a:lnTo>
                  <a:pt x="642" y="982"/>
                </a:lnTo>
                <a:lnTo>
                  <a:pt x="642" y="321"/>
                </a:lnTo>
                <a:cubicBezTo>
                  <a:pt x="642" y="144"/>
                  <a:pt x="499" y="0"/>
                  <a:pt x="3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049880" y="2220687"/>
            <a:ext cx="37687" cy="57525"/>
          </a:xfrm>
          <a:custGeom>
            <a:rect b="b" l="l" r="r" t="t"/>
            <a:pathLst>
              <a:path extrusionOk="0" h="983" w="644">
                <a:moveTo>
                  <a:pt x="322" y="0"/>
                </a:moveTo>
                <a:cubicBezTo>
                  <a:pt x="145" y="0"/>
                  <a:pt x="1" y="143"/>
                  <a:pt x="1" y="321"/>
                </a:cubicBezTo>
                <a:lnTo>
                  <a:pt x="1" y="982"/>
                </a:lnTo>
                <a:lnTo>
                  <a:pt x="641" y="982"/>
                </a:lnTo>
                <a:lnTo>
                  <a:pt x="641" y="321"/>
                </a:lnTo>
                <a:cubicBezTo>
                  <a:pt x="643" y="144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109687" y="2061396"/>
            <a:ext cx="37628" cy="57525"/>
          </a:xfrm>
          <a:custGeom>
            <a:rect b="b" l="l" r="r" t="t"/>
            <a:pathLst>
              <a:path extrusionOk="0" h="983" w="643">
                <a:moveTo>
                  <a:pt x="322" y="0"/>
                </a:moveTo>
                <a:cubicBezTo>
                  <a:pt x="145" y="0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2" y="144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109687" y="2143266"/>
            <a:ext cx="37628" cy="57525"/>
          </a:xfrm>
          <a:custGeom>
            <a:rect b="b" l="l" r="r" t="t"/>
            <a:pathLst>
              <a:path extrusionOk="0" h="983" w="643">
                <a:moveTo>
                  <a:pt x="322" y="0"/>
                </a:moveTo>
                <a:cubicBezTo>
                  <a:pt x="145" y="0"/>
                  <a:pt x="1" y="143"/>
                  <a:pt x="1" y="321"/>
                </a:cubicBezTo>
                <a:lnTo>
                  <a:pt x="1" y="982"/>
                </a:lnTo>
                <a:lnTo>
                  <a:pt x="641" y="982"/>
                </a:lnTo>
                <a:lnTo>
                  <a:pt x="641" y="321"/>
                </a:lnTo>
                <a:cubicBezTo>
                  <a:pt x="642" y="143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109687" y="2220687"/>
            <a:ext cx="37628" cy="57525"/>
          </a:xfrm>
          <a:custGeom>
            <a:rect b="b" l="l" r="r" t="t"/>
            <a:pathLst>
              <a:path extrusionOk="0" h="983" w="643">
                <a:moveTo>
                  <a:pt x="322" y="0"/>
                </a:moveTo>
                <a:cubicBezTo>
                  <a:pt x="145" y="0"/>
                  <a:pt x="1" y="143"/>
                  <a:pt x="1" y="321"/>
                </a:cubicBezTo>
                <a:lnTo>
                  <a:pt x="1" y="982"/>
                </a:lnTo>
                <a:lnTo>
                  <a:pt x="641" y="982"/>
                </a:lnTo>
                <a:lnTo>
                  <a:pt x="641" y="321"/>
                </a:lnTo>
                <a:cubicBezTo>
                  <a:pt x="642" y="144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930323" y="2307706"/>
            <a:ext cx="37511" cy="57584"/>
          </a:xfrm>
          <a:custGeom>
            <a:rect b="b" l="l" r="r" t="t"/>
            <a:pathLst>
              <a:path extrusionOk="0" h="984" w="641">
                <a:moveTo>
                  <a:pt x="321" y="1"/>
                </a:moveTo>
                <a:cubicBezTo>
                  <a:pt x="145" y="1"/>
                  <a:pt x="0" y="144"/>
                  <a:pt x="0" y="321"/>
                </a:cubicBezTo>
                <a:lnTo>
                  <a:pt x="0" y="983"/>
                </a:lnTo>
                <a:lnTo>
                  <a:pt x="641" y="983"/>
                </a:lnTo>
                <a:lnTo>
                  <a:pt x="641" y="321"/>
                </a:lnTo>
                <a:cubicBezTo>
                  <a:pt x="641" y="144"/>
                  <a:pt x="498" y="1"/>
                  <a:pt x="3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990072" y="2307706"/>
            <a:ext cx="37570" cy="57584"/>
          </a:xfrm>
          <a:custGeom>
            <a:rect b="b" l="l" r="r" t="t"/>
            <a:pathLst>
              <a:path extrusionOk="0" h="984" w="642">
                <a:moveTo>
                  <a:pt x="322" y="1"/>
                </a:moveTo>
                <a:cubicBezTo>
                  <a:pt x="146" y="1"/>
                  <a:pt x="0" y="144"/>
                  <a:pt x="0" y="321"/>
                </a:cubicBezTo>
                <a:lnTo>
                  <a:pt x="0" y="983"/>
                </a:lnTo>
                <a:lnTo>
                  <a:pt x="642" y="983"/>
                </a:lnTo>
                <a:lnTo>
                  <a:pt x="642" y="321"/>
                </a:lnTo>
                <a:cubicBezTo>
                  <a:pt x="642" y="144"/>
                  <a:pt x="499" y="1"/>
                  <a:pt x="3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049880" y="2307706"/>
            <a:ext cx="37687" cy="57584"/>
          </a:xfrm>
          <a:custGeom>
            <a:rect b="b" l="l" r="r" t="t"/>
            <a:pathLst>
              <a:path extrusionOk="0" h="984" w="644">
                <a:moveTo>
                  <a:pt x="322" y="1"/>
                </a:moveTo>
                <a:cubicBezTo>
                  <a:pt x="145" y="1"/>
                  <a:pt x="1" y="144"/>
                  <a:pt x="1" y="321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1"/>
                </a:lnTo>
                <a:cubicBezTo>
                  <a:pt x="643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3930323" y="2389634"/>
            <a:ext cx="37511" cy="57525"/>
          </a:xfrm>
          <a:custGeom>
            <a:rect b="b" l="l" r="r" t="t"/>
            <a:pathLst>
              <a:path extrusionOk="0" h="983" w="641">
                <a:moveTo>
                  <a:pt x="321" y="1"/>
                </a:moveTo>
                <a:cubicBezTo>
                  <a:pt x="145" y="1"/>
                  <a:pt x="0" y="144"/>
                  <a:pt x="0" y="322"/>
                </a:cubicBezTo>
                <a:lnTo>
                  <a:pt x="0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1" y="144"/>
                  <a:pt x="498" y="1"/>
                  <a:pt x="3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3990072" y="2389634"/>
            <a:ext cx="37570" cy="57525"/>
          </a:xfrm>
          <a:custGeom>
            <a:rect b="b" l="l" r="r" t="t"/>
            <a:pathLst>
              <a:path extrusionOk="0" h="983" w="642">
                <a:moveTo>
                  <a:pt x="322" y="1"/>
                </a:moveTo>
                <a:cubicBezTo>
                  <a:pt x="146" y="1"/>
                  <a:pt x="0" y="144"/>
                  <a:pt x="0" y="322"/>
                </a:cubicBezTo>
                <a:lnTo>
                  <a:pt x="0" y="983"/>
                </a:lnTo>
                <a:lnTo>
                  <a:pt x="642" y="983"/>
                </a:lnTo>
                <a:lnTo>
                  <a:pt x="642" y="322"/>
                </a:lnTo>
                <a:cubicBezTo>
                  <a:pt x="642" y="144"/>
                  <a:pt x="499" y="1"/>
                  <a:pt x="3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049880" y="2389634"/>
            <a:ext cx="37687" cy="57525"/>
          </a:xfrm>
          <a:custGeom>
            <a:rect b="b" l="l" r="r" t="t"/>
            <a:pathLst>
              <a:path extrusionOk="0" h="983" w="644">
                <a:moveTo>
                  <a:pt x="322" y="1"/>
                </a:moveTo>
                <a:cubicBezTo>
                  <a:pt x="145" y="1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3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930323" y="2467056"/>
            <a:ext cx="37511" cy="57525"/>
          </a:xfrm>
          <a:custGeom>
            <a:rect b="b" l="l" r="r" t="t"/>
            <a:pathLst>
              <a:path extrusionOk="0" h="983" w="641">
                <a:moveTo>
                  <a:pt x="321" y="1"/>
                </a:moveTo>
                <a:cubicBezTo>
                  <a:pt x="145" y="1"/>
                  <a:pt x="0" y="144"/>
                  <a:pt x="0" y="322"/>
                </a:cubicBezTo>
                <a:lnTo>
                  <a:pt x="0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1" y="144"/>
                  <a:pt x="498" y="1"/>
                  <a:pt x="3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990072" y="2467056"/>
            <a:ext cx="37570" cy="57525"/>
          </a:xfrm>
          <a:custGeom>
            <a:rect b="b" l="l" r="r" t="t"/>
            <a:pathLst>
              <a:path extrusionOk="0" h="983" w="642">
                <a:moveTo>
                  <a:pt x="322" y="1"/>
                </a:moveTo>
                <a:cubicBezTo>
                  <a:pt x="146" y="1"/>
                  <a:pt x="0" y="144"/>
                  <a:pt x="0" y="322"/>
                </a:cubicBezTo>
                <a:lnTo>
                  <a:pt x="0" y="983"/>
                </a:lnTo>
                <a:lnTo>
                  <a:pt x="642" y="983"/>
                </a:lnTo>
                <a:lnTo>
                  <a:pt x="642" y="322"/>
                </a:lnTo>
                <a:cubicBezTo>
                  <a:pt x="642" y="144"/>
                  <a:pt x="499" y="1"/>
                  <a:pt x="3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049880" y="2467056"/>
            <a:ext cx="37687" cy="57525"/>
          </a:xfrm>
          <a:custGeom>
            <a:rect b="b" l="l" r="r" t="t"/>
            <a:pathLst>
              <a:path extrusionOk="0" h="983" w="644">
                <a:moveTo>
                  <a:pt x="322" y="1"/>
                </a:moveTo>
                <a:cubicBezTo>
                  <a:pt x="145" y="1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3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4109687" y="2307706"/>
            <a:ext cx="37628" cy="57584"/>
          </a:xfrm>
          <a:custGeom>
            <a:rect b="b" l="l" r="r" t="t"/>
            <a:pathLst>
              <a:path extrusionOk="0" h="984" w="643">
                <a:moveTo>
                  <a:pt x="322" y="1"/>
                </a:moveTo>
                <a:cubicBezTo>
                  <a:pt x="145" y="1"/>
                  <a:pt x="1" y="144"/>
                  <a:pt x="1" y="321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1"/>
                </a:lnTo>
                <a:cubicBezTo>
                  <a:pt x="642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109687" y="2389634"/>
            <a:ext cx="37628" cy="57525"/>
          </a:xfrm>
          <a:custGeom>
            <a:rect b="b" l="l" r="r" t="t"/>
            <a:pathLst>
              <a:path extrusionOk="0" h="983" w="643">
                <a:moveTo>
                  <a:pt x="322" y="1"/>
                </a:moveTo>
                <a:cubicBezTo>
                  <a:pt x="145" y="1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2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109687" y="2467056"/>
            <a:ext cx="37628" cy="57525"/>
          </a:xfrm>
          <a:custGeom>
            <a:rect b="b" l="l" r="r" t="t"/>
            <a:pathLst>
              <a:path extrusionOk="0" h="983" w="643">
                <a:moveTo>
                  <a:pt x="322" y="1"/>
                </a:moveTo>
                <a:cubicBezTo>
                  <a:pt x="145" y="1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2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930323" y="2554134"/>
            <a:ext cx="37511" cy="57467"/>
          </a:xfrm>
          <a:custGeom>
            <a:rect b="b" l="l" r="r" t="t"/>
            <a:pathLst>
              <a:path extrusionOk="0" h="982" w="641">
                <a:moveTo>
                  <a:pt x="321" y="0"/>
                </a:moveTo>
                <a:cubicBezTo>
                  <a:pt x="145" y="0"/>
                  <a:pt x="0" y="143"/>
                  <a:pt x="0" y="321"/>
                </a:cubicBezTo>
                <a:lnTo>
                  <a:pt x="0" y="981"/>
                </a:lnTo>
                <a:lnTo>
                  <a:pt x="641" y="981"/>
                </a:lnTo>
                <a:lnTo>
                  <a:pt x="641" y="321"/>
                </a:lnTo>
                <a:cubicBezTo>
                  <a:pt x="641" y="143"/>
                  <a:pt x="498" y="0"/>
                  <a:pt x="3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990072" y="2554134"/>
            <a:ext cx="37570" cy="57467"/>
          </a:xfrm>
          <a:custGeom>
            <a:rect b="b" l="l" r="r" t="t"/>
            <a:pathLst>
              <a:path extrusionOk="0" h="982" w="642">
                <a:moveTo>
                  <a:pt x="322" y="0"/>
                </a:moveTo>
                <a:cubicBezTo>
                  <a:pt x="146" y="0"/>
                  <a:pt x="0" y="143"/>
                  <a:pt x="0" y="321"/>
                </a:cubicBezTo>
                <a:lnTo>
                  <a:pt x="0" y="981"/>
                </a:lnTo>
                <a:lnTo>
                  <a:pt x="642" y="981"/>
                </a:lnTo>
                <a:lnTo>
                  <a:pt x="642" y="321"/>
                </a:lnTo>
                <a:cubicBezTo>
                  <a:pt x="642" y="143"/>
                  <a:pt x="499" y="0"/>
                  <a:pt x="3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4049880" y="2554134"/>
            <a:ext cx="37687" cy="57467"/>
          </a:xfrm>
          <a:custGeom>
            <a:rect b="b" l="l" r="r" t="t"/>
            <a:pathLst>
              <a:path extrusionOk="0" h="982" w="644">
                <a:moveTo>
                  <a:pt x="322" y="0"/>
                </a:moveTo>
                <a:cubicBezTo>
                  <a:pt x="145" y="0"/>
                  <a:pt x="1" y="143"/>
                  <a:pt x="1" y="321"/>
                </a:cubicBezTo>
                <a:lnTo>
                  <a:pt x="1" y="981"/>
                </a:lnTo>
                <a:lnTo>
                  <a:pt x="641" y="981"/>
                </a:lnTo>
                <a:lnTo>
                  <a:pt x="641" y="321"/>
                </a:lnTo>
                <a:cubicBezTo>
                  <a:pt x="643" y="143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930323" y="2635945"/>
            <a:ext cx="37511" cy="57584"/>
          </a:xfrm>
          <a:custGeom>
            <a:rect b="b" l="l" r="r" t="t"/>
            <a:pathLst>
              <a:path extrusionOk="0" h="984" w="641">
                <a:moveTo>
                  <a:pt x="321" y="1"/>
                </a:moveTo>
                <a:cubicBezTo>
                  <a:pt x="145" y="1"/>
                  <a:pt x="0" y="144"/>
                  <a:pt x="0" y="322"/>
                </a:cubicBezTo>
                <a:lnTo>
                  <a:pt x="0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1" y="144"/>
                  <a:pt x="498" y="1"/>
                  <a:pt x="3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990072" y="2635945"/>
            <a:ext cx="37570" cy="57584"/>
          </a:xfrm>
          <a:custGeom>
            <a:rect b="b" l="l" r="r" t="t"/>
            <a:pathLst>
              <a:path extrusionOk="0" h="984" w="642">
                <a:moveTo>
                  <a:pt x="322" y="1"/>
                </a:moveTo>
                <a:cubicBezTo>
                  <a:pt x="146" y="1"/>
                  <a:pt x="0" y="144"/>
                  <a:pt x="0" y="322"/>
                </a:cubicBezTo>
                <a:lnTo>
                  <a:pt x="0" y="983"/>
                </a:lnTo>
                <a:lnTo>
                  <a:pt x="642" y="983"/>
                </a:lnTo>
                <a:lnTo>
                  <a:pt x="642" y="322"/>
                </a:lnTo>
                <a:cubicBezTo>
                  <a:pt x="642" y="144"/>
                  <a:pt x="499" y="1"/>
                  <a:pt x="3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4049880" y="2635945"/>
            <a:ext cx="37687" cy="57584"/>
          </a:xfrm>
          <a:custGeom>
            <a:rect b="b" l="l" r="r" t="t"/>
            <a:pathLst>
              <a:path extrusionOk="0" h="984" w="644">
                <a:moveTo>
                  <a:pt x="322" y="1"/>
                </a:moveTo>
                <a:cubicBezTo>
                  <a:pt x="145" y="1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3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930323" y="2713366"/>
            <a:ext cx="37511" cy="57584"/>
          </a:xfrm>
          <a:custGeom>
            <a:rect b="b" l="l" r="r" t="t"/>
            <a:pathLst>
              <a:path extrusionOk="0" h="984" w="641">
                <a:moveTo>
                  <a:pt x="321" y="1"/>
                </a:moveTo>
                <a:cubicBezTo>
                  <a:pt x="145" y="1"/>
                  <a:pt x="0" y="144"/>
                  <a:pt x="0" y="321"/>
                </a:cubicBezTo>
                <a:lnTo>
                  <a:pt x="0" y="983"/>
                </a:lnTo>
                <a:lnTo>
                  <a:pt x="641" y="983"/>
                </a:lnTo>
                <a:lnTo>
                  <a:pt x="641" y="321"/>
                </a:lnTo>
                <a:cubicBezTo>
                  <a:pt x="641" y="145"/>
                  <a:pt x="498" y="1"/>
                  <a:pt x="3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3990072" y="2713366"/>
            <a:ext cx="37570" cy="57584"/>
          </a:xfrm>
          <a:custGeom>
            <a:rect b="b" l="l" r="r" t="t"/>
            <a:pathLst>
              <a:path extrusionOk="0" h="984" w="642">
                <a:moveTo>
                  <a:pt x="322" y="1"/>
                </a:moveTo>
                <a:cubicBezTo>
                  <a:pt x="146" y="1"/>
                  <a:pt x="0" y="144"/>
                  <a:pt x="0" y="321"/>
                </a:cubicBezTo>
                <a:lnTo>
                  <a:pt x="0" y="983"/>
                </a:lnTo>
                <a:lnTo>
                  <a:pt x="642" y="983"/>
                </a:lnTo>
                <a:lnTo>
                  <a:pt x="642" y="321"/>
                </a:lnTo>
                <a:cubicBezTo>
                  <a:pt x="642" y="145"/>
                  <a:pt x="499" y="1"/>
                  <a:pt x="3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049880" y="2713366"/>
            <a:ext cx="37687" cy="57584"/>
          </a:xfrm>
          <a:custGeom>
            <a:rect b="b" l="l" r="r" t="t"/>
            <a:pathLst>
              <a:path extrusionOk="0" h="984" w="644">
                <a:moveTo>
                  <a:pt x="322" y="1"/>
                </a:moveTo>
                <a:cubicBezTo>
                  <a:pt x="145" y="1"/>
                  <a:pt x="1" y="144"/>
                  <a:pt x="1" y="321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1"/>
                </a:lnTo>
                <a:cubicBezTo>
                  <a:pt x="643" y="145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109687" y="2554134"/>
            <a:ext cx="37628" cy="57467"/>
          </a:xfrm>
          <a:custGeom>
            <a:rect b="b" l="l" r="r" t="t"/>
            <a:pathLst>
              <a:path extrusionOk="0" h="982" w="643">
                <a:moveTo>
                  <a:pt x="322" y="0"/>
                </a:moveTo>
                <a:cubicBezTo>
                  <a:pt x="145" y="0"/>
                  <a:pt x="1" y="143"/>
                  <a:pt x="1" y="321"/>
                </a:cubicBezTo>
                <a:lnTo>
                  <a:pt x="1" y="981"/>
                </a:lnTo>
                <a:lnTo>
                  <a:pt x="641" y="981"/>
                </a:lnTo>
                <a:lnTo>
                  <a:pt x="641" y="321"/>
                </a:lnTo>
                <a:cubicBezTo>
                  <a:pt x="642" y="143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109687" y="2635945"/>
            <a:ext cx="37628" cy="57584"/>
          </a:xfrm>
          <a:custGeom>
            <a:rect b="b" l="l" r="r" t="t"/>
            <a:pathLst>
              <a:path extrusionOk="0" h="984" w="643">
                <a:moveTo>
                  <a:pt x="322" y="1"/>
                </a:moveTo>
                <a:cubicBezTo>
                  <a:pt x="145" y="1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2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4109687" y="2713366"/>
            <a:ext cx="37628" cy="57584"/>
          </a:xfrm>
          <a:custGeom>
            <a:rect b="b" l="l" r="r" t="t"/>
            <a:pathLst>
              <a:path extrusionOk="0" h="984" w="643">
                <a:moveTo>
                  <a:pt x="322" y="1"/>
                </a:moveTo>
                <a:cubicBezTo>
                  <a:pt x="145" y="1"/>
                  <a:pt x="1" y="144"/>
                  <a:pt x="1" y="321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1"/>
                </a:lnTo>
                <a:cubicBezTo>
                  <a:pt x="642" y="145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3886140" y="2023709"/>
            <a:ext cx="310507" cy="14454"/>
          </a:xfrm>
          <a:custGeom>
            <a:rect b="b" l="l" r="r" t="t"/>
            <a:pathLst>
              <a:path extrusionOk="0" h="247" w="5306">
                <a:moveTo>
                  <a:pt x="0" y="1"/>
                </a:moveTo>
                <a:lnTo>
                  <a:pt x="0" y="246"/>
                </a:lnTo>
                <a:lnTo>
                  <a:pt x="5305" y="246"/>
                </a:lnTo>
                <a:lnTo>
                  <a:pt x="5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3938457" y="1799286"/>
            <a:ext cx="208858" cy="11119"/>
          </a:xfrm>
          <a:custGeom>
            <a:rect b="b" l="l" r="r" t="t"/>
            <a:pathLst>
              <a:path extrusionOk="0" h="190" w="3569">
                <a:moveTo>
                  <a:pt x="0" y="1"/>
                </a:moveTo>
                <a:lnTo>
                  <a:pt x="0" y="189"/>
                </a:lnTo>
                <a:lnTo>
                  <a:pt x="3568" y="189"/>
                </a:lnTo>
                <a:lnTo>
                  <a:pt x="35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3894508" y="2791607"/>
            <a:ext cx="293712" cy="220152"/>
          </a:xfrm>
          <a:custGeom>
            <a:rect b="b" l="l" r="r" t="t"/>
            <a:pathLst>
              <a:path extrusionOk="0" h="3762" w="5019">
                <a:moveTo>
                  <a:pt x="0" y="0"/>
                </a:moveTo>
                <a:lnTo>
                  <a:pt x="0" y="3761"/>
                </a:lnTo>
                <a:lnTo>
                  <a:pt x="5018" y="3761"/>
                </a:lnTo>
                <a:lnTo>
                  <a:pt x="5018" y="0"/>
                </a:lnTo>
                <a:close/>
              </a:path>
            </a:pathLst>
          </a:custGeom>
          <a:solidFill>
            <a:srgbClr val="FFE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4007160" y="2921990"/>
            <a:ext cx="68410" cy="87312"/>
          </a:xfrm>
          <a:custGeom>
            <a:rect b="b" l="l" r="r" t="t"/>
            <a:pathLst>
              <a:path extrusionOk="0" h="1492" w="1169">
                <a:moveTo>
                  <a:pt x="0" y="1"/>
                </a:moveTo>
                <a:lnTo>
                  <a:pt x="0" y="1491"/>
                </a:lnTo>
                <a:lnTo>
                  <a:pt x="1169" y="1491"/>
                </a:lnTo>
                <a:lnTo>
                  <a:pt x="1169" y="1"/>
                </a:lnTo>
                <a:close/>
              </a:path>
            </a:pathLst>
          </a:custGeom>
          <a:solidFill>
            <a:srgbClr val="DDB2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041453" y="1601898"/>
            <a:ext cx="155254" cy="1409864"/>
          </a:xfrm>
          <a:custGeom>
            <a:rect b="b" l="l" r="r" t="t"/>
            <a:pathLst>
              <a:path extrusionOk="0" h="24092" w="2653">
                <a:moveTo>
                  <a:pt x="0" y="0"/>
                </a:moveTo>
                <a:lnTo>
                  <a:pt x="0" y="24091"/>
                </a:lnTo>
                <a:lnTo>
                  <a:pt x="2508" y="24091"/>
                </a:lnTo>
                <a:lnTo>
                  <a:pt x="2508" y="20330"/>
                </a:lnTo>
                <a:lnTo>
                  <a:pt x="2508" y="7859"/>
                </a:lnTo>
                <a:lnTo>
                  <a:pt x="2508" y="7454"/>
                </a:lnTo>
                <a:lnTo>
                  <a:pt x="2652" y="7454"/>
                </a:lnTo>
                <a:lnTo>
                  <a:pt x="2652" y="7209"/>
                </a:lnTo>
                <a:lnTo>
                  <a:pt x="2507" y="7209"/>
                </a:lnTo>
                <a:lnTo>
                  <a:pt x="2507" y="6748"/>
                </a:lnTo>
                <a:cubicBezTo>
                  <a:pt x="2507" y="6652"/>
                  <a:pt x="2429" y="6575"/>
                  <a:pt x="2334" y="6575"/>
                </a:cubicBezTo>
                <a:cubicBezTo>
                  <a:pt x="2238" y="6575"/>
                  <a:pt x="2161" y="6654"/>
                  <a:pt x="2161" y="6748"/>
                </a:cubicBezTo>
                <a:lnTo>
                  <a:pt x="2161" y="7210"/>
                </a:lnTo>
                <a:lnTo>
                  <a:pt x="1618" y="7210"/>
                </a:lnTo>
                <a:lnTo>
                  <a:pt x="1618" y="4197"/>
                </a:lnTo>
                <a:lnTo>
                  <a:pt x="1618" y="3562"/>
                </a:lnTo>
                <a:lnTo>
                  <a:pt x="1808" y="3562"/>
                </a:lnTo>
                <a:lnTo>
                  <a:pt x="1808" y="3375"/>
                </a:lnTo>
                <a:lnTo>
                  <a:pt x="1618" y="3375"/>
                </a:lnTo>
                <a:lnTo>
                  <a:pt x="1618" y="3086"/>
                </a:lnTo>
                <a:cubicBezTo>
                  <a:pt x="1618" y="2991"/>
                  <a:pt x="1540" y="2915"/>
                  <a:pt x="1445" y="2915"/>
                </a:cubicBezTo>
                <a:cubicBezTo>
                  <a:pt x="1351" y="2915"/>
                  <a:pt x="1273" y="2992"/>
                  <a:pt x="1273" y="3086"/>
                </a:cubicBezTo>
                <a:lnTo>
                  <a:pt x="1273" y="3375"/>
                </a:lnTo>
                <a:lnTo>
                  <a:pt x="1096" y="3375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563868" y="2155379"/>
            <a:ext cx="10943" cy="58286"/>
          </a:xfrm>
          <a:custGeom>
            <a:rect b="b" l="l" r="r" t="t"/>
            <a:pathLst>
              <a:path extrusionOk="0" fill="none" h="996" w="187">
                <a:moveTo>
                  <a:pt x="187" y="1"/>
                </a:moveTo>
                <a:lnTo>
                  <a:pt x="0" y="995"/>
                </a:lnTo>
              </a:path>
            </a:pathLst>
          </a:custGeom>
          <a:noFill/>
          <a:ln cap="flat" cmpd="sng" w="100">
            <a:solidFill>
              <a:srgbClr val="AB5306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3603486" y="2155379"/>
            <a:ext cx="12699" cy="58286"/>
          </a:xfrm>
          <a:custGeom>
            <a:rect b="b" l="l" r="r" t="t"/>
            <a:pathLst>
              <a:path extrusionOk="0" fill="none" h="996" w="217">
                <a:moveTo>
                  <a:pt x="1" y="1"/>
                </a:moveTo>
                <a:lnTo>
                  <a:pt x="217" y="995"/>
                </a:lnTo>
              </a:path>
            </a:pathLst>
          </a:custGeom>
          <a:noFill/>
          <a:ln cap="flat" cmpd="sng" w="100">
            <a:solidFill>
              <a:srgbClr val="AB5306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3378242" y="2209218"/>
            <a:ext cx="484253" cy="804299"/>
          </a:xfrm>
          <a:custGeom>
            <a:rect b="b" l="l" r="r" t="t"/>
            <a:pathLst>
              <a:path extrusionOk="0" h="13744" w="8275">
                <a:moveTo>
                  <a:pt x="2188" y="1"/>
                </a:moveTo>
                <a:lnTo>
                  <a:pt x="2188" y="3196"/>
                </a:lnTo>
                <a:lnTo>
                  <a:pt x="0" y="3196"/>
                </a:lnTo>
                <a:lnTo>
                  <a:pt x="0" y="13743"/>
                </a:lnTo>
                <a:lnTo>
                  <a:pt x="8275" y="13743"/>
                </a:lnTo>
                <a:lnTo>
                  <a:pt x="8275" y="3196"/>
                </a:lnTo>
                <a:lnTo>
                  <a:pt x="6086" y="3196"/>
                </a:lnTo>
                <a:lnTo>
                  <a:pt x="60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3523314" y="2232157"/>
            <a:ext cx="45646" cy="47284"/>
          </a:xfrm>
          <a:custGeom>
            <a:rect b="b" l="l" r="r" t="t"/>
            <a:pathLst>
              <a:path extrusionOk="0" h="808" w="780">
                <a:moveTo>
                  <a:pt x="1" y="1"/>
                </a:moveTo>
                <a:lnTo>
                  <a:pt x="1" y="808"/>
                </a:lnTo>
                <a:lnTo>
                  <a:pt x="779" y="808"/>
                </a:lnTo>
                <a:lnTo>
                  <a:pt x="7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3597576" y="2232157"/>
            <a:ext cx="45646" cy="47284"/>
          </a:xfrm>
          <a:custGeom>
            <a:rect b="b" l="l" r="r" t="t"/>
            <a:pathLst>
              <a:path extrusionOk="0" h="808" w="780">
                <a:moveTo>
                  <a:pt x="0" y="1"/>
                </a:moveTo>
                <a:lnTo>
                  <a:pt x="0" y="808"/>
                </a:lnTo>
                <a:lnTo>
                  <a:pt x="779" y="808"/>
                </a:lnTo>
                <a:lnTo>
                  <a:pt x="7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3671838" y="2232157"/>
            <a:ext cx="45646" cy="47284"/>
          </a:xfrm>
          <a:custGeom>
            <a:rect b="b" l="l" r="r" t="t"/>
            <a:pathLst>
              <a:path extrusionOk="0" h="808" w="780">
                <a:moveTo>
                  <a:pt x="0" y="1"/>
                </a:moveTo>
                <a:lnTo>
                  <a:pt x="0" y="808"/>
                </a:lnTo>
                <a:lnTo>
                  <a:pt x="780" y="808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3523314" y="2301328"/>
            <a:ext cx="45646" cy="47284"/>
          </a:xfrm>
          <a:custGeom>
            <a:rect b="b" l="l" r="r" t="t"/>
            <a:pathLst>
              <a:path extrusionOk="0" h="808" w="780">
                <a:moveTo>
                  <a:pt x="1" y="0"/>
                </a:moveTo>
                <a:lnTo>
                  <a:pt x="1" y="808"/>
                </a:lnTo>
                <a:lnTo>
                  <a:pt x="779" y="808"/>
                </a:lnTo>
                <a:lnTo>
                  <a:pt x="7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3597576" y="2301328"/>
            <a:ext cx="45646" cy="47284"/>
          </a:xfrm>
          <a:custGeom>
            <a:rect b="b" l="l" r="r" t="t"/>
            <a:pathLst>
              <a:path extrusionOk="0" h="808" w="780">
                <a:moveTo>
                  <a:pt x="0" y="0"/>
                </a:moveTo>
                <a:lnTo>
                  <a:pt x="0" y="808"/>
                </a:lnTo>
                <a:lnTo>
                  <a:pt x="779" y="808"/>
                </a:lnTo>
                <a:lnTo>
                  <a:pt x="7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3671838" y="2301328"/>
            <a:ext cx="45646" cy="47284"/>
          </a:xfrm>
          <a:custGeom>
            <a:rect b="b" l="l" r="r" t="t"/>
            <a:pathLst>
              <a:path extrusionOk="0" h="808" w="780">
                <a:moveTo>
                  <a:pt x="0" y="0"/>
                </a:moveTo>
                <a:lnTo>
                  <a:pt x="0" y="808"/>
                </a:lnTo>
                <a:lnTo>
                  <a:pt x="780" y="808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3523314" y="2370498"/>
            <a:ext cx="45646" cy="47284"/>
          </a:xfrm>
          <a:custGeom>
            <a:rect b="b" l="l" r="r" t="t"/>
            <a:pathLst>
              <a:path extrusionOk="0" h="808" w="780">
                <a:moveTo>
                  <a:pt x="1" y="0"/>
                </a:moveTo>
                <a:lnTo>
                  <a:pt x="1" y="807"/>
                </a:lnTo>
                <a:lnTo>
                  <a:pt x="779" y="807"/>
                </a:lnTo>
                <a:lnTo>
                  <a:pt x="7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3597576" y="2370498"/>
            <a:ext cx="45646" cy="47284"/>
          </a:xfrm>
          <a:custGeom>
            <a:rect b="b" l="l" r="r" t="t"/>
            <a:pathLst>
              <a:path extrusionOk="0" h="808" w="780">
                <a:moveTo>
                  <a:pt x="0" y="0"/>
                </a:moveTo>
                <a:lnTo>
                  <a:pt x="0" y="807"/>
                </a:lnTo>
                <a:lnTo>
                  <a:pt x="779" y="807"/>
                </a:lnTo>
                <a:lnTo>
                  <a:pt x="7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3671838" y="2370498"/>
            <a:ext cx="45646" cy="47284"/>
          </a:xfrm>
          <a:custGeom>
            <a:rect b="b" l="l" r="r" t="t"/>
            <a:pathLst>
              <a:path extrusionOk="0" h="808" w="780">
                <a:moveTo>
                  <a:pt x="0" y="0"/>
                </a:moveTo>
                <a:lnTo>
                  <a:pt x="0" y="807"/>
                </a:lnTo>
                <a:lnTo>
                  <a:pt x="780" y="807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3641876" y="2479345"/>
            <a:ext cx="45704" cy="47226"/>
          </a:xfrm>
          <a:custGeom>
            <a:rect b="b" l="l" r="r" t="t"/>
            <a:pathLst>
              <a:path extrusionOk="0" h="807" w="781">
                <a:moveTo>
                  <a:pt x="1" y="0"/>
                </a:moveTo>
                <a:lnTo>
                  <a:pt x="1" y="807"/>
                </a:lnTo>
                <a:lnTo>
                  <a:pt x="780" y="807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3716138" y="2479345"/>
            <a:ext cx="45646" cy="47226"/>
          </a:xfrm>
          <a:custGeom>
            <a:rect b="b" l="l" r="r" t="t"/>
            <a:pathLst>
              <a:path extrusionOk="0" h="807" w="780">
                <a:moveTo>
                  <a:pt x="0" y="0"/>
                </a:moveTo>
                <a:lnTo>
                  <a:pt x="0" y="807"/>
                </a:lnTo>
                <a:lnTo>
                  <a:pt x="780" y="807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3790400" y="2479345"/>
            <a:ext cx="45646" cy="47226"/>
          </a:xfrm>
          <a:custGeom>
            <a:rect b="b" l="l" r="r" t="t"/>
            <a:pathLst>
              <a:path extrusionOk="0" h="807" w="780">
                <a:moveTo>
                  <a:pt x="0" y="0"/>
                </a:moveTo>
                <a:lnTo>
                  <a:pt x="0" y="807"/>
                </a:lnTo>
                <a:lnTo>
                  <a:pt x="780" y="807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3404693" y="2479345"/>
            <a:ext cx="45646" cy="47226"/>
          </a:xfrm>
          <a:custGeom>
            <a:rect b="b" l="l" r="r" t="t"/>
            <a:pathLst>
              <a:path extrusionOk="0" h="807" w="780">
                <a:moveTo>
                  <a:pt x="1" y="0"/>
                </a:moveTo>
                <a:lnTo>
                  <a:pt x="1" y="807"/>
                </a:lnTo>
                <a:lnTo>
                  <a:pt x="779" y="807"/>
                </a:lnTo>
                <a:lnTo>
                  <a:pt x="779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478955" y="2479345"/>
            <a:ext cx="45646" cy="47226"/>
          </a:xfrm>
          <a:custGeom>
            <a:rect b="b" l="l" r="r" t="t"/>
            <a:pathLst>
              <a:path extrusionOk="0" h="807" w="780">
                <a:moveTo>
                  <a:pt x="0" y="0"/>
                </a:moveTo>
                <a:lnTo>
                  <a:pt x="0" y="807"/>
                </a:lnTo>
                <a:lnTo>
                  <a:pt x="779" y="807"/>
                </a:lnTo>
                <a:lnTo>
                  <a:pt x="779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553218" y="2479345"/>
            <a:ext cx="45587" cy="47226"/>
          </a:xfrm>
          <a:custGeom>
            <a:rect b="b" l="l" r="r" t="t"/>
            <a:pathLst>
              <a:path extrusionOk="0" h="807" w="779">
                <a:moveTo>
                  <a:pt x="0" y="0"/>
                </a:moveTo>
                <a:lnTo>
                  <a:pt x="0" y="807"/>
                </a:lnTo>
                <a:lnTo>
                  <a:pt x="779" y="807"/>
                </a:lnTo>
                <a:lnTo>
                  <a:pt x="7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641876" y="2546058"/>
            <a:ext cx="45704" cy="47226"/>
          </a:xfrm>
          <a:custGeom>
            <a:rect b="b" l="l" r="r" t="t"/>
            <a:pathLst>
              <a:path extrusionOk="0" h="807" w="781">
                <a:moveTo>
                  <a:pt x="1" y="0"/>
                </a:moveTo>
                <a:lnTo>
                  <a:pt x="1" y="806"/>
                </a:lnTo>
                <a:lnTo>
                  <a:pt x="780" y="806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716138" y="2546058"/>
            <a:ext cx="45646" cy="47226"/>
          </a:xfrm>
          <a:custGeom>
            <a:rect b="b" l="l" r="r" t="t"/>
            <a:pathLst>
              <a:path extrusionOk="0" h="807" w="780">
                <a:moveTo>
                  <a:pt x="0" y="0"/>
                </a:moveTo>
                <a:lnTo>
                  <a:pt x="0" y="806"/>
                </a:lnTo>
                <a:lnTo>
                  <a:pt x="780" y="806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3790400" y="2546058"/>
            <a:ext cx="45646" cy="47226"/>
          </a:xfrm>
          <a:custGeom>
            <a:rect b="b" l="l" r="r" t="t"/>
            <a:pathLst>
              <a:path extrusionOk="0" h="807" w="780">
                <a:moveTo>
                  <a:pt x="0" y="0"/>
                </a:moveTo>
                <a:lnTo>
                  <a:pt x="0" y="806"/>
                </a:lnTo>
                <a:lnTo>
                  <a:pt x="780" y="806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3404693" y="2546058"/>
            <a:ext cx="45646" cy="47226"/>
          </a:xfrm>
          <a:custGeom>
            <a:rect b="b" l="l" r="r" t="t"/>
            <a:pathLst>
              <a:path extrusionOk="0" h="807" w="780">
                <a:moveTo>
                  <a:pt x="1" y="0"/>
                </a:moveTo>
                <a:lnTo>
                  <a:pt x="1" y="806"/>
                </a:lnTo>
                <a:lnTo>
                  <a:pt x="779" y="806"/>
                </a:lnTo>
                <a:lnTo>
                  <a:pt x="779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3478955" y="2546058"/>
            <a:ext cx="45646" cy="47226"/>
          </a:xfrm>
          <a:custGeom>
            <a:rect b="b" l="l" r="r" t="t"/>
            <a:pathLst>
              <a:path extrusionOk="0" h="807" w="780">
                <a:moveTo>
                  <a:pt x="0" y="0"/>
                </a:moveTo>
                <a:lnTo>
                  <a:pt x="0" y="806"/>
                </a:lnTo>
                <a:lnTo>
                  <a:pt x="779" y="806"/>
                </a:lnTo>
                <a:lnTo>
                  <a:pt x="779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3553218" y="2546058"/>
            <a:ext cx="45587" cy="47226"/>
          </a:xfrm>
          <a:custGeom>
            <a:rect b="b" l="l" r="r" t="t"/>
            <a:pathLst>
              <a:path extrusionOk="0" h="807" w="779">
                <a:moveTo>
                  <a:pt x="0" y="0"/>
                </a:moveTo>
                <a:lnTo>
                  <a:pt x="0" y="806"/>
                </a:lnTo>
                <a:lnTo>
                  <a:pt x="779" y="806"/>
                </a:lnTo>
                <a:lnTo>
                  <a:pt x="7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3641876" y="2612654"/>
            <a:ext cx="45704" cy="47343"/>
          </a:xfrm>
          <a:custGeom>
            <a:rect b="b" l="l" r="r" t="t"/>
            <a:pathLst>
              <a:path extrusionOk="0" h="809" w="781">
                <a:moveTo>
                  <a:pt x="1" y="1"/>
                </a:moveTo>
                <a:lnTo>
                  <a:pt x="1" y="808"/>
                </a:lnTo>
                <a:lnTo>
                  <a:pt x="780" y="808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3716138" y="2612654"/>
            <a:ext cx="45646" cy="47343"/>
          </a:xfrm>
          <a:custGeom>
            <a:rect b="b" l="l" r="r" t="t"/>
            <a:pathLst>
              <a:path extrusionOk="0" h="809" w="780">
                <a:moveTo>
                  <a:pt x="0" y="1"/>
                </a:moveTo>
                <a:lnTo>
                  <a:pt x="0" y="808"/>
                </a:lnTo>
                <a:lnTo>
                  <a:pt x="780" y="808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3790400" y="2612654"/>
            <a:ext cx="45646" cy="47343"/>
          </a:xfrm>
          <a:custGeom>
            <a:rect b="b" l="l" r="r" t="t"/>
            <a:pathLst>
              <a:path extrusionOk="0" h="809" w="780">
                <a:moveTo>
                  <a:pt x="0" y="1"/>
                </a:moveTo>
                <a:lnTo>
                  <a:pt x="0" y="808"/>
                </a:lnTo>
                <a:lnTo>
                  <a:pt x="780" y="808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3404693" y="2612654"/>
            <a:ext cx="45646" cy="47343"/>
          </a:xfrm>
          <a:custGeom>
            <a:rect b="b" l="l" r="r" t="t"/>
            <a:pathLst>
              <a:path extrusionOk="0" h="809" w="780">
                <a:moveTo>
                  <a:pt x="1" y="1"/>
                </a:moveTo>
                <a:lnTo>
                  <a:pt x="1" y="808"/>
                </a:lnTo>
                <a:lnTo>
                  <a:pt x="779" y="808"/>
                </a:lnTo>
                <a:lnTo>
                  <a:pt x="779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3478955" y="2612654"/>
            <a:ext cx="45646" cy="47343"/>
          </a:xfrm>
          <a:custGeom>
            <a:rect b="b" l="l" r="r" t="t"/>
            <a:pathLst>
              <a:path extrusionOk="0" h="809" w="780">
                <a:moveTo>
                  <a:pt x="0" y="1"/>
                </a:moveTo>
                <a:lnTo>
                  <a:pt x="0" y="808"/>
                </a:lnTo>
                <a:lnTo>
                  <a:pt x="779" y="808"/>
                </a:lnTo>
                <a:lnTo>
                  <a:pt x="779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3553218" y="2612654"/>
            <a:ext cx="45587" cy="47343"/>
          </a:xfrm>
          <a:custGeom>
            <a:rect b="b" l="l" r="r" t="t"/>
            <a:pathLst>
              <a:path extrusionOk="0" h="809" w="779">
                <a:moveTo>
                  <a:pt x="0" y="1"/>
                </a:moveTo>
                <a:lnTo>
                  <a:pt x="0" y="808"/>
                </a:lnTo>
                <a:lnTo>
                  <a:pt x="779" y="808"/>
                </a:lnTo>
                <a:lnTo>
                  <a:pt x="7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3641876" y="2679308"/>
            <a:ext cx="45704" cy="47226"/>
          </a:xfrm>
          <a:custGeom>
            <a:rect b="b" l="l" r="r" t="t"/>
            <a:pathLst>
              <a:path extrusionOk="0" h="807" w="781">
                <a:moveTo>
                  <a:pt x="1" y="1"/>
                </a:moveTo>
                <a:lnTo>
                  <a:pt x="1" y="807"/>
                </a:lnTo>
                <a:lnTo>
                  <a:pt x="780" y="807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3716138" y="2679308"/>
            <a:ext cx="45646" cy="47226"/>
          </a:xfrm>
          <a:custGeom>
            <a:rect b="b" l="l" r="r" t="t"/>
            <a:pathLst>
              <a:path extrusionOk="0" h="807" w="780">
                <a:moveTo>
                  <a:pt x="0" y="1"/>
                </a:moveTo>
                <a:lnTo>
                  <a:pt x="0" y="807"/>
                </a:lnTo>
                <a:lnTo>
                  <a:pt x="780" y="807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3790400" y="2679308"/>
            <a:ext cx="45646" cy="47226"/>
          </a:xfrm>
          <a:custGeom>
            <a:rect b="b" l="l" r="r" t="t"/>
            <a:pathLst>
              <a:path extrusionOk="0" h="807" w="780">
                <a:moveTo>
                  <a:pt x="0" y="1"/>
                </a:moveTo>
                <a:lnTo>
                  <a:pt x="0" y="807"/>
                </a:lnTo>
                <a:lnTo>
                  <a:pt x="780" y="807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3404693" y="2679308"/>
            <a:ext cx="45646" cy="47226"/>
          </a:xfrm>
          <a:custGeom>
            <a:rect b="b" l="l" r="r" t="t"/>
            <a:pathLst>
              <a:path extrusionOk="0" h="807" w="780">
                <a:moveTo>
                  <a:pt x="1" y="1"/>
                </a:moveTo>
                <a:lnTo>
                  <a:pt x="1" y="807"/>
                </a:lnTo>
                <a:lnTo>
                  <a:pt x="779" y="807"/>
                </a:lnTo>
                <a:lnTo>
                  <a:pt x="779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3478955" y="2679308"/>
            <a:ext cx="45646" cy="47226"/>
          </a:xfrm>
          <a:custGeom>
            <a:rect b="b" l="l" r="r" t="t"/>
            <a:pathLst>
              <a:path extrusionOk="0" h="807" w="780">
                <a:moveTo>
                  <a:pt x="0" y="1"/>
                </a:moveTo>
                <a:lnTo>
                  <a:pt x="0" y="807"/>
                </a:lnTo>
                <a:lnTo>
                  <a:pt x="779" y="807"/>
                </a:lnTo>
                <a:lnTo>
                  <a:pt x="779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3553218" y="2679308"/>
            <a:ext cx="45587" cy="47226"/>
          </a:xfrm>
          <a:custGeom>
            <a:rect b="b" l="l" r="r" t="t"/>
            <a:pathLst>
              <a:path extrusionOk="0" h="807" w="779">
                <a:moveTo>
                  <a:pt x="0" y="1"/>
                </a:moveTo>
                <a:lnTo>
                  <a:pt x="0" y="807"/>
                </a:lnTo>
                <a:lnTo>
                  <a:pt x="779" y="807"/>
                </a:lnTo>
                <a:lnTo>
                  <a:pt x="7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3641876" y="2746020"/>
            <a:ext cx="45704" cy="47226"/>
          </a:xfrm>
          <a:custGeom>
            <a:rect b="b" l="l" r="r" t="t"/>
            <a:pathLst>
              <a:path extrusionOk="0" h="807" w="781">
                <a:moveTo>
                  <a:pt x="1" y="1"/>
                </a:moveTo>
                <a:lnTo>
                  <a:pt x="1" y="807"/>
                </a:lnTo>
                <a:lnTo>
                  <a:pt x="780" y="807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3716138" y="2746020"/>
            <a:ext cx="45646" cy="47226"/>
          </a:xfrm>
          <a:custGeom>
            <a:rect b="b" l="l" r="r" t="t"/>
            <a:pathLst>
              <a:path extrusionOk="0" h="807" w="780">
                <a:moveTo>
                  <a:pt x="0" y="1"/>
                </a:moveTo>
                <a:lnTo>
                  <a:pt x="0" y="807"/>
                </a:lnTo>
                <a:lnTo>
                  <a:pt x="780" y="807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3790400" y="2746020"/>
            <a:ext cx="45646" cy="47226"/>
          </a:xfrm>
          <a:custGeom>
            <a:rect b="b" l="l" r="r" t="t"/>
            <a:pathLst>
              <a:path extrusionOk="0" h="807" w="780">
                <a:moveTo>
                  <a:pt x="0" y="1"/>
                </a:moveTo>
                <a:lnTo>
                  <a:pt x="0" y="807"/>
                </a:lnTo>
                <a:lnTo>
                  <a:pt x="780" y="807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3404693" y="2746020"/>
            <a:ext cx="45646" cy="47226"/>
          </a:xfrm>
          <a:custGeom>
            <a:rect b="b" l="l" r="r" t="t"/>
            <a:pathLst>
              <a:path extrusionOk="0" h="807" w="780">
                <a:moveTo>
                  <a:pt x="1" y="1"/>
                </a:moveTo>
                <a:lnTo>
                  <a:pt x="1" y="807"/>
                </a:lnTo>
                <a:lnTo>
                  <a:pt x="779" y="807"/>
                </a:lnTo>
                <a:lnTo>
                  <a:pt x="779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3478955" y="2746020"/>
            <a:ext cx="45646" cy="47226"/>
          </a:xfrm>
          <a:custGeom>
            <a:rect b="b" l="l" r="r" t="t"/>
            <a:pathLst>
              <a:path extrusionOk="0" h="807" w="780">
                <a:moveTo>
                  <a:pt x="0" y="1"/>
                </a:moveTo>
                <a:lnTo>
                  <a:pt x="0" y="807"/>
                </a:lnTo>
                <a:lnTo>
                  <a:pt x="779" y="807"/>
                </a:lnTo>
                <a:lnTo>
                  <a:pt x="779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3553218" y="2746020"/>
            <a:ext cx="45587" cy="47226"/>
          </a:xfrm>
          <a:custGeom>
            <a:rect b="b" l="l" r="r" t="t"/>
            <a:pathLst>
              <a:path extrusionOk="0" h="807" w="779">
                <a:moveTo>
                  <a:pt x="0" y="1"/>
                </a:moveTo>
                <a:lnTo>
                  <a:pt x="0" y="807"/>
                </a:lnTo>
                <a:lnTo>
                  <a:pt x="779" y="807"/>
                </a:lnTo>
                <a:lnTo>
                  <a:pt x="7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3641876" y="2812616"/>
            <a:ext cx="45704" cy="47284"/>
          </a:xfrm>
          <a:custGeom>
            <a:rect b="b" l="l" r="r" t="t"/>
            <a:pathLst>
              <a:path extrusionOk="0" h="808" w="781">
                <a:moveTo>
                  <a:pt x="1" y="0"/>
                </a:moveTo>
                <a:lnTo>
                  <a:pt x="1" y="808"/>
                </a:lnTo>
                <a:lnTo>
                  <a:pt x="780" y="808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3716138" y="2812616"/>
            <a:ext cx="45646" cy="47284"/>
          </a:xfrm>
          <a:custGeom>
            <a:rect b="b" l="l" r="r" t="t"/>
            <a:pathLst>
              <a:path extrusionOk="0" h="808" w="780">
                <a:moveTo>
                  <a:pt x="0" y="0"/>
                </a:moveTo>
                <a:lnTo>
                  <a:pt x="0" y="808"/>
                </a:lnTo>
                <a:lnTo>
                  <a:pt x="780" y="808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3790400" y="2812616"/>
            <a:ext cx="45646" cy="47284"/>
          </a:xfrm>
          <a:custGeom>
            <a:rect b="b" l="l" r="r" t="t"/>
            <a:pathLst>
              <a:path extrusionOk="0" h="808" w="780">
                <a:moveTo>
                  <a:pt x="0" y="0"/>
                </a:moveTo>
                <a:lnTo>
                  <a:pt x="0" y="808"/>
                </a:lnTo>
                <a:lnTo>
                  <a:pt x="780" y="808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3404693" y="2812616"/>
            <a:ext cx="45646" cy="47284"/>
          </a:xfrm>
          <a:custGeom>
            <a:rect b="b" l="l" r="r" t="t"/>
            <a:pathLst>
              <a:path extrusionOk="0" h="808" w="780">
                <a:moveTo>
                  <a:pt x="1" y="0"/>
                </a:moveTo>
                <a:lnTo>
                  <a:pt x="1" y="808"/>
                </a:lnTo>
                <a:lnTo>
                  <a:pt x="779" y="808"/>
                </a:lnTo>
                <a:lnTo>
                  <a:pt x="779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3478955" y="2812616"/>
            <a:ext cx="45646" cy="47284"/>
          </a:xfrm>
          <a:custGeom>
            <a:rect b="b" l="l" r="r" t="t"/>
            <a:pathLst>
              <a:path extrusionOk="0" h="808" w="780">
                <a:moveTo>
                  <a:pt x="0" y="0"/>
                </a:moveTo>
                <a:lnTo>
                  <a:pt x="0" y="808"/>
                </a:lnTo>
                <a:lnTo>
                  <a:pt x="779" y="808"/>
                </a:lnTo>
                <a:lnTo>
                  <a:pt x="779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3553218" y="2812616"/>
            <a:ext cx="45587" cy="47284"/>
          </a:xfrm>
          <a:custGeom>
            <a:rect b="b" l="l" r="r" t="t"/>
            <a:pathLst>
              <a:path extrusionOk="0" h="808" w="779">
                <a:moveTo>
                  <a:pt x="0" y="0"/>
                </a:moveTo>
                <a:lnTo>
                  <a:pt x="0" y="808"/>
                </a:lnTo>
                <a:lnTo>
                  <a:pt x="779" y="808"/>
                </a:lnTo>
                <a:lnTo>
                  <a:pt x="7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3372331" y="2430423"/>
            <a:ext cx="497771" cy="23057"/>
          </a:xfrm>
          <a:custGeom>
            <a:rect b="b" l="l" r="r" t="t"/>
            <a:pathLst>
              <a:path extrusionOk="0" h="394" w="8506">
                <a:moveTo>
                  <a:pt x="0" y="0"/>
                </a:moveTo>
                <a:lnTo>
                  <a:pt x="0" y="393"/>
                </a:lnTo>
                <a:lnTo>
                  <a:pt x="8506" y="393"/>
                </a:lnTo>
                <a:lnTo>
                  <a:pt x="85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3372331" y="2878393"/>
            <a:ext cx="497771" cy="15215"/>
          </a:xfrm>
          <a:custGeom>
            <a:rect b="b" l="l" r="r" t="t"/>
            <a:pathLst>
              <a:path extrusionOk="0" h="260" w="8506">
                <a:moveTo>
                  <a:pt x="0" y="1"/>
                </a:moveTo>
                <a:lnTo>
                  <a:pt x="0" y="260"/>
                </a:lnTo>
                <a:lnTo>
                  <a:pt x="8506" y="260"/>
                </a:lnTo>
                <a:lnTo>
                  <a:pt x="850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3567262" y="2939195"/>
            <a:ext cx="106272" cy="74320"/>
          </a:xfrm>
          <a:custGeom>
            <a:rect b="b" l="l" r="r" t="t"/>
            <a:pathLst>
              <a:path extrusionOk="0" h="1270" w="1816">
                <a:moveTo>
                  <a:pt x="1" y="0"/>
                </a:moveTo>
                <a:lnTo>
                  <a:pt x="1" y="1269"/>
                </a:lnTo>
                <a:lnTo>
                  <a:pt x="1816" y="1269"/>
                </a:lnTo>
                <a:lnTo>
                  <a:pt x="18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3620340" y="2209218"/>
            <a:ext cx="249822" cy="804299"/>
          </a:xfrm>
          <a:custGeom>
            <a:rect b="b" l="l" r="r" t="t"/>
            <a:pathLst>
              <a:path extrusionOk="0" h="13744" w="4269">
                <a:moveTo>
                  <a:pt x="15" y="1"/>
                </a:moveTo>
                <a:lnTo>
                  <a:pt x="0" y="13743"/>
                </a:lnTo>
                <a:lnTo>
                  <a:pt x="4138" y="13743"/>
                </a:lnTo>
                <a:lnTo>
                  <a:pt x="4138" y="11698"/>
                </a:lnTo>
                <a:lnTo>
                  <a:pt x="4269" y="11698"/>
                </a:lnTo>
                <a:lnTo>
                  <a:pt x="4269" y="11436"/>
                </a:lnTo>
                <a:lnTo>
                  <a:pt x="4138" y="11436"/>
                </a:lnTo>
                <a:lnTo>
                  <a:pt x="4138" y="4173"/>
                </a:lnTo>
                <a:lnTo>
                  <a:pt x="4269" y="4173"/>
                </a:lnTo>
                <a:lnTo>
                  <a:pt x="4269" y="3781"/>
                </a:lnTo>
                <a:lnTo>
                  <a:pt x="4138" y="3781"/>
                </a:lnTo>
                <a:lnTo>
                  <a:pt x="4138" y="3196"/>
                </a:lnTo>
                <a:lnTo>
                  <a:pt x="1949" y="3196"/>
                </a:lnTo>
                <a:lnTo>
                  <a:pt x="19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3172309" y="970059"/>
            <a:ext cx="30430" cy="384769"/>
          </a:xfrm>
          <a:custGeom>
            <a:rect b="b" l="l" r="r" t="t"/>
            <a:pathLst>
              <a:path extrusionOk="0" h="6575" w="520">
                <a:moveTo>
                  <a:pt x="88" y="1"/>
                </a:moveTo>
                <a:lnTo>
                  <a:pt x="1" y="6575"/>
                </a:lnTo>
                <a:lnTo>
                  <a:pt x="519" y="6575"/>
                </a:lnTo>
                <a:lnTo>
                  <a:pt x="4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2964737" y="1349677"/>
            <a:ext cx="349364" cy="1660388"/>
          </a:xfrm>
          <a:custGeom>
            <a:rect b="b" l="l" r="r" t="t"/>
            <a:pathLst>
              <a:path extrusionOk="0" h="28373" w="5970">
                <a:moveTo>
                  <a:pt x="0" y="1"/>
                </a:moveTo>
                <a:lnTo>
                  <a:pt x="0" y="28373"/>
                </a:lnTo>
                <a:lnTo>
                  <a:pt x="5970" y="28373"/>
                </a:lnTo>
                <a:lnTo>
                  <a:pt x="597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2964737" y="1349677"/>
            <a:ext cx="349364" cy="139278"/>
          </a:xfrm>
          <a:custGeom>
            <a:rect b="b" l="l" r="r" t="t"/>
            <a:pathLst>
              <a:path extrusionOk="0" h="2380" w="5970">
                <a:moveTo>
                  <a:pt x="0" y="1"/>
                </a:moveTo>
                <a:lnTo>
                  <a:pt x="0" y="2380"/>
                </a:lnTo>
                <a:lnTo>
                  <a:pt x="5970" y="2380"/>
                </a:lnTo>
                <a:lnTo>
                  <a:pt x="59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3000259" y="1519268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3105244" y="1519268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3210347" y="1519268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3000259" y="1577378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3105244" y="1577378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3210347" y="1577378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3000259" y="1635664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3105244" y="1635664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3210347" y="1635664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3000259" y="1693891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3105244" y="1693891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3210347" y="1693891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000259" y="1752119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3105244" y="1752119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3210347" y="1752119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3000259" y="1810346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3105244" y="1810346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3210347" y="1810346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3000259" y="2081995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3105244" y="2081995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3210347" y="2081995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3000259" y="2140164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3105244" y="2140164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3210347" y="2140164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3000259" y="2203424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3105244" y="2203424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3210347" y="2203424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3000259" y="2266743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3105244" y="2266743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3210347" y="2266743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3000259" y="2330003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3105244" y="2330003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3210347" y="2330003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3000259" y="2393321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3105244" y="2393321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3210347" y="2393321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3000259" y="2456581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3105244" y="2456581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3210347" y="2456581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3000259" y="2519841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3105244" y="2519841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3210347" y="2519841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3000259" y="2583101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3105244" y="2583101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3210347" y="2583101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3000259" y="2646361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3105244" y="2646361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3210347" y="2646361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3000259" y="2709680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3105244" y="2709680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/>
          <p:nvPr/>
        </p:nvSpPr>
        <p:spPr>
          <a:xfrm>
            <a:off x="3210347" y="2709680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3000259" y="2772940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3105244" y="2772940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3210347" y="2772940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3000259" y="2836258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3105244" y="2836258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3210347" y="2836258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3000259" y="2899460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3105244" y="2899460"/>
            <a:ext cx="67122" cy="59"/>
          </a:xfrm>
          <a:custGeom>
            <a:rect b="b" l="l" r="r" t="t"/>
            <a:pathLst>
              <a:path extrusionOk="0" fill="none" h="1" w="1147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3210347" y="2899460"/>
            <a:ext cx="67122" cy="59"/>
          </a:xfrm>
          <a:custGeom>
            <a:rect b="b" l="l" r="r" t="t"/>
            <a:pathLst>
              <a:path extrusionOk="0" fill="none" h="1" w="1147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cap="rnd" cmpd="sng" w="100">
            <a:solidFill>
              <a:srgbClr val="A68B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2964737" y="1845692"/>
            <a:ext cx="349364" cy="25398"/>
          </a:xfrm>
          <a:custGeom>
            <a:rect b="b" l="l" r="r" t="t"/>
            <a:pathLst>
              <a:path extrusionOk="0" h="434" w="5970">
                <a:moveTo>
                  <a:pt x="0" y="1"/>
                </a:moveTo>
                <a:lnTo>
                  <a:pt x="0" y="434"/>
                </a:lnTo>
                <a:lnTo>
                  <a:pt x="5970" y="434"/>
                </a:lnTo>
                <a:lnTo>
                  <a:pt x="59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2964737" y="2021252"/>
            <a:ext cx="349364" cy="25339"/>
          </a:xfrm>
          <a:custGeom>
            <a:rect b="b" l="l" r="r" t="t"/>
            <a:pathLst>
              <a:path extrusionOk="0" h="433" w="5970">
                <a:moveTo>
                  <a:pt x="0" y="1"/>
                </a:moveTo>
                <a:lnTo>
                  <a:pt x="0" y="433"/>
                </a:lnTo>
                <a:lnTo>
                  <a:pt x="5970" y="433"/>
                </a:lnTo>
                <a:lnTo>
                  <a:pt x="59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3105244" y="2961959"/>
            <a:ext cx="67122" cy="48162"/>
          </a:xfrm>
          <a:custGeom>
            <a:rect b="b" l="l" r="r" t="t"/>
            <a:pathLst>
              <a:path extrusionOk="0" h="823" w="1147">
                <a:moveTo>
                  <a:pt x="1" y="0"/>
                </a:moveTo>
                <a:lnTo>
                  <a:pt x="1" y="823"/>
                </a:lnTo>
                <a:lnTo>
                  <a:pt x="1147" y="823"/>
                </a:lnTo>
                <a:lnTo>
                  <a:pt x="11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3138776" y="1349677"/>
            <a:ext cx="175326" cy="1660388"/>
          </a:xfrm>
          <a:custGeom>
            <a:rect b="b" l="l" r="r" t="t"/>
            <a:pathLst>
              <a:path extrusionOk="0" h="28373" w="2996">
                <a:moveTo>
                  <a:pt x="1" y="1"/>
                </a:moveTo>
                <a:lnTo>
                  <a:pt x="1" y="28373"/>
                </a:lnTo>
                <a:lnTo>
                  <a:pt x="2996" y="28373"/>
                </a:lnTo>
                <a:lnTo>
                  <a:pt x="29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1438117" y="2391273"/>
            <a:ext cx="194696" cy="618030"/>
          </a:xfrm>
          <a:custGeom>
            <a:rect b="b" l="l" r="r" t="t"/>
            <a:pathLst>
              <a:path extrusionOk="0" h="10561" w="3327">
                <a:moveTo>
                  <a:pt x="0" y="0"/>
                </a:moveTo>
                <a:lnTo>
                  <a:pt x="0" y="10560"/>
                </a:lnTo>
                <a:lnTo>
                  <a:pt x="3327" y="10560"/>
                </a:lnTo>
                <a:lnTo>
                  <a:pt x="33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>
            <a:off x="2404639" y="1888060"/>
            <a:ext cx="86083" cy="102878"/>
          </a:xfrm>
          <a:custGeom>
            <a:rect b="b" l="l" r="r" t="t"/>
            <a:pathLst>
              <a:path extrusionOk="0" h="1758" w="1471">
                <a:moveTo>
                  <a:pt x="0" y="0"/>
                </a:moveTo>
                <a:lnTo>
                  <a:pt x="0" y="1757"/>
                </a:lnTo>
                <a:lnTo>
                  <a:pt x="1471" y="1757"/>
                </a:lnTo>
                <a:lnTo>
                  <a:pt x="1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>
            <a:off x="2382635" y="1975723"/>
            <a:ext cx="128276" cy="963532"/>
          </a:xfrm>
          <a:custGeom>
            <a:rect b="b" l="l" r="r" t="t"/>
            <a:pathLst>
              <a:path extrusionOk="0" h="16465" w="2192">
                <a:moveTo>
                  <a:pt x="1" y="0"/>
                </a:moveTo>
                <a:lnTo>
                  <a:pt x="1" y="16464"/>
                </a:lnTo>
                <a:lnTo>
                  <a:pt x="2192" y="16464"/>
                </a:lnTo>
                <a:lnTo>
                  <a:pt x="21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2454732" y="2149469"/>
            <a:ext cx="358201" cy="859717"/>
          </a:xfrm>
          <a:custGeom>
            <a:rect b="b" l="l" r="r" t="t"/>
            <a:pathLst>
              <a:path extrusionOk="0" h="14691" w="6121">
                <a:moveTo>
                  <a:pt x="1" y="1"/>
                </a:moveTo>
                <a:lnTo>
                  <a:pt x="1" y="14690"/>
                </a:lnTo>
                <a:lnTo>
                  <a:pt x="6121" y="14690"/>
                </a:lnTo>
                <a:lnTo>
                  <a:pt x="61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2454732" y="2211851"/>
            <a:ext cx="358318" cy="59"/>
          </a:xfrm>
          <a:custGeom>
            <a:rect b="b" l="l" r="r" t="t"/>
            <a:pathLst>
              <a:path extrusionOk="0" fill="none" h="1" w="6123">
                <a:moveTo>
                  <a:pt x="1" y="1"/>
                </a:moveTo>
                <a:lnTo>
                  <a:pt x="6123" y="1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2454732" y="2274292"/>
            <a:ext cx="358318" cy="59"/>
          </a:xfrm>
          <a:custGeom>
            <a:rect b="b" l="l" r="r" t="t"/>
            <a:pathLst>
              <a:path extrusionOk="0" fill="none" h="1" w="6123">
                <a:moveTo>
                  <a:pt x="1" y="1"/>
                </a:moveTo>
                <a:lnTo>
                  <a:pt x="6123" y="1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2454732" y="2336732"/>
            <a:ext cx="358318" cy="59"/>
          </a:xfrm>
          <a:custGeom>
            <a:rect b="b" l="l" r="r" t="t"/>
            <a:pathLst>
              <a:path extrusionOk="0" fill="none" h="1" w="6123">
                <a:moveTo>
                  <a:pt x="1" y="0"/>
                </a:moveTo>
                <a:lnTo>
                  <a:pt x="6123" y="0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2454732" y="2399232"/>
            <a:ext cx="358318" cy="59"/>
          </a:xfrm>
          <a:custGeom>
            <a:rect b="b" l="l" r="r" t="t"/>
            <a:pathLst>
              <a:path extrusionOk="0" fill="none" h="1" w="6123">
                <a:moveTo>
                  <a:pt x="1" y="0"/>
                </a:moveTo>
                <a:lnTo>
                  <a:pt x="6123" y="0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2454732" y="2461672"/>
            <a:ext cx="358318" cy="59"/>
          </a:xfrm>
          <a:custGeom>
            <a:rect b="b" l="l" r="r" t="t"/>
            <a:pathLst>
              <a:path extrusionOk="0" fill="none" h="1" w="6123">
                <a:moveTo>
                  <a:pt x="1" y="0"/>
                </a:moveTo>
                <a:lnTo>
                  <a:pt x="6123" y="0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"/>
          <p:cNvSpPr/>
          <p:nvPr/>
        </p:nvSpPr>
        <p:spPr>
          <a:xfrm>
            <a:off x="2454732" y="2524055"/>
            <a:ext cx="358318" cy="59"/>
          </a:xfrm>
          <a:custGeom>
            <a:rect b="b" l="l" r="r" t="t"/>
            <a:pathLst>
              <a:path extrusionOk="0" fill="none" h="1" w="6123">
                <a:moveTo>
                  <a:pt x="1" y="1"/>
                </a:moveTo>
                <a:lnTo>
                  <a:pt x="6123" y="1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2454732" y="2586495"/>
            <a:ext cx="358318" cy="59"/>
          </a:xfrm>
          <a:custGeom>
            <a:rect b="b" l="l" r="r" t="t"/>
            <a:pathLst>
              <a:path extrusionOk="0" fill="none" h="1" w="6123">
                <a:moveTo>
                  <a:pt x="1" y="1"/>
                </a:moveTo>
                <a:lnTo>
                  <a:pt x="6123" y="1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2454732" y="2648877"/>
            <a:ext cx="358318" cy="59"/>
          </a:xfrm>
          <a:custGeom>
            <a:rect b="b" l="l" r="r" t="t"/>
            <a:pathLst>
              <a:path extrusionOk="0" fill="none" h="1" w="6123">
                <a:moveTo>
                  <a:pt x="1" y="1"/>
                </a:moveTo>
                <a:lnTo>
                  <a:pt x="6123" y="1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2454732" y="2711377"/>
            <a:ext cx="358318" cy="59"/>
          </a:xfrm>
          <a:custGeom>
            <a:rect b="b" l="l" r="r" t="t"/>
            <a:pathLst>
              <a:path extrusionOk="0" fill="none" h="1" w="6123">
                <a:moveTo>
                  <a:pt x="1" y="0"/>
                </a:moveTo>
                <a:lnTo>
                  <a:pt x="6123" y="0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2454732" y="2773759"/>
            <a:ext cx="358318" cy="59"/>
          </a:xfrm>
          <a:custGeom>
            <a:rect b="b" l="l" r="r" t="t"/>
            <a:pathLst>
              <a:path extrusionOk="0" fill="none" h="1" w="6123">
                <a:moveTo>
                  <a:pt x="1" y="0"/>
                </a:moveTo>
                <a:lnTo>
                  <a:pt x="6123" y="0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2454732" y="2836258"/>
            <a:ext cx="358318" cy="59"/>
          </a:xfrm>
          <a:custGeom>
            <a:rect b="b" l="l" r="r" t="t"/>
            <a:pathLst>
              <a:path extrusionOk="0" fill="none" h="1" w="6123">
                <a:moveTo>
                  <a:pt x="1" y="1"/>
                </a:moveTo>
                <a:lnTo>
                  <a:pt x="6123" y="1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2454732" y="2898699"/>
            <a:ext cx="358318" cy="59"/>
          </a:xfrm>
          <a:custGeom>
            <a:rect b="b" l="l" r="r" t="t"/>
            <a:pathLst>
              <a:path extrusionOk="0" fill="none" h="1" w="6123">
                <a:moveTo>
                  <a:pt x="1" y="1"/>
                </a:moveTo>
                <a:lnTo>
                  <a:pt x="6123" y="1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2630761" y="2150112"/>
            <a:ext cx="0" cy="747944"/>
          </a:xfrm>
          <a:custGeom>
            <a:rect b="b" l="l" r="r" t="t"/>
            <a:pathLst>
              <a:path extrusionOk="0" fill="none" h="12781" w="0">
                <a:moveTo>
                  <a:pt x="0" y="1"/>
                </a:moveTo>
                <a:lnTo>
                  <a:pt x="0" y="12780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2699055" y="2150112"/>
            <a:ext cx="59" cy="747944"/>
          </a:xfrm>
          <a:custGeom>
            <a:rect b="b" l="l" r="r" t="t"/>
            <a:pathLst>
              <a:path extrusionOk="0" fill="none" h="12781" w="1">
                <a:moveTo>
                  <a:pt x="0" y="1"/>
                </a:moveTo>
                <a:lnTo>
                  <a:pt x="0" y="12780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2767348" y="2150112"/>
            <a:ext cx="59" cy="747944"/>
          </a:xfrm>
          <a:custGeom>
            <a:rect b="b" l="l" r="r" t="t"/>
            <a:pathLst>
              <a:path extrusionOk="0" fill="none" h="12781" w="1">
                <a:moveTo>
                  <a:pt x="1" y="1"/>
                </a:moveTo>
                <a:lnTo>
                  <a:pt x="1" y="12780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2499968" y="2150112"/>
            <a:ext cx="59" cy="747944"/>
          </a:xfrm>
          <a:custGeom>
            <a:rect b="b" l="l" r="r" t="t"/>
            <a:pathLst>
              <a:path extrusionOk="0" fill="none" h="12781" w="1">
                <a:moveTo>
                  <a:pt x="0" y="1"/>
                </a:moveTo>
                <a:lnTo>
                  <a:pt x="0" y="12780"/>
                </a:lnTo>
              </a:path>
            </a:pathLst>
          </a:custGeom>
          <a:noFill/>
          <a:ln cap="flat" cmpd="sng" w="25">
            <a:solidFill>
              <a:srgbClr val="61ADDB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2605422" y="2149469"/>
            <a:ext cx="207629" cy="859717"/>
          </a:xfrm>
          <a:custGeom>
            <a:rect b="b" l="l" r="r" t="t"/>
            <a:pathLst>
              <a:path extrusionOk="0" h="14691" w="3548">
                <a:moveTo>
                  <a:pt x="0" y="1"/>
                </a:moveTo>
                <a:lnTo>
                  <a:pt x="0" y="14690"/>
                </a:lnTo>
                <a:lnTo>
                  <a:pt x="3548" y="14690"/>
                </a:lnTo>
                <a:lnTo>
                  <a:pt x="3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"/>
          <p:cNvSpPr/>
          <p:nvPr/>
        </p:nvSpPr>
        <p:spPr>
          <a:xfrm>
            <a:off x="1960820" y="1975723"/>
            <a:ext cx="376342" cy="1033522"/>
          </a:xfrm>
          <a:custGeom>
            <a:rect b="b" l="l" r="r" t="t"/>
            <a:pathLst>
              <a:path extrusionOk="0" h="17661" w="6431">
                <a:moveTo>
                  <a:pt x="1" y="0"/>
                </a:moveTo>
                <a:lnTo>
                  <a:pt x="1" y="17660"/>
                </a:lnTo>
                <a:lnTo>
                  <a:pt x="6430" y="17660"/>
                </a:lnTo>
                <a:lnTo>
                  <a:pt x="64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1998800" y="1815379"/>
            <a:ext cx="300383" cy="165378"/>
          </a:xfrm>
          <a:custGeom>
            <a:rect b="b" l="l" r="r" t="t"/>
            <a:pathLst>
              <a:path extrusionOk="0" h="2826" w="5133">
                <a:moveTo>
                  <a:pt x="0" y="0"/>
                </a:moveTo>
                <a:lnTo>
                  <a:pt x="0" y="2825"/>
                </a:lnTo>
                <a:lnTo>
                  <a:pt x="5133" y="2825"/>
                </a:lnTo>
                <a:lnTo>
                  <a:pt x="51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2036721" y="1710804"/>
            <a:ext cx="224424" cy="109725"/>
          </a:xfrm>
          <a:custGeom>
            <a:rect b="b" l="l" r="r" t="t"/>
            <a:pathLst>
              <a:path extrusionOk="0" h="1875" w="3835">
                <a:moveTo>
                  <a:pt x="1" y="1"/>
                </a:moveTo>
                <a:lnTo>
                  <a:pt x="1" y="1874"/>
                </a:lnTo>
                <a:lnTo>
                  <a:pt x="3835" y="1874"/>
                </a:lnTo>
                <a:lnTo>
                  <a:pt x="38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"/>
          <p:cNvSpPr/>
          <p:nvPr/>
        </p:nvSpPr>
        <p:spPr>
          <a:xfrm>
            <a:off x="2080553" y="1632972"/>
            <a:ext cx="136761" cy="80992"/>
          </a:xfrm>
          <a:custGeom>
            <a:rect b="b" l="l" r="r" t="t"/>
            <a:pathLst>
              <a:path extrusionOk="0" h="1384" w="2337">
                <a:moveTo>
                  <a:pt x="1" y="1"/>
                </a:moveTo>
                <a:lnTo>
                  <a:pt x="1" y="1384"/>
                </a:lnTo>
                <a:lnTo>
                  <a:pt x="2337" y="1384"/>
                </a:lnTo>
                <a:lnTo>
                  <a:pt x="23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"/>
          <p:cNvSpPr/>
          <p:nvPr/>
        </p:nvSpPr>
        <p:spPr>
          <a:xfrm>
            <a:off x="1991192" y="2009431"/>
            <a:ext cx="79412" cy="55711"/>
          </a:xfrm>
          <a:custGeom>
            <a:rect b="b" l="l" r="r" t="t"/>
            <a:pathLst>
              <a:path extrusionOk="0" h="952" w="1357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2106829" y="2009431"/>
            <a:ext cx="79353" cy="55711"/>
          </a:xfrm>
          <a:custGeom>
            <a:rect b="b" l="l" r="r" t="t"/>
            <a:pathLst>
              <a:path extrusionOk="0" h="952" w="1356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"/>
          <p:cNvSpPr/>
          <p:nvPr/>
        </p:nvSpPr>
        <p:spPr>
          <a:xfrm>
            <a:off x="2222289" y="2009314"/>
            <a:ext cx="79529" cy="55887"/>
          </a:xfrm>
          <a:custGeom>
            <a:rect b="b" l="l" r="r" t="t"/>
            <a:pathLst>
              <a:path extrusionOk="0" h="955" w="1359">
                <a:moveTo>
                  <a:pt x="3" y="0"/>
                </a:moveTo>
                <a:lnTo>
                  <a:pt x="1" y="952"/>
                </a:lnTo>
                <a:lnTo>
                  <a:pt x="1357" y="955"/>
                </a:lnTo>
                <a:lnTo>
                  <a:pt x="1359" y="3"/>
                </a:lnTo>
                <a:lnTo>
                  <a:pt x="3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2026656" y="1847389"/>
            <a:ext cx="65191" cy="45821"/>
          </a:xfrm>
          <a:custGeom>
            <a:rect b="b" l="l" r="r" t="t"/>
            <a:pathLst>
              <a:path extrusionOk="0" h="783" w="1114">
                <a:moveTo>
                  <a:pt x="0" y="1"/>
                </a:moveTo>
                <a:lnTo>
                  <a:pt x="0" y="782"/>
                </a:lnTo>
                <a:lnTo>
                  <a:pt x="1113" y="782"/>
                </a:lnTo>
                <a:lnTo>
                  <a:pt x="1113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2121459" y="1847389"/>
            <a:ext cx="65133" cy="45821"/>
          </a:xfrm>
          <a:custGeom>
            <a:rect b="b" l="l" r="r" t="t"/>
            <a:pathLst>
              <a:path extrusionOk="0" h="783" w="1113">
                <a:moveTo>
                  <a:pt x="1" y="1"/>
                </a:moveTo>
                <a:lnTo>
                  <a:pt x="1" y="782"/>
                </a:lnTo>
                <a:lnTo>
                  <a:pt x="1113" y="782"/>
                </a:lnTo>
                <a:lnTo>
                  <a:pt x="1113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2216262" y="1847389"/>
            <a:ext cx="65191" cy="45821"/>
          </a:xfrm>
          <a:custGeom>
            <a:rect b="b" l="l" r="r" t="t"/>
            <a:pathLst>
              <a:path extrusionOk="0" h="783" w="1114">
                <a:moveTo>
                  <a:pt x="1" y="1"/>
                </a:moveTo>
                <a:lnTo>
                  <a:pt x="1" y="782"/>
                </a:lnTo>
                <a:lnTo>
                  <a:pt x="1114" y="782"/>
                </a:lnTo>
                <a:lnTo>
                  <a:pt x="1114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2055623" y="1720167"/>
            <a:ext cx="48689" cy="34176"/>
          </a:xfrm>
          <a:custGeom>
            <a:rect b="b" l="l" r="r" t="t"/>
            <a:pathLst>
              <a:path extrusionOk="0" h="584" w="832">
                <a:moveTo>
                  <a:pt x="0" y="0"/>
                </a:moveTo>
                <a:lnTo>
                  <a:pt x="0" y="583"/>
                </a:lnTo>
                <a:lnTo>
                  <a:pt x="831" y="583"/>
                </a:lnTo>
                <a:lnTo>
                  <a:pt x="831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2126433" y="1720167"/>
            <a:ext cx="48747" cy="34176"/>
          </a:xfrm>
          <a:custGeom>
            <a:rect b="b" l="l" r="r" t="t"/>
            <a:pathLst>
              <a:path extrusionOk="0" h="584" w="833">
                <a:moveTo>
                  <a:pt x="1" y="0"/>
                </a:moveTo>
                <a:lnTo>
                  <a:pt x="1" y="583"/>
                </a:lnTo>
                <a:lnTo>
                  <a:pt x="833" y="583"/>
                </a:lnTo>
                <a:lnTo>
                  <a:pt x="833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2197360" y="1720167"/>
            <a:ext cx="48747" cy="34176"/>
          </a:xfrm>
          <a:custGeom>
            <a:rect b="b" l="l" r="r" t="t"/>
            <a:pathLst>
              <a:path extrusionOk="0" h="584" w="833">
                <a:moveTo>
                  <a:pt x="0" y="0"/>
                </a:moveTo>
                <a:lnTo>
                  <a:pt x="0" y="583"/>
                </a:lnTo>
                <a:lnTo>
                  <a:pt x="832" y="583"/>
                </a:lnTo>
                <a:lnTo>
                  <a:pt x="832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"/>
          <p:cNvSpPr/>
          <p:nvPr/>
        </p:nvSpPr>
        <p:spPr>
          <a:xfrm>
            <a:off x="2055623" y="1769382"/>
            <a:ext cx="48689" cy="34176"/>
          </a:xfrm>
          <a:custGeom>
            <a:rect b="b" l="l" r="r" t="t"/>
            <a:pathLst>
              <a:path extrusionOk="0" h="584" w="832">
                <a:moveTo>
                  <a:pt x="0" y="0"/>
                </a:moveTo>
                <a:lnTo>
                  <a:pt x="0" y="584"/>
                </a:lnTo>
                <a:lnTo>
                  <a:pt x="831" y="584"/>
                </a:lnTo>
                <a:lnTo>
                  <a:pt x="831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2126433" y="1769382"/>
            <a:ext cx="48747" cy="34176"/>
          </a:xfrm>
          <a:custGeom>
            <a:rect b="b" l="l" r="r" t="t"/>
            <a:pathLst>
              <a:path extrusionOk="0" h="584" w="833">
                <a:moveTo>
                  <a:pt x="1" y="0"/>
                </a:moveTo>
                <a:lnTo>
                  <a:pt x="1" y="584"/>
                </a:lnTo>
                <a:lnTo>
                  <a:pt x="833" y="584"/>
                </a:lnTo>
                <a:lnTo>
                  <a:pt x="833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2197360" y="1769382"/>
            <a:ext cx="48747" cy="34176"/>
          </a:xfrm>
          <a:custGeom>
            <a:rect b="b" l="l" r="r" t="t"/>
            <a:pathLst>
              <a:path extrusionOk="0" h="584" w="833">
                <a:moveTo>
                  <a:pt x="0" y="0"/>
                </a:moveTo>
                <a:lnTo>
                  <a:pt x="0" y="584"/>
                </a:lnTo>
                <a:lnTo>
                  <a:pt x="832" y="584"/>
                </a:lnTo>
                <a:lnTo>
                  <a:pt x="832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2026656" y="1911410"/>
            <a:ext cx="65191" cy="45763"/>
          </a:xfrm>
          <a:custGeom>
            <a:rect b="b" l="l" r="r" t="t"/>
            <a:pathLst>
              <a:path extrusionOk="0" h="782" w="1114">
                <a:moveTo>
                  <a:pt x="0" y="0"/>
                </a:moveTo>
                <a:lnTo>
                  <a:pt x="0" y="781"/>
                </a:lnTo>
                <a:lnTo>
                  <a:pt x="1113" y="781"/>
                </a:lnTo>
                <a:lnTo>
                  <a:pt x="1113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2121459" y="1911410"/>
            <a:ext cx="65133" cy="45763"/>
          </a:xfrm>
          <a:custGeom>
            <a:rect b="b" l="l" r="r" t="t"/>
            <a:pathLst>
              <a:path extrusionOk="0" h="782" w="1113">
                <a:moveTo>
                  <a:pt x="1" y="0"/>
                </a:moveTo>
                <a:lnTo>
                  <a:pt x="1" y="781"/>
                </a:lnTo>
                <a:lnTo>
                  <a:pt x="1113" y="781"/>
                </a:lnTo>
                <a:lnTo>
                  <a:pt x="1113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/>
          <p:nvPr/>
        </p:nvSpPr>
        <p:spPr>
          <a:xfrm>
            <a:off x="2216262" y="1911410"/>
            <a:ext cx="65191" cy="45763"/>
          </a:xfrm>
          <a:custGeom>
            <a:rect b="b" l="l" r="r" t="t"/>
            <a:pathLst>
              <a:path extrusionOk="0" h="782" w="1114">
                <a:moveTo>
                  <a:pt x="1" y="0"/>
                </a:moveTo>
                <a:lnTo>
                  <a:pt x="1" y="781"/>
                </a:lnTo>
                <a:lnTo>
                  <a:pt x="1114" y="781"/>
                </a:lnTo>
                <a:lnTo>
                  <a:pt x="1114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"/>
          <p:cNvSpPr/>
          <p:nvPr/>
        </p:nvSpPr>
        <p:spPr>
          <a:xfrm>
            <a:off x="1991192" y="2103062"/>
            <a:ext cx="79412" cy="55770"/>
          </a:xfrm>
          <a:custGeom>
            <a:rect b="b" l="l" r="r" t="t"/>
            <a:pathLst>
              <a:path extrusionOk="0" h="953" w="1357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"/>
          <p:cNvSpPr/>
          <p:nvPr/>
        </p:nvSpPr>
        <p:spPr>
          <a:xfrm>
            <a:off x="2106829" y="2103062"/>
            <a:ext cx="79353" cy="55770"/>
          </a:xfrm>
          <a:custGeom>
            <a:rect b="b" l="l" r="r" t="t"/>
            <a:pathLst>
              <a:path extrusionOk="0" h="953" w="1356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"/>
          <p:cNvSpPr/>
          <p:nvPr/>
        </p:nvSpPr>
        <p:spPr>
          <a:xfrm>
            <a:off x="2222348" y="2103062"/>
            <a:ext cx="79412" cy="55770"/>
          </a:xfrm>
          <a:custGeom>
            <a:rect b="b" l="l" r="r" t="t"/>
            <a:pathLst>
              <a:path extrusionOk="0" h="953" w="1357">
                <a:moveTo>
                  <a:pt x="1" y="1"/>
                </a:moveTo>
                <a:lnTo>
                  <a:pt x="1" y="952"/>
                </a:lnTo>
                <a:lnTo>
                  <a:pt x="1357" y="952"/>
                </a:lnTo>
                <a:lnTo>
                  <a:pt x="1357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5"/>
          <p:cNvSpPr/>
          <p:nvPr/>
        </p:nvSpPr>
        <p:spPr>
          <a:xfrm>
            <a:off x="1991192" y="2196694"/>
            <a:ext cx="79412" cy="55770"/>
          </a:xfrm>
          <a:custGeom>
            <a:rect b="b" l="l" r="r" t="t"/>
            <a:pathLst>
              <a:path extrusionOk="0" h="953" w="1357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2106829" y="2196694"/>
            <a:ext cx="79353" cy="55770"/>
          </a:xfrm>
          <a:custGeom>
            <a:rect b="b" l="l" r="r" t="t"/>
            <a:pathLst>
              <a:path extrusionOk="0" h="953" w="1356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2222348" y="2196694"/>
            <a:ext cx="79412" cy="55770"/>
          </a:xfrm>
          <a:custGeom>
            <a:rect b="b" l="l" r="r" t="t"/>
            <a:pathLst>
              <a:path extrusionOk="0" h="953" w="1357">
                <a:moveTo>
                  <a:pt x="1" y="1"/>
                </a:moveTo>
                <a:lnTo>
                  <a:pt x="1" y="952"/>
                </a:lnTo>
                <a:lnTo>
                  <a:pt x="1357" y="952"/>
                </a:lnTo>
                <a:lnTo>
                  <a:pt x="1357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>
            <a:off x="1991192" y="2290443"/>
            <a:ext cx="79412" cy="55711"/>
          </a:xfrm>
          <a:custGeom>
            <a:rect b="b" l="l" r="r" t="t"/>
            <a:pathLst>
              <a:path extrusionOk="0" h="952" w="1357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"/>
          <p:cNvSpPr/>
          <p:nvPr/>
        </p:nvSpPr>
        <p:spPr>
          <a:xfrm>
            <a:off x="2106829" y="2290443"/>
            <a:ext cx="79353" cy="55711"/>
          </a:xfrm>
          <a:custGeom>
            <a:rect b="b" l="l" r="r" t="t"/>
            <a:pathLst>
              <a:path extrusionOk="0" h="952" w="1356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2222348" y="2290443"/>
            <a:ext cx="79412" cy="55711"/>
          </a:xfrm>
          <a:custGeom>
            <a:rect b="b" l="l" r="r" t="t"/>
            <a:pathLst>
              <a:path extrusionOk="0" h="952" w="1357">
                <a:moveTo>
                  <a:pt x="1" y="0"/>
                </a:moveTo>
                <a:lnTo>
                  <a:pt x="1" y="952"/>
                </a:lnTo>
                <a:lnTo>
                  <a:pt x="1357" y="952"/>
                </a:lnTo>
                <a:lnTo>
                  <a:pt x="1357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1991192" y="2384016"/>
            <a:ext cx="79412" cy="55711"/>
          </a:xfrm>
          <a:custGeom>
            <a:rect b="b" l="l" r="r" t="t"/>
            <a:pathLst>
              <a:path extrusionOk="0" h="952" w="1357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2106829" y="2384016"/>
            <a:ext cx="79353" cy="55711"/>
          </a:xfrm>
          <a:custGeom>
            <a:rect b="b" l="l" r="r" t="t"/>
            <a:pathLst>
              <a:path extrusionOk="0" h="952" w="1356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2222348" y="2384016"/>
            <a:ext cx="79412" cy="55711"/>
          </a:xfrm>
          <a:custGeom>
            <a:rect b="b" l="l" r="r" t="t"/>
            <a:pathLst>
              <a:path extrusionOk="0" h="952" w="1357">
                <a:moveTo>
                  <a:pt x="1" y="0"/>
                </a:moveTo>
                <a:lnTo>
                  <a:pt x="1" y="952"/>
                </a:lnTo>
                <a:lnTo>
                  <a:pt x="1357" y="952"/>
                </a:lnTo>
                <a:lnTo>
                  <a:pt x="1357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1991192" y="2477648"/>
            <a:ext cx="79412" cy="55770"/>
          </a:xfrm>
          <a:custGeom>
            <a:rect b="b" l="l" r="r" t="t"/>
            <a:pathLst>
              <a:path extrusionOk="0" h="953" w="1357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2106829" y="2477648"/>
            <a:ext cx="79353" cy="55770"/>
          </a:xfrm>
          <a:custGeom>
            <a:rect b="b" l="l" r="r" t="t"/>
            <a:pathLst>
              <a:path extrusionOk="0" h="953" w="1356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2222348" y="2477648"/>
            <a:ext cx="79412" cy="55770"/>
          </a:xfrm>
          <a:custGeom>
            <a:rect b="b" l="l" r="r" t="t"/>
            <a:pathLst>
              <a:path extrusionOk="0" h="953" w="1357">
                <a:moveTo>
                  <a:pt x="1" y="1"/>
                </a:moveTo>
                <a:lnTo>
                  <a:pt x="1" y="952"/>
                </a:lnTo>
                <a:lnTo>
                  <a:pt x="1357" y="952"/>
                </a:lnTo>
                <a:lnTo>
                  <a:pt x="1357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991192" y="2571280"/>
            <a:ext cx="79412" cy="55770"/>
          </a:xfrm>
          <a:custGeom>
            <a:rect b="b" l="l" r="r" t="t"/>
            <a:pathLst>
              <a:path extrusionOk="0" h="953" w="1357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2106829" y="2571280"/>
            <a:ext cx="79353" cy="55770"/>
          </a:xfrm>
          <a:custGeom>
            <a:rect b="b" l="l" r="r" t="t"/>
            <a:pathLst>
              <a:path extrusionOk="0" h="953" w="1356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2222348" y="2571280"/>
            <a:ext cx="79412" cy="55770"/>
          </a:xfrm>
          <a:custGeom>
            <a:rect b="b" l="l" r="r" t="t"/>
            <a:pathLst>
              <a:path extrusionOk="0" h="953" w="1357">
                <a:moveTo>
                  <a:pt x="1" y="1"/>
                </a:moveTo>
                <a:lnTo>
                  <a:pt x="1" y="952"/>
                </a:lnTo>
                <a:lnTo>
                  <a:pt x="1357" y="952"/>
                </a:lnTo>
                <a:lnTo>
                  <a:pt x="1357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1991192" y="2664970"/>
            <a:ext cx="79412" cy="55711"/>
          </a:xfrm>
          <a:custGeom>
            <a:rect b="b" l="l" r="r" t="t"/>
            <a:pathLst>
              <a:path extrusionOk="0" h="952" w="1357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2106829" y="2664970"/>
            <a:ext cx="79353" cy="55711"/>
          </a:xfrm>
          <a:custGeom>
            <a:rect b="b" l="l" r="r" t="t"/>
            <a:pathLst>
              <a:path extrusionOk="0" h="952" w="1356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2222348" y="2664970"/>
            <a:ext cx="79412" cy="55711"/>
          </a:xfrm>
          <a:custGeom>
            <a:rect b="b" l="l" r="r" t="t"/>
            <a:pathLst>
              <a:path extrusionOk="0" h="952" w="1357">
                <a:moveTo>
                  <a:pt x="1" y="0"/>
                </a:moveTo>
                <a:lnTo>
                  <a:pt x="1" y="952"/>
                </a:lnTo>
                <a:lnTo>
                  <a:pt x="1357" y="952"/>
                </a:lnTo>
                <a:lnTo>
                  <a:pt x="1357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"/>
          <p:cNvSpPr/>
          <p:nvPr/>
        </p:nvSpPr>
        <p:spPr>
          <a:xfrm>
            <a:off x="1991192" y="2758661"/>
            <a:ext cx="79412" cy="55770"/>
          </a:xfrm>
          <a:custGeom>
            <a:rect b="b" l="l" r="r" t="t"/>
            <a:pathLst>
              <a:path extrusionOk="0" h="953" w="1357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2106829" y="2758661"/>
            <a:ext cx="79353" cy="55770"/>
          </a:xfrm>
          <a:custGeom>
            <a:rect b="b" l="l" r="r" t="t"/>
            <a:pathLst>
              <a:path extrusionOk="0" h="953" w="1356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2222348" y="2758661"/>
            <a:ext cx="79412" cy="55770"/>
          </a:xfrm>
          <a:custGeom>
            <a:rect b="b" l="l" r="r" t="t"/>
            <a:pathLst>
              <a:path extrusionOk="0" h="953" w="1357">
                <a:moveTo>
                  <a:pt x="1" y="0"/>
                </a:moveTo>
                <a:lnTo>
                  <a:pt x="1" y="952"/>
                </a:lnTo>
                <a:lnTo>
                  <a:pt x="1357" y="952"/>
                </a:lnTo>
                <a:lnTo>
                  <a:pt x="1357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>
            <a:off x="1991192" y="2852293"/>
            <a:ext cx="79412" cy="55770"/>
          </a:xfrm>
          <a:custGeom>
            <a:rect b="b" l="l" r="r" t="t"/>
            <a:pathLst>
              <a:path extrusionOk="0" h="953" w="1357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>
            <a:off x="2106829" y="2852293"/>
            <a:ext cx="79353" cy="55770"/>
          </a:xfrm>
          <a:custGeom>
            <a:rect b="b" l="l" r="r" t="t"/>
            <a:pathLst>
              <a:path extrusionOk="0" h="953" w="1356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>
            <a:off x="2222348" y="2852293"/>
            <a:ext cx="79412" cy="55770"/>
          </a:xfrm>
          <a:custGeom>
            <a:rect b="b" l="l" r="r" t="t"/>
            <a:pathLst>
              <a:path extrusionOk="0" h="953" w="1357">
                <a:moveTo>
                  <a:pt x="1" y="1"/>
                </a:moveTo>
                <a:lnTo>
                  <a:pt x="1" y="952"/>
                </a:lnTo>
                <a:lnTo>
                  <a:pt x="1357" y="952"/>
                </a:lnTo>
                <a:lnTo>
                  <a:pt x="1357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2073062" y="2942530"/>
            <a:ext cx="151859" cy="66771"/>
          </a:xfrm>
          <a:custGeom>
            <a:rect b="b" l="l" r="r" t="t"/>
            <a:pathLst>
              <a:path extrusionOk="0" h="1141" w="2595">
                <a:moveTo>
                  <a:pt x="0" y="1"/>
                </a:moveTo>
                <a:lnTo>
                  <a:pt x="0" y="1140"/>
                </a:lnTo>
                <a:lnTo>
                  <a:pt x="2595" y="1140"/>
                </a:lnTo>
                <a:lnTo>
                  <a:pt x="25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2154055" y="1632972"/>
            <a:ext cx="183109" cy="1376273"/>
          </a:xfrm>
          <a:custGeom>
            <a:rect b="b" l="l" r="r" t="t"/>
            <a:pathLst>
              <a:path extrusionOk="0" h="23518" w="3129">
                <a:moveTo>
                  <a:pt x="0" y="1"/>
                </a:moveTo>
                <a:lnTo>
                  <a:pt x="0" y="11421"/>
                </a:lnTo>
                <a:lnTo>
                  <a:pt x="0" y="23517"/>
                </a:lnTo>
                <a:lnTo>
                  <a:pt x="3128" y="23517"/>
                </a:lnTo>
                <a:lnTo>
                  <a:pt x="3128" y="5857"/>
                </a:lnTo>
                <a:lnTo>
                  <a:pt x="2480" y="5857"/>
                </a:lnTo>
                <a:lnTo>
                  <a:pt x="2480" y="3117"/>
                </a:lnTo>
                <a:lnTo>
                  <a:pt x="1830" y="3117"/>
                </a:lnTo>
                <a:lnTo>
                  <a:pt x="1830" y="1331"/>
                </a:lnTo>
                <a:lnTo>
                  <a:pt x="1081" y="1331"/>
                </a:lnTo>
                <a:lnTo>
                  <a:pt x="10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1314580" y="2615111"/>
            <a:ext cx="168713" cy="74320"/>
          </a:xfrm>
          <a:custGeom>
            <a:rect b="b" l="l" r="r" t="t"/>
            <a:pathLst>
              <a:path extrusionOk="0" h="1270" w="2883">
                <a:moveTo>
                  <a:pt x="0" y="1"/>
                </a:moveTo>
                <a:lnTo>
                  <a:pt x="0" y="1270"/>
                </a:lnTo>
                <a:lnTo>
                  <a:pt x="2883" y="1270"/>
                </a:lnTo>
                <a:lnTo>
                  <a:pt x="288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1347527" y="2625352"/>
            <a:ext cx="102878" cy="64196"/>
          </a:xfrm>
          <a:custGeom>
            <a:rect b="b" l="l" r="r" t="t"/>
            <a:pathLst>
              <a:path extrusionOk="0" h="1097" w="1758">
                <a:moveTo>
                  <a:pt x="0" y="1"/>
                </a:moveTo>
                <a:lnTo>
                  <a:pt x="0" y="1097"/>
                </a:lnTo>
                <a:lnTo>
                  <a:pt x="1758" y="1097"/>
                </a:lnTo>
                <a:lnTo>
                  <a:pt x="17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1252139" y="2684399"/>
            <a:ext cx="293653" cy="327419"/>
          </a:xfrm>
          <a:custGeom>
            <a:rect b="b" l="l" r="r" t="t"/>
            <a:pathLst>
              <a:path extrusionOk="0" h="5595" w="5018">
                <a:moveTo>
                  <a:pt x="0" y="1"/>
                </a:moveTo>
                <a:lnTo>
                  <a:pt x="0" y="5594"/>
                </a:lnTo>
                <a:lnTo>
                  <a:pt x="5018" y="5594"/>
                </a:lnTo>
                <a:lnTo>
                  <a:pt x="50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"/>
          <p:cNvSpPr/>
          <p:nvPr/>
        </p:nvSpPr>
        <p:spPr>
          <a:xfrm>
            <a:off x="1261385" y="2691948"/>
            <a:ext cx="275161" cy="228755"/>
          </a:xfrm>
          <a:custGeom>
            <a:rect b="b" l="l" r="r" t="t"/>
            <a:pathLst>
              <a:path extrusionOk="0" h="3909" w="4702">
                <a:moveTo>
                  <a:pt x="1" y="1"/>
                </a:moveTo>
                <a:lnTo>
                  <a:pt x="1" y="3908"/>
                </a:lnTo>
                <a:lnTo>
                  <a:pt x="4701" y="3908"/>
                </a:lnTo>
                <a:lnTo>
                  <a:pt x="47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"/>
          <p:cNvSpPr/>
          <p:nvPr/>
        </p:nvSpPr>
        <p:spPr>
          <a:xfrm>
            <a:off x="1274143" y="2709680"/>
            <a:ext cx="249763" cy="26978"/>
          </a:xfrm>
          <a:custGeom>
            <a:rect b="b" l="l" r="r" t="t"/>
            <a:pathLst>
              <a:path extrusionOk="0" h="461" w="4268">
                <a:moveTo>
                  <a:pt x="231" y="0"/>
                </a:moveTo>
                <a:cubicBezTo>
                  <a:pt x="104" y="0"/>
                  <a:pt x="1" y="103"/>
                  <a:pt x="1" y="231"/>
                </a:cubicBezTo>
                <a:cubicBezTo>
                  <a:pt x="1" y="358"/>
                  <a:pt x="103" y="461"/>
                  <a:pt x="231" y="461"/>
                </a:cubicBezTo>
                <a:lnTo>
                  <a:pt x="4037" y="461"/>
                </a:lnTo>
                <a:cubicBezTo>
                  <a:pt x="4163" y="461"/>
                  <a:pt x="4267" y="359"/>
                  <a:pt x="4267" y="231"/>
                </a:cubicBezTo>
                <a:cubicBezTo>
                  <a:pt x="4267" y="105"/>
                  <a:pt x="4163" y="0"/>
                  <a:pt x="40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"/>
          <p:cNvSpPr/>
          <p:nvPr/>
        </p:nvSpPr>
        <p:spPr>
          <a:xfrm>
            <a:off x="1274143" y="2749356"/>
            <a:ext cx="249763" cy="27036"/>
          </a:xfrm>
          <a:custGeom>
            <a:rect b="b" l="l" r="r" t="t"/>
            <a:pathLst>
              <a:path extrusionOk="0" h="462" w="4268">
                <a:moveTo>
                  <a:pt x="231" y="1"/>
                </a:moveTo>
                <a:cubicBezTo>
                  <a:pt x="104" y="1"/>
                  <a:pt x="1" y="103"/>
                  <a:pt x="1" y="231"/>
                </a:cubicBezTo>
                <a:cubicBezTo>
                  <a:pt x="1" y="358"/>
                  <a:pt x="103" y="461"/>
                  <a:pt x="231" y="461"/>
                </a:cubicBezTo>
                <a:lnTo>
                  <a:pt x="4037" y="461"/>
                </a:lnTo>
                <a:cubicBezTo>
                  <a:pt x="4163" y="461"/>
                  <a:pt x="4267" y="359"/>
                  <a:pt x="4267" y="231"/>
                </a:cubicBezTo>
                <a:cubicBezTo>
                  <a:pt x="4267" y="103"/>
                  <a:pt x="4163" y="1"/>
                  <a:pt x="40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5"/>
          <p:cNvSpPr/>
          <p:nvPr/>
        </p:nvSpPr>
        <p:spPr>
          <a:xfrm>
            <a:off x="1274143" y="2789033"/>
            <a:ext cx="249763" cy="26978"/>
          </a:xfrm>
          <a:custGeom>
            <a:rect b="b" l="l" r="r" t="t"/>
            <a:pathLst>
              <a:path extrusionOk="0" h="461" w="4268">
                <a:moveTo>
                  <a:pt x="4039" y="0"/>
                </a:moveTo>
                <a:cubicBezTo>
                  <a:pt x="4038" y="0"/>
                  <a:pt x="4038" y="0"/>
                  <a:pt x="4037" y="0"/>
                </a:cubicBezTo>
                <a:lnTo>
                  <a:pt x="231" y="0"/>
                </a:lnTo>
                <a:cubicBezTo>
                  <a:pt x="104" y="0"/>
                  <a:pt x="1" y="103"/>
                  <a:pt x="1" y="230"/>
                </a:cubicBezTo>
                <a:cubicBezTo>
                  <a:pt x="1" y="357"/>
                  <a:pt x="103" y="461"/>
                  <a:pt x="231" y="461"/>
                </a:cubicBezTo>
                <a:lnTo>
                  <a:pt x="4037" y="461"/>
                </a:lnTo>
                <a:cubicBezTo>
                  <a:pt x="4163" y="461"/>
                  <a:pt x="4267" y="358"/>
                  <a:pt x="4267" y="230"/>
                </a:cubicBezTo>
                <a:cubicBezTo>
                  <a:pt x="4267" y="103"/>
                  <a:pt x="4164" y="0"/>
                  <a:pt x="40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1274143" y="2828709"/>
            <a:ext cx="249763" cy="27036"/>
          </a:xfrm>
          <a:custGeom>
            <a:rect b="b" l="l" r="r" t="t"/>
            <a:pathLst>
              <a:path extrusionOk="0" h="462" w="4268">
                <a:moveTo>
                  <a:pt x="4039" y="1"/>
                </a:moveTo>
                <a:cubicBezTo>
                  <a:pt x="4038" y="1"/>
                  <a:pt x="4038" y="1"/>
                  <a:pt x="4037" y="1"/>
                </a:cubicBezTo>
                <a:lnTo>
                  <a:pt x="231" y="1"/>
                </a:lnTo>
                <a:cubicBezTo>
                  <a:pt x="104" y="1"/>
                  <a:pt x="1" y="103"/>
                  <a:pt x="1" y="231"/>
                </a:cubicBezTo>
                <a:cubicBezTo>
                  <a:pt x="1" y="358"/>
                  <a:pt x="103" y="461"/>
                  <a:pt x="231" y="461"/>
                </a:cubicBezTo>
                <a:lnTo>
                  <a:pt x="4037" y="461"/>
                </a:lnTo>
                <a:cubicBezTo>
                  <a:pt x="4163" y="461"/>
                  <a:pt x="4267" y="359"/>
                  <a:pt x="4267" y="231"/>
                </a:cubicBezTo>
                <a:cubicBezTo>
                  <a:pt x="4267" y="104"/>
                  <a:pt x="4164" y="1"/>
                  <a:pt x="40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>
            <a:off x="1274143" y="2868269"/>
            <a:ext cx="249763" cy="27036"/>
          </a:xfrm>
          <a:custGeom>
            <a:rect b="b" l="l" r="r" t="t"/>
            <a:pathLst>
              <a:path extrusionOk="0" h="462" w="4268">
                <a:moveTo>
                  <a:pt x="231" y="1"/>
                </a:moveTo>
                <a:cubicBezTo>
                  <a:pt x="104" y="1"/>
                  <a:pt x="1" y="103"/>
                  <a:pt x="1" y="231"/>
                </a:cubicBezTo>
                <a:cubicBezTo>
                  <a:pt x="1" y="358"/>
                  <a:pt x="103" y="461"/>
                  <a:pt x="231" y="461"/>
                </a:cubicBezTo>
                <a:lnTo>
                  <a:pt x="4037" y="461"/>
                </a:lnTo>
                <a:cubicBezTo>
                  <a:pt x="4163" y="461"/>
                  <a:pt x="4267" y="359"/>
                  <a:pt x="4267" y="231"/>
                </a:cubicBezTo>
                <a:cubicBezTo>
                  <a:pt x="4267" y="104"/>
                  <a:pt x="4163" y="1"/>
                  <a:pt x="40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5"/>
          <p:cNvSpPr/>
          <p:nvPr/>
        </p:nvSpPr>
        <p:spPr>
          <a:xfrm>
            <a:off x="1359641" y="2939195"/>
            <a:ext cx="78534" cy="72565"/>
          </a:xfrm>
          <a:custGeom>
            <a:rect b="b" l="l" r="r" t="t"/>
            <a:pathLst>
              <a:path extrusionOk="0" h="1240" w="1342">
                <a:moveTo>
                  <a:pt x="1" y="0"/>
                </a:moveTo>
                <a:lnTo>
                  <a:pt x="1" y="1239"/>
                </a:lnTo>
                <a:lnTo>
                  <a:pt x="1341" y="1239"/>
                </a:lnTo>
                <a:lnTo>
                  <a:pt x="13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1398849" y="2615170"/>
            <a:ext cx="146944" cy="396590"/>
          </a:xfrm>
          <a:custGeom>
            <a:rect b="b" l="l" r="r" t="t"/>
            <a:pathLst>
              <a:path extrusionOk="0" h="6777" w="2511">
                <a:moveTo>
                  <a:pt x="1" y="1"/>
                </a:moveTo>
                <a:lnTo>
                  <a:pt x="1" y="6776"/>
                </a:lnTo>
                <a:lnTo>
                  <a:pt x="2511" y="6776"/>
                </a:lnTo>
                <a:lnTo>
                  <a:pt x="2511" y="1184"/>
                </a:lnTo>
                <a:lnTo>
                  <a:pt x="1444" y="1184"/>
                </a:lnTo>
                <a:lnTo>
                  <a:pt x="144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1570197" y="2159593"/>
            <a:ext cx="511348" cy="852168"/>
          </a:xfrm>
          <a:custGeom>
            <a:rect b="b" l="l" r="r" t="t"/>
            <a:pathLst>
              <a:path extrusionOk="0" h="14562" w="8738">
                <a:moveTo>
                  <a:pt x="0" y="0"/>
                </a:moveTo>
                <a:lnTo>
                  <a:pt x="0" y="14561"/>
                </a:lnTo>
                <a:lnTo>
                  <a:pt x="8737" y="14561"/>
                </a:lnTo>
                <a:lnTo>
                  <a:pt x="87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1570197" y="2159593"/>
            <a:ext cx="511348" cy="761111"/>
          </a:xfrm>
          <a:custGeom>
            <a:rect b="b" l="l" r="r" t="t"/>
            <a:pathLst>
              <a:path extrusionOk="0" h="13006" w="8738">
                <a:moveTo>
                  <a:pt x="0" y="0"/>
                </a:moveTo>
                <a:lnTo>
                  <a:pt x="0" y="13005"/>
                </a:lnTo>
                <a:lnTo>
                  <a:pt x="8737" y="13005"/>
                </a:lnTo>
                <a:lnTo>
                  <a:pt x="87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1603144" y="2182415"/>
            <a:ext cx="59515" cy="35873"/>
          </a:xfrm>
          <a:custGeom>
            <a:rect b="b" l="l" r="r" t="t"/>
            <a:pathLst>
              <a:path extrusionOk="0" h="613" w="1017">
                <a:moveTo>
                  <a:pt x="2" y="0"/>
                </a:moveTo>
                <a:cubicBezTo>
                  <a:pt x="2" y="0"/>
                  <a:pt x="0" y="0"/>
                  <a:pt x="0" y="1"/>
                </a:cubicBezTo>
                <a:lnTo>
                  <a:pt x="0" y="610"/>
                </a:lnTo>
                <a:cubicBezTo>
                  <a:pt x="0" y="610"/>
                  <a:pt x="0" y="612"/>
                  <a:pt x="2" y="612"/>
                </a:cubicBezTo>
                <a:lnTo>
                  <a:pt x="1015" y="612"/>
                </a:lnTo>
                <a:cubicBezTo>
                  <a:pt x="1015" y="612"/>
                  <a:pt x="1016" y="612"/>
                  <a:pt x="1016" y="610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1680918" y="2182415"/>
            <a:ext cx="59573" cy="35873"/>
          </a:xfrm>
          <a:custGeom>
            <a:rect b="b" l="l" r="r" t="t"/>
            <a:pathLst>
              <a:path extrusionOk="0" h="613" w="1018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lnTo>
                  <a:pt x="0" y="610"/>
                </a:lnTo>
                <a:cubicBezTo>
                  <a:pt x="0" y="610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2"/>
                  <a:pt x="1016" y="610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"/>
          <p:cNvSpPr/>
          <p:nvPr/>
        </p:nvSpPr>
        <p:spPr>
          <a:xfrm>
            <a:off x="1758750" y="2182415"/>
            <a:ext cx="59573" cy="35873"/>
          </a:xfrm>
          <a:custGeom>
            <a:rect b="b" l="l" r="r" t="t"/>
            <a:pathLst>
              <a:path extrusionOk="0" h="613" w="1018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lnTo>
                  <a:pt x="0" y="610"/>
                </a:lnTo>
                <a:cubicBezTo>
                  <a:pt x="0" y="610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2"/>
                  <a:pt x="1016" y="610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1836582" y="2182415"/>
            <a:ext cx="59515" cy="35873"/>
          </a:xfrm>
          <a:custGeom>
            <a:rect b="b" l="l" r="r" t="t"/>
            <a:pathLst>
              <a:path extrusionOk="0" h="613" w="1017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lnTo>
                  <a:pt x="0" y="610"/>
                </a:lnTo>
                <a:cubicBezTo>
                  <a:pt x="0" y="610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6" y="612"/>
                  <a:pt x="1016" y="610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1914414" y="2182415"/>
            <a:ext cx="59515" cy="35873"/>
          </a:xfrm>
          <a:custGeom>
            <a:rect b="b" l="l" r="r" t="t"/>
            <a:pathLst>
              <a:path extrusionOk="0" h="613" w="1017">
                <a:moveTo>
                  <a:pt x="2" y="0"/>
                </a:moveTo>
                <a:cubicBezTo>
                  <a:pt x="2" y="0"/>
                  <a:pt x="1" y="0"/>
                  <a:pt x="1" y="1"/>
                </a:cubicBezTo>
                <a:lnTo>
                  <a:pt x="1" y="610"/>
                </a:lnTo>
                <a:cubicBezTo>
                  <a:pt x="1" y="610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2"/>
                  <a:pt x="1017" y="610"/>
                </a:cubicBezTo>
                <a:lnTo>
                  <a:pt x="1017" y="1"/>
                </a:lnTo>
                <a:cubicBezTo>
                  <a:pt x="1017" y="1"/>
                  <a:pt x="1017" y="0"/>
                  <a:pt x="1016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1992246" y="2182415"/>
            <a:ext cx="59515" cy="35873"/>
          </a:xfrm>
          <a:custGeom>
            <a:rect b="b" l="l" r="r" t="t"/>
            <a:pathLst>
              <a:path extrusionOk="0" h="613" w="1017">
                <a:moveTo>
                  <a:pt x="2" y="0"/>
                </a:moveTo>
                <a:cubicBezTo>
                  <a:pt x="2" y="0"/>
                  <a:pt x="1" y="0"/>
                  <a:pt x="1" y="1"/>
                </a:cubicBezTo>
                <a:lnTo>
                  <a:pt x="1" y="610"/>
                </a:lnTo>
                <a:cubicBezTo>
                  <a:pt x="1" y="610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2"/>
                  <a:pt x="1017" y="610"/>
                </a:cubicBezTo>
                <a:lnTo>
                  <a:pt x="1017" y="1"/>
                </a:lnTo>
                <a:cubicBezTo>
                  <a:pt x="1017" y="1"/>
                  <a:pt x="1017" y="0"/>
                  <a:pt x="1016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1603144" y="2705291"/>
            <a:ext cx="59515" cy="35814"/>
          </a:xfrm>
          <a:custGeom>
            <a:rect b="b" l="l" r="r" t="t"/>
            <a:pathLst>
              <a:path extrusionOk="0" h="612" w="1017">
                <a:moveTo>
                  <a:pt x="2" y="1"/>
                </a:moveTo>
                <a:cubicBezTo>
                  <a:pt x="2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2" y="612"/>
                </a:cubicBezTo>
                <a:lnTo>
                  <a:pt x="1015" y="612"/>
                </a:lnTo>
                <a:cubicBezTo>
                  <a:pt x="1015" y="612"/>
                  <a:pt x="1016" y="612"/>
                  <a:pt x="1016" y="611"/>
                </a:cubicBez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1680918" y="2705291"/>
            <a:ext cx="59573" cy="35814"/>
          </a:xfrm>
          <a:custGeom>
            <a:rect b="b" l="l" r="r" t="t"/>
            <a:pathLst>
              <a:path extrusionOk="0" h="612" w="1018">
                <a:moveTo>
                  <a:pt x="1" y="1"/>
                </a:moveTo>
                <a:cubicBezTo>
                  <a:pt x="1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2"/>
                  <a:pt x="1016" y="611"/>
                </a:cubicBez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1758750" y="2705291"/>
            <a:ext cx="59573" cy="35814"/>
          </a:xfrm>
          <a:custGeom>
            <a:rect b="b" l="l" r="r" t="t"/>
            <a:pathLst>
              <a:path extrusionOk="0" h="612" w="1018">
                <a:moveTo>
                  <a:pt x="1" y="1"/>
                </a:moveTo>
                <a:cubicBezTo>
                  <a:pt x="1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2"/>
                  <a:pt x="1016" y="611"/>
                </a:cubicBez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1836582" y="2705291"/>
            <a:ext cx="59515" cy="35814"/>
          </a:xfrm>
          <a:custGeom>
            <a:rect b="b" l="l" r="r" t="t"/>
            <a:pathLst>
              <a:path extrusionOk="0" h="612" w="1017">
                <a:moveTo>
                  <a:pt x="1" y="1"/>
                </a:moveTo>
                <a:cubicBezTo>
                  <a:pt x="1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6" y="612"/>
                  <a:pt x="1016" y="611"/>
                </a:cubicBez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1914414" y="2705291"/>
            <a:ext cx="59515" cy="35814"/>
          </a:xfrm>
          <a:custGeom>
            <a:rect b="b" l="l" r="r" t="t"/>
            <a:pathLst>
              <a:path extrusionOk="0" h="612" w="1017">
                <a:moveTo>
                  <a:pt x="2" y="1"/>
                </a:moveTo>
                <a:cubicBezTo>
                  <a:pt x="2" y="1"/>
                  <a:pt x="1" y="1"/>
                  <a:pt x="1" y="2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2"/>
                  <a:pt x="1017" y="611"/>
                </a:cubicBezTo>
                <a:lnTo>
                  <a:pt x="1017" y="2"/>
                </a:lnTo>
                <a:cubicBezTo>
                  <a:pt x="1017" y="2"/>
                  <a:pt x="1017" y="1"/>
                  <a:pt x="1016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"/>
          <p:cNvSpPr/>
          <p:nvPr/>
        </p:nvSpPr>
        <p:spPr>
          <a:xfrm>
            <a:off x="1992246" y="2705291"/>
            <a:ext cx="59515" cy="35814"/>
          </a:xfrm>
          <a:custGeom>
            <a:rect b="b" l="l" r="r" t="t"/>
            <a:pathLst>
              <a:path extrusionOk="0" h="612" w="1017">
                <a:moveTo>
                  <a:pt x="2" y="1"/>
                </a:moveTo>
                <a:cubicBezTo>
                  <a:pt x="2" y="1"/>
                  <a:pt x="1" y="1"/>
                  <a:pt x="1" y="2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2"/>
                  <a:pt x="1017" y="611"/>
                </a:cubicBezTo>
                <a:lnTo>
                  <a:pt x="1017" y="2"/>
                </a:lnTo>
                <a:cubicBezTo>
                  <a:pt x="1017" y="2"/>
                  <a:pt x="1017" y="1"/>
                  <a:pt x="1016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"/>
          <p:cNvSpPr/>
          <p:nvPr/>
        </p:nvSpPr>
        <p:spPr>
          <a:xfrm>
            <a:off x="1603144" y="2758485"/>
            <a:ext cx="59515" cy="35873"/>
          </a:xfrm>
          <a:custGeom>
            <a:rect b="b" l="l" r="r" t="t"/>
            <a:pathLst>
              <a:path extrusionOk="0" h="613" w="1017">
                <a:moveTo>
                  <a:pt x="2" y="0"/>
                </a:moveTo>
                <a:cubicBezTo>
                  <a:pt x="2" y="0"/>
                  <a:pt x="0" y="0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2" y="612"/>
                </a:cubicBezTo>
                <a:lnTo>
                  <a:pt x="1015" y="612"/>
                </a:lnTo>
                <a:lnTo>
                  <a:pt x="1016" y="611"/>
                </a:lnTo>
                <a:lnTo>
                  <a:pt x="1016" y="2"/>
                </a:lnTo>
                <a:cubicBezTo>
                  <a:pt x="1016" y="2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"/>
          <p:cNvSpPr/>
          <p:nvPr/>
        </p:nvSpPr>
        <p:spPr>
          <a:xfrm>
            <a:off x="1680918" y="2758485"/>
            <a:ext cx="59573" cy="35873"/>
          </a:xfrm>
          <a:custGeom>
            <a:rect b="b" l="l" r="r" t="t"/>
            <a:pathLst>
              <a:path extrusionOk="0" h="613" w="1018">
                <a:moveTo>
                  <a:pt x="1" y="0"/>
                </a:moveTo>
                <a:cubicBezTo>
                  <a:pt x="1" y="0"/>
                  <a:pt x="0" y="0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1"/>
                  <a:pt x="1016" y="611"/>
                </a:cubicBezTo>
                <a:lnTo>
                  <a:pt x="1016" y="2"/>
                </a:lnTo>
                <a:cubicBezTo>
                  <a:pt x="1016" y="2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"/>
          <p:cNvSpPr/>
          <p:nvPr/>
        </p:nvSpPr>
        <p:spPr>
          <a:xfrm>
            <a:off x="1758750" y="2758485"/>
            <a:ext cx="59573" cy="35873"/>
          </a:xfrm>
          <a:custGeom>
            <a:rect b="b" l="l" r="r" t="t"/>
            <a:pathLst>
              <a:path extrusionOk="0" h="613" w="1018">
                <a:moveTo>
                  <a:pt x="1" y="0"/>
                </a:moveTo>
                <a:cubicBezTo>
                  <a:pt x="1" y="0"/>
                  <a:pt x="0" y="0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1"/>
                  <a:pt x="1016" y="611"/>
                </a:cubicBezTo>
                <a:lnTo>
                  <a:pt x="1016" y="2"/>
                </a:lnTo>
                <a:cubicBezTo>
                  <a:pt x="1016" y="2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5"/>
          <p:cNvSpPr/>
          <p:nvPr/>
        </p:nvSpPr>
        <p:spPr>
          <a:xfrm>
            <a:off x="1836582" y="2758485"/>
            <a:ext cx="59515" cy="35873"/>
          </a:xfrm>
          <a:custGeom>
            <a:rect b="b" l="l" r="r" t="t"/>
            <a:pathLst>
              <a:path extrusionOk="0" h="613" w="1017">
                <a:moveTo>
                  <a:pt x="1" y="0"/>
                </a:moveTo>
                <a:cubicBezTo>
                  <a:pt x="1" y="0"/>
                  <a:pt x="0" y="0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6" y="611"/>
                  <a:pt x="1016" y="611"/>
                </a:cubicBezTo>
                <a:lnTo>
                  <a:pt x="1016" y="2"/>
                </a:lnTo>
                <a:cubicBezTo>
                  <a:pt x="1016" y="2"/>
                  <a:pt x="1016" y="0"/>
                  <a:pt x="1015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1914414" y="2758485"/>
            <a:ext cx="59515" cy="35873"/>
          </a:xfrm>
          <a:custGeom>
            <a:rect b="b" l="l" r="r" t="t"/>
            <a:pathLst>
              <a:path extrusionOk="0" h="613" w="1017">
                <a:moveTo>
                  <a:pt x="2" y="0"/>
                </a:moveTo>
                <a:cubicBezTo>
                  <a:pt x="2" y="0"/>
                  <a:pt x="1" y="0"/>
                  <a:pt x="1" y="2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1"/>
                  <a:pt x="1017" y="611"/>
                </a:cubicBezTo>
                <a:lnTo>
                  <a:pt x="1017" y="2"/>
                </a:lnTo>
                <a:cubicBezTo>
                  <a:pt x="1017" y="2"/>
                  <a:pt x="1017" y="0"/>
                  <a:pt x="1016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5"/>
          <p:cNvSpPr/>
          <p:nvPr/>
        </p:nvSpPr>
        <p:spPr>
          <a:xfrm>
            <a:off x="1992246" y="2758485"/>
            <a:ext cx="59515" cy="35873"/>
          </a:xfrm>
          <a:custGeom>
            <a:rect b="b" l="l" r="r" t="t"/>
            <a:pathLst>
              <a:path extrusionOk="0" h="613" w="1017">
                <a:moveTo>
                  <a:pt x="2" y="0"/>
                </a:moveTo>
                <a:cubicBezTo>
                  <a:pt x="2" y="0"/>
                  <a:pt x="1" y="0"/>
                  <a:pt x="1" y="2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1"/>
                  <a:pt x="1017" y="611"/>
                </a:cubicBezTo>
                <a:lnTo>
                  <a:pt x="1017" y="2"/>
                </a:lnTo>
                <a:cubicBezTo>
                  <a:pt x="1017" y="2"/>
                  <a:pt x="1017" y="0"/>
                  <a:pt x="1016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1603144" y="2811621"/>
            <a:ext cx="59515" cy="35814"/>
          </a:xfrm>
          <a:custGeom>
            <a:rect b="b" l="l" r="r" t="t"/>
            <a:pathLst>
              <a:path extrusionOk="0" h="612" w="1017">
                <a:moveTo>
                  <a:pt x="2" y="1"/>
                </a:moveTo>
                <a:cubicBezTo>
                  <a:pt x="2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2" y="612"/>
                </a:cubicBezTo>
                <a:lnTo>
                  <a:pt x="1015" y="612"/>
                </a:lnTo>
                <a:lnTo>
                  <a:pt x="1016" y="611"/>
                </a:ln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5"/>
          <p:cNvSpPr/>
          <p:nvPr/>
        </p:nvSpPr>
        <p:spPr>
          <a:xfrm>
            <a:off x="1680918" y="2811621"/>
            <a:ext cx="59573" cy="35814"/>
          </a:xfrm>
          <a:custGeom>
            <a:rect b="b" l="l" r="r" t="t"/>
            <a:pathLst>
              <a:path extrusionOk="0" h="612" w="1018">
                <a:moveTo>
                  <a:pt x="1" y="1"/>
                </a:moveTo>
                <a:cubicBezTo>
                  <a:pt x="1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1"/>
                  <a:pt x="1016" y="611"/>
                </a:cubicBez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5"/>
          <p:cNvSpPr/>
          <p:nvPr/>
        </p:nvSpPr>
        <p:spPr>
          <a:xfrm>
            <a:off x="1758750" y="2811621"/>
            <a:ext cx="59573" cy="35814"/>
          </a:xfrm>
          <a:custGeom>
            <a:rect b="b" l="l" r="r" t="t"/>
            <a:pathLst>
              <a:path extrusionOk="0" h="612" w="1018">
                <a:moveTo>
                  <a:pt x="1" y="1"/>
                </a:moveTo>
                <a:cubicBezTo>
                  <a:pt x="1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1"/>
                  <a:pt x="1016" y="611"/>
                </a:cubicBez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5"/>
          <p:cNvSpPr/>
          <p:nvPr/>
        </p:nvSpPr>
        <p:spPr>
          <a:xfrm>
            <a:off x="1836582" y="2811621"/>
            <a:ext cx="59515" cy="35814"/>
          </a:xfrm>
          <a:custGeom>
            <a:rect b="b" l="l" r="r" t="t"/>
            <a:pathLst>
              <a:path extrusionOk="0" h="612" w="1017">
                <a:moveTo>
                  <a:pt x="1" y="1"/>
                </a:moveTo>
                <a:cubicBezTo>
                  <a:pt x="1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6" y="611"/>
                  <a:pt x="1016" y="611"/>
                </a:cubicBez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5"/>
          <p:cNvSpPr/>
          <p:nvPr/>
        </p:nvSpPr>
        <p:spPr>
          <a:xfrm>
            <a:off x="1914414" y="2811621"/>
            <a:ext cx="59515" cy="35814"/>
          </a:xfrm>
          <a:custGeom>
            <a:rect b="b" l="l" r="r" t="t"/>
            <a:pathLst>
              <a:path extrusionOk="0" h="612" w="1017">
                <a:moveTo>
                  <a:pt x="2" y="1"/>
                </a:moveTo>
                <a:cubicBezTo>
                  <a:pt x="2" y="1"/>
                  <a:pt x="1" y="1"/>
                  <a:pt x="1" y="2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1"/>
                  <a:pt x="1017" y="611"/>
                </a:cubicBezTo>
                <a:lnTo>
                  <a:pt x="1017" y="2"/>
                </a:lnTo>
                <a:cubicBezTo>
                  <a:pt x="1017" y="2"/>
                  <a:pt x="1017" y="1"/>
                  <a:pt x="1016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5"/>
          <p:cNvSpPr/>
          <p:nvPr/>
        </p:nvSpPr>
        <p:spPr>
          <a:xfrm>
            <a:off x="1992246" y="2811621"/>
            <a:ext cx="59515" cy="35814"/>
          </a:xfrm>
          <a:custGeom>
            <a:rect b="b" l="l" r="r" t="t"/>
            <a:pathLst>
              <a:path extrusionOk="0" h="612" w="1017">
                <a:moveTo>
                  <a:pt x="2" y="1"/>
                </a:moveTo>
                <a:cubicBezTo>
                  <a:pt x="2" y="1"/>
                  <a:pt x="1" y="1"/>
                  <a:pt x="1" y="2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1"/>
                  <a:pt x="1017" y="611"/>
                </a:cubicBezTo>
                <a:lnTo>
                  <a:pt x="1017" y="2"/>
                </a:lnTo>
                <a:cubicBezTo>
                  <a:pt x="1017" y="2"/>
                  <a:pt x="1017" y="1"/>
                  <a:pt x="1016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5"/>
          <p:cNvSpPr/>
          <p:nvPr/>
        </p:nvSpPr>
        <p:spPr>
          <a:xfrm>
            <a:off x="1603144" y="2864757"/>
            <a:ext cx="59515" cy="35873"/>
          </a:xfrm>
          <a:custGeom>
            <a:rect b="b" l="l" r="r" t="t"/>
            <a:pathLst>
              <a:path extrusionOk="0" h="613" w="1017">
                <a:moveTo>
                  <a:pt x="2" y="1"/>
                </a:moveTo>
                <a:cubicBezTo>
                  <a:pt x="2" y="1"/>
                  <a:pt x="0" y="1"/>
                  <a:pt x="0" y="3"/>
                </a:cubicBezTo>
                <a:lnTo>
                  <a:pt x="0" y="611"/>
                </a:lnTo>
                <a:cubicBezTo>
                  <a:pt x="0" y="611"/>
                  <a:pt x="0" y="612"/>
                  <a:pt x="2" y="612"/>
                </a:cubicBezTo>
                <a:lnTo>
                  <a:pt x="1015" y="612"/>
                </a:lnTo>
                <a:lnTo>
                  <a:pt x="1016" y="611"/>
                </a:lnTo>
                <a:lnTo>
                  <a:pt x="1016" y="3"/>
                </a:lnTo>
                <a:cubicBezTo>
                  <a:pt x="1016" y="3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"/>
          <p:cNvSpPr/>
          <p:nvPr/>
        </p:nvSpPr>
        <p:spPr>
          <a:xfrm>
            <a:off x="1680918" y="2864757"/>
            <a:ext cx="59573" cy="35873"/>
          </a:xfrm>
          <a:custGeom>
            <a:rect b="b" l="l" r="r" t="t"/>
            <a:pathLst>
              <a:path extrusionOk="0" h="613" w="1018">
                <a:moveTo>
                  <a:pt x="1" y="1"/>
                </a:moveTo>
                <a:cubicBezTo>
                  <a:pt x="1" y="1"/>
                  <a:pt x="0" y="1"/>
                  <a:pt x="0" y="3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1"/>
                  <a:pt x="1016" y="611"/>
                </a:cubicBezTo>
                <a:lnTo>
                  <a:pt x="1016" y="3"/>
                </a:lnTo>
                <a:cubicBezTo>
                  <a:pt x="1016" y="3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"/>
          <p:cNvSpPr/>
          <p:nvPr/>
        </p:nvSpPr>
        <p:spPr>
          <a:xfrm>
            <a:off x="1758750" y="2864757"/>
            <a:ext cx="59573" cy="35873"/>
          </a:xfrm>
          <a:custGeom>
            <a:rect b="b" l="l" r="r" t="t"/>
            <a:pathLst>
              <a:path extrusionOk="0" h="613" w="1018">
                <a:moveTo>
                  <a:pt x="1" y="1"/>
                </a:moveTo>
                <a:cubicBezTo>
                  <a:pt x="1" y="1"/>
                  <a:pt x="0" y="1"/>
                  <a:pt x="0" y="3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1"/>
                  <a:pt x="1016" y="611"/>
                </a:cubicBezTo>
                <a:lnTo>
                  <a:pt x="1016" y="3"/>
                </a:lnTo>
                <a:cubicBezTo>
                  <a:pt x="1016" y="3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5"/>
          <p:cNvSpPr/>
          <p:nvPr/>
        </p:nvSpPr>
        <p:spPr>
          <a:xfrm>
            <a:off x="1836582" y="2864757"/>
            <a:ext cx="59515" cy="35873"/>
          </a:xfrm>
          <a:custGeom>
            <a:rect b="b" l="l" r="r" t="t"/>
            <a:pathLst>
              <a:path extrusionOk="0" h="613" w="1017">
                <a:moveTo>
                  <a:pt x="1" y="1"/>
                </a:moveTo>
                <a:cubicBezTo>
                  <a:pt x="1" y="1"/>
                  <a:pt x="0" y="1"/>
                  <a:pt x="0" y="3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6" y="611"/>
                  <a:pt x="1016" y="611"/>
                </a:cubicBezTo>
                <a:lnTo>
                  <a:pt x="1016" y="3"/>
                </a:lnTo>
                <a:cubicBezTo>
                  <a:pt x="1016" y="3"/>
                  <a:pt x="1016" y="1"/>
                  <a:pt x="1015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5"/>
          <p:cNvSpPr/>
          <p:nvPr/>
        </p:nvSpPr>
        <p:spPr>
          <a:xfrm>
            <a:off x="1914414" y="2864757"/>
            <a:ext cx="59515" cy="35873"/>
          </a:xfrm>
          <a:custGeom>
            <a:rect b="b" l="l" r="r" t="t"/>
            <a:pathLst>
              <a:path extrusionOk="0" h="613" w="1017">
                <a:moveTo>
                  <a:pt x="2" y="1"/>
                </a:moveTo>
                <a:cubicBezTo>
                  <a:pt x="2" y="1"/>
                  <a:pt x="1" y="1"/>
                  <a:pt x="1" y="3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1"/>
                  <a:pt x="1017" y="611"/>
                </a:cubicBezTo>
                <a:lnTo>
                  <a:pt x="1017" y="3"/>
                </a:lnTo>
                <a:cubicBezTo>
                  <a:pt x="1017" y="3"/>
                  <a:pt x="1017" y="1"/>
                  <a:pt x="1016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5"/>
          <p:cNvSpPr/>
          <p:nvPr/>
        </p:nvSpPr>
        <p:spPr>
          <a:xfrm>
            <a:off x="1992246" y="2864757"/>
            <a:ext cx="59515" cy="35873"/>
          </a:xfrm>
          <a:custGeom>
            <a:rect b="b" l="l" r="r" t="t"/>
            <a:pathLst>
              <a:path extrusionOk="0" h="613" w="1017">
                <a:moveTo>
                  <a:pt x="2" y="1"/>
                </a:moveTo>
                <a:cubicBezTo>
                  <a:pt x="2" y="1"/>
                  <a:pt x="1" y="1"/>
                  <a:pt x="1" y="3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1"/>
                  <a:pt x="1017" y="611"/>
                </a:cubicBezTo>
                <a:lnTo>
                  <a:pt x="1017" y="3"/>
                </a:lnTo>
                <a:cubicBezTo>
                  <a:pt x="1017" y="3"/>
                  <a:pt x="1017" y="1"/>
                  <a:pt x="1016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1603144" y="2246378"/>
            <a:ext cx="59515" cy="424563"/>
          </a:xfrm>
          <a:custGeom>
            <a:rect b="b" l="l" r="r" t="t"/>
            <a:pathLst>
              <a:path extrusionOk="0" h="7255" w="1017">
                <a:moveTo>
                  <a:pt x="2" y="0"/>
                </a:moveTo>
                <a:cubicBezTo>
                  <a:pt x="2" y="0"/>
                  <a:pt x="0" y="0"/>
                  <a:pt x="0" y="1"/>
                </a:cubicBezTo>
                <a:lnTo>
                  <a:pt x="0" y="7252"/>
                </a:lnTo>
                <a:cubicBezTo>
                  <a:pt x="0" y="7252"/>
                  <a:pt x="0" y="7254"/>
                  <a:pt x="2" y="7254"/>
                </a:cubicBezTo>
                <a:lnTo>
                  <a:pt x="1015" y="7254"/>
                </a:lnTo>
                <a:cubicBezTo>
                  <a:pt x="1015" y="7254"/>
                  <a:pt x="1016" y="7254"/>
                  <a:pt x="1016" y="7252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"/>
          <p:cNvSpPr/>
          <p:nvPr/>
        </p:nvSpPr>
        <p:spPr>
          <a:xfrm>
            <a:off x="1603085" y="2280261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solidFill>
            <a:schemeClr val="accent4"/>
          </a:solidFill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1603085" y="2324970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1603085" y="2369621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1"/>
                </a:moveTo>
                <a:lnTo>
                  <a:pt x="1017" y="1"/>
                </a:lnTo>
              </a:path>
            </a:pathLst>
          </a:custGeom>
          <a:solidFill>
            <a:schemeClr val="accent4"/>
          </a:solidFill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"/>
          <p:cNvSpPr/>
          <p:nvPr/>
        </p:nvSpPr>
        <p:spPr>
          <a:xfrm>
            <a:off x="1603085" y="2414447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5"/>
          <p:cNvSpPr/>
          <p:nvPr/>
        </p:nvSpPr>
        <p:spPr>
          <a:xfrm>
            <a:off x="1603085" y="2459097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solidFill>
            <a:schemeClr val="accent4"/>
          </a:solidFill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1603085" y="2503748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5"/>
          <p:cNvSpPr/>
          <p:nvPr/>
        </p:nvSpPr>
        <p:spPr>
          <a:xfrm>
            <a:off x="1603085" y="2548574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1603085" y="2593225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5"/>
          <p:cNvSpPr/>
          <p:nvPr/>
        </p:nvSpPr>
        <p:spPr>
          <a:xfrm>
            <a:off x="1603085" y="2637993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1"/>
                </a:moveTo>
                <a:lnTo>
                  <a:pt x="1017" y="1"/>
                </a:lnTo>
              </a:path>
            </a:pathLst>
          </a:custGeom>
          <a:solidFill>
            <a:schemeClr val="accent4"/>
          </a:solidFill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1680918" y="2246378"/>
            <a:ext cx="59573" cy="424563"/>
          </a:xfrm>
          <a:custGeom>
            <a:rect b="b" l="l" r="r" t="t"/>
            <a:pathLst>
              <a:path extrusionOk="0" h="7255" w="1018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lnTo>
                  <a:pt x="0" y="7252"/>
                </a:lnTo>
                <a:cubicBezTo>
                  <a:pt x="0" y="7252"/>
                  <a:pt x="0" y="7254"/>
                  <a:pt x="1" y="7254"/>
                </a:cubicBezTo>
                <a:lnTo>
                  <a:pt x="1015" y="7254"/>
                </a:lnTo>
                <a:cubicBezTo>
                  <a:pt x="1016" y="7254"/>
                  <a:pt x="1017" y="7254"/>
                  <a:pt x="1016" y="7252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>
            <a:off x="1680918" y="2280261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"/>
          <p:cNvSpPr/>
          <p:nvPr/>
        </p:nvSpPr>
        <p:spPr>
          <a:xfrm>
            <a:off x="1680918" y="2324970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5"/>
          <p:cNvSpPr/>
          <p:nvPr/>
        </p:nvSpPr>
        <p:spPr>
          <a:xfrm>
            <a:off x="1680918" y="2369621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5"/>
          <p:cNvSpPr/>
          <p:nvPr/>
        </p:nvSpPr>
        <p:spPr>
          <a:xfrm>
            <a:off x="1680918" y="2414447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1680918" y="2459097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1680918" y="2503748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5"/>
          <p:cNvSpPr/>
          <p:nvPr/>
        </p:nvSpPr>
        <p:spPr>
          <a:xfrm>
            <a:off x="1680918" y="2548574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5"/>
          <p:cNvSpPr/>
          <p:nvPr/>
        </p:nvSpPr>
        <p:spPr>
          <a:xfrm>
            <a:off x="1680918" y="2593225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5"/>
          <p:cNvSpPr/>
          <p:nvPr/>
        </p:nvSpPr>
        <p:spPr>
          <a:xfrm>
            <a:off x="1680918" y="2637993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5"/>
          <p:cNvSpPr/>
          <p:nvPr/>
        </p:nvSpPr>
        <p:spPr>
          <a:xfrm>
            <a:off x="1758750" y="2246378"/>
            <a:ext cx="59573" cy="424563"/>
          </a:xfrm>
          <a:custGeom>
            <a:rect b="b" l="l" r="r" t="t"/>
            <a:pathLst>
              <a:path extrusionOk="0" h="7255" w="1018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lnTo>
                  <a:pt x="0" y="7252"/>
                </a:lnTo>
                <a:cubicBezTo>
                  <a:pt x="0" y="7252"/>
                  <a:pt x="0" y="7254"/>
                  <a:pt x="1" y="7254"/>
                </a:cubicBezTo>
                <a:lnTo>
                  <a:pt x="1015" y="7254"/>
                </a:lnTo>
                <a:cubicBezTo>
                  <a:pt x="1016" y="7254"/>
                  <a:pt x="1017" y="7254"/>
                  <a:pt x="1016" y="7252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5"/>
          <p:cNvSpPr/>
          <p:nvPr/>
        </p:nvSpPr>
        <p:spPr>
          <a:xfrm>
            <a:off x="1758750" y="2280261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"/>
          <p:cNvSpPr/>
          <p:nvPr/>
        </p:nvSpPr>
        <p:spPr>
          <a:xfrm>
            <a:off x="1758750" y="2324970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1"/>
                </a:moveTo>
                <a:lnTo>
                  <a:pt x="1017" y="1"/>
                </a:lnTo>
              </a:path>
            </a:pathLst>
          </a:custGeom>
          <a:solidFill>
            <a:schemeClr val="accent4"/>
          </a:solidFill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"/>
          <p:cNvSpPr/>
          <p:nvPr/>
        </p:nvSpPr>
        <p:spPr>
          <a:xfrm>
            <a:off x="1758750" y="2369621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1"/>
                </a:moveTo>
                <a:lnTo>
                  <a:pt x="1017" y="1"/>
                </a:lnTo>
              </a:path>
            </a:pathLst>
          </a:custGeom>
          <a:solidFill>
            <a:schemeClr val="accent4"/>
          </a:solidFill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5"/>
          <p:cNvSpPr/>
          <p:nvPr/>
        </p:nvSpPr>
        <p:spPr>
          <a:xfrm>
            <a:off x="1758750" y="2414447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5"/>
          <p:cNvSpPr/>
          <p:nvPr/>
        </p:nvSpPr>
        <p:spPr>
          <a:xfrm>
            <a:off x="1758750" y="2459097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solidFill>
            <a:schemeClr val="accent4"/>
          </a:solidFill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5"/>
          <p:cNvSpPr/>
          <p:nvPr/>
        </p:nvSpPr>
        <p:spPr>
          <a:xfrm>
            <a:off x="1758750" y="2503748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5"/>
          <p:cNvSpPr/>
          <p:nvPr/>
        </p:nvSpPr>
        <p:spPr>
          <a:xfrm>
            <a:off x="1758750" y="2548574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5"/>
          <p:cNvSpPr/>
          <p:nvPr/>
        </p:nvSpPr>
        <p:spPr>
          <a:xfrm>
            <a:off x="1758750" y="2593225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5"/>
          <p:cNvSpPr/>
          <p:nvPr/>
        </p:nvSpPr>
        <p:spPr>
          <a:xfrm>
            <a:off x="1758750" y="2637993"/>
            <a:ext cx="59573" cy="59"/>
          </a:xfrm>
          <a:custGeom>
            <a:rect b="b" l="l" r="r" t="t"/>
            <a:pathLst>
              <a:path extrusionOk="0" fill="none" h="1" w="1018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5"/>
          <p:cNvSpPr/>
          <p:nvPr/>
        </p:nvSpPr>
        <p:spPr>
          <a:xfrm>
            <a:off x="1836582" y="2246378"/>
            <a:ext cx="59515" cy="424563"/>
          </a:xfrm>
          <a:custGeom>
            <a:rect b="b" l="l" r="r" t="t"/>
            <a:pathLst>
              <a:path extrusionOk="0" h="7255" w="1017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lnTo>
                  <a:pt x="0" y="7252"/>
                </a:lnTo>
                <a:cubicBezTo>
                  <a:pt x="0" y="7252"/>
                  <a:pt x="0" y="7254"/>
                  <a:pt x="1" y="7254"/>
                </a:cubicBezTo>
                <a:lnTo>
                  <a:pt x="1015" y="7254"/>
                </a:lnTo>
                <a:cubicBezTo>
                  <a:pt x="1016" y="7254"/>
                  <a:pt x="1016" y="7254"/>
                  <a:pt x="1016" y="7252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5"/>
          <p:cNvSpPr/>
          <p:nvPr/>
        </p:nvSpPr>
        <p:spPr>
          <a:xfrm>
            <a:off x="1836582" y="2280261"/>
            <a:ext cx="59515" cy="59"/>
          </a:xfrm>
          <a:custGeom>
            <a:rect b="b" l="l" r="r" t="t"/>
            <a:pathLst>
              <a:path extrusionOk="0" fill="none" h="1" w="1017">
                <a:moveTo>
                  <a:pt x="0" y="0"/>
                </a:moveTo>
                <a:lnTo>
                  <a:pt x="1016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5"/>
          <p:cNvSpPr/>
          <p:nvPr/>
        </p:nvSpPr>
        <p:spPr>
          <a:xfrm>
            <a:off x="1836582" y="2324970"/>
            <a:ext cx="59515" cy="59"/>
          </a:xfrm>
          <a:custGeom>
            <a:rect b="b" l="l" r="r" t="t"/>
            <a:pathLst>
              <a:path extrusionOk="0" fill="none" h="1" w="1017">
                <a:moveTo>
                  <a:pt x="0" y="1"/>
                </a:moveTo>
                <a:lnTo>
                  <a:pt x="1016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5"/>
          <p:cNvSpPr/>
          <p:nvPr/>
        </p:nvSpPr>
        <p:spPr>
          <a:xfrm>
            <a:off x="1836582" y="2369621"/>
            <a:ext cx="59515" cy="59"/>
          </a:xfrm>
          <a:custGeom>
            <a:rect b="b" l="l" r="r" t="t"/>
            <a:pathLst>
              <a:path extrusionOk="0" fill="none" h="1" w="1017">
                <a:moveTo>
                  <a:pt x="0" y="1"/>
                </a:moveTo>
                <a:lnTo>
                  <a:pt x="1016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5"/>
          <p:cNvSpPr/>
          <p:nvPr/>
        </p:nvSpPr>
        <p:spPr>
          <a:xfrm>
            <a:off x="1836582" y="2414447"/>
            <a:ext cx="59515" cy="59"/>
          </a:xfrm>
          <a:custGeom>
            <a:rect b="b" l="l" r="r" t="t"/>
            <a:pathLst>
              <a:path extrusionOk="0" fill="none" h="1" w="1017">
                <a:moveTo>
                  <a:pt x="0" y="0"/>
                </a:moveTo>
                <a:lnTo>
                  <a:pt x="1016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1836582" y="2459097"/>
            <a:ext cx="59515" cy="59"/>
          </a:xfrm>
          <a:custGeom>
            <a:rect b="b" l="l" r="r" t="t"/>
            <a:pathLst>
              <a:path extrusionOk="0" fill="none" h="1" w="1017">
                <a:moveTo>
                  <a:pt x="0" y="0"/>
                </a:moveTo>
                <a:lnTo>
                  <a:pt x="1016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1836582" y="2503748"/>
            <a:ext cx="59515" cy="59"/>
          </a:xfrm>
          <a:custGeom>
            <a:rect b="b" l="l" r="r" t="t"/>
            <a:pathLst>
              <a:path extrusionOk="0" fill="none" h="1" w="1017">
                <a:moveTo>
                  <a:pt x="0" y="1"/>
                </a:moveTo>
                <a:lnTo>
                  <a:pt x="1016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5"/>
          <p:cNvSpPr/>
          <p:nvPr/>
        </p:nvSpPr>
        <p:spPr>
          <a:xfrm>
            <a:off x="1836582" y="2548574"/>
            <a:ext cx="59515" cy="59"/>
          </a:xfrm>
          <a:custGeom>
            <a:rect b="b" l="l" r="r" t="t"/>
            <a:pathLst>
              <a:path extrusionOk="0" fill="none" h="1" w="1017">
                <a:moveTo>
                  <a:pt x="0" y="0"/>
                </a:moveTo>
                <a:lnTo>
                  <a:pt x="1016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1836582" y="2593225"/>
            <a:ext cx="59515" cy="59"/>
          </a:xfrm>
          <a:custGeom>
            <a:rect b="b" l="l" r="r" t="t"/>
            <a:pathLst>
              <a:path extrusionOk="0" fill="none" h="1" w="1017">
                <a:moveTo>
                  <a:pt x="0" y="0"/>
                </a:moveTo>
                <a:lnTo>
                  <a:pt x="1016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5"/>
          <p:cNvSpPr/>
          <p:nvPr/>
        </p:nvSpPr>
        <p:spPr>
          <a:xfrm>
            <a:off x="1836582" y="2637993"/>
            <a:ext cx="59515" cy="59"/>
          </a:xfrm>
          <a:custGeom>
            <a:rect b="b" l="l" r="r" t="t"/>
            <a:pathLst>
              <a:path extrusionOk="0" fill="none" h="1" w="1017">
                <a:moveTo>
                  <a:pt x="0" y="1"/>
                </a:moveTo>
                <a:lnTo>
                  <a:pt x="1016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5"/>
          <p:cNvSpPr/>
          <p:nvPr/>
        </p:nvSpPr>
        <p:spPr>
          <a:xfrm>
            <a:off x="1914414" y="2246378"/>
            <a:ext cx="59515" cy="424563"/>
          </a:xfrm>
          <a:custGeom>
            <a:rect b="b" l="l" r="r" t="t"/>
            <a:pathLst>
              <a:path extrusionOk="0" h="7255" w="1017">
                <a:moveTo>
                  <a:pt x="2" y="0"/>
                </a:moveTo>
                <a:cubicBezTo>
                  <a:pt x="2" y="0"/>
                  <a:pt x="1" y="0"/>
                  <a:pt x="1" y="1"/>
                </a:cubicBezTo>
                <a:lnTo>
                  <a:pt x="1" y="7252"/>
                </a:lnTo>
                <a:cubicBezTo>
                  <a:pt x="1" y="7252"/>
                  <a:pt x="1" y="7254"/>
                  <a:pt x="2" y="7254"/>
                </a:cubicBezTo>
                <a:lnTo>
                  <a:pt x="1016" y="7254"/>
                </a:lnTo>
                <a:cubicBezTo>
                  <a:pt x="1017" y="7254"/>
                  <a:pt x="1017" y="7254"/>
                  <a:pt x="1017" y="7252"/>
                </a:cubicBezTo>
                <a:lnTo>
                  <a:pt x="1017" y="1"/>
                </a:lnTo>
                <a:cubicBezTo>
                  <a:pt x="1017" y="1"/>
                  <a:pt x="1017" y="0"/>
                  <a:pt x="1016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1914414" y="2280261"/>
            <a:ext cx="59515" cy="59"/>
          </a:xfrm>
          <a:custGeom>
            <a:rect b="b" l="l" r="r" t="t"/>
            <a:pathLst>
              <a:path extrusionOk="0" fill="none" h="1" w="1017">
                <a:moveTo>
                  <a:pt x="1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5"/>
          <p:cNvSpPr/>
          <p:nvPr/>
        </p:nvSpPr>
        <p:spPr>
          <a:xfrm>
            <a:off x="1914414" y="2324970"/>
            <a:ext cx="59515" cy="59"/>
          </a:xfrm>
          <a:custGeom>
            <a:rect b="b" l="l" r="r" t="t"/>
            <a:pathLst>
              <a:path extrusionOk="0" fill="none" h="1" w="1017">
                <a:moveTo>
                  <a:pt x="1" y="1"/>
                </a:moveTo>
                <a:lnTo>
                  <a:pt x="1017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5"/>
          <p:cNvSpPr/>
          <p:nvPr/>
        </p:nvSpPr>
        <p:spPr>
          <a:xfrm>
            <a:off x="1914414" y="2369621"/>
            <a:ext cx="59515" cy="59"/>
          </a:xfrm>
          <a:custGeom>
            <a:rect b="b" l="l" r="r" t="t"/>
            <a:pathLst>
              <a:path extrusionOk="0" fill="none" h="1" w="1017">
                <a:moveTo>
                  <a:pt x="1" y="1"/>
                </a:moveTo>
                <a:lnTo>
                  <a:pt x="1017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1914414" y="2414447"/>
            <a:ext cx="59515" cy="59"/>
          </a:xfrm>
          <a:custGeom>
            <a:rect b="b" l="l" r="r" t="t"/>
            <a:pathLst>
              <a:path extrusionOk="0" fill="none" h="1" w="1017">
                <a:moveTo>
                  <a:pt x="1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5"/>
          <p:cNvSpPr/>
          <p:nvPr/>
        </p:nvSpPr>
        <p:spPr>
          <a:xfrm>
            <a:off x="1914414" y="2459097"/>
            <a:ext cx="59515" cy="59"/>
          </a:xfrm>
          <a:custGeom>
            <a:rect b="b" l="l" r="r" t="t"/>
            <a:pathLst>
              <a:path extrusionOk="0" fill="none" h="1" w="1017">
                <a:moveTo>
                  <a:pt x="1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1914414" y="2503748"/>
            <a:ext cx="59515" cy="59"/>
          </a:xfrm>
          <a:custGeom>
            <a:rect b="b" l="l" r="r" t="t"/>
            <a:pathLst>
              <a:path extrusionOk="0" fill="none" h="1" w="1017">
                <a:moveTo>
                  <a:pt x="1" y="1"/>
                </a:moveTo>
                <a:lnTo>
                  <a:pt x="1017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1914414" y="2548574"/>
            <a:ext cx="59515" cy="59"/>
          </a:xfrm>
          <a:custGeom>
            <a:rect b="b" l="l" r="r" t="t"/>
            <a:pathLst>
              <a:path extrusionOk="0" fill="none" h="1" w="1017">
                <a:moveTo>
                  <a:pt x="1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5"/>
          <p:cNvSpPr/>
          <p:nvPr/>
        </p:nvSpPr>
        <p:spPr>
          <a:xfrm>
            <a:off x="1914414" y="2593225"/>
            <a:ext cx="59515" cy="59"/>
          </a:xfrm>
          <a:custGeom>
            <a:rect b="b" l="l" r="r" t="t"/>
            <a:pathLst>
              <a:path extrusionOk="0" fill="none" h="1" w="1017">
                <a:moveTo>
                  <a:pt x="1" y="0"/>
                </a:moveTo>
                <a:lnTo>
                  <a:pt x="1017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1914414" y="2637993"/>
            <a:ext cx="59515" cy="59"/>
          </a:xfrm>
          <a:custGeom>
            <a:rect b="b" l="l" r="r" t="t"/>
            <a:pathLst>
              <a:path extrusionOk="0" fill="none" h="1" w="1017">
                <a:moveTo>
                  <a:pt x="1" y="1"/>
                </a:moveTo>
                <a:lnTo>
                  <a:pt x="1017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"/>
          <p:cNvSpPr/>
          <p:nvPr/>
        </p:nvSpPr>
        <p:spPr>
          <a:xfrm>
            <a:off x="1992246" y="2246378"/>
            <a:ext cx="59515" cy="424563"/>
          </a:xfrm>
          <a:custGeom>
            <a:rect b="b" l="l" r="r" t="t"/>
            <a:pathLst>
              <a:path extrusionOk="0" h="7255" w="1017">
                <a:moveTo>
                  <a:pt x="2" y="0"/>
                </a:moveTo>
                <a:cubicBezTo>
                  <a:pt x="2" y="0"/>
                  <a:pt x="1" y="0"/>
                  <a:pt x="1" y="1"/>
                </a:cubicBezTo>
                <a:lnTo>
                  <a:pt x="1" y="7252"/>
                </a:lnTo>
                <a:cubicBezTo>
                  <a:pt x="1" y="7252"/>
                  <a:pt x="1" y="7254"/>
                  <a:pt x="2" y="7254"/>
                </a:cubicBezTo>
                <a:lnTo>
                  <a:pt x="1016" y="7254"/>
                </a:lnTo>
                <a:cubicBezTo>
                  <a:pt x="1017" y="7254"/>
                  <a:pt x="1017" y="7254"/>
                  <a:pt x="1017" y="7252"/>
                </a:cubicBezTo>
                <a:lnTo>
                  <a:pt x="1017" y="1"/>
                </a:lnTo>
                <a:cubicBezTo>
                  <a:pt x="1017" y="1"/>
                  <a:pt x="1017" y="0"/>
                  <a:pt x="1016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5"/>
          <p:cNvSpPr/>
          <p:nvPr/>
        </p:nvSpPr>
        <p:spPr>
          <a:xfrm>
            <a:off x="1992187" y="2280261"/>
            <a:ext cx="59573" cy="59"/>
          </a:xfrm>
          <a:custGeom>
            <a:rect b="b" l="l" r="r" t="t"/>
            <a:pathLst>
              <a:path extrusionOk="0" fill="none" h="1" w="1018">
                <a:moveTo>
                  <a:pt x="1" y="0"/>
                </a:moveTo>
                <a:lnTo>
                  <a:pt x="1018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5"/>
          <p:cNvSpPr/>
          <p:nvPr/>
        </p:nvSpPr>
        <p:spPr>
          <a:xfrm>
            <a:off x="1992187" y="2324970"/>
            <a:ext cx="59573" cy="59"/>
          </a:xfrm>
          <a:custGeom>
            <a:rect b="b" l="l" r="r" t="t"/>
            <a:pathLst>
              <a:path extrusionOk="0" fill="none" h="1" w="1018">
                <a:moveTo>
                  <a:pt x="1" y="1"/>
                </a:moveTo>
                <a:lnTo>
                  <a:pt x="1018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5"/>
          <p:cNvSpPr/>
          <p:nvPr/>
        </p:nvSpPr>
        <p:spPr>
          <a:xfrm>
            <a:off x="1992187" y="2369621"/>
            <a:ext cx="59573" cy="59"/>
          </a:xfrm>
          <a:custGeom>
            <a:rect b="b" l="l" r="r" t="t"/>
            <a:pathLst>
              <a:path extrusionOk="0" fill="none" h="1" w="1018">
                <a:moveTo>
                  <a:pt x="1" y="1"/>
                </a:moveTo>
                <a:lnTo>
                  <a:pt x="1018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"/>
          <p:cNvSpPr/>
          <p:nvPr/>
        </p:nvSpPr>
        <p:spPr>
          <a:xfrm>
            <a:off x="1992187" y="2414447"/>
            <a:ext cx="59573" cy="59"/>
          </a:xfrm>
          <a:custGeom>
            <a:rect b="b" l="l" r="r" t="t"/>
            <a:pathLst>
              <a:path extrusionOk="0" fill="none" h="1" w="1018">
                <a:moveTo>
                  <a:pt x="1" y="0"/>
                </a:moveTo>
                <a:lnTo>
                  <a:pt x="1018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"/>
          <p:cNvSpPr/>
          <p:nvPr/>
        </p:nvSpPr>
        <p:spPr>
          <a:xfrm>
            <a:off x="1992187" y="2459097"/>
            <a:ext cx="59573" cy="59"/>
          </a:xfrm>
          <a:custGeom>
            <a:rect b="b" l="l" r="r" t="t"/>
            <a:pathLst>
              <a:path extrusionOk="0" fill="none" h="1" w="1018">
                <a:moveTo>
                  <a:pt x="1" y="0"/>
                </a:moveTo>
                <a:lnTo>
                  <a:pt x="1018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5"/>
          <p:cNvSpPr/>
          <p:nvPr/>
        </p:nvSpPr>
        <p:spPr>
          <a:xfrm>
            <a:off x="1992187" y="2503748"/>
            <a:ext cx="59573" cy="59"/>
          </a:xfrm>
          <a:custGeom>
            <a:rect b="b" l="l" r="r" t="t"/>
            <a:pathLst>
              <a:path extrusionOk="0" fill="none" h="1" w="1018">
                <a:moveTo>
                  <a:pt x="1" y="1"/>
                </a:moveTo>
                <a:lnTo>
                  <a:pt x="1018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"/>
          <p:cNvSpPr/>
          <p:nvPr/>
        </p:nvSpPr>
        <p:spPr>
          <a:xfrm>
            <a:off x="1992187" y="2548574"/>
            <a:ext cx="59573" cy="59"/>
          </a:xfrm>
          <a:custGeom>
            <a:rect b="b" l="l" r="r" t="t"/>
            <a:pathLst>
              <a:path extrusionOk="0" fill="none" h="1" w="1018">
                <a:moveTo>
                  <a:pt x="1" y="0"/>
                </a:moveTo>
                <a:lnTo>
                  <a:pt x="1018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>
            <a:off x="1992187" y="2593225"/>
            <a:ext cx="59573" cy="59"/>
          </a:xfrm>
          <a:custGeom>
            <a:rect b="b" l="l" r="r" t="t"/>
            <a:pathLst>
              <a:path extrusionOk="0" fill="none" h="1" w="1018">
                <a:moveTo>
                  <a:pt x="1" y="0"/>
                </a:moveTo>
                <a:lnTo>
                  <a:pt x="1018" y="0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>
            <a:off x="1992187" y="2637993"/>
            <a:ext cx="59573" cy="59"/>
          </a:xfrm>
          <a:custGeom>
            <a:rect b="b" l="l" r="r" t="t"/>
            <a:pathLst>
              <a:path extrusionOk="0" fill="none" h="1" w="1018">
                <a:moveTo>
                  <a:pt x="1" y="1"/>
                </a:moveTo>
                <a:lnTo>
                  <a:pt x="1018" y="1"/>
                </a:lnTo>
              </a:path>
            </a:pathLst>
          </a:custGeom>
          <a:noFill/>
          <a:ln cap="rnd" cmpd="sng" w="75">
            <a:solidFill>
              <a:srgbClr val="E28A3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1772677" y="2955990"/>
            <a:ext cx="106331" cy="55770"/>
          </a:xfrm>
          <a:custGeom>
            <a:rect b="b" l="l" r="r" t="t"/>
            <a:pathLst>
              <a:path extrusionOk="0" h="953" w="1817">
                <a:moveTo>
                  <a:pt x="1" y="1"/>
                </a:moveTo>
                <a:lnTo>
                  <a:pt x="1" y="952"/>
                </a:lnTo>
                <a:lnTo>
                  <a:pt x="1817" y="952"/>
                </a:lnTo>
                <a:lnTo>
                  <a:pt x="18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5"/>
          <p:cNvSpPr/>
          <p:nvPr/>
        </p:nvSpPr>
        <p:spPr>
          <a:xfrm>
            <a:off x="1570197" y="2686857"/>
            <a:ext cx="511289" cy="59"/>
          </a:xfrm>
          <a:custGeom>
            <a:rect b="b" l="l" r="r" t="t"/>
            <a:pathLst>
              <a:path extrusionOk="0" fill="none" h="1" w="8737">
                <a:moveTo>
                  <a:pt x="0" y="1"/>
                </a:moveTo>
                <a:lnTo>
                  <a:pt x="8736" y="1"/>
                </a:lnTo>
              </a:path>
            </a:pathLst>
          </a:custGeom>
          <a:noFill/>
          <a:ln cap="flat" cmpd="sng" w="75">
            <a:solidFill>
              <a:srgbClr val="FFC876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5"/>
          <p:cNvSpPr/>
          <p:nvPr/>
        </p:nvSpPr>
        <p:spPr>
          <a:xfrm>
            <a:off x="1570197" y="2230402"/>
            <a:ext cx="511289" cy="59"/>
          </a:xfrm>
          <a:custGeom>
            <a:rect b="b" l="l" r="r" t="t"/>
            <a:pathLst>
              <a:path extrusionOk="0" fill="none" h="1" w="8737">
                <a:moveTo>
                  <a:pt x="0" y="1"/>
                </a:moveTo>
                <a:lnTo>
                  <a:pt x="8736" y="1"/>
                </a:lnTo>
              </a:path>
            </a:pathLst>
          </a:custGeom>
          <a:noFill/>
          <a:ln cap="flat" cmpd="sng" w="75">
            <a:solidFill>
              <a:srgbClr val="FFC876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5"/>
          <p:cNvSpPr/>
          <p:nvPr/>
        </p:nvSpPr>
        <p:spPr>
          <a:xfrm>
            <a:off x="1825814" y="2158773"/>
            <a:ext cx="255674" cy="852988"/>
          </a:xfrm>
          <a:custGeom>
            <a:rect b="b" l="l" r="r" t="t"/>
            <a:pathLst>
              <a:path extrusionOk="0" h="14576" w="4369">
                <a:moveTo>
                  <a:pt x="0" y="0"/>
                </a:moveTo>
                <a:lnTo>
                  <a:pt x="0" y="14575"/>
                </a:lnTo>
                <a:lnTo>
                  <a:pt x="4368" y="14575"/>
                </a:lnTo>
                <a:lnTo>
                  <a:pt x="436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>
            <a:off x="2205552" y="2369621"/>
            <a:ext cx="324025" cy="642140"/>
          </a:xfrm>
          <a:custGeom>
            <a:rect b="b" l="l" r="r" t="t"/>
            <a:pathLst>
              <a:path extrusionOk="0" h="10973" w="5537">
                <a:moveTo>
                  <a:pt x="0" y="1"/>
                </a:moveTo>
                <a:lnTo>
                  <a:pt x="0" y="10972"/>
                </a:lnTo>
                <a:lnTo>
                  <a:pt x="5537" y="10972"/>
                </a:lnTo>
                <a:lnTo>
                  <a:pt x="55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2227439" y="2412691"/>
            <a:ext cx="283529" cy="36341"/>
          </a:xfrm>
          <a:custGeom>
            <a:rect b="b" l="l" r="r" t="t"/>
            <a:pathLst>
              <a:path extrusionOk="0" h="621" w="4845">
                <a:moveTo>
                  <a:pt x="1" y="0"/>
                </a:moveTo>
                <a:lnTo>
                  <a:pt x="1" y="621"/>
                </a:lnTo>
                <a:lnTo>
                  <a:pt x="4845" y="621"/>
                </a:lnTo>
                <a:lnTo>
                  <a:pt x="48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/>
          <p:nvPr/>
        </p:nvSpPr>
        <p:spPr>
          <a:xfrm>
            <a:off x="2227439" y="2459917"/>
            <a:ext cx="283529" cy="36341"/>
          </a:xfrm>
          <a:custGeom>
            <a:rect b="b" l="l" r="r" t="t"/>
            <a:pathLst>
              <a:path extrusionOk="0" h="621" w="4845">
                <a:moveTo>
                  <a:pt x="1" y="1"/>
                </a:moveTo>
                <a:lnTo>
                  <a:pt x="1" y="621"/>
                </a:lnTo>
                <a:lnTo>
                  <a:pt x="4845" y="621"/>
                </a:lnTo>
                <a:lnTo>
                  <a:pt x="48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"/>
          <p:cNvSpPr/>
          <p:nvPr/>
        </p:nvSpPr>
        <p:spPr>
          <a:xfrm>
            <a:off x="2227439" y="2507201"/>
            <a:ext cx="283529" cy="36341"/>
          </a:xfrm>
          <a:custGeom>
            <a:rect b="b" l="l" r="r" t="t"/>
            <a:pathLst>
              <a:path extrusionOk="0" h="621" w="4845">
                <a:moveTo>
                  <a:pt x="1" y="0"/>
                </a:moveTo>
                <a:lnTo>
                  <a:pt x="1" y="620"/>
                </a:lnTo>
                <a:lnTo>
                  <a:pt x="4845" y="620"/>
                </a:lnTo>
                <a:lnTo>
                  <a:pt x="48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"/>
          <p:cNvSpPr/>
          <p:nvPr/>
        </p:nvSpPr>
        <p:spPr>
          <a:xfrm>
            <a:off x="2227439" y="2554485"/>
            <a:ext cx="283529" cy="36341"/>
          </a:xfrm>
          <a:custGeom>
            <a:rect b="b" l="l" r="r" t="t"/>
            <a:pathLst>
              <a:path extrusionOk="0" h="621" w="4845">
                <a:moveTo>
                  <a:pt x="1" y="0"/>
                </a:moveTo>
                <a:lnTo>
                  <a:pt x="1" y="620"/>
                </a:lnTo>
                <a:lnTo>
                  <a:pt x="4845" y="620"/>
                </a:lnTo>
                <a:lnTo>
                  <a:pt x="48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5"/>
          <p:cNvSpPr/>
          <p:nvPr/>
        </p:nvSpPr>
        <p:spPr>
          <a:xfrm>
            <a:off x="2227439" y="2601652"/>
            <a:ext cx="283529" cy="36399"/>
          </a:xfrm>
          <a:custGeom>
            <a:rect b="b" l="l" r="r" t="t"/>
            <a:pathLst>
              <a:path extrusionOk="0" h="622" w="4845">
                <a:moveTo>
                  <a:pt x="1" y="1"/>
                </a:moveTo>
                <a:lnTo>
                  <a:pt x="1" y="622"/>
                </a:lnTo>
                <a:lnTo>
                  <a:pt x="4845" y="622"/>
                </a:lnTo>
                <a:lnTo>
                  <a:pt x="48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5"/>
          <p:cNvSpPr/>
          <p:nvPr/>
        </p:nvSpPr>
        <p:spPr>
          <a:xfrm>
            <a:off x="2227439" y="2648877"/>
            <a:ext cx="283529" cy="36458"/>
          </a:xfrm>
          <a:custGeom>
            <a:rect b="b" l="l" r="r" t="t"/>
            <a:pathLst>
              <a:path extrusionOk="0" h="623" w="4845">
                <a:moveTo>
                  <a:pt x="1" y="1"/>
                </a:moveTo>
                <a:lnTo>
                  <a:pt x="1" y="622"/>
                </a:lnTo>
                <a:lnTo>
                  <a:pt x="4845" y="622"/>
                </a:lnTo>
                <a:lnTo>
                  <a:pt x="48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5"/>
          <p:cNvSpPr/>
          <p:nvPr/>
        </p:nvSpPr>
        <p:spPr>
          <a:xfrm>
            <a:off x="2227439" y="2696162"/>
            <a:ext cx="283529" cy="36341"/>
          </a:xfrm>
          <a:custGeom>
            <a:rect b="b" l="l" r="r" t="t"/>
            <a:pathLst>
              <a:path extrusionOk="0" h="621" w="4845">
                <a:moveTo>
                  <a:pt x="1" y="0"/>
                </a:moveTo>
                <a:lnTo>
                  <a:pt x="1" y="620"/>
                </a:lnTo>
                <a:lnTo>
                  <a:pt x="4845" y="620"/>
                </a:lnTo>
                <a:lnTo>
                  <a:pt x="48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5"/>
          <p:cNvSpPr/>
          <p:nvPr/>
        </p:nvSpPr>
        <p:spPr>
          <a:xfrm>
            <a:off x="2227439" y="2743446"/>
            <a:ext cx="283529" cy="36341"/>
          </a:xfrm>
          <a:custGeom>
            <a:rect b="b" l="l" r="r" t="t"/>
            <a:pathLst>
              <a:path extrusionOk="0" h="621" w="4845">
                <a:moveTo>
                  <a:pt x="1" y="1"/>
                </a:moveTo>
                <a:lnTo>
                  <a:pt x="1" y="621"/>
                </a:lnTo>
                <a:lnTo>
                  <a:pt x="4845" y="621"/>
                </a:lnTo>
                <a:lnTo>
                  <a:pt x="48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5"/>
          <p:cNvSpPr/>
          <p:nvPr/>
        </p:nvSpPr>
        <p:spPr>
          <a:xfrm>
            <a:off x="2227439" y="2790671"/>
            <a:ext cx="283529" cy="36341"/>
          </a:xfrm>
          <a:custGeom>
            <a:rect b="b" l="l" r="r" t="t"/>
            <a:pathLst>
              <a:path extrusionOk="0" h="621" w="4845">
                <a:moveTo>
                  <a:pt x="1" y="1"/>
                </a:moveTo>
                <a:lnTo>
                  <a:pt x="1" y="621"/>
                </a:lnTo>
                <a:lnTo>
                  <a:pt x="4845" y="621"/>
                </a:lnTo>
                <a:lnTo>
                  <a:pt x="48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5"/>
          <p:cNvSpPr/>
          <p:nvPr/>
        </p:nvSpPr>
        <p:spPr>
          <a:xfrm>
            <a:off x="2227439" y="2837955"/>
            <a:ext cx="283529" cy="36341"/>
          </a:xfrm>
          <a:custGeom>
            <a:rect b="b" l="l" r="r" t="t"/>
            <a:pathLst>
              <a:path extrusionOk="0" h="621" w="4845">
                <a:moveTo>
                  <a:pt x="1" y="0"/>
                </a:moveTo>
                <a:lnTo>
                  <a:pt x="1" y="620"/>
                </a:lnTo>
                <a:lnTo>
                  <a:pt x="4845" y="620"/>
                </a:lnTo>
                <a:lnTo>
                  <a:pt x="48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"/>
          <p:cNvSpPr/>
          <p:nvPr/>
        </p:nvSpPr>
        <p:spPr>
          <a:xfrm>
            <a:off x="2237095" y="2916313"/>
            <a:ext cx="52024" cy="52024"/>
          </a:xfrm>
          <a:custGeom>
            <a:rect b="b" l="l" r="r" t="t"/>
            <a:pathLst>
              <a:path extrusionOk="0" h="889" w="889">
                <a:moveTo>
                  <a:pt x="5" y="1"/>
                </a:moveTo>
                <a:cubicBezTo>
                  <a:pt x="2" y="1"/>
                  <a:pt x="1" y="4"/>
                  <a:pt x="1" y="5"/>
                </a:cubicBezTo>
                <a:lnTo>
                  <a:pt x="1" y="885"/>
                </a:lnTo>
                <a:cubicBezTo>
                  <a:pt x="1" y="888"/>
                  <a:pt x="4" y="889"/>
                  <a:pt x="5" y="889"/>
                </a:cubicBezTo>
                <a:lnTo>
                  <a:pt x="885" y="889"/>
                </a:lnTo>
                <a:cubicBezTo>
                  <a:pt x="886" y="889"/>
                  <a:pt x="887" y="888"/>
                  <a:pt x="889" y="885"/>
                </a:cubicBezTo>
                <a:lnTo>
                  <a:pt x="889" y="5"/>
                </a:lnTo>
                <a:cubicBezTo>
                  <a:pt x="889" y="3"/>
                  <a:pt x="886" y="1"/>
                  <a:pt x="88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"/>
          <p:cNvSpPr/>
          <p:nvPr/>
        </p:nvSpPr>
        <p:spPr>
          <a:xfrm>
            <a:off x="2445954" y="2916313"/>
            <a:ext cx="51966" cy="52024"/>
          </a:xfrm>
          <a:custGeom>
            <a:rect b="b" l="l" r="r" t="t"/>
            <a:pathLst>
              <a:path extrusionOk="0" h="889" w="888">
                <a:moveTo>
                  <a:pt x="4" y="1"/>
                </a:moveTo>
                <a:cubicBezTo>
                  <a:pt x="1" y="1"/>
                  <a:pt x="0" y="4"/>
                  <a:pt x="0" y="5"/>
                </a:cubicBezTo>
                <a:lnTo>
                  <a:pt x="0" y="885"/>
                </a:lnTo>
                <a:cubicBezTo>
                  <a:pt x="0" y="888"/>
                  <a:pt x="2" y="889"/>
                  <a:pt x="4" y="889"/>
                </a:cubicBezTo>
                <a:lnTo>
                  <a:pt x="883" y="889"/>
                </a:lnTo>
                <a:cubicBezTo>
                  <a:pt x="886" y="889"/>
                  <a:pt x="887" y="888"/>
                  <a:pt x="888" y="885"/>
                </a:cubicBezTo>
                <a:lnTo>
                  <a:pt x="888" y="5"/>
                </a:lnTo>
                <a:cubicBezTo>
                  <a:pt x="888" y="3"/>
                  <a:pt x="886" y="1"/>
                  <a:pt x="883" y="1"/>
                </a:cubicBezTo>
                <a:close/>
              </a:path>
            </a:pathLst>
          </a:custGeom>
          <a:solidFill>
            <a:srgbClr val="C5F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5"/>
          <p:cNvSpPr/>
          <p:nvPr/>
        </p:nvSpPr>
        <p:spPr>
          <a:xfrm>
            <a:off x="2322710" y="2933284"/>
            <a:ext cx="89536" cy="78475"/>
          </a:xfrm>
          <a:custGeom>
            <a:rect b="b" l="l" r="r" t="t"/>
            <a:pathLst>
              <a:path extrusionOk="0" h="1341" w="1530">
                <a:moveTo>
                  <a:pt x="1" y="0"/>
                </a:moveTo>
                <a:lnTo>
                  <a:pt x="1" y="1340"/>
                </a:lnTo>
                <a:lnTo>
                  <a:pt x="1529" y="1340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5"/>
          <p:cNvSpPr/>
          <p:nvPr/>
        </p:nvSpPr>
        <p:spPr>
          <a:xfrm>
            <a:off x="2186943" y="2368860"/>
            <a:ext cx="361185" cy="22472"/>
          </a:xfrm>
          <a:custGeom>
            <a:rect b="b" l="l" r="r" t="t"/>
            <a:pathLst>
              <a:path extrusionOk="0" h="384" w="6172">
                <a:moveTo>
                  <a:pt x="0" y="0"/>
                </a:moveTo>
                <a:lnTo>
                  <a:pt x="0" y="383"/>
                </a:lnTo>
                <a:lnTo>
                  <a:pt x="6172" y="383"/>
                </a:lnTo>
                <a:lnTo>
                  <a:pt x="61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5"/>
          <p:cNvSpPr/>
          <p:nvPr/>
        </p:nvSpPr>
        <p:spPr>
          <a:xfrm>
            <a:off x="2369117" y="2368860"/>
            <a:ext cx="178954" cy="644656"/>
          </a:xfrm>
          <a:custGeom>
            <a:rect b="b" l="l" r="r" t="t"/>
            <a:pathLst>
              <a:path extrusionOk="0" h="11016" w="3058">
                <a:moveTo>
                  <a:pt x="3058" y="0"/>
                </a:moveTo>
                <a:lnTo>
                  <a:pt x="1" y="15"/>
                </a:lnTo>
                <a:lnTo>
                  <a:pt x="1" y="11015"/>
                </a:lnTo>
                <a:lnTo>
                  <a:pt x="2741" y="11015"/>
                </a:lnTo>
                <a:lnTo>
                  <a:pt x="2741" y="383"/>
                </a:lnTo>
                <a:lnTo>
                  <a:pt x="3058" y="383"/>
                </a:lnTo>
                <a:lnTo>
                  <a:pt x="30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5"/>
          <p:cNvSpPr/>
          <p:nvPr/>
        </p:nvSpPr>
        <p:spPr>
          <a:xfrm>
            <a:off x="2806732" y="1799403"/>
            <a:ext cx="207395" cy="197681"/>
          </a:xfrm>
          <a:custGeom>
            <a:rect b="b" l="l" r="r" t="t"/>
            <a:pathLst>
              <a:path extrusionOk="0" h="3378" w="3544">
                <a:moveTo>
                  <a:pt x="3" y="1"/>
                </a:moveTo>
                <a:cubicBezTo>
                  <a:pt x="1" y="1"/>
                  <a:pt x="0" y="2"/>
                  <a:pt x="0" y="5"/>
                </a:cubicBezTo>
                <a:lnTo>
                  <a:pt x="0" y="3373"/>
                </a:lnTo>
                <a:cubicBezTo>
                  <a:pt x="0" y="3376"/>
                  <a:pt x="1" y="3377"/>
                  <a:pt x="3" y="3377"/>
                </a:cubicBezTo>
                <a:lnTo>
                  <a:pt x="3540" y="3377"/>
                </a:lnTo>
                <a:cubicBezTo>
                  <a:pt x="3542" y="3377"/>
                  <a:pt x="3543" y="3376"/>
                  <a:pt x="3543" y="3373"/>
                </a:cubicBezTo>
                <a:lnTo>
                  <a:pt x="3543" y="5"/>
                </a:lnTo>
                <a:cubicBezTo>
                  <a:pt x="3543" y="2"/>
                  <a:pt x="3542" y="1"/>
                  <a:pt x="35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5"/>
          <p:cNvSpPr/>
          <p:nvPr/>
        </p:nvSpPr>
        <p:spPr>
          <a:xfrm>
            <a:off x="2726910" y="1885017"/>
            <a:ext cx="367037" cy="1126744"/>
          </a:xfrm>
          <a:custGeom>
            <a:rect b="b" l="l" r="r" t="t"/>
            <a:pathLst>
              <a:path extrusionOk="0" h="19254" w="6272">
                <a:moveTo>
                  <a:pt x="2083" y="0"/>
                </a:moveTo>
                <a:lnTo>
                  <a:pt x="2083" y="237"/>
                </a:lnTo>
                <a:lnTo>
                  <a:pt x="0" y="237"/>
                </a:lnTo>
                <a:lnTo>
                  <a:pt x="0" y="19253"/>
                </a:lnTo>
                <a:lnTo>
                  <a:pt x="6271" y="19253"/>
                </a:lnTo>
                <a:lnTo>
                  <a:pt x="6271" y="237"/>
                </a:lnTo>
                <a:lnTo>
                  <a:pt x="4188" y="237"/>
                </a:lnTo>
                <a:lnTo>
                  <a:pt x="41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5"/>
          <p:cNvSpPr/>
          <p:nvPr/>
        </p:nvSpPr>
        <p:spPr>
          <a:xfrm>
            <a:off x="2726910" y="2883484"/>
            <a:ext cx="367037" cy="128276"/>
          </a:xfrm>
          <a:custGeom>
            <a:rect b="b" l="l" r="r" t="t"/>
            <a:pathLst>
              <a:path extrusionOk="0" h="2192" w="6272">
                <a:moveTo>
                  <a:pt x="0" y="1"/>
                </a:moveTo>
                <a:lnTo>
                  <a:pt x="0" y="2191"/>
                </a:lnTo>
                <a:lnTo>
                  <a:pt x="6271" y="2191"/>
                </a:lnTo>
                <a:lnTo>
                  <a:pt x="62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5"/>
          <p:cNvSpPr/>
          <p:nvPr/>
        </p:nvSpPr>
        <p:spPr>
          <a:xfrm>
            <a:off x="2848808" y="1928439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5"/>
          <p:cNvSpPr/>
          <p:nvPr/>
        </p:nvSpPr>
        <p:spPr>
          <a:xfrm>
            <a:off x="2848808" y="1975723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5"/>
          <p:cNvSpPr/>
          <p:nvPr/>
        </p:nvSpPr>
        <p:spPr>
          <a:xfrm>
            <a:off x="2848808" y="2022890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5"/>
          <p:cNvSpPr/>
          <p:nvPr/>
        </p:nvSpPr>
        <p:spPr>
          <a:xfrm>
            <a:off x="2848808" y="2070116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5"/>
          <p:cNvSpPr/>
          <p:nvPr/>
        </p:nvSpPr>
        <p:spPr>
          <a:xfrm>
            <a:off x="2848808" y="2117458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5"/>
          <p:cNvSpPr/>
          <p:nvPr/>
        </p:nvSpPr>
        <p:spPr>
          <a:xfrm>
            <a:off x="2848808" y="2164684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5"/>
          <p:cNvSpPr/>
          <p:nvPr/>
        </p:nvSpPr>
        <p:spPr>
          <a:xfrm>
            <a:off x="2848808" y="2211851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5"/>
          <p:cNvSpPr/>
          <p:nvPr/>
        </p:nvSpPr>
        <p:spPr>
          <a:xfrm>
            <a:off x="2848808" y="2259076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5"/>
          <p:cNvSpPr/>
          <p:nvPr/>
        </p:nvSpPr>
        <p:spPr>
          <a:xfrm>
            <a:off x="2848808" y="2306419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5"/>
          <p:cNvSpPr/>
          <p:nvPr/>
        </p:nvSpPr>
        <p:spPr>
          <a:xfrm>
            <a:off x="2848808" y="2353645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5"/>
          <p:cNvSpPr/>
          <p:nvPr/>
        </p:nvSpPr>
        <p:spPr>
          <a:xfrm>
            <a:off x="2848808" y="2400870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5"/>
          <p:cNvSpPr/>
          <p:nvPr/>
        </p:nvSpPr>
        <p:spPr>
          <a:xfrm>
            <a:off x="2848808" y="2448154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5"/>
          <p:cNvSpPr/>
          <p:nvPr/>
        </p:nvSpPr>
        <p:spPr>
          <a:xfrm>
            <a:off x="2848808" y="2495380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5"/>
          <p:cNvSpPr/>
          <p:nvPr/>
        </p:nvSpPr>
        <p:spPr>
          <a:xfrm>
            <a:off x="2848808" y="2542605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5"/>
          <p:cNvSpPr/>
          <p:nvPr/>
        </p:nvSpPr>
        <p:spPr>
          <a:xfrm>
            <a:off x="2848808" y="2589889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5"/>
          <p:cNvSpPr/>
          <p:nvPr/>
        </p:nvSpPr>
        <p:spPr>
          <a:xfrm>
            <a:off x="2848808" y="2637115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5"/>
          <p:cNvSpPr/>
          <p:nvPr/>
        </p:nvSpPr>
        <p:spPr>
          <a:xfrm>
            <a:off x="2848808" y="2684399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5"/>
          <p:cNvSpPr/>
          <p:nvPr/>
        </p:nvSpPr>
        <p:spPr>
          <a:xfrm>
            <a:off x="2848808" y="2731625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5"/>
          <p:cNvSpPr/>
          <p:nvPr/>
        </p:nvSpPr>
        <p:spPr>
          <a:xfrm>
            <a:off x="2848808" y="2778850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5"/>
          <p:cNvSpPr/>
          <p:nvPr/>
        </p:nvSpPr>
        <p:spPr>
          <a:xfrm>
            <a:off x="2848808" y="2826076"/>
            <a:ext cx="123243" cy="59"/>
          </a:xfrm>
          <a:custGeom>
            <a:rect b="b" l="l" r="r" t="t"/>
            <a:pathLst>
              <a:path extrusionOk="0" fill="none" h="1" w="2106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5"/>
          <p:cNvSpPr/>
          <p:nvPr/>
        </p:nvSpPr>
        <p:spPr>
          <a:xfrm>
            <a:off x="2971993" y="1943654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5"/>
          <p:cNvSpPr/>
          <p:nvPr/>
        </p:nvSpPr>
        <p:spPr>
          <a:xfrm>
            <a:off x="2971993" y="1990880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5"/>
          <p:cNvSpPr/>
          <p:nvPr/>
        </p:nvSpPr>
        <p:spPr>
          <a:xfrm>
            <a:off x="2971993" y="2038105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5"/>
          <p:cNvSpPr/>
          <p:nvPr/>
        </p:nvSpPr>
        <p:spPr>
          <a:xfrm>
            <a:off x="2971993" y="2085331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5"/>
          <p:cNvSpPr/>
          <p:nvPr/>
        </p:nvSpPr>
        <p:spPr>
          <a:xfrm>
            <a:off x="2971993" y="2132674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5"/>
          <p:cNvSpPr/>
          <p:nvPr/>
        </p:nvSpPr>
        <p:spPr>
          <a:xfrm>
            <a:off x="2971993" y="2179899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5"/>
          <p:cNvSpPr/>
          <p:nvPr/>
        </p:nvSpPr>
        <p:spPr>
          <a:xfrm>
            <a:off x="2971993" y="2227066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5"/>
          <p:cNvSpPr/>
          <p:nvPr/>
        </p:nvSpPr>
        <p:spPr>
          <a:xfrm>
            <a:off x="2971993" y="2274292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5"/>
          <p:cNvSpPr/>
          <p:nvPr/>
        </p:nvSpPr>
        <p:spPr>
          <a:xfrm>
            <a:off x="2971993" y="2321634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5"/>
          <p:cNvSpPr/>
          <p:nvPr/>
        </p:nvSpPr>
        <p:spPr>
          <a:xfrm>
            <a:off x="2971993" y="2368860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5"/>
          <p:cNvSpPr/>
          <p:nvPr/>
        </p:nvSpPr>
        <p:spPr>
          <a:xfrm>
            <a:off x="2971993" y="2416027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5"/>
          <p:cNvSpPr/>
          <p:nvPr/>
        </p:nvSpPr>
        <p:spPr>
          <a:xfrm>
            <a:off x="2971993" y="2463311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5"/>
          <p:cNvSpPr/>
          <p:nvPr/>
        </p:nvSpPr>
        <p:spPr>
          <a:xfrm>
            <a:off x="2971993" y="2510595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5"/>
          <p:cNvSpPr/>
          <p:nvPr/>
        </p:nvSpPr>
        <p:spPr>
          <a:xfrm>
            <a:off x="2971993" y="2557821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5"/>
          <p:cNvSpPr/>
          <p:nvPr/>
        </p:nvSpPr>
        <p:spPr>
          <a:xfrm>
            <a:off x="2971993" y="2605046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5"/>
          <p:cNvSpPr/>
          <p:nvPr/>
        </p:nvSpPr>
        <p:spPr>
          <a:xfrm>
            <a:off x="2971993" y="2652330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5"/>
          <p:cNvSpPr/>
          <p:nvPr/>
        </p:nvSpPr>
        <p:spPr>
          <a:xfrm>
            <a:off x="2971993" y="2699614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5"/>
          <p:cNvSpPr/>
          <p:nvPr/>
        </p:nvSpPr>
        <p:spPr>
          <a:xfrm>
            <a:off x="2971993" y="2746781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5"/>
          <p:cNvSpPr/>
          <p:nvPr/>
        </p:nvSpPr>
        <p:spPr>
          <a:xfrm>
            <a:off x="2971993" y="2794065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5"/>
          <p:cNvSpPr/>
          <p:nvPr/>
        </p:nvSpPr>
        <p:spPr>
          <a:xfrm>
            <a:off x="2971993" y="2841291"/>
            <a:ext cx="123185" cy="59"/>
          </a:xfrm>
          <a:custGeom>
            <a:rect b="b" l="l" r="r" t="t"/>
            <a:pathLst>
              <a:path extrusionOk="0" fill="none" h="1" w="2105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5"/>
          <p:cNvSpPr/>
          <p:nvPr/>
        </p:nvSpPr>
        <p:spPr>
          <a:xfrm>
            <a:off x="2726910" y="1943654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5"/>
          <p:cNvSpPr/>
          <p:nvPr/>
        </p:nvSpPr>
        <p:spPr>
          <a:xfrm>
            <a:off x="2726910" y="1990880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5"/>
          <p:cNvSpPr/>
          <p:nvPr/>
        </p:nvSpPr>
        <p:spPr>
          <a:xfrm>
            <a:off x="2726910" y="2038105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5"/>
          <p:cNvSpPr/>
          <p:nvPr/>
        </p:nvSpPr>
        <p:spPr>
          <a:xfrm>
            <a:off x="2726910" y="2085331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5"/>
          <p:cNvSpPr/>
          <p:nvPr/>
        </p:nvSpPr>
        <p:spPr>
          <a:xfrm>
            <a:off x="2726910" y="2132674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5"/>
          <p:cNvSpPr/>
          <p:nvPr/>
        </p:nvSpPr>
        <p:spPr>
          <a:xfrm>
            <a:off x="2726910" y="2179899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5"/>
          <p:cNvSpPr/>
          <p:nvPr/>
        </p:nvSpPr>
        <p:spPr>
          <a:xfrm>
            <a:off x="2726910" y="2227066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5"/>
          <p:cNvSpPr/>
          <p:nvPr/>
        </p:nvSpPr>
        <p:spPr>
          <a:xfrm>
            <a:off x="2726910" y="2274292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5"/>
          <p:cNvSpPr/>
          <p:nvPr/>
        </p:nvSpPr>
        <p:spPr>
          <a:xfrm>
            <a:off x="2726910" y="2321634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5"/>
          <p:cNvSpPr/>
          <p:nvPr/>
        </p:nvSpPr>
        <p:spPr>
          <a:xfrm>
            <a:off x="2726910" y="2368860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5"/>
          <p:cNvSpPr/>
          <p:nvPr/>
        </p:nvSpPr>
        <p:spPr>
          <a:xfrm>
            <a:off x="2726910" y="2416027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5"/>
          <p:cNvSpPr/>
          <p:nvPr/>
        </p:nvSpPr>
        <p:spPr>
          <a:xfrm>
            <a:off x="2726910" y="2463311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5"/>
          <p:cNvSpPr/>
          <p:nvPr/>
        </p:nvSpPr>
        <p:spPr>
          <a:xfrm>
            <a:off x="2726910" y="2510595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5"/>
          <p:cNvSpPr/>
          <p:nvPr/>
        </p:nvSpPr>
        <p:spPr>
          <a:xfrm>
            <a:off x="2726910" y="2557821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5"/>
          <p:cNvSpPr/>
          <p:nvPr/>
        </p:nvSpPr>
        <p:spPr>
          <a:xfrm>
            <a:off x="2726910" y="2605046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5"/>
          <p:cNvSpPr/>
          <p:nvPr/>
        </p:nvSpPr>
        <p:spPr>
          <a:xfrm>
            <a:off x="2726910" y="2652330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5"/>
          <p:cNvSpPr/>
          <p:nvPr/>
        </p:nvSpPr>
        <p:spPr>
          <a:xfrm>
            <a:off x="2726910" y="2699614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5"/>
          <p:cNvSpPr/>
          <p:nvPr/>
        </p:nvSpPr>
        <p:spPr>
          <a:xfrm>
            <a:off x="2726910" y="2746781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5"/>
          <p:cNvSpPr/>
          <p:nvPr/>
        </p:nvSpPr>
        <p:spPr>
          <a:xfrm>
            <a:off x="2726910" y="2794065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5"/>
          <p:cNvSpPr/>
          <p:nvPr/>
        </p:nvSpPr>
        <p:spPr>
          <a:xfrm>
            <a:off x="2726910" y="2841291"/>
            <a:ext cx="121722" cy="59"/>
          </a:xfrm>
          <a:custGeom>
            <a:rect b="b" l="l" r="r" t="t"/>
            <a:pathLst>
              <a:path extrusionOk="0" fill="none" h="1" w="208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5"/>
          <p:cNvSpPr/>
          <p:nvPr/>
        </p:nvSpPr>
        <p:spPr>
          <a:xfrm>
            <a:off x="2799417" y="2934864"/>
            <a:ext cx="222025" cy="76895"/>
          </a:xfrm>
          <a:custGeom>
            <a:rect b="b" l="l" r="r" t="t"/>
            <a:pathLst>
              <a:path extrusionOk="0" h="1314" w="3794">
                <a:moveTo>
                  <a:pt x="0" y="1"/>
                </a:moveTo>
                <a:lnTo>
                  <a:pt x="0" y="1313"/>
                </a:lnTo>
                <a:lnTo>
                  <a:pt x="3793" y="1313"/>
                </a:lnTo>
                <a:lnTo>
                  <a:pt x="37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5"/>
          <p:cNvSpPr/>
          <p:nvPr/>
        </p:nvSpPr>
        <p:spPr>
          <a:xfrm>
            <a:off x="2848808" y="1870914"/>
            <a:ext cx="59" cy="1012630"/>
          </a:xfrm>
          <a:custGeom>
            <a:rect b="b" l="l" r="r" t="t"/>
            <a:pathLst>
              <a:path extrusionOk="0" fill="none" h="17304" w="1">
                <a:moveTo>
                  <a:pt x="0" y="1"/>
                </a:moveTo>
                <a:lnTo>
                  <a:pt x="0" y="17304"/>
                </a:lnTo>
              </a:path>
            </a:pathLst>
          </a:custGeom>
          <a:noFill/>
          <a:ln cap="flat" cmpd="sng" w="25">
            <a:solidFill>
              <a:srgbClr val="54C3C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5"/>
          <p:cNvSpPr/>
          <p:nvPr/>
        </p:nvSpPr>
        <p:spPr>
          <a:xfrm>
            <a:off x="2971993" y="1871031"/>
            <a:ext cx="59" cy="1012513"/>
          </a:xfrm>
          <a:custGeom>
            <a:rect b="b" l="l" r="r" t="t"/>
            <a:pathLst>
              <a:path extrusionOk="0" fill="none" h="17302" w="1">
                <a:moveTo>
                  <a:pt x="0" y="1"/>
                </a:moveTo>
                <a:lnTo>
                  <a:pt x="0" y="17302"/>
                </a:lnTo>
              </a:path>
            </a:pathLst>
          </a:custGeom>
          <a:noFill/>
          <a:ln cap="flat" cmpd="sng" w="25">
            <a:solidFill>
              <a:srgbClr val="54C3C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5"/>
          <p:cNvSpPr/>
          <p:nvPr/>
        </p:nvSpPr>
        <p:spPr>
          <a:xfrm>
            <a:off x="2904051" y="1799286"/>
            <a:ext cx="189897" cy="1212476"/>
          </a:xfrm>
          <a:custGeom>
            <a:rect b="b" l="l" r="r" t="t"/>
            <a:pathLst>
              <a:path extrusionOk="0" h="20719" w="3245">
                <a:moveTo>
                  <a:pt x="1" y="1"/>
                </a:moveTo>
                <a:lnTo>
                  <a:pt x="1" y="20718"/>
                </a:lnTo>
                <a:lnTo>
                  <a:pt x="3244" y="20718"/>
                </a:lnTo>
                <a:lnTo>
                  <a:pt x="3244" y="1702"/>
                </a:lnTo>
                <a:lnTo>
                  <a:pt x="1880" y="1702"/>
                </a:lnTo>
                <a:lnTo>
                  <a:pt x="1880" y="315"/>
                </a:lnTo>
                <a:cubicBezTo>
                  <a:pt x="1880" y="117"/>
                  <a:pt x="1756" y="3"/>
                  <a:pt x="1623" y="3"/>
                </a:cubicBezTo>
                <a:cubicBezTo>
                  <a:pt x="1490" y="3"/>
                  <a:pt x="1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5"/>
          <p:cNvSpPr/>
          <p:nvPr/>
        </p:nvSpPr>
        <p:spPr>
          <a:xfrm>
            <a:off x="3275890" y="2421528"/>
            <a:ext cx="251929" cy="53663"/>
          </a:xfrm>
          <a:custGeom>
            <a:rect b="b" l="l" r="r" t="t"/>
            <a:pathLst>
              <a:path extrusionOk="0" h="917" w="4305">
                <a:moveTo>
                  <a:pt x="1" y="1"/>
                </a:moveTo>
                <a:lnTo>
                  <a:pt x="1" y="917"/>
                </a:lnTo>
                <a:lnTo>
                  <a:pt x="4304" y="917"/>
                </a:lnTo>
                <a:lnTo>
                  <a:pt x="4304" y="1"/>
                </a:lnTo>
                <a:close/>
              </a:path>
            </a:pathLst>
          </a:custGeom>
          <a:solidFill>
            <a:srgbClr val="245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5"/>
          <p:cNvSpPr/>
          <p:nvPr/>
        </p:nvSpPr>
        <p:spPr>
          <a:xfrm>
            <a:off x="3219652" y="2463311"/>
            <a:ext cx="364521" cy="548449"/>
          </a:xfrm>
          <a:custGeom>
            <a:rect b="b" l="l" r="r" t="t"/>
            <a:pathLst>
              <a:path extrusionOk="0" h="9372" w="6229">
                <a:moveTo>
                  <a:pt x="0" y="0"/>
                </a:moveTo>
                <a:lnTo>
                  <a:pt x="0" y="9371"/>
                </a:lnTo>
                <a:lnTo>
                  <a:pt x="6228" y="9371"/>
                </a:lnTo>
                <a:lnTo>
                  <a:pt x="6228" y="0"/>
                </a:lnTo>
                <a:close/>
              </a:path>
            </a:pathLst>
          </a:custGeom>
          <a:solidFill>
            <a:srgbClr val="245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5"/>
          <p:cNvSpPr/>
          <p:nvPr/>
        </p:nvSpPr>
        <p:spPr>
          <a:xfrm>
            <a:off x="3219652" y="2898699"/>
            <a:ext cx="364521" cy="113061"/>
          </a:xfrm>
          <a:custGeom>
            <a:rect b="b" l="l" r="r" t="t"/>
            <a:pathLst>
              <a:path extrusionOk="0" h="1932" w="6229">
                <a:moveTo>
                  <a:pt x="0" y="1"/>
                </a:moveTo>
                <a:lnTo>
                  <a:pt x="0" y="1931"/>
                </a:lnTo>
                <a:lnTo>
                  <a:pt x="6228" y="1931"/>
                </a:lnTo>
                <a:lnTo>
                  <a:pt x="6228" y="1"/>
                </a:lnTo>
                <a:close/>
              </a:path>
            </a:pathLst>
          </a:custGeom>
          <a:solidFill>
            <a:srgbClr val="2C6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5"/>
          <p:cNvSpPr/>
          <p:nvPr/>
        </p:nvSpPr>
        <p:spPr>
          <a:xfrm>
            <a:off x="3232760" y="2493683"/>
            <a:ext cx="338363" cy="38799"/>
          </a:xfrm>
          <a:custGeom>
            <a:rect b="b" l="l" r="r" t="t"/>
            <a:pathLst>
              <a:path extrusionOk="0" h="663" w="5782">
                <a:moveTo>
                  <a:pt x="331" y="1"/>
                </a:moveTo>
                <a:cubicBezTo>
                  <a:pt x="148" y="1"/>
                  <a:pt x="0" y="149"/>
                  <a:pt x="0" y="332"/>
                </a:cubicBezTo>
                <a:cubicBezTo>
                  <a:pt x="0" y="514"/>
                  <a:pt x="148" y="663"/>
                  <a:pt x="331" y="663"/>
                </a:cubicBezTo>
                <a:lnTo>
                  <a:pt x="5450" y="663"/>
                </a:lnTo>
                <a:cubicBezTo>
                  <a:pt x="5633" y="663"/>
                  <a:pt x="5781" y="514"/>
                  <a:pt x="5781" y="332"/>
                </a:cubicBezTo>
                <a:cubicBezTo>
                  <a:pt x="5781" y="149"/>
                  <a:pt x="5633" y="1"/>
                  <a:pt x="54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5"/>
          <p:cNvSpPr/>
          <p:nvPr/>
        </p:nvSpPr>
        <p:spPr>
          <a:xfrm>
            <a:off x="3232760" y="2549394"/>
            <a:ext cx="338363" cy="38799"/>
          </a:xfrm>
          <a:custGeom>
            <a:rect b="b" l="l" r="r" t="t"/>
            <a:pathLst>
              <a:path extrusionOk="0" h="663" w="5782">
                <a:moveTo>
                  <a:pt x="331" y="0"/>
                </a:moveTo>
                <a:cubicBezTo>
                  <a:pt x="148" y="0"/>
                  <a:pt x="0" y="149"/>
                  <a:pt x="0" y="332"/>
                </a:cubicBezTo>
                <a:cubicBezTo>
                  <a:pt x="0" y="514"/>
                  <a:pt x="148" y="662"/>
                  <a:pt x="331" y="662"/>
                </a:cubicBezTo>
                <a:lnTo>
                  <a:pt x="5450" y="662"/>
                </a:lnTo>
                <a:cubicBezTo>
                  <a:pt x="5633" y="662"/>
                  <a:pt x="5781" y="514"/>
                  <a:pt x="5781" y="332"/>
                </a:cubicBezTo>
                <a:cubicBezTo>
                  <a:pt x="5781" y="149"/>
                  <a:pt x="5633" y="0"/>
                  <a:pt x="54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5"/>
          <p:cNvSpPr/>
          <p:nvPr/>
        </p:nvSpPr>
        <p:spPr>
          <a:xfrm>
            <a:off x="3232760" y="2605046"/>
            <a:ext cx="338363" cy="38799"/>
          </a:xfrm>
          <a:custGeom>
            <a:rect b="b" l="l" r="r" t="t"/>
            <a:pathLst>
              <a:path extrusionOk="0" h="663" w="5782">
                <a:moveTo>
                  <a:pt x="331" y="1"/>
                </a:moveTo>
                <a:cubicBezTo>
                  <a:pt x="148" y="1"/>
                  <a:pt x="0" y="149"/>
                  <a:pt x="0" y="332"/>
                </a:cubicBezTo>
                <a:cubicBezTo>
                  <a:pt x="0" y="515"/>
                  <a:pt x="148" y="663"/>
                  <a:pt x="331" y="663"/>
                </a:cubicBezTo>
                <a:lnTo>
                  <a:pt x="5450" y="663"/>
                </a:lnTo>
                <a:cubicBezTo>
                  <a:pt x="5633" y="663"/>
                  <a:pt x="5781" y="515"/>
                  <a:pt x="5781" y="332"/>
                </a:cubicBezTo>
                <a:cubicBezTo>
                  <a:pt x="5781" y="149"/>
                  <a:pt x="5633" y="1"/>
                  <a:pt x="54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5"/>
          <p:cNvSpPr/>
          <p:nvPr/>
        </p:nvSpPr>
        <p:spPr>
          <a:xfrm>
            <a:off x="3232760" y="2660757"/>
            <a:ext cx="338363" cy="38799"/>
          </a:xfrm>
          <a:custGeom>
            <a:rect b="b" l="l" r="r" t="t"/>
            <a:pathLst>
              <a:path extrusionOk="0" h="663" w="5782">
                <a:moveTo>
                  <a:pt x="331" y="1"/>
                </a:moveTo>
                <a:cubicBezTo>
                  <a:pt x="148" y="1"/>
                  <a:pt x="0" y="149"/>
                  <a:pt x="0" y="332"/>
                </a:cubicBezTo>
                <a:cubicBezTo>
                  <a:pt x="0" y="514"/>
                  <a:pt x="148" y="663"/>
                  <a:pt x="331" y="663"/>
                </a:cubicBezTo>
                <a:lnTo>
                  <a:pt x="5450" y="663"/>
                </a:lnTo>
                <a:cubicBezTo>
                  <a:pt x="5633" y="663"/>
                  <a:pt x="5781" y="514"/>
                  <a:pt x="5781" y="332"/>
                </a:cubicBezTo>
                <a:cubicBezTo>
                  <a:pt x="5781" y="149"/>
                  <a:pt x="5633" y="1"/>
                  <a:pt x="54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5"/>
          <p:cNvSpPr/>
          <p:nvPr/>
        </p:nvSpPr>
        <p:spPr>
          <a:xfrm>
            <a:off x="3232760" y="2716468"/>
            <a:ext cx="338363" cy="38799"/>
          </a:xfrm>
          <a:custGeom>
            <a:rect b="b" l="l" r="r" t="t"/>
            <a:pathLst>
              <a:path extrusionOk="0" h="663" w="5782">
                <a:moveTo>
                  <a:pt x="331" y="0"/>
                </a:moveTo>
                <a:cubicBezTo>
                  <a:pt x="148" y="0"/>
                  <a:pt x="0" y="148"/>
                  <a:pt x="0" y="332"/>
                </a:cubicBezTo>
                <a:cubicBezTo>
                  <a:pt x="0" y="514"/>
                  <a:pt x="148" y="662"/>
                  <a:pt x="331" y="662"/>
                </a:cubicBezTo>
                <a:lnTo>
                  <a:pt x="5450" y="662"/>
                </a:lnTo>
                <a:cubicBezTo>
                  <a:pt x="5633" y="662"/>
                  <a:pt x="5781" y="514"/>
                  <a:pt x="5781" y="332"/>
                </a:cubicBezTo>
                <a:cubicBezTo>
                  <a:pt x="5781" y="148"/>
                  <a:pt x="5633" y="0"/>
                  <a:pt x="54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5"/>
          <p:cNvSpPr/>
          <p:nvPr/>
        </p:nvSpPr>
        <p:spPr>
          <a:xfrm>
            <a:off x="3232760" y="2772120"/>
            <a:ext cx="338363" cy="38799"/>
          </a:xfrm>
          <a:custGeom>
            <a:rect b="b" l="l" r="r" t="t"/>
            <a:pathLst>
              <a:path extrusionOk="0" h="663" w="5782">
                <a:moveTo>
                  <a:pt x="331" y="1"/>
                </a:moveTo>
                <a:cubicBezTo>
                  <a:pt x="148" y="1"/>
                  <a:pt x="0" y="149"/>
                  <a:pt x="0" y="332"/>
                </a:cubicBezTo>
                <a:cubicBezTo>
                  <a:pt x="0" y="514"/>
                  <a:pt x="148" y="663"/>
                  <a:pt x="331" y="663"/>
                </a:cubicBezTo>
                <a:lnTo>
                  <a:pt x="5450" y="663"/>
                </a:lnTo>
                <a:cubicBezTo>
                  <a:pt x="5633" y="663"/>
                  <a:pt x="5781" y="514"/>
                  <a:pt x="5781" y="332"/>
                </a:cubicBezTo>
                <a:cubicBezTo>
                  <a:pt x="5781" y="149"/>
                  <a:pt x="5633" y="1"/>
                  <a:pt x="54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5"/>
          <p:cNvSpPr/>
          <p:nvPr/>
        </p:nvSpPr>
        <p:spPr>
          <a:xfrm>
            <a:off x="3232760" y="2827831"/>
            <a:ext cx="338363" cy="38799"/>
          </a:xfrm>
          <a:custGeom>
            <a:rect b="b" l="l" r="r" t="t"/>
            <a:pathLst>
              <a:path extrusionOk="0" h="663" w="5782">
                <a:moveTo>
                  <a:pt x="331" y="0"/>
                </a:moveTo>
                <a:cubicBezTo>
                  <a:pt x="148" y="0"/>
                  <a:pt x="0" y="149"/>
                  <a:pt x="0" y="332"/>
                </a:cubicBezTo>
                <a:cubicBezTo>
                  <a:pt x="0" y="514"/>
                  <a:pt x="148" y="662"/>
                  <a:pt x="331" y="662"/>
                </a:cubicBezTo>
                <a:lnTo>
                  <a:pt x="5450" y="662"/>
                </a:lnTo>
                <a:cubicBezTo>
                  <a:pt x="5633" y="662"/>
                  <a:pt x="5781" y="514"/>
                  <a:pt x="5781" y="332"/>
                </a:cubicBezTo>
                <a:cubicBezTo>
                  <a:pt x="5781" y="149"/>
                  <a:pt x="5633" y="0"/>
                  <a:pt x="54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5"/>
          <p:cNvSpPr/>
          <p:nvPr/>
        </p:nvSpPr>
        <p:spPr>
          <a:xfrm>
            <a:off x="3314045" y="2441015"/>
            <a:ext cx="175619" cy="462776"/>
          </a:xfrm>
          <a:custGeom>
            <a:rect b="b" l="l" r="r" t="t"/>
            <a:pathLst>
              <a:path extrusionOk="0" h="7908" w="3001">
                <a:moveTo>
                  <a:pt x="1" y="0"/>
                </a:moveTo>
                <a:lnTo>
                  <a:pt x="1" y="7908"/>
                </a:lnTo>
                <a:lnTo>
                  <a:pt x="3001" y="7908"/>
                </a:lnTo>
                <a:lnTo>
                  <a:pt x="3001" y="0"/>
                </a:lnTo>
                <a:close/>
              </a:path>
            </a:pathLst>
          </a:custGeom>
          <a:solidFill>
            <a:srgbClr val="2C6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5"/>
          <p:cNvSpPr/>
          <p:nvPr/>
        </p:nvSpPr>
        <p:spPr>
          <a:xfrm>
            <a:off x="3309071" y="2435924"/>
            <a:ext cx="185567" cy="472900"/>
          </a:xfrm>
          <a:custGeom>
            <a:rect b="b" l="l" r="r" t="t"/>
            <a:pathLst>
              <a:path extrusionOk="0" h="8081" w="3171">
                <a:moveTo>
                  <a:pt x="2999" y="173"/>
                </a:moveTo>
                <a:lnTo>
                  <a:pt x="2999" y="7909"/>
                </a:lnTo>
                <a:lnTo>
                  <a:pt x="173" y="7909"/>
                </a:lnTo>
                <a:lnTo>
                  <a:pt x="173" y="173"/>
                </a:lnTo>
                <a:close/>
                <a:moveTo>
                  <a:pt x="1" y="0"/>
                </a:moveTo>
                <a:lnTo>
                  <a:pt x="1" y="173"/>
                </a:lnTo>
                <a:lnTo>
                  <a:pt x="1" y="7909"/>
                </a:lnTo>
                <a:lnTo>
                  <a:pt x="1" y="8081"/>
                </a:lnTo>
                <a:lnTo>
                  <a:pt x="3171" y="8081"/>
                </a:lnTo>
                <a:lnTo>
                  <a:pt x="3171" y="7909"/>
                </a:lnTo>
                <a:lnTo>
                  <a:pt x="3171" y="173"/>
                </a:lnTo>
                <a:lnTo>
                  <a:pt x="3171" y="0"/>
                </a:lnTo>
                <a:close/>
              </a:path>
            </a:pathLst>
          </a:custGeom>
          <a:solidFill>
            <a:srgbClr val="245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5"/>
          <p:cNvSpPr/>
          <p:nvPr/>
        </p:nvSpPr>
        <p:spPr>
          <a:xfrm>
            <a:off x="3319136" y="2478468"/>
            <a:ext cx="165378" cy="38974"/>
          </a:xfrm>
          <a:custGeom>
            <a:rect b="b" l="l" r="r" t="t"/>
            <a:pathLst>
              <a:path extrusionOk="0" h="666" w="2826">
                <a:moveTo>
                  <a:pt x="1" y="1"/>
                </a:moveTo>
                <a:lnTo>
                  <a:pt x="1" y="665"/>
                </a:lnTo>
                <a:lnTo>
                  <a:pt x="2826" y="665"/>
                </a:lnTo>
                <a:lnTo>
                  <a:pt x="28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5"/>
          <p:cNvSpPr/>
          <p:nvPr/>
        </p:nvSpPr>
        <p:spPr>
          <a:xfrm>
            <a:off x="3319136" y="2534178"/>
            <a:ext cx="165378" cy="38916"/>
          </a:xfrm>
          <a:custGeom>
            <a:rect b="b" l="l" r="r" t="t"/>
            <a:pathLst>
              <a:path extrusionOk="0" h="665" w="2826">
                <a:moveTo>
                  <a:pt x="1" y="1"/>
                </a:moveTo>
                <a:lnTo>
                  <a:pt x="1" y="665"/>
                </a:lnTo>
                <a:lnTo>
                  <a:pt x="2826" y="665"/>
                </a:lnTo>
                <a:lnTo>
                  <a:pt x="28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5"/>
          <p:cNvSpPr/>
          <p:nvPr/>
        </p:nvSpPr>
        <p:spPr>
          <a:xfrm>
            <a:off x="3319136" y="2589889"/>
            <a:ext cx="165378" cy="38916"/>
          </a:xfrm>
          <a:custGeom>
            <a:rect b="b" l="l" r="r" t="t"/>
            <a:pathLst>
              <a:path extrusionOk="0" h="665" w="2826">
                <a:moveTo>
                  <a:pt x="1" y="0"/>
                </a:moveTo>
                <a:lnTo>
                  <a:pt x="1" y="664"/>
                </a:lnTo>
                <a:lnTo>
                  <a:pt x="2826" y="664"/>
                </a:lnTo>
                <a:lnTo>
                  <a:pt x="282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5"/>
          <p:cNvSpPr/>
          <p:nvPr/>
        </p:nvSpPr>
        <p:spPr>
          <a:xfrm>
            <a:off x="3319136" y="2645542"/>
            <a:ext cx="165378" cy="38916"/>
          </a:xfrm>
          <a:custGeom>
            <a:rect b="b" l="l" r="r" t="t"/>
            <a:pathLst>
              <a:path extrusionOk="0" h="665" w="2826">
                <a:moveTo>
                  <a:pt x="1" y="1"/>
                </a:moveTo>
                <a:lnTo>
                  <a:pt x="1" y="665"/>
                </a:lnTo>
                <a:lnTo>
                  <a:pt x="2826" y="665"/>
                </a:lnTo>
                <a:lnTo>
                  <a:pt x="28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5"/>
          <p:cNvSpPr/>
          <p:nvPr/>
        </p:nvSpPr>
        <p:spPr>
          <a:xfrm>
            <a:off x="3319136" y="2701253"/>
            <a:ext cx="165378" cy="38916"/>
          </a:xfrm>
          <a:custGeom>
            <a:rect b="b" l="l" r="r" t="t"/>
            <a:pathLst>
              <a:path extrusionOk="0" h="665" w="2826">
                <a:moveTo>
                  <a:pt x="1" y="0"/>
                </a:moveTo>
                <a:lnTo>
                  <a:pt x="1" y="664"/>
                </a:lnTo>
                <a:lnTo>
                  <a:pt x="2826" y="664"/>
                </a:lnTo>
                <a:lnTo>
                  <a:pt x="282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5"/>
          <p:cNvSpPr/>
          <p:nvPr/>
        </p:nvSpPr>
        <p:spPr>
          <a:xfrm>
            <a:off x="3319136" y="2756905"/>
            <a:ext cx="165378" cy="38916"/>
          </a:xfrm>
          <a:custGeom>
            <a:rect b="b" l="l" r="r" t="t"/>
            <a:pathLst>
              <a:path extrusionOk="0" h="665" w="2826">
                <a:moveTo>
                  <a:pt x="1" y="1"/>
                </a:moveTo>
                <a:lnTo>
                  <a:pt x="1" y="665"/>
                </a:lnTo>
                <a:lnTo>
                  <a:pt x="2826" y="665"/>
                </a:lnTo>
                <a:lnTo>
                  <a:pt x="28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5"/>
          <p:cNvSpPr/>
          <p:nvPr/>
        </p:nvSpPr>
        <p:spPr>
          <a:xfrm>
            <a:off x="3319136" y="2812616"/>
            <a:ext cx="165378" cy="38916"/>
          </a:xfrm>
          <a:custGeom>
            <a:rect b="b" l="l" r="r" t="t"/>
            <a:pathLst>
              <a:path extrusionOk="0" h="665" w="2826">
                <a:moveTo>
                  <a:pt x="1" y="0"/>
                </a:moveTo>
                <a:lnTo>
                  <a:pt x="1" y="664"/>
                </a:lnTo>
                <a:lnTo>
                  <a:pt x="2826" y="664"/>
                </a:lnTo>
                <a:lnTo>
                  <a:pt x="282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5"/>
          <p:cNvSpPr/>
          <p:nvPr/>
        </p:nvSpPr>
        <p:spPr>
          <a:xfrm>
            <a:off x="3300585" y="2898699"/>
            <a:ext cx="202538" cy="113061"/>
          </a:xfrm>
          <a:custGeom>
            <a:rect b="b" l="l" r="r" t="t"/>
            <a:pathLst>
              <a:path extrusionOk="0" h="1932" w="3461">
                <a:moveTo>
                  <a:pt x="0" y="1"/>
                </a:moveTo>
                <a:lnTo>
                  <a:pt x="0" y="1931"/>
                </a:lnTo>
                <a:lnTo>
                  <a:pt x="3461" y="1931"/>
                </a:lnTo>
                <a:lnTo>
                  <a:pt x="3461" y="1"/>
                </a:lnTo>
                <a:close/>
              </a:path>
            </a:pathLst>
          </a:custGeom>
          <a:solidFill>
            <a:srgbClr val="37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5"/>
          <p:cNvSpPr/>
          <p:nvPr/>
        </p:nvSpPr>
        <p:spPr>
          <a:xfrm>
            <a:off x="3364548" y="2950079"/>
            <a:ext cx="74730" cy="61680"/>
          </a:xfrm>
          <a:custGeom>
            <a:rect b="b" l="l" r="r" t="t"/>
            <a:pathLst>
              <a:path extrusionOk="0" h="1054" w="1277">
                <a:moveTo>
                  <a:pt x="0" y="1"/>
                </a:moveTo>
                <a:lnTo>
                  <a:pt x="0" y="1053"/>
                </a:lnTo>
                <a:lnTo>
                  <a:pt x="1276" y="1053"/>
                </a:lnTo>
                <a:lnTo>
                  <a:pt x="1276" y="1"/>
                </a:lnTo>
                <a:close/>
              </a:path>
            </a:pathLst>
          </a:custGeom>
          <a:solidFill>
            <a:srgbClr val="245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5"/>
          <p:cNvSpPr/>
          <p:nvPr/>
        </p:nvSpPr>
        <p:spPr>
          <a:xfrm>
            <a:off x="3401884" y="2418309"/>
            <a:ext cx="182231" cy="593451"/>
          </a:xfrm>
          <a:custGeom>
            <a:rect b="b" l="l" r="r" t="t"/>
            <a:pathLst>
              <a:path extrusionOk="0" h="10141" w="3114">
                <a:moveTo>
                  <a:pt x="1" y="1"/>
                </a:moveTo>
                <a:lnTo>
                  <a:pt x="1" y="10140"/>
                </a:lnTo>
                <a:lnTo>
                  <a:pt x="3113" y="10140"/>
                </a:lnTo>
                <a:lnTo>
                  <a:pt x="3113" y="769"/>
                </a:lnTo>
                <a:lnTo>
                  <a:pt x="2134" y="769"/>
                </a:lnTo>
                <a:lnTo>
                  <a:pt x="2151" y="56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5"/>
          <p:cNvSpPr/>
          <p:nvPr/>
        </p:nvSpPr>
        <p:spPr>
          <a:xfrm>
            <a:off x="4082300" y="2516857"/>
            <a:ext cx="192414" cy="132606"/>
          </a:xfrm>
          <a:custGeom>
            <a:rect b="b" l="l" r="r" t="t"/>
            <a:pathLst>
              <a:path extrusionOk="0" h="2266" w="3288">
                <a:moveTo>
                  <a:pt x="1644" y="1"/>
                </a:moveTo>
                <a:cubicBezTo>
                  <a:pt x="736" y="1"/>
                  <a:pt x="0" y="508"/>
                  <a:pt x="0" y="1132"/>
                </a:cubicBezTo>
                <a:cubicBezTo>
                  <a:pt x="0" y="1758"/>
                  <a:pt x="736" y="2265"/>
                  <a:pt x="1644" y="2265"/>
                </a:cubicBezTo>
                <a:cubicBezTo>
                  <a:pt x="2552" y="2265"/>
                  <a:pt x="3288" y="1758"/>
                  <a:pt x="3288" y="1132"/>
                </a:cubicBezTo>
                <a:cubicBezTo>
                  <a:pt x="3288" y="508"/>
                  <a:pt x="2552" y="1"/>
                  <a:pt x="1644" y="1"/>
                </a:cubicBezTo>
                <a:close/>
              </a:path>
            </a:pathLst>
          </a:custGeom>
          <a:solidFill>
            <a:srgbClr val="4C90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5"/>
          <p:cNvSpPr/>
          <p:nvPr/>
        </p:nvSpPr>
        <p:spPr>
          <a:xfrm>
            <a:off x="3813984" y="2735019"/>
            <a:ext cx="460728" cy="278848"/>
          </a:xfrm>
          <a:custGeom>
            <a:rect b="b" l="l" r="r" t="t"/>
            <a:pathLst>
              <a:path extrusionOk="0" h="4765" w="7873">
                <a:moveTo>
                  <a:pt x="0" y="0"/>
                </a:moveTo>
                <a:lnTo>
                  <a:pt x="0" y="4764"/>
                </a:lnTo>
                <a:lnTo>
                  <a:pt x="7873" y="4764"/>
                </a:lnTo>
                <a:lnTo>
                  <a:pt x="78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5"/>
          <p:cNvSpPr/>
          <p:nvPr/>
        </p:nvSpPr>
        <p:spPr>
          <a:xfrm>
            <a:off x="4082300" y="2583101"/>
            <a:ext cx="192414" cy="430766"/>
          </a:xfrm>
          <a:custGeom>
            <a:rect b="b" l="l" r="r" t="t"/>
            <a:pathLst>
              <a:path extrusionOk="0" h="7361" w="3288">
                <a:moveTo>
                  <a:pt x="0" y="0"/>
                </a:moveTo>
                <a:lnTo>
                  <a:pt x="0" y="7360"/>
                </a:lnTo>
                <a:lnTo>
                  <a:pt x="3288" y="7360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5"/>
          <p:cNvSpPr/>
          <p:nvPr/>
        </p:nvSpPr>
        <p:spPr>
          <a:xfrm>
            <a:off x="4106352" y="2611425"/>
            <a:ext cx="33122" cy="33122"/>
          </a:xfrm>
          <a:custGeom>
            <a:rect b="b" l="l" r="r" t="t"/>
            <a:pathLst>
              <a:path extrusionOk="0" h="566" w="566">
                <a:moveTo>
                  <a:pt x="0" y="0"/>
                </a:moveTo>
                <a:lnTo>
                  <a:pt x="0" y="565"/>
                </a:lnTo>
                <a:lnTo>
                  <a:pt x="565" y="565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5"/>
          <p:cNvSpPr/>
          <p:nvPr/>
        </p:nvSpPr>
        <p:spPr>
          <a:xfrm>
            <a:off x="4161829" y="2611425"/>
            <a:ext cx="33181" cy="33122"/>
          </a:xfrm>
          <a:custGeom>
            <a:rect b="b" l="l" r="r" t="t"/>
            <a:pathLst>
              <a:path extrusionOk="0" h="566" w="567">
                <a:moveTo>
                  <a:pt x="1" y="0"/>
                </a:moveTo>
                <a:lnTo>
                  <a:pt x="1" y="565"/>
                </a:lnTo>
                <a:lnTo>
                  <a:pt x="567" y="565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5"/>
          <p:cNvSpPr/>
          <p:nvPr/>
        </p:nvSpPr>
        <p:spPr>
          <a:xfrm>
            <a:off x="4217482" y="2611425"/>
            <a:ext cx="33122" cy="33122"/>
          </a:xfrm>
          <a:custGeom>
            <a:rect b="b" l="l" r="r" t="t"/>
            <a:pathLst>
              <a:path extrusionOk="0" h="566" w="566">
                <a:moveTo>
                  <a:pt x="0" y="0"/>
                </a:moveTo>
                <a:lnTo>
                  <a:pt x="0" y="565"/>
                </a:lnTo>
                <a:lnTo>
                  <a:pt x="565" y="565"/>
                </a:lnTo>
                <a:lnTo>
                  <a:pt x="565" y="0"/>
                </a:ln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5"/>
          <p:cNvSpPr/>
          <p:nvPr/>
        </p:nvSpPr>
        <p:spPr>
          <a:xfrm>
            <a:off x="4106352" y="2663800"/>
            <a:ext cx="33122" cy="33122"/>
          </a:xfrm>
          <a:custGeom>
            <a:rect b="b" l="l" r="r" t="t"/>
            <a:pathLst>
              <a:path extrusionOk="0" h="566" w="566">
                <a:moveTo>
                  <a:pt x="0" y="1"/>
                </a:moveTo>
                <a:lnTo>
                  <a:pt x="0" y="566"/>
                </a:lnTo>
                <a:lnTo>
                  <a:pt x="565" y="566"/>
                </a:lnTo>
                <a:lnTo>
                  <a:pt x="5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5"/>
          <p:cNvSpPr/>
          <p:nvPr/>
        </p:nvSpPr>
        <p:spPr>
          <a:xfrm>
            <a:off x="4161829" y="2663800"/>
            <a:ext cx="33181" cy="33122"/>
          </a:xfrm>
          <a:custGeom>
            <a:rect b="b" l="l" r="r" t="t"/>
            <a:pathLst>
              <a:path extrusionOk="0" h="566" w="567">
                <a:moveTo>
                  <a:pt x="1" y="1"/>
                </a:moveTo>
                <a:lnTo>
                  <a:pt x="1" y="566"/>
                </a:lnTo>
                <a:lnTo>
                  <a:pt x="567" y="566"/>
                </a:lnTo>
                <a:lnTo>
                  <a:pt x="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5"/>
          <p:cNvSpPr/>
          <p:nvPr/>
        </p:nvSpPr>
        <p:spPr>
          <a:xfrm>
            <a:off x="4217482" y="2663800"/>
            <a:ext cx="33122" cy="33122"/>
          </a:xfrm>
          <a:custGeom>
            <a:rect b="b" l="l" r="r" t="t"/>
            <a:pathLst>
              <a:path extrusionOk="0" h="566" w="566">
                <a:moveTo>
                  <a:pt x="0" y="1"/>
                </a:moveTo>
                <a:lnTo>
                  <a:pt x="0" y="566"/>
                </a:lnTo>
                <a:lnTo>
                  <a:pt x="565" y="566"/>
                </a:lnTo>
                <a:lnTo>
                  <a:pt x="565" y="1"/>
                </a:ln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5"/>
          <p:cNvSpPr/>
          <p:nvPr/>
        </p:nvSpPr>
        <p:spPr>
          <a:xfrm>
            <a:off x="4106352" y="2714186"/>
            <a:ext cx="33122" cy="33181"/>
          </a:xfrm>
          <a:custGeom>
            <a:rect b="b" l="l" r="r" t="t"/>
            <a:pathLst>
              <a:path extrusionOk="0" h="567" w="566">
                <a:moveTo>
                  <a:pt x="0" y="0"/>
                </a:moveTo>
                <a:lnTo>
                  <a:pt x="0" y="566"/>
                </a:lnTo>
                <a:lnTo>
                  <a:pt x="565" y="566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5"/>
          <p:cNvSpPr/>
          <p:nvPr/>
        </p:nvSpPr>
        <p:spPr>
          <a:xfrm>
            <a:off x="4161829" y="2714186"/>
            <a:ext cx="33181" cy="33181"/>
          </a:xfrm>
          <a:custGeom>
            <a:rect b="b" l="l" r="r" t="t"/>
            <a:pathLst>
              <a:path extrusionOk="0" h="567" w="567">
                <a:moveTo>
                  <a:pt x="1" y="0"/>
                </a:moveTo>
                <a:lnTo>
                  <a:pt x="1" y="566"/>
                </a:lnTo>
                <a:lnTo>
                  <a:pt x="567" y="566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5"/>
          <p:cNvSpPr/>
          <p:nvPr/>
        </p:nvSpPr>
        <p:spPr>
          <a:xfrm>
            <a:off x="4217482" y="2714186"/>
            <a:ext cx="33122" cy="33181"/>
          </a:xfrm>
          <a:custGeom>
            <a:rect b="b" l="l" r="r" t="t"/>
            <a:pathLst>
              <a:path extrusionOk="0" h="567" w="566">
                <a:moveTo>
                  <a:pt x="0" y="0"/>
                </a:moveTo>
                <a:lnTo>
                  <a:pt x="0" y="566"/>
                </a:lnTo>
                <a:lnTo>
                  <a:pt x="565" y="566"/>
                </a:lnTo>
                <a:lnTo>
                  <a:pt x="565" y="0"/>
                </a:ln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5"/>
          <p:cNvSpPr/>
          <p:nvPr/>
        </p:nvSpPr>
        <p:spPr>
          <a:xfrm>
            <a:off x="4106352" y="2764630"/>
            <a:ext cx="33122" cy="33122"/>
          </a:xfrm>
          <a:custGeom>
            <a:rect b="b" l="l" r="r" t="t"/>
            <a:pathLst>
              <a:path extrusionOk="0" h="566" w="566">
                <a:moveTo>
                  <a:pt x="0" y="1"/>
                </a:moveTo>
                <a:lnTo>
                  <a:pt x="0" y="566"/>
                </a:lnTo>
                <a:lnTo>
                  <a:pt x="565" y="566"/>
                </a:lnTo>
                <a:lnTo>
                  <a:pt x="5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5"/>
          <p:cNvSpPr/>
          <p:nvPr/>
        </p:nvSpPr>
        <p:spPr>
          <a:xfrm>
            <a:off x="4161829" y="2764630"/>
            <a:ext cx="33181" cy="33122"/>
          </a:xfrm>
          <a:custGeom>
            <a:rect b="b" l="l" r="r" t="t"/>
            <a:pathLst>
              <a:path extrusionOk="0" h="566" w="567">
                <a:moveTo>
                  <a:pt x="1" y="1"/>
                </a:moveTo>
                <a:lnTo>
                  <a:pt x="1" y="566"/>
                </a:lnTo>
                <a:lnTo>
                  <a:pt x="567" y="566"/>
                </a:lnTo>
                <a:lnTo>
                  <a:pt x="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5"/>
          <p:cNvSpPr/>
          <p:nvPr/>
        </p:nvSpPr>
        <p:spPr>
          <a:xfrm>
            <a:off x="3831599" y="2770774"/>
            <a:ext cx="236772" cy="20833"/>
          </a:xfrm>
          <a:custGeom>
            <a:rect b="b" l="l" r="r" t="t"/>
            <a:pathLst>
              <a:path extrusionOk="0" h="356" w="4046">
                <a:moveTo>
                  <a:pt x="0" y="0"/>
                </a:moveTo>
                <a:lnTo>
                  <a:pt x="0" y="355"/>
                </a:lnTo>
                <a:lnTo>
                  <a:pt x="4046" y="355"/>
                </a:lnTo>
                <a:lnTo>
                  <a:pt x="40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5"/>
          <p:cNvSpPr/>
          <p:nvPr/>
        </p:nvSpPr>
        <p:spPr>
          <a:xfrm>
            <a:off x="3831599" y="2821219"/>
            <a:ext cx="236772" cy="20775"/>
          </a:xfrm>
          <a:custGeom>
            <a:rect b="b" l="l" r="r" t="t"/>
            <a:pathLst>
              <a:path extrusionOk="0" h="355" w="4046">
                <a:moveTo>
                  <a:pt x="0" y="1"/>
                </a:moveTo>
                <a:lnTo>
                  <a:pt x="0" y="355"/>
                </a:lnTo>
                <a:lnTo>
                  <a:pt x="4046" y="355"/>
                </a:lnTo>
                <a:lnTo>
                  <a:pt x="40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5"/>
          <p:cNvSpPr/>
          <p:nvPr/>
        </p:nvSpPr>
        <p:spPr>
          <a:xfrm>
            <a:off x="3831599" y="2871604"/>
            <a:ext cx="236772" cy="20775"/>
          </a:xfrm>
          <a:custGeom>
            <a:rect b="b" l="l" r="r" t="t"/>
            <a:pathLst>
              <a:path extrusionOk="0" h="355" w="4046">
                <a:moveTo>
                  <a:pt x="0" y="0"/>
                </a:moveTo>
                <a:lnTo>
                  <a:pt x="0" y="354"/>
                </a:lnTo>
                <a:lnTo>
                  <a:pt x="4046" y="354"/>
                </a:lnTo>
                <a:lnTo>
                  <a:pt x="40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5"/>
          <p:cNvSpPr/>
          <p:nvPr/>
        </p:nvSpPr>
        <p:spPr>
          <a:xfrm>
            <a:off x="3831599" y="2921990"/>
            <a:ext cx="236772" cy="20833"/>
          </a:xfrm>
          <a:custGeom>
            <a:rect b="b" l="l" r="r" t="t"/>
            <a:pathLst>
              <a:path extrusionOk="0" h="356" w="4046">
                <a:moveTo>
                  <a:pt x="0" y="1"/>
                </a:moveTo>
                <a:lnTo>
                  <a:pt x="0" y="356"/>
                </a:lnTo>
                <a:lnTo>
                  <a:pt x="4046" y="356"/>
                </a:lnTo>
                <a:lnTo>
                  <a:pt x="40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5"/>
          <p:cNvSpPr/>
          <p:nvPr/>
        </p:nvSpPr>
        <p:spPr>
          <a:xfrm>
            <a:off x="4217482" y="2764630"/>
            <a:ext cx="33122" cy="33122"/>
          </a:xfrm>
          <a:custGeom>
            <a:rect b="b" l="l" r="r" t="t"/>
            <a:pathLst>
              <a:path extrusionOk="0" h="566" w="566">
                <a:moveTo>
                  <a:pt x="0" y="1"/>
                </a:moveTo>
                <a:lnTo>
                  <a:pt x="0" y="566"/>
                </a:lnTo>
                <a:lnTo>
                  <a:pt x="565" y="566"/>
                </a:lnTo>
                <a:lnTo>
                  <a:pt x="565" y="1"/>
                </a:ln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5"/>
          <p:cNvSpPr/>
          <p:nvPr/>
        </p:nvSpPr>
        <p:spPr>
          <a:xfrm>
            <a:off x="4106352" y="2815015"/>
            <a:ext cx="33122" cy="33122"/>
          </a:xfrm>
          <a:custGeom>
            <a:rect b="b" l="l" r="r" t="t"/>
            <a:pathLst>
              <a:path extrusionOk="0" h="566" w="566">
                <a:moveTo>
                  <a:pt x="0" y="0"/>
                </a:moveTo>
                <a:lnTo>
                  <a:pt x="0" y="565"/>
                </a:lnTo>
                <a:lnTo>
                  <a:pt x="565" y="565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5"/>
          <p:cNvSpPr/>
          <p:nvPr/>
        </p:nvSpPr>
        <p:spPr>
          <a:xfrm>
            <a:off x="4161829" y="2815015"/>
            <a:ext cx="33181" cy="33122"/>
          </a:xfrm>
          <a:custGeom>
            <a:rect b="b" l="l" r="r" t="t"/>
            <a:pathLst>
              <a:path extrusionOk="0" h="566" w="567">
                <a:moveTo>
                  <a:pt x="1" y="0"/>
                </a:moveTo>
                <a:lnTo>
                  <a:pt x="1" y="565"/>
                </a:lnTo>
                <a:lnTo>
                  <a:pt x="567" y="565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5"/>
          <p:cNvSpPr/>
          <p:nvPr/>
        </p:nvSpPr>
        <p:spPr>
          <a:xfrm>
            <a:off x="4217482" y="2815015"/>
            <a:ext cx="33122" cy="33122"/>
          </a:xfrm>
          <a:custGeom>
            <a:rect b="b" l="l" r="r" t="t"/>
            <a:pathLst>
              <a:path extrusionOk="0" h="566" w="566">
                <a:moveTo>
                  <a:pt x="0" y="0"/>
                </a:moveTo>
                <a:lnTo>
                  <a:pt x="0" y="565"/>
                </a:lnTo>
                <a:lnTo>
                  <a:pt x="565" y="565"/>
                </a:lnTo>
                <a:lnTo>
                  <a:pt x="565" y="0"/>
                </a:ln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5"/>
          <p:cNvSpPr/>
          <p:nvPr/>
        </p:nvSpPr>
        <p:spPr>
          <a:xfrm>
            <a:off x="4106352" y="2865460"/>
            <a:ext cx="33122" cy="33122"/>
          </a:xfrm>
          <a:custGeom>
            <a:rect b="b" l="l" r="r" t="t"/>
            <a:pathLst>
              <a:path extrusionOk="0" h="566" w="566">
                <a:moveTo>
                  <a:pt x="0" y="1"/>
                </a:moveTo>
                <a:lnTo>
                  <a:pt x="0" y="566"/>
                </a:lnTo>
                <a:lnTo>
                  <a:pt x="565" y="566"/>
                </a:lnTo>
                <a:lnTo>
                  <a:pt x="5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5"/>
          <p:cNvSpPr/>
          <p:nvPr/>
        </p:nvSpPr>
        <p:spPr>
          <a:xfrm>
            <a:off x="4161829" y="2865460"/>
            <a:ext cx="33181" cy="33122"/>
          </a:xfrm>
          <a:custGeom>
            <a:rect b="b" l="l" r="r" t="t"/>
            <a:pathLst>
              <a:path extrusionOk="0" h="566" w="567">
                <a:moveTo>
                  <a:pt x="1" y="1"/>
                </a:moveTo>
                <a:lnTo>
                  <a:pt x="1" y="566"/>
                </a:lnTo>
                <a:lnTo>
                  <a:pt x="567" y="566"/>
                </a:lnTo>
                <a:lnTo>
                  <a:pt x="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5"/>
          <p:cNvSpPr/>
          <p:nvPr/>
        </p:nvSpPr>
        <p:spPr>
          <a:xfrm>
            <a:off x="4217482" y="2865460"/>
            <a:ext cx="33122" cy="33122"/>
          </a:xfrm>
          <a:custGeom>
            <a:rect b="b" l="l" r="r" t="t"/>
            <a:pathLst>
              <a:path extrusionOk="0" h="566" w="566">
                <a:moveTo>
                  <a:pt x="0" y="1"/>
                </a:moveTo>
                <a:lnTo>
                  <a:pt x="0" y="566"/>
                </a:lnTo>
                <a:lnTo>
                  <a:pt x="565" y="566"/>
                </a:lnTo>
                <a:lnTo>
                  <a:pt x="565" y="1"/>
                </a:ln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5"/>
          <p:cNvSpPr/>
          <p:nvPr/>
        </p:nvSpPr>
        <p:spPr>
          <a:xfrm>
            <a:off x="4106352" y="2915904"/>
            <a:ext cx="33122" cy="33181"/>
          </a:xfrm>
          <a:custGeom>
            <a:rect b="b" l="l" r="r" t="t"/>
            <a:pathLst>
              <a:path extrusionOk="0" h="567" w="566">
                <a:moveTo>
                  <a:pt x="0" y="0"/>
                </a:moveTo>
                <a:lnTo>
                  <a:pt x="0" y="566"/>
                </a:lnTo>
                <a:lnTo>
                  <a:pt x="565" y="566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5"/>
          <p:cNvSpPr/>
          <p:nvPr/>
        </p:nvSpPr>
        <p:spPr>
          <a:xfrm>
            <a:off x="4161829" y="2915904"/>
            <a:ext cx="33181" cy="33181"/>
          </a:xfrm>
          <a:custGeom>
            <a:rect b="b" l="l" r="r" t="t"/>
            <a:pathLst>
              <a:path extrusionOk="0" h="567" w="567">
                <a:moveTo>
                  <a:pt x="1" y="0"/>
                </a:moveTo>
                <a:lnTo>
                  <a:pt x="1" y="566"/>
                </a:lnTo>
                <a:lnTo>
                  <a:pt x="567" y="566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5"/>
          <p:cNvSpPr/>
          <p:nvPr/>
        </p:nvSpPr>
        <p:spPr>
          <a:xfrm>
            <a:off x="4217482" y="2915904"/>
            <a:ext cx="33122" cy="33181"/>
          </a:xfrm>
          <a:custGeom>
            <a:rect b="b" l="l" r="r" t="t"/>
            <a:pathLst>
              <a:path extrusionOk="0" h="567" w="566">
                <a:moveTo>
                  <a:pt x="0" y="0"/>
                </a:moveTo>
                <a:lnTo>
                  <a:pt x="0" y="566"/>
                </a:lnTo>
                <a:lnTo>
                  <a:pt x="565" y="566"/>
                </a:lnTo>
                <a:lnTo>
                  <a:pt x="565" y="0"/>
                </a:ln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5"/>
          <p:cNvSpPr/>
          <p:nvPr/>
        </p:nvSpPr>
        <p:spPr>
          <a:xfrm>
            <a:off x="3911362" y="2967050"/>
            <a:ext cx="64606" cy="46875"/>
          </a:xfrm>
          <a:custGeom>
            <a:rect b="b" l="l" r="r" t="t"/>
            <a:pathLst>
              <a:path extrusionOk="0" h="801" w="1104">
                <a:moveTo>
                  <a:pt x="1" y="0"/>
                </a:moveTo>
                <a:lnTo>
                  <a:pt x="1" y="800"/>
                </a:lnTo>
                <a:lnTo>
                  <a:pt x="1104" y="800"/>
                </a:lnTo>
                <a:lnTo>
                  <a:pt x="11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5"/>
          <p:cNvSpPr/>
          <p:nvPr/>
        </p:nvSpPr>
        <p:spPr>
          <a:xfrm>
            <a:off x="4161829" y="2967050"/>
            <a:ext cx="33181" cy="46875"/>
          </a:xfrm>
          <a:custGeom>
            <a:rect b="b" l="l" r="r" t="t"/>
            <a:pathLst>
              <a:path extrusionOk="0" h="801" w="567">
                <a:moveTo>
                  <a:pt x="1" y="0"/>
                </a:moveTo>
                <a:lnTo>
                  <a:pt x="1" y="800"/>
                </a:lnTo>
                <a:lnTo>
                  <a:pt x="567" y="800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5"/>
          <p:cNvSpPr/>
          <p:nvPr/>
        </p:nvSpPr>
        <p:spPr>
          <a:xfrm>
            <a:off x="4068372" y="2574791"/>
            <a:ext cx="216465" cy="17732"/>
          </a:xfrm>
          <a:custGeom>
            <a:rect b="b" l="l" r="r" t="t"/>
            <a:pathLst>
              <a:path extrusionOk="0" h="303" w="3699">
                <a:moveTo>
                  <a:pt x="3551" y="0"/>
                </a:moveTo>
                <a:cubicBezTo>
                  <a:pt x="3550" y="0"/>
                  <a:pt x="3548" y="0"/>
                  <a:pt x="3547" y="0"/>
                </a:cubicBezTo>
                <a:lnTo>
                  <a:pt x="151" y="0"/>
                </a:lnTo>
                <a:cubicBezTo>
                  <a:pt x="68" y="0"/>
                  <a:pt x="1" y="68"/>
                  <a:pt x="1" y="151"/>
                </a:cubicBezTo>
                <a:cubicBezTo>
                  <a:pt x="1" y="234"/>
                  <a:pt x="68" y="302"/>
                  <a:pt x="151" y="302"/>
                </a:cubicBezTo>
                <a:lnTo>
                  <a:pt x="3547" y="302"/>
                </a:lnTo>
                <a:cubicBezTo>
                  <a:pt x="3630" y="302"/>
                  <a:pt x="3699" y="234"/>
                  <a:pt x="3699" y="151"/>
                </a:cubicBezTo>
                <a:cubicBezTo>
                  <a:pt x="3699" y="68"/>
                  <a:pt x="3632" y="0"/>
                  <a:pt x="3551" y="0"/>
                </a:cubicBezTo>
                <a:close/>
              </a:path>
            </a:pathLst>
          </a:custGeom>
          <a:solidFill>
            <a:srgbClr val="0E3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5"/>
          <p:cNvSpPr/>
          <p:nvPr/>
        </p:nvSpPr>
        <p:spPr>
          <a:xfrm>
            <a:off x="4176693" y="2516857"/>
            <a:ext cx="108203" cy="497069"/>
          </a:xfrm>
          <a:custGeom>
            <a:rect b="b" l="l" r="r" t="t"/>
            <a:pathLst>
              <a:path extrusionOk="0" h="8494" w="1849">
                <a:moveTo>
                  <a:pt x="32" y="1"/>
                </a:moveTo>
                <a:cubicBezTo>
                  <a:pt x="21" y="1"/>
                  <a:pt x="11" y="3"/>
                  <a:pt x="1" y="3"/>
                </a:cubicBezTo>
                <a:lnTo>
                  <a:pt x="1" y="8493"/>
                </a:lnTo>
                <a:lnTo>
                  <a:pt x="1676" y="8493"/>
                </a:lnTo>
                <a:lnTo>
                  <a:pt x="1676" y="1293"/>
                </a:lnTo>
                <a:lnTo>
                  <a:pt x="1697" y="1293"/>
                </a:lnTo>
                <a:cubicBezTo>
                  <a:pt x="1781" y="1293"/>
                  <a:pt x="1849" y="1226"/>
                  <a:pt x="1849" y="1142"/>
                </a:cubicBezTo>
                <a:cubicBezTo>
                  <a:pt x="1848" y="1057"/>
                  <a:pt x="1779" y="988"/>
                  <a:pt x="1696" y="988"/>
                </a:cubicBezTo>
                <a:lnTo>
                  <a:pt x="1660" y="988"/>
                </a:lnTo>
                <a:cubicBezTo>
                  <a:pt x="1557" y="433"/>
                  <a:pt x="868" y="1"/>
                  <a:pt x="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5"/>
          <p:cNvSpPr/>
          <p:nvPr/>
        </p:nvSpPr>
        <p:spPr>
          <a:xfrm>
            <a:off x="4412296" y="2682526"/>
            <a:ext cx="121780" cy="15976"/>
          </a:xfrm>
          <a:custGeom>
            <a:rect b="b" l="l" r="r" t="t"/>
            <a:pathLst>
              <a:path extrusionOk="0" h="273" w="2081">
                <a:moveTo>
                  <a:pt x="1949" y="1"/>
                </a:moveTo>
                <a:cubicBezTo>
                  <a:pt x="1947" y="1"/>
                  <a:pt x="1946" y="1"/>
                  <a:pt x="1945" y="1"/>
                </a:cubicBezTo>
                <a:lnTo>
                  <a:pt x="136" y="1"/>
                </a:lnTo>
                <a:cubicBezTo>
                  <a:pt x="61" y="1"/>
                  <a:pt x="1" y="60"/>
                  <a:pt x="1" y="136"/>
                </a:cubicBezTo>
                <a:cubicBezTo>
                  <a:pt x="1" y="211"/>
                  <a:pt x="60" y="272"/>
                  <a:pt x="136" y="272"/>
                </a:cubicBezTo>
                <a:lnTo>
                  <a:pt x="1945" y="272"/>
                </a:lnTo>
                <a:cubicBezTo>
                  <a:pt x="2019" y="272"/>
                  <a:pt x="2080" y="212"/>
                  <a:pt x="2080" y="136"/>
                </a:cubicBezTo>
                <a:cubicBezTo>
                  <a:pt x="2080" y="62"/>
                  <a:pt x="2021" y="1"/>
                  <a:pt x="19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5"/>
          <p:cNvSpPr/>
          <p:nvPr/>
        </p:nvSpPr>
        <p:spPr>
          <a:xfrm>
            <a:off x="4392341" y="2693411"/>
            <a:ext cx="161983" cy="315774"/>
          </a:xfrm>
          <a:custGeom>
            <a:rect b="b" l="l" r="r" t="t"/>
            <a:pathLst>
              <a:path extrusionOk="0" h="5396" w="2768">
                <a:moveTo>
                  <a:pt x="0" y="0"/>
                </a:moveTo>
                <a:lnTo>
                  <a:pt x="0" y="5395"/>
                </a:lnTo>
                <a:lnTo>
                  <a:pt x="2768" y="5395"/>
                </a:lnTo>
                <a:lnTo>
                  <a:pt x="276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5"/>
          <p:cNvSpPr/>
          <p:nvPr/>
        </p:nvSpPr>
        <p:spPr>
          <a:xfrm>
            <a:off x="4412179" y="2719862"/>
            <a:ext cx="20541" cy="20541"/>
          </a:xfrm>
          <a:custGeom>
            <a:rect b="b" l="l" r="r" t="t"/>
            <a:pathLst>
              <a:path extrusionOk="0" h="351" w="351">
                <a:moveTo>
                  <a:pt x="3" y="0"/>
                </a:moveTo>
                <a:cubicBezTo>
                  <a:pt x="1" y="0"/>
                  <a:pt x="1" y="2"/>
                  <a:pt x="1" y="2"/>
                </a:cubicBezTo>
                <a:lnTo>
                  <a:pt x="1" y="348"/>
                </a:lnTo>
                <a:cubicBezTo>
                  <a:pt x="1" y="350"/>
                  <a:pt x="3" y="350"/>
                  <a:pt x="3" y="350"/>
                </a:cubicBezTo>
                <a:lnTo>
                  <a:pt x="349" y="350"/>
                </a:lnTo>
                <a:lnTo>
                  <a:pt x="351" y="2"/>
                </a:lnTo>
                <a:cubicBezTo>
                  <a:pt x="351" y="0"/>
                  <a:pt x="349" y="0"/>
                  <a:pt x="3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5"/>
          <p:cNvSpPr/>
          <p:nvPr/>
        </p:nvSpPr>
        <p:spPr>
          <a:xfrm>
            <a:off x="4446179" y="2719862"/>
            <a:ext cx="20423" cy="20541"/>
          </a:xfrm>
          <a:custGeom>
            <a:rect b="b" l="l" r="r" t="t"/>
            <a:pathLst>
              <a:path extrusionOk="0" h="351" w="349">
                <a:moveTo>
                  <a:pt x="1" y="0"/>
                </a:moveTo>
                <a:cubicBezTo>
                  <a:pt x="0" y="0"/>
                  <a:pt x="0" y="2"/>
                  <a:pt x="0" y="2"/>
                </a:cubicBezTo>
                <a:lnTo>
                  <a:pt x="0" y="348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0"/>
                  <a:pt x="348" y="0"/>
                  <a:pt x="3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5"/>
          <p:cNvSpPr/>
          <p:nvPr/>
        </p:nvSpPr>
        <p:spPr>
          <a:xfrm>
            <a:off x="4480063" y="2719862"/>
            <a:ext cx="20482" cy="20541"/>
          </a:xfrm>
          <a:custGeom>
            <a:rect b="b" l="l" r="r" t="t"/>
            <a:pathLst>
              <a:path extrusionOk="0" h="351" w="350">
                <a:moveTo>
                  <a:pt x="1" y="0"/>
                </a:moveTo>
                <a:cubicBezTo>
                  <a:pt x="0" y="0"/>
                  <a:pt x="0" y="2"/>
                  <a:pt x="0" y="2"/>
                </a:cubicBezTo>
                <a:lnTo>
                  <a:pt x="0" y="348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0"/>
                  <a:pt x="348" y="0"/>
                  <a:pt x="3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5"/>
          <p:cNvSpPr/>
          <p:nvPr/>
        </p:nvSpPr>
        <p:spPr>
          <a:xfrm>
            <a:off x="4513946" y="2719862"/>
            <a:ext cx="20482" cy="20541"/>
          </a:xfrm>
          <a:custGeom>
            <a:rect b="b" l="l" r="r" t="t"/>
            <a:pathLst>
              <a:path extrusionOk="0" h="351" w="350">
                <a:moveTo>
                  <a:pt x="1" y="0"/>
                </a:moveTo>
                <a:cubicBezTo>
                  <a:pt x="0" y="0"/>
                  <a:pt x="0" y="2"/>
                  <a:pt x="0" y="2"/>
                </a:cubicBezTo>
                <a:lnTo>
                  <a:pt x="0" y="348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0"/>
                  <a:pt x="348" y="0"/>
                  <a:pt x="3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5"/>
          <p:cNvSpPr/>
          <p:nvPr/>
        </p:nvSpPr>
        <p:spPr>
          <a:xfrm>
            <a:off x="4412179" y="2754389"/>
            <a:ext cx="20541" cy="20482"/>
          </a:xfrm>
          <a:custGeom>
            <a:rect b="b" l="l" r="r" t="t"/>
            <a:pathLst>
              <a:path extrusionOk="0" h="350" w="351">
                <a:moveTo>
                  <a:pt x="3" y="1"/>
                </a:moveTo>
                <a:cubicBezTo>
                  <a:pt x="1" y="1"/>
                  <a:pt x="1" y="2"/>
                  <a:pt x="1" y="2"/>
                </a:cubicBezTo>
                <a:lnTo>
                  <a:pt x="1" y="349"/>
                </a:lnTo>
                <a:cubicBezTo>
                  <a:pt x="1" y="350"/>
                  <a:pt x="3" y="350"/>
                  <a:pt x="3" y="350"/>
                </a:cubicBezTo>
                <a:lnTo>
                  <a:pt x="349" y="350"/>
                </a:lnTo>
                <a:lnTo>
                  <a:pt x="351" y="2"/>
                </a:lnTo>
                <a:cubicBezTo>
                  <a:pt x="351" y="1"/>
                  <a:pt x="349" y="1"/>
                  <a:pt x="3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5"/>
          <p:cNvSpPr/>
          <p:nvPr/>
        </p:nvSpPr>
        <p:spPr>
          <a:xfrm>
            <a:off x="4446179" y="2754389"/>
            <a:ext cx="20423" cy="20482"/>
          </a:xfrm>
          <a:custGeom>
            <a:rect b="b" l="l" r="r" t="t"/>
            <a:pathLst>
              <a:path extrusionOk="0" h="350" w="349">
                <a:moveTo>
                  <a:pt x="1" y="1"/>
                </a:moveTo>
                <a:cubicBezTo>
                  <a:pt x="0" y="1"/>
                  <a:pt x="0" y="2"/>
                  <a:pt x="0" y="2"/>
                </a:cubicBezTo>
                <a:lnTo>
                  <a:pt x="0" y="349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1"/>
                  <a:pt x="348" y="1"/>
                  <a:pt x="3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5"/>
          <p:cNvSpPr/>
          <p:nvPr/>
        </p:nvSpPr>
        <p:spPr>
          <a:xfrm>
            <a:off x="4480063" y="2754389"/>
            <a:ext cx="20482" cy="20482"/>
          </a:xfrm>
          <a:custGeom>
            <a:rect b="b" l="l" r="r" t="t"/>
            <a:pathLst>
              <a:path extrusionOk="0" h="350" w="350">
                <a:moveTo>
                  <a:pt x="1" y="1"/>
                </a:moveTo>
                <a:cubicBezTo>
                  <a:pt x="0" y="1"/>
                  <a:pt x="0" y="2"/>
                  <a:pt x="0" y="2"/>
                </a:cubicBezTo>
                <a:lnTo>
                  <a:pt x="0" y="349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1"/>
                  <a:pt x="348" y="1"/>
                  <a:pt x="3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4513946" y="2754389"/>
            <a:ext cx="20482" cy="20482"/>
          </a:xfrm>
          <a:custGeom>
            <a:rect b="b" l="l" r="r" t="t"/>
            <a:pathLst>
              <a:path extrusionOk="0" h="350" w="350">
                <a:moveTo>
                  <a:pt x="1" y="1"/>
                </a:moveTo>
                <a:cubicBezTo>
                  <a:pt x="0" y="1"/>
                  <a:pt x="0" y="2"/>
                  <a:pt x="0" y="2"/>
                </a:cubicBezTo>
                <a:lnTo>
                  <a:pt x="0" y="349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1"/>
                  <a:pt x="348" y="1"/>
                  <a:pt x="3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5"/>
          <p:cNvSpPr/>
          <p:nvPr/>
        </p:nvSpPr>
        <p:spPr>
          <a:xfrm>
            <a:off x="4412179" y="2788974"/>
            <a:ext cx="20541" cy="20482"/>
          </a:xfrm>
          <a:custGeom>
            <a:rect b="b" l="l" r="r" t="t"/>
            <a:pathLst>
              <a:path extrusionOk="0" h="350" w="351">
                <a:moveTo>
                  <a:pt x="3" y="0"/>
                </a:moveTo>
                <a:cubicBezTo>
                  <a:pt x="1" y="0"/>
                  <a:pt x="1" y="1"/>
                  <a:pt x="1" y="1"/>
                </a:cubicBezTo>
                <a:lnTo>
                  <a:pt x="1" y="348"/>
                </a:lnTo>
                <a:cubicBezTo>
                  <a:pt x="1" y="349"/>
                  <a:pt x="3" y="349"/>
                  <a:pt x="3" y="349"/>
                </a:cubicBezTo>
                <a:lnTo>
                  <a:pt x="349" y="349"/>
                </a:lnTo>
                <a:lnTo>
                  <a:pt x="351" y="1"/>
                </a:lnTo>
                <a:cubicBezTo>
                  <a:pt x="351" y="0"/>
                  <a:pt x="349" y="0"/>
                  <a:pt x="349" y="0"/>
                </a:cubicBezTo>
                <a:close/>
                <a:moveTo>
                  <a:pt x="350" y="349"/>
                </a:moveTo>
                <a:cubicBezTo>
                  <a:pt x="350" y="349"/>
                  <a:pt x="349" y="349"/>
                  <a:pt x="349" y="349"/>
                </a:cubicBezTo>
                <a:cubicBezTo>
                  <a:pt x="350" y="349"/>
                  <a:pt x="351" y="349"/>
                  <a:pt x="350" y="3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5"/>
          <p:cNvSpPr/>
          <p:nvPr/>
        </p:nvSpPr>
        <p:spPr>
          <a:xfrm>
            <a:off x="4446179" y="2788974"/>
            <a:ext cx="20423" cy="20482"/>
          </a:xfrm>
          <a:custGeom>
            <a:rect b="b" l="l" r="r" t="t"/>
            <a:pathLst>
              <a:path extrusionOk="0" h="350" w="349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lnTo>
                  <a:pt x="0" y="348"/>
                </a:lnTo>
                <a:cubicBezTo>
                  <a:pt x="0" y="349"/>
                  <a:pt x="1" y="349"/>
                  <a:pt x="1" y="349"/>
                </a:cubicBezTo>
                <a:lnTo>
                  <a:pt x="348" y="349"/>
                </a:lnTo>
                <a:lnTo>
                  <a:pt x="349" y="1"/>
                </a:lnTo>
                <a:cubicBezTo>
                  <a:pt x="349" y="0"/>
                  <a:pt x="348" y="0"/>
                  <a:pt x="348" y="0"/>
                </a:cubicBezTo>
                <a:close/>
                <a:moveTo>
                  <a:pt x="349" y="349"/>
                </a:moveTo>
                <a:lnTo>
                  <a:pt x="349" y="349"/>
                </a:lnTo>
                <a:cubicBezTo>
                  <a:pt x="348" y="349"/>
                  <a:pt x="348" y="349"/>
                  <a:pt x="348" y="349"/>
                </a:cubicBezTo>
                <a:cubicBezTo>
                  <a:pt x="349" y="349"/>
                  <a:pt x="349" y="349"/>
                  <a:pt x="349" y="3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5"/>
          <p:cNvSpPr/>
          <p:nvPr/>
        </p:nvSpPr>
        <p:spPr>
          <a:xfrm>
            <a:off x="4480063" y="2788974"/>
            <a:ext cx="20482" cy="20482"/>
          </a:xfrm>
          <a:custGeom>
            <a:rect b="b" l="l" r="r" t="t"/>
            <a:pathLst>
              <a:path extrusionOk="0" h="350" w="350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lnTo>
                  <a:pt x="0" y="348"/>
                </a:lnTo>
                <a:cubicBezTo>
                  <a:pt x="0" y="349"/>
                  <a:pt x="1" y="349"/>
                  <a:pt x="1" y="349"/>
                </a:cubicBezTo>
                <a:lnTo>
                  <a:pt x="348" y="349"/>
                </a:lnTo>
                <a:lnTo>
                  <a:pt x="349" y="1"/>
                </a:lnTo>
                <a:cubicBezTo>
                  <a:pt x="349" y="0"/>
                  <a:pt x="348" y="0"/>
                  <a:pt x="348" y="0"/>
                </a:cubicBezTo>
                <a:close/>
                <a:moveTo>
                  <a:pt x="349" y="349"/>
                </a:moveTo>
                <a:lnTo>
                  <a:pt x="349" y="349"/>
                </a:lnTo>
                <a:cubicBezTo>
                  <a:pt x="349" y="349"/>
                  <a:pt x="348" y="349"/>
                  <a:pt x="348" y="349"/>
                </a:cubicBezTo>
                <a:cubicBezTo>
                  <a:pt x="349" y="349"/>
                  <a:pt x="349" y="349"/>
                  <a:pt x="349" y="3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5"/>
          <p:cNvSpPr/>
          <p:nvPr/>
        </p:nvSpPr>
        <p:spPr>
          <a:xfrm>
            <a:off x="4513946" y="2788974"/>
            <a:ext cx="20482" cy="20482"/>
          </a:xfrm>
          <a:custGeom>
            <a:rect b="b" l="l" r="r" t="t"/>
            <a:pathLst>
              <a:path extrusionOk="0" h="350" w="350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lnTo>
                  <a:pt x="0" y="348"/>
                </a:lnTo>
                <a:cubicBezTo>
                  <a:pt x="0" y="349"/>
                  <a:pt x="1" y="349"/>
                  <a:pt x="1" y="349"/>
                </a:cubicBezTo>
                <a:lnTo>
                  <a:pt x="348" y="349"/>
                </a:lnTo>
                <a:lnTo>
                  <a:pt x="349" y="1"/>
                </a:lnTo>
                <a:cubicBezTo>
                  <a:pt x="349" y="0"/>
                  <a:pt x="348" y="0"/>
                  <a:pt x="348" y="0"/>
                </a:cubicBezTo>
                <a:close/>
                <a:moveTo>
                  <a:pt x="349" y="349"/>
                </a:moveTo>
                <a:lnTo>
                  <a:pt x="349" y="349"/>
                </a:lnTo>
                <a:cubicBezTo>
                  <a:pt x="349" y="349"/>
                  <a:pt x="349" y="349"/>
                  <a:pt x="348" y="349"/>
                </a:cubicBezTo>
                <a:cubicBezTo>
                  <a:pt x="349" y="349"/>
                  <a:pt x="349" y="349"/>
                  <a:pt x="349" y="3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5"/>
          <p:cNvSpPr/>
          <p:nvPr/>
        </p:nvSpPr>
        <p:spPr>
          <a:xfrm>
            <a:off x="4412179" y="2823442"/>
            <a:ext cx="20541" cy="20541"/>
          </a:xfrm>
          <a:custGeom>
            <a:rect b="b" l="l" r="r" t="t"/>
            <a:pathLst>
              <a:path extrusionOk="0" h="351" w="351">
                <a:moveTo>
                  <a:pt x="3" y="1"/>
                </a:moveTo>
                <a:cubicBezTo>
                  <a:pt x="1" y="1"/>
                  <a:pt x="1" y="3"/>
                  <a:pt x="1" y="3"/>
                </a:cubicBezTo>
                <a:lnTo>
                  <a:pt x="1" y="348"/>
                </a:lnTo>
                <a:cubicBezTo>
                  <a:pt x="1" y="350"/>
                  <a:pt x="3" y="350"/>
                  <a:pt x="3" y="350"/>
                </a:cubicBezTo>
                <a:lnTo>
                  <a:pt x="349" y="350"/>
                </a:lnTo>
                <a:lnTo>
                  <a:pt x="351" y="3"/>
                </a:lnTo>
                <a:cubicBezTo>
                  <a:pt x="351" y="1"/>
                  <a:pt x="349" y="1"/>
                  <a:pt x="349" y="1"/>
                </a:cubicBezTo>
                <a:close/>
                <a:moveTo>
                  <a:pt x="350" y="350"/>
                </a:moveTo>
                <a:cubicBezTo>
                  <a:pt x="350" y="350"/>
                  <a:pt x="349" y="350"/>
                  <a:pt x="349" y="350"/>
                </a:cubicBezTo>
                <a:cubicBezTo>
                  <a:pt x="350" y="350"/>
                  <a:pt x="351" y="350"/>
                  <a:pt x="350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5"/>
          <p:cNvSpPr/>
          <p:nvPr/>
        </p:nvSpPr>
        <p:spPr>
          <a:xfrm>
            <a:off x="4446179" y="2823442"/>
            <a:ext cx="20423" cy="20541"/>
          </a:xfrm>
          <a:custGeom>
            <a:rect b="b" l="l" r="r" t="t"/>
            <a:pathLst>
              <a:path extrusionOk="0" h="351" w="349">
                <a:moveTo>
                  <a:pt x="1" y="1"/>
                </a:moveTo>
                <a:cubicBezTo>
                  <a:pt x="0" y="1"/>
                  <a:pt x="0" y="3"/>
                  <a:pt x="0" y="3"/>
                </a:cubicBezTo>
                <a:lnTo>
                  <a:pt x="0" y="348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3"/>
                </a:lnTo>
                <a:cubicBezTo>
                  <a:pt x="349" y="1"/>
                  <a:pt x="348" y="1"/>
                  <a:pt x="348" y="1"/>
                </a:cubicBezTo>
                <a:close/>
                <a:moveTo>
                  <a:pt x="349" y="350"/>
                </a:moveTo>
                <a:lnTo>
                  <a:pt x="349" y="350"/>
                </a:lnTo>
                <a:cubicBezTo>
                  <a:pt x="348" y="350"/>
                  <a:pt x="348" y="350"/>
                  <a:pt x="348" y="350"/>
                </a:cubicBezTo>
                <a:cubicBezTo>
                  <a:pt x="349" y="350"/>
                  <a:pt x="349" y="350"/>
                  <a:pt x="349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5"/>
          <p:cNvSpPr/>
          <p:nvPr/>
        </p:nvSpPr>
        <p:spPr>
          <a:xfrm>
            <a:off x="4480063" y="2823442"/>
            <a:ext cx="20482" cy="20541"/>
          </a:xfrm>
          <a:custGeom>
            <a:rect b="b" l="l" r="r" t="t"/>
            <a:pathLst>
              <a:path extrusionOk="0" h="351" w="350">
                <a:moveTo>
                  <a:pt x="1" y="1"/>
                </a:moveTo>
                <a:cubicBezTo>
                  <a:pt x="0" y="1"/>
                  <a:pt x="0" y="3"/>
                  <a:pt x="0" y="3"/>
                </a:cubicBezTo>
                <a:lnTo>
                  <a:pt x="0" y="348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3"/>
                </a:lnTo>
                <a:cubicBezTo>
                  <a:pt x="349" y="1"/>
                  <a:pt x="348" y="1"/>
                  <a:pt x="348" y="1"/>
                </a:cubicBezTo>
                <a:close/>
                <a:moveTo>
                  <a:pt x="349" y="350"/>
                </a:moveTo>
                <a:lnTo>
                  <a:pt x="349" y="350"/>
                </a:lnTo>
                <a:cubicBezTo>
                  <a:pt x="349" y="350"/>
                  <a:pt x="348" y="350"/>
                  <a:pt x="348" y="350"/>
                </a:cubicBezTo>
                <a:cubicBezTo>
                  <a:pt x="349" y="350"/>
                  <a:pt x="349" y="350"/>
                  <a:pt x="349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5"/>
          <p:cNvSpPr/>
          <p:nvPr/>
        </p:nvSpPr>
        <p:spPr>
          <a:xfrm>
            <a:off x="4513946" y="2823442"/>
            <a:ext cx="20482" cy="20541"/>
          </a:xfrm>
          <a:custGeom>
            <a:rect b="b" l="l" r="r" t="t"/>
            <a:pathLst>
              <a:path extrusionOk="0" h="351" w="350">
                <a:moveTo>
                  <a:pt x="1" y="1"/>
                </a:moveTo>
                <a:cubicBezTo>
                  <a:pt x="0" y="1"/>
                  <a:pt x="0" y="3"/>
                  <a:pt x="0" y="3"/>
                </a:cubicBezTo>
                <a:lnTo>
                  <a:pt x="0" y="348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3"/>
                </a:lnTo>
                <a:cubicBezTo>
                  <a:pt x="349" y="1"/>
                  <a:pt x="348" y="1"/>
                  <a:pt x="348" y="1"/>
                </a:cubicBezTo>
                <a:close/>
                <a:moveTo>
                  <a:pt x="349" y="350"/>
                </a:moveTo>
                <a:lnTo>
                  <a:pt x="349" y="350"/>
                </a:lnTo>
                <a:cubicBezTo>
                  <a:pt x="349" y="350"/>
                  <a:pt x="349" y="350"/>
                  <a:pt x="348" y="350"/>
                </a:cubicBezTo>
                <a:cubicBezTo>
                  <a:pt x="349" y="350"/>
                  <a:pt x="349" y="350"/>
                  <a:pt x="349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5"/>
          <p:cNvSpPr/>
          <p:nvPr/>
        </p:nvSpPr>
        <p:spPr>
          <a:xfrm>
            <a:off x="4412179" y="2857969"/>
            <a:ext cx="20541" cy="20482"/>
          </a:xfrm>
          <a:custGeom>
            <a:rect b="b" l="l" r="r" t="t"/>
            <a:pathLst>
              <a:path extrusionOk="0" h="350" w="351">
                <a:moveTo>
                  <a:pt x="3" y="1"/>
                </a:moveTo>
                <a:cubicBezTo>
                  <a:pt x="1" y="1"/>
                  <a:pt x="1" y="2"/>
                  <a:pt x="1" y="2"/>
                </a:cubicBezTo>
                <a:lnTo>
                  <a:pt x="1" y="349"/>
                </a:lnTo>
                <a:cubicBezTo>
                  <a:pt x="1" y="350"/>
                  <a:pt x="3" y="350"/>
                  <a:pt x="3" y="350"/>
                </a:cubicBezTo>
                <a:lnTo>
                  <a:pt x="349" y="350"/>
                </a:lnTo>
                <a:lnTo>
                  <a:pt x="351" y="2"/>
                </a:lnTo>
                <a:cubicBezTo>
                  <a:pt x="351" y="1"/>
                  <a:pt x="349" y="1"/>
                  <a:pt x="3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5"/>
          <p:cNvSpPr/>
          <p:nvPr/>
        </p:nvSpPr>
        <p:spPr>
          <a:xfrm>
            <a:off x="4446179" y="2857969"/>
            <a:ext cx="20423" cy="20482"/>
          </a:xfrm>
          <a:custGeom>
            <a:rect b="b" l="l" r="r" t="t"/>
            <a:pathLst>
              <a:path extrusionOk="0" h="350" w="349">
                <a:moveTo>
                  <a:pt x="1" y="1"/>
                </a:moveTo>
                <a:cubicBezTo>
                  <a:pt x="0" y="1"/>
                  <a:pt x="0" y="2"/>
                  <a:pt x="0" y="2"/>
                </a:cubicBezTo>
                <a:lnTo>
                  <a:pt x="0" y="349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1"/>
                  <a:pt x="348" y="1"/>
                  <a:pt x="3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5"/>
          <p:cNvSpPr/>
          <p:nvPr/>
        </p:nvSpPr>
        <p:spPr>
          <a:xfrm>
            <a:off x="4480063" y="2857969"/>
            <a:ext cx="20482" cy="20482"/>
          </a:xfrm>
          <a:custGeom>
            <a:rect b="b" l="l" r="r" t="t"/>
            <a:pathLst>
              <a:path extrusionOk="0" h="350" w="350">
                <a:moveTo>
                  <a:pt x="1" y="1"/>
                </a:moveTo>
                <a:cubicBezTo>
                  <a:pt x="0" y="1"/>
                  <a:pt x="0" y="2"/>
                  <a:pt x="0" y="2"/>
                </a:cubicBezTo>
                <a:lnTo>
                  <a:pt x="0" y="349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1"/>
                  <a:pt x="348" y="1"/>
                  <a:pt x="3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5"/>
          <p:cNvSpPr/>
          <p:nvPr/>
        </p:nvSpPr>
        <p:spPr>
          <a:xfrm>
            <a:off x="4513946" y="2857969"/>
            <a:ext cx="20482" cy="20482"/>
          </a:xfrm>
          <a:custGeom>
            <a:rect b="b" l="l" r="r" t="t"/>
            <a:pathLst>
              <a:path extrusionOk="0" h="350" w="350">
                <a:moveTo>
                  <a:pt x="1" y="1"/>
                </a:moveTo>
                <a:cubicBezTo>
                  <a:pt x="0" y="1"/>
                  <a:pt x="0" y="2"/>
                  <a:pt x="0" y="2"/>
                </a:cubicBezTo>
                <a:lnTo>
                  <a:pt x="0" y="349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1"/>
                  <a:pt x="348" y="1"/>
                  <a:pt x="3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5"/>
          <p:cNvSpPr/>
          <p:nvPr/>
        </p:nvSpPr>
        <p:spPr>
          <a:xfrm>
            <a:off x="4412179" y="2892496"/>
            <a:ext cx="20541" cy="20482"/>
          </a:xfrm>
          <a:custGeom>
            <a:rect b="b" l="l" r="r" t="t"/>
            <a:pathLst>
              <a:path extrusionOk="0" h="350" w="351">
                <a:moveTo>
                  <a:pt x="3" y="0"/>
                </a:moveTo>
                <a:cubicBezTo>
                  <a:pt x="1" y="0"/>
                  <a:pt x="1" y="1"/>
                  <a:pt x="1" y="1"/>
                </a:cubicBezTo>
                <a:lnTo>
                  <a:pt x="1" y="348"/>
                </a:lnTo>
                <a:cubicBezTo>
                  <a:pt x="1" y="349"/>
                  <a:pt x="3" y="349"/>
                  <a:pt x="3" y="349"/>
                </a:cubicBezTo>
                <a:lnTo>
                  <a:pt x="349" y="349"/>
                </a:lnTo>
                <a:lnTo>
                  <a:pt x="351" y="1"/>
                </a:lnTo>
                <a:cubicBezTo>
                  <a:pt x="351" y="0"/>
                  <a:pt x="349" y="0"/>
                  <a:pt x="3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5"/>
          <p:cNvSpPr/>
          <p:nvPr/>
        </p:nvSpPr>
        <p:spPr>
          <a:xfrm>
            <a:off x="4446179" y="2892496"/>
            <a:ext cx="20423" cy="20482"/>
          </a:xfrm>
          <a:custGeom>
            <a:rect b="b" l="l" r="r" t="t"/>
            <a:pathLst>
              <a:path extrusionOk="0" h="350" w="349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lnTo>
                  <a:pt x="0" y="348"/>
                </a:lnTo>
                <a:cubicBezTo>
                  <a:pt x="0" y="349"/>
                  <a:pt x="1" y="349"/>
                  <a:pt x="1" y="349"/>
                </a:cubicBezTo>
                <a:lnTo>
                  <a:pt x="348" y="349"/>
                </a:lnTo>
                <a:lnTo>
                  <a:pt x="349" y="1"/>
                </a:lnTo>
                <a:cubicBezTo>
                  <a:pt x="349" y="0"/>
                  <a:pt x="348" y="0"/>
                  <a:pt x="3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5"/>
          <p:cNvSpPr/>
          <p:nvPr/>
        </p:nvSpPr>
        <p:spPr>
          <a:xfrm>
            <a:off x="4480063" y="2892496"/>
            <a:ext cx="20482" cy="20482"/>
          </a:xfrm>
          <a:custGeom>
            <a:rect b="b" l="l" r="r" t="t"/>
            <a:pathLst>
              <a:path extrusionOk="0" h="350" w="350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lnTo>
                  <a:pt x="0" y="348"/>
                </a:lnTo>
                <a:cubicBezTo>
                  <a:pt x="0" y="349"/>
                  <a:pt x="1" y="349"/>
                  <a:pt x="1" y="349"/>
                </a:cubicBezTo>
                <a:lnTo>
                  <a:pt x="348" y="349"/>
                </a:lnTo>
                <a:lnTo>
                  <a:pt x="349" y="1"/>
                </a:lnTo>
                <a:cubicBezTo>
                  <a:pt x="349" y="0"/>
                  <a:pt x="348" y="0"/>
                  <a:pt x="3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5"/>
          <p:cNvSpPr/>
          <p:nvPr/>
        </p:nvSpPr>
        <p:spPr>
          <a:xfrm>
            <a:off x="4513946" y="2892496"/>
            <a:ext cx="20482" cy="20482"/>
          </a:xfrm>
          <a:custGeom>
            <a:rect b="b" l="l" r="r" t="t"/>
            <a:pathLst>
              <a:path extrusionOk="0" h="350" w="350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lnTo>
                  <a:pt x="0" y="348"/>
                </a:lnTo>
                <a:cubicBezTo>
                  <a:pt x="0" y="349"/>
                  <a:pt x="1" y="349"/>
                  <a:pt x="1" y="349"/>
                </a:cubicBezTo>
                <a:lnTo>
                  <a:pt x="348" y="349"/>
                </a:lnTo>
                <a:lnTo>
                  <a:pt x="349" y="1"/>
                </a:lnTo>
                <a:cubicBezTo>
                  <a:pt x="349" y="0"/>
                  <a:pt x="348" y="0"/>
                  <a:pt x="3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5"/>
          <p:cNvSpPr/>
          <p:nvPr/>
        </p:nvSpPr>
        <p:spPr>
          <a:xfrm>
            <a:off x="4412179" y="2927023"/>
            <a:ext cx="20541" cy="20541"/>
          </a:xfrm>
          <a:custGeom>
            <a:rect b="b" l="l" r="r" t="t"/>
            <a:pathLst>
              <a:path extrusionOk="0" h="351" w="351">
                <a:moveTo>
                  <a:pt x="3" y="1"/>
                </a:moveTo>
                <a:cubicBezTo>
                  <a:pt x="1" y="1"/>
                  <a:pt x="1" y="3"/>
                  <a:pt x="1" y="3"/>
                </a:cubicBezTo>
                <a:lnTo>
                  <a:pt x="1" y="349"/>
                </a:lnTo>
                <a:cubicBezTo>
                  <a:pt x="1" y="351"/>
                  <a:pt x="3" y="351"/>
                  <a:pt x="3" y="351"/>
                </a:cubicBezTo>
                <a:lnTo>
                  <a:pt x="349" y="351"/>
                </a:lnTo>
                <a:lnTo>
                  <a:pt x="351" y="3"/>
                </a:lnTo>
                <a:cubicBezTo>
                  <a:pt x="351" y="1"/>
                  <a:pt x="349" y="1"/>
                  <a:pt x="349" y="1"/>
                </a:cubicBezTo>
                <a:close/>
                <a:moveTo>
                  <a:pt x="350" y="350"/>
                </a:moveTo>
                <a:cubicBezTo>
                  <a:pt x="350" y="350"/>
                  <a:pt x="349" y="350"/>
                  <a:pt x="349" y="351"/>
                </a:cubicBezTo>
                <a:cubicBezTo>
                  <a:pt x="350" y="351"/>
                  <a:pt x="351" y="350"/>
                  <a:pt x="350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5"/>
          <p:cNvSpPr/>
          <p:nvPr/>
        </p:nvSpPr>
        <p:spPr>
          <a:xfrm>
            <a:off x="4446179" y="2927023"/>
            <a:ext cx="20423" cy="20541"/>
          </a:xfrm>
          <a:custGeom>
            <a:rect b="b" l="l" r="r" t="t"/>
            <a:pathLst>
              <a:path extrusionOk="0" h="351" w="349">
                <a:moveTo>
                  <a:pt x="1" y="1"/>
                </a:moveTo>
                <a:cubicBezTo>
                  <a:pt x="0" y="1"/>
                  <a:pt x="0" y="3"/>
                  <a:pt x="0" y="3"/>
                </a:cubicBezTo>
                <a:lnTo>
                  <a:pt x="0" y="349"/>
                </a:lnTo>
                <a:cubicBezTo>
                  <a:pt x="0" y="351"/>
                  <a:pt x="1" y="351"/>
                  <a:pt x="1" y="351"/>
                </a:cubicBezTo>
                <a:lnTo>
                  <a:pt x="348" y="351"/>
                </a:lnTo>
                <a:lnTo>
                  <a:pt x="349" y="3"/>
                </a:lnTo>
                <a:cubicBezTo>
                  <a:pt x="349" y="1"/>
                  <a:pt x="348" y="1"/>
                  <a:pt x="348" y="1"/>
                </a:cubicBezTo>
                <a:close/>
                <a:moveTo>
                  <a:pt x="349" y="350"/>
                </a:moveTo>
                <a:lnTo>
                  <a:pt x="349" y="350"/>
                </a:lnTo>
                <a:cubicBezTo>
                  <a:pt x="348" y="350"/>
                  <a:pt x="348" y="350"/>
                  <a:pt x="348" y="351"/>
                </a:cubicBezTo>
                <a:cubicBezTo>
                  <a:pt x="349" y="351"/>
                  <a:pt x="349" y="350"/>
                  <a:pt x="349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5"/>
          <p:cNvSpPr/>
          <p:nvPr/>
        </p:nvSpPr>
        <p:spPr>
          <a:xfrm>
            <a:off x="4480063" y="2927023"/>
            <a:ext cx="20482" cy="20541"/>
          </a:xfrm>
          <a:custGeom>
            <a:rect b="b" l="l" r="r" t="t"/>
            <a:pathLst>
              <a:path extrusionOk="0" h="351" w="350">
                <a:moveTo>
                  <a:pt x="1" y="1"/>
                </a:moveTo>
                <a:cubicBezTo>
                  <a:pt x="0" y="1"/>
                  <a:pt x="0" y="3"/>
                  <a:pt x="0" y="3"/>
                </a:cubicBezTo>
                <a:lnTo>
                  <a:pt x="0" y="349"/>
                </a:lnTo>
                <a:cubicBezTo>
                  <a:pt x="0" y="351"/>
                  <a:pt x="1" y="351"/>
                  <a:pt x="1" y="351"/>
                </a:cubicBezTo>
                <a:lnTo>
                  <a:pt x="348" y="351"/>
                </a:lnTo>
                <a:lnTo>
                  <a:pt x="349" y="3"/>
                </a:lnTo>
                <a:cubicBezTo>
                  <a:pt x="349" y="1"/>
                  <a:pt x="348" y="1"/>
                  <a:pt x="348" y="1"/>
                </a:cubicBezTo>
                <a:close/>
                <a:moveTo>
                  <a:pt x="349" y="350"/>
                </a:moveTo>
                <a:lnTo>
                  <a:pt x="349" y="350"/>
                </a:lnTo>
                <a:cubicBezTo>
                  <a:pt x="349" y="350"/>
                  <a:pt x="348" y="350"/>
                  <a:pt x="348" y="351"/>
                </a:cubicBezTo>
                <a:cubicBezTo>
                  <a:pt x="349" y="351"/>
                  <a:pt x="349" y="350"/>
                  <a:pt x="349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5"/>
          <p:cNvSpPr/>
          <p:nvPr/>
        </p:nvSpPr>
        <p:spPr>
          <a:xfrm>
            <a:off x="4513946" y="2927023"/>
            <a:ext cx="20482" cy="20541"/>
          </a:xfrm>
          <a:custGeom>
            <a:rect b="b" l="l" r="r" t="t"/>
            <a:pathLst>
              <a:path extrusionOk="0" h="351" w="350">
                <a:moveTo>
                  <a:pt x="1" y="1"/>
                </a:moveTo>
                <a:cubicBezTo>
                  <a:pt x="0" y="1"/>
                  <a:pt x="0" y="3"/>
                  <a:pt x="0" y="3"/>
                </a:cubicBezTo>
                <a:lnTo>
                  <a:pt x="0" y="349"/>
                </a:lnTo>
                <a:cubicBezTo>
                  <a:pt x="0" y="351"/>
                  <a:pt x="1" y="351"/>
                  <a:pt x="1" y="351"/>
                </a:cubicBezTo>
                <a:lnTo>
                  <a:pt x="348" y="351"/>
                </a:lnTo>
                <a:lnTo>
                  <a:pt x="349" y="3"/>
                </a:lnTo>
                <a:cubicBezTo>
                  <a:pt x="349" y="1"/>
                  <a:pt x="348" y="1"/>
                  <a:pt x="348" y="1"/>
                </a:cubicBezTo>
                <a:close/>
                <a:moveTo>
                  <a:pt x="349" y="350"/>
                </a:moveTo>
                <a:lnTo>
                  <a:pt x="349" y="350"/>
                </a:lnTo>
                <a:cubicBezTo>
                  <a:pt x="349" y="350"/>
                  <a:pt x="349" y="350"/>
                  <a:pt x="348" y="351"/>
                </a:cubicBezTo>
                <a:cubicBezTo>
                  <a:pt x="349" y="351"/>
                  <a:pt x="349" y="350"/>
                  <a:pt x="349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5"/>
          <p:cNvSpPr/>
          <p:nvPr/>
        </p:nvSpPr>
        <p:spPr>
          <a:xfrm>
            <a:off x="4446179" y="2976296"/>
            <a:ext cx="54365" cy="33005"/>
          </a:xfrm>
          <a:custGeom>
            <a:rect b="b" l="l" r="r" t="t"/>
            <a:pathLst>
              <a:path extrusionOk="0" h="564" w="929">
                <a:moveTo>
                  <a:pt x="0" y="1"/>
                </a:moveTo>
                <a:lnTo>
                  <a:pt x="0" y="563"/>
                </a:lnTo>
                <a:lnTo>
                  <a:pt x="928" y="563"/>
                </a:lnTo>
                <a:lnTo>
                  <a:pt x="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5"/>
          <p:cNvSpPr/>
          <p:nvPr/>
        </p:nvSpPr>
        <p:spPr>
          <a:xfrm>
            <a:off x="2150017" y="1097866"/>
            <a:ext cx="554184" cy="277209"/>
          </a:xfrm>
          <a:custGeom>
            <a:rect b="b" l="l" r="r" t="t"/>
            <a:pathLst>
              <a:path extrusionOk="0" h="4737" w="9470">
                <a:moveTo>
                  <a:pt x="4675" y="1"/>
                </a:moveTo>
                <a:cubicBezTo>
                  <a:pt x="3612" y="1"/>
                  <a:pt x="2549" y="757"/>
                  <a:pt x="2549" y="2271"/>
                </a:cubicBezTo>
                <a:cubicBezTo>
                  <a:pt x="2215" y="2134"/>
                  <a:pt x="1920" y="2074"/>
                  <a:pt x="1670" y="2074"/>
                </a:cubicBezTo>
                <a:cubicBezTo>
                  <a:pt x="0" y="2074"/>
                  <a:pt x="371" y="4737"/>
                  <a:pt x="4899" y="4737"/>
                </a:cubicBezTo>
                <a:cubicBezTo>
                  <a:pt x="9426" y="4737"/>
                  <a:pt x="9470" y="2074"/>
                  <a:pt x="7706" y="2074"/>
                </a:cubicBezTo>
                <a:cubicBezTo>
                  <a:pt x="7442" y="2074"/>
                  <a:pt x="7138" y="2134"/>
                  <a:pt x="6802" y="2271"/>
                </a:cubicBezTo>
                <a:cubicBezTo>
                  <a:pt x="6802" y="757"/>
                  <a:pt x="5739" y="1"/>
                  <a:pt x="46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5"/>
          <p:cNvSpPr/>
          <p:nvPr/>
        </p:nvSpPr>
        <p:spPr>
          <a:xfrm>
            <a:off x="3525011" y="1264472"/>
            <a:ext cx="624350" cy="277268"/>
          </a:xfrm>
          <a:custGeom>
            <a:rect b="b" l="l" r="r" t="t"/>
            <a:pathLst>
              <a:path extrusionOk="0" h="4738" w="10669">
                <a:moveTo>
                  <a:pt x="5241" y="1"/>
                </a:moveTo>
                <a:cubicBezTo>
                  <a:pt x="4178" y="1"/>
                  <a:pt x="3115" y="757"/>
                  <a:pt x="3115" y="2271"/>
                </a:cubicBezTo>
                <a:cubicBezTo>
                  <a:pt x="0" y="2271"/>
                  <a:pt x="260" y="4737"/>
                  <a:pt x="5464" y="4737"/>
                </a:cubicBezTo>
                <a:cubicBezTo>
                  <a:pt x="10668" y="4737"/>
                  <a:pt x="10034" y="2271"/>
                  <a:pt x="7367" y="2271"/>
                </a:cubicBezTo>
                <a:cubicBezTo>
                  <a:pt x="7367" y="757"/>
                  <a:pt x="6304" y="1"/>
                  <a:pt x="52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5"/>
          <p:cNvSpPr/>
          <p:nvPr/>
        </p:nvSpPr>
        <p:spPr>
          <a:xfrm>
            <a:off x="1164417" y="3008014"/>
            <a:ext cx="3479365" cy="43422"/>
          </a:xfrm>
          <a:custGeom>
            <a:rect b="b" l="l" r="r" t="t"/>
            <a:pathLst>
              <a:path extrusionOk="0" h="742" w="59456">
                <a:moveTo>
                  <a:pt x="372" y="0"/>
                </a:moveTo>
                <a:cubicBezTo>
                  <a:pt x="167" y="0"/>
                  <a:pt x="0" y="166"/>
                  <a:pt x="0" y="370"/>
                </a:cubicBezTo>
                <a:cubicBezTo>
                  <a:pt x="0" y="575"/>
                  <a:pt x="167" y="742"/>
                  <a:pt x="372" y="742"/>
                </a:cubicBezTo>
                <a:lnTo>
                  <a:pt x="59084" y="742"/>
                </a:lnTo>
                <a:cubicBezTo>
                  <a:pt x="59289" y="742"/>
                  <a:pt x="59456" y="575"/>
                  <a:pt x="59456" y="370"/>
                </a:cubicBezTo>
                <a:cubicBezTo>
                  <a:pt x="59456" y="166"/>
                  <a:pt x="59289" y="0"/>
                  <a:pt x="590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5"/>
          <p:cNvSpPr/>
          <p:nvPr/>
        </p:nvSpPr>
        <p:spPr>
          <a:xfrm>
            <a:off x="1020925" y="3088069"/>
            <a:ext cx="3735917" cy="63728"/>
          </a:xfrm>
          <a:custGeom>
            <a:rect b="b" l="l" r="r" t="t"/>
            <a:pathLst>
              <a:path extrusionOk="0" h="1089" w="63840">
                <a:moveTo>
                  <a:pt x="2" y="0"/>
                </a:moveTo>
                <a:cubicBezTo>
                  <a:pt x="1" y="602"/>
                  <a:pt x="488" y="1089"/>
                  <a:pt x="1089" y="1089"/>
                </a:cubicBezTo>
                <a:lnTo>
                  <a:pt x="62752" y="1089"/>
                </a:lnTo>
                <a:cubicBezTo>
                  <a:pt x="63352" y="1089"/>
                  <a:pt x="63839" y="602"/>
                  <a:pt x="638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5"/>
          <p:cNvSpPr/>
          <p:nvPr/>
        </p:nvSpPr>
        <p:spPr>
          <a:xfrm>
            <a:off x="1020984" y="3024341"/>
            <a:ext cx="3735858" cy="63787"/>
          </a:xfrm>
          <a:custGeom>
            <a:rect b="b" l="l" r="r" t="t"/>
            <a:pathLst>
              <a:path extrusionOk="0" h="1090" w="63839">
                <a:moveTo>
                  <a:pt x="1089" y="0"/>
                </a:moveTo>
                <a:cubicBezTo>
                  <a:pt x="488" y="0"/>
                  <a:pt x="1" y="488"/>
                  <a:pt x="1" y="1089"/>
                </a:cubicBezTo>
                <a:lnTo>
                  <a:pt x="63838" y="1089"/>
                </a:lnTo>
                <a:cubicBezTo>
                  <a:pt x="63838" y="488"/>
                  <a:pt x="63351" y="0"/>
                  <a:pt x="627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5"/>
          <p:cNvSpPr/>
          <p:nvPr/>
        </p:nvSpPr>
        <p:spPr>
          <a:xfrm>
            <a:off x="1387965" y="1179443"/>
            <a:ext cx="69288" cy="68702"/>
          </a:xfrm>
          <a:custGeom>
            <a:rect b="b" l="l" r="r" t="t"/>
            <a:pathLst>
              <a:path extrusionOk="0" h="1174" w="1184">
                <a:moveTo>
                  <a:pt x="1" y="1"/>
                </a:moveTo>
                <a:lnTo>
                  <a:pt x="624" y="1173"/>
                </a:lnTo>
                <a:lnTo>
                  <a:pt x="1184" y="61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5"/>
          <p:cNvSpPr/>
          <p:nvPr/>
        </p:nvSpPr>
        <p:spPr>
          <a:xfrm>
            <a:off x="1295503" y="1379815"/>
            <a:ext cx="74320" cy="46465"/>
          </a:xfrm>
          <a:custGeom>
            <a:rect b="b" l="l" r="r" t="t"/>
            <a:pathLst>
              <a:path extrusionOk="0" h="794" w="1270">
                <a:moveTo>
                  <a:pt x="1270" y="0"/>
                </a:moveTo>
                <a:lnTo>
                  <a:pt x="1" y="405"/>
                </a:lnTo>
                <a:lnTo>
                  <a:pt x="1270" y="793"/>
                </a:lnTo>
                <a:lnTo>
                  <a:pt x="127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5"/>
          <p:cNvSpPr/>
          <p:nvPr/>
        </p:nvSpPr>
        <p:spPr>
          <a:xfrm>
            <a:off x="1388550" y="1557950"/>
            <a:ext cx="68702" cy="69288"/>
          </a:xfrm>
          <a:custGeom>
            <a:rect b="b" l="l" r="r" t="t"/>
            <a:pathLst>
              <a:path extrusionOk="0" h="1184" w="1174">
                <a:moveTo>
                  <a:pt x="614" y="0"/>
                </a:moveTo>
                <a:lnTo>
                  <a:pt x="1" y="1183"/>
                </a:lnTo>
                <a:lnTo>
                  <a:pt x="1174" y="562"/>
                </a:lnTo>
                <a:lnTo>
                  <a:pt x="6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5"/>
          <p:cNvSpPr/>
          <p:nvPr/>
        </p:nvSpPr>
        <p:spPr>
          <a:xfrm>
            <a:off x="1767118" y="1557950"/>
            <a:ext cx="69229" cy="68761"/>
          </a:xfrm>
          <a:custGeom>
            <a:rect b="b" l="l" r="r" t="t"/>
            <a:pathLst>
              <a:path extrusionOk="0" h="1175" w="1183">
                <a:moveTo>
                  <a:pt x="561" y="0"/>
                </a:moveTo>
                <a:lnTo>
                  <a:pt x="1" y="562"/>
                </a:lnTo>
                <a:lnTo>
                  <a:pt x="1182" y="1174"/>
                </a:lnTo>
                <a:lnTo>
                  <a:pt x="561" y="0"/>
                </a:lnTo>
                <a:close/>
                <a:moveTo>
                  <a:pt x="1182" y="1174"/>
                </a:moveTo>
                <a:lnTo>
                  <a:pt x="1182" y="1174"/>
                </a:lnTo>
                <a:lnTo>
                  <a:pt x="1182" y="1174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>
            <a:off x="1854489" y="1379815"/>
            <a:ext cx="74320" cy="46465"/>
          </a:xfrm>
          <a:custGeom>
            <a:rect b="b" l="l" r="r" t="t"/>
            <a:pathLst>
              <a:path extrusionOk="0" h="794" w="1270">
                <a:moveTo>
                  <a:pt x="0" y="0"/>
                </a:moveTo>
                <a:lnTo>
                  <a:pt x="0" y="793"/>
                </a:lnTo>
                <a:lnTo>
                  <a:pt x="1269" y="389"/>
                </a:lnTo>
                <a:lnTo>
                  <a:pt x="0" y="0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1767118" y="1178858"/>
            <a:ext cx="68644" cy="69288"/>
          </a:xfrm>
          <a:custGeom>
            <a:rect b="b" l="l" r="r" t="t"/>
            <a:pathLst>
              <a:path extrusionOk="0" h="1184" w="1173">
                <a:moveTo>
                  <a:pt x="1172" y="1"/>
                </a:moveTo>
                <a:lnTo>
                  <a:pt x="1" y="623"/>
                </a:lnTo>
                <a:lnTo>
                  <a:pt x="561" y="1183"/>
                </a:lnTo>
                <a:lnTo>
                  <a:pt x="1172" y="1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5"/>
          <p:cNvSpPr/>
          <p:nvPr/>
        </p:nvSpPr>
        <p:spPr>
          <a:xfrm>
            <a:off x="1398849" y="1189801"/>
            <a:ext cx="212896" cy="426552"/>
          </a:xfrm>
          <a:custGeom>
            <a:rect b="b" l="l" r="r" t="t"/>
            <a:pathLst>
              <a:path extrusionOk="0" h="7289" w="3638">
                <a:moveTo>
                  <a:pt x="3637" y="1"/>
                </a:moveTo>
                <a:cubicBezTo>
                  <a:pt x="1630" y="4"/>
                  <a:pt x="1" y="1634"/>
                  <a:pt x="1" y="3644"/>
                </a:cubicBezTo>
                <a:cubicBezTo>
                  <a:pt x="1" y="5655"/>
                  <a:pt x="1630" y="7284"/>
                  <a:pt x="3637" y="7288"/>
                </a:cubicBezTo>
                <a:lnTo>
                  <a:pt x="36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5"/>
          <p:cNvSpPr/>
          <p:nvPr/>
        </p:nvSpPr>
        <p:spPr>
          <a:xfrm>
            <a:off x="1611688" y="1189801"/>
            <a:ext cx="213774" cy="426552"/>
          </a:xfrm>
          <a:custGeom>
            <a:rect b="b" l="l" r="r" t="t"/>
            <a:pathLst>
              <a:path extrusionOk="0" h="7289" w="3653">
                <a:moveTo>
                  <a:pt x="0" y="1"/>
                </a:moveTo>
                <a:lnTo>
                  <a:pt x="0" y="7288"/>
                </a:lnTo>
                <a:lnTo>
                  <a:pt x="9" y="7288"/>
                </a:lnTo>
                <a:cubicBezTo>
                  <a:pt x="2021" y="7288"/>
                  <a:pt x="3652" y="5656"/>
                  <a:pt x="3652" y="3644"/>
                </a:cubicBezTo>
                <a:cubicBezTo>
                  <a:pt x="3652" y="1633"/>
                  <a:pt x="2020" y="1"/>
                  <a:pt x="9" y="1"/>
                </a:cubicBez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5"/>
          <p:cNvSpPr/>
          <p:nvPr/>
        </p:nvSpPr>
        <p:spPr>
          <a:xfrm>
            <a:off x="1611746" y="1086396"/>
            <a:ext cx="23642" cy="74320"/>
          </a:xfrm>
          <a:custGeom>
            <a:rect b="b" l="l" r="r" t="t"/>
            <a:pathLst>
              <a:path extrusionOk="0" h="1270" w="404">
                <a:moveTo>
                  <a:pt x="0" y="1"/>
                </a:moveTo>
                <a:lnTo>
                  <a:pt x="0" y="1270"/>
                </a:lnTo>
                <a:lnTo>
                  <a:pt x="404" y="1270"/>
                </a:lnTo>
                <a:lnTo>
                  <a:pt x="0" y="1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5"/>
          <p:cNvSpPr/>
          <p:nvPr/>
        </p:nvSpPr>
        <p:spPr>
          <a:xfrm>
            <a:off x="1588924" y="1086396"/>
            <a:ext cx="22881" cy="74320"/>
          </a:xfrm>
          <a:custGeom>
            <a:rect b="b" l="l" r="r" t="t"/>
            <a:pathLst>
              <a:path extrusionOk="0" h="1270" w="391">
                <a:moveTo>
                  <a:pt x="390" y="1"/>
                </a:moveTo>
                <a:lnTo>
                  <a:pt x="1" y="1270"/>
                </a:lnTo>
                <a:lnTo>
                  <a:pt x="390" y="1270"/>
                </a:lnTo>
                <a:lnTo>
                  <a:pt x="39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5"/>
          <p:cNvSpPr/>
          <p:nvPr/>
        </p:nvSpPr>
        <p:spPr>
          <a:xfrm>
            <a:off x="1611746" y="1645378"/>
            <a:ext cx="23642" cy="74320"/>
          </a:xfrm>
          <a:custGeom>
            <a:rect b="b" l="l" r="r" t="t"/>
            <a:pathLst>
              <a:path extrusionOk="0" h="1270" w="404">
                <a:moveTo>
                  <a:pt x="0" y="0"/>
                </a:moveTo>
                <a:lnTo>
                  <a:pt x="0" y="1223"/>
                </a:lnTo>
                <a:lnTo>
                  <a:pt x="15" y="1269"/>
                </a:lnTo>
                <a:lnTo>
                  <a:pt x="404" y="0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5"/>
          <p:cNvSpPr/>
          <p:nvPr/>
        </p:nvSpPr>
        <p:spPr>
          <a:xfrm>
            <a:off x="1767118" y="1557950"/>
            <a:ext cx="69229" cy="68761"/>
          </a:xfrm>
          <a:custGeom>
            <a:rect b="b" l="l" r="r" t="t"/>
            <a:pathLst>
              <a:path extrusionOk="0" h="1175" w="1183">
                <a:moveTo>
                  <a:pt x="561" y="0"/>
                </a:moveTo>
                <a:lnTo>
                  <a:pt x="1" y="562"/>
                </a:lnTo>
                <a:lnTo>
                  <a:pt x="1182" y="1174"/>
                </a:lnTo>
                <a:lnTo>
                  <a:pt x="561" y="0"/>
                </a:lnTo>
                <a:close/>
                <a:moveTo>
                  <a:pt x="1182" y="1174"/>
                </a:moveTo>
                <a:lnTo>
                  <a:pt x="1182" y="1174"/>
                </a:lnTo>
                <a:lnTo>
                  <a:pt x="1182" y="1174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5"/>
          <p:cNvSpPr/>
          <p:nvPr/>
        </p:nvSpPr>
        <p:spPr>
          <a:xfrm>
            <a:off x="1854489" y="1379815"/>
            <a:ext cx="74320" cy="46465"/>
          </a:xfrm>
          <a:custGeom>
            <a:rect b="b" l="l" r="r" t="t"/>
            <a:pathLst>
              <a:path extrusionOk="0" h="794" w="1270">
                <a:moveTo>
                  <a:pt x="0" y="0"/>
                </a:moveTo>
                <a:lnTo>
                  <a:pt x="0" y="793"/>
                </a:lnTo>
                <a:lnTo>
                  <a:pt x="1269" y="389"/>
                </a:lnTo>
                <a:lnTo>
                  <a:pt x="0" y="0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5"/>
          <p:cNvSpPr/>
          <p:nvPr/>
        </p:nvSpPr>
        <p:spPr>
          <a:xfrm>
            <a:off x="1767118" y="1178858"/>
            <a:ext cx="68644" cy="69288"/>
          </a:xfrm>
          <a:custGeom>
            <a:rect b="b" l="l" r="r" t="t"/>
            <a:pathLst>
              <a:path extrusionOk="0" h="1184" w="1173">
                <a:moveTo>
                  <a:pt x="1172" y="1"/>
                </a:moveTo>
                <a:lnTo>
                  <a:pt x="1" y="623"/>
                </a:lnTo>
                <a:lnTo>
                  <a:pt x="561" y="1183"/>
                </a:lnTo>
                <a:lnTo>
                  <a:pt x="1172" y="1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5"/>
          <p:cNvSpPr/>
          <p:nvPr/>
        </p:nvSpPr>
        <p:spPr>
          <a:xfrm>
            <a:off x="1611688" y="1189801"/>
            <a:ext cx="213774" cy="426552"/>
          </a:xfrm>
          <a:custGeom>
            <a:rect b="b" l="l" r="r" t="t"/>
            <a:pathLst>
              <a:path extrusionOk="0" h="7289" w="3653">
                <a:moveTo>
                  <a:pt x="0" y="1"/>
                </a:moveTo>
                <a:lnTo>
                  <a:pt x="0" y="7288"/>
                </a:lnTo>
                <a:lnTo>
                  <a:pt x="9" y="7288"/>
                </a:lnTo>
                <a:cubicBezTo>
                  <a:pt x="2021" y="7288"/>
                  <a:pt x="3652" y="5656"/>
                  <a:pt x="3652" y="3644"/>
                </a:cubicBezTo>
                <a:cubicBezTo>
                  <a:pt x="3652" y="1633"/>
                  <a:pt x="2020" y="1"/>
                  <a:pt x="9" y="1"/>
                </a:cubicBez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5"/>
          <p:cNvSpPr/>
          <p:nvPr/>
        </p:nvSpPr>
        <p:spPr>
          <a:xfrm>
            <a:off x="1611746" y="1086396"/>
            <a:ext cx="23642" cy="74320"/>
          </a:xfrm>
          <a:custGeom>
            <a:rect b="b" l="l" r="r" t="t"/>
            <a:pathLst>
              <a:path extrusionOk="0" h="1270" w="404">
                <a:moveTo>
                  <a:pt x="0" y="1"/>
                </a:moveTo>
                <a:lnTo>
                  <a:pt x="0" y="1270"/>
                </a:lnTo>
                <a:lnTo>
                  <a:pt x="404" y="1270"/>
                </a:lnTo>
                <a:lnTo>
                  <a:pt x="0" y="1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5"/>
          <p:cNvSpPr/>
          <p:nvPr/>
        </p:nvSpPr>
        <p:spPr>
          <a:xfrm>
            <a:off x="1611746" y="1645378"/>
            <a:ext cx="23642" cy="74320"/>
          </a:xfrm>
          <a:custGeom>
            <a:rect b="b" l="l" r="r" t="t"/>
            <a:pathLst>
              <a:path extrusionOk="0" h="1270" w="404">
                <a:moveTo>
                  <a:pt x="0" y="0"/>
                </a:moveTo>
                <a:lnTo>
                  <a:pt x="0" y="1223"/>
                </a:lnTo>
                <a:lnTo>
                  <a:pt x="15" y="1269"/>
                </a:lnTo>
                <a:lnTo>
                  <a:pt x="404" y="0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1588924" y="1645378"/>
            <a:ext cx="22881" cy="71628"/>
          </a:xfrm>
          <a:custGeom>
            <a:rect b="b" l="l" r="r" t="t"/>
            <a:pathLst>
              <a:path extrusionOk="0" h="1224" w="391">
                <a:moveTo>
                  <a:pt x="1" y="0"/>
                </a:moveTo>
                <a:lnTo>
                  <a:pt x="390" y="1223"/>
                </a:lnTo>
                <a:lnTo>
                  <a:pt x="3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"/>
          <p:cNvSpPr/>
          <p:nvPr/>
        </p:nvSpPr>
        <p:spPr>
          <a:xfrm>
            <a:off x="1767118" y="1557950"/>
            <a:ext cx="69229" cy="68761"/>
          </a:xfrm>
          <a:custGeom>
            <a:rect b="b" l="l" r="r" t="t"/>
            <a:pathLst>
              <a:path extrusionOk="0" h="1175" w="1183">
                <a:moveTo>
                  <a:pt x="561" y="0"/>
                </a:moveTo>
                <a:lnTo>
                  <a:pt x="1" y="562"/>
                </a:lnTo>
                <a:lnTo>
                  <a:pt x="1182" y="1174"/>
                </a:lnTo>
                <a:lnTo>
                  <a:pt x="561" y="0"/>
                </a:lnTo>
                <a:close/>
                <a:moveTo>
                  <a:pt x="1182" y="1174"/>
                </a:moveTo>
                <a:lnTo>
                  <a:pt x="1182" y="1174"/>
                </a:lnTo>
                <a:lnTo>
                  <a:pt x="1182" y="117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5"/>
          <p:cNvSpPr/>
          <p:nvPr/>
        </p:nvSpPr>
        <p:spPr>
          <a:xfrm>
            <a:off x="1854489" y="1379815"/>
            <a:ext cx="74320" cy="46465"/>
          </a:xfrm>
          <a:custGeom>
            <a:rect b="b" l="l" r="r" t="t"/>
            <a:pathLst>
              <a:path extrusionOk="0" h="794" w="1270">
                <a:moveTo>
                  <a:pt x="0" y="0"/>
                </a:moveTo>
                <a:lnTo>
                  <a:pt x="0" y="793"/>
                </a:lnTo>
                <a:lnTo>
                  <a:pt x="1269" y="38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5"/>
          <p:cNvSpPr/>
          <p:nvPr/>
        </p:nvSpPr>
        <p:spPr>
          <a:xfrm>
            <a:off x="1767118" y="1178858"/>
            <a:ext cx="68644" cy="69288"/>
          </a:xfrm>
          <a:custGeom>
            <a:rect b="b" l="l" r="r" t="t"/>
            <a:pathLst>
              <a:path extrusionOk="0" h="1184" w="1173">
                <a:moveTo>
                  <a:pt x="1172" y="1"/>
                </a:moveTo>
                <a:lnTo>
                  <a:pt x="1" y="623"/>
                </a:lnTo>
                <a:lnTo>
                  <a:pt x="561" y="1183"/>
                </a:lnTo>
                <a:lnTo>
                  <a:pt x="117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5"/>
          <p:cNvSpPr/>
          <p:nvPr/>
        </p:nvSpPr>
        <p:spPr>
          <a:xfrm>
            <a:off x="1611688" y="1189801"/>
            <a:ext cx="213774" cy="426552"/>
          </a:xfrm>
          <a:custGeom>
            <a:rect b="b" l="l" r="r" t="t"/>
            <a:pathLst>
              <a:path extrusionOk="0" h="7289" w="3653">
                <a:moveTo>
                  <a:pt x="0" y="1"/>
                </a:moveTo>
                <a:lnTo>
                  <a:pt x="0" y="7288"/>
                </a:lnTo>
                <a:lnTo>
                  <a:pt x="9" y="7288"/>
                </a:lnTo>
                <a:cubicBezTo>
                  <a:pt x="2021" y="7288"/>
                  <a:pt x="3652" y="5656"/>
                  <a:pt x="3652" y="3644"/>
                </a:cubicBezTo>
                <a:cubicBezTo>
                  <a:pt x="3652" y="1633"/>
                  <a:pt x="2020" y="1"/>
                  <a:pt x="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5"/>
          <p:cNvSpPr/>
          <p:nvPr/>
        </p:nvSpPr>
        <p:spPr>
          <a:xfrm>
            <a:off x="1611746" y="1086396"/>
            <a:ext cx="23642" cy="74320"/>
          </a:xfrm>
          <a:custGeom>
            <a:rect b="b" l="l" r="r" t="t"/>
            <a:pathLst>
              <a:path extrusionOk="0" h="1270" w="404">
                <a:moveTo>
                  <a:pt x="0" y="1"/>
                </a:moveTo>
                <a:lnTo>
                  <a:pt x="0" y="1270"/>
                </a:lnTo>
                <a:lnTo>
                  <a:pt x="404" y="1270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5"/>
          <p:cNvSpPr/>
          <p:nvPr/>
        </p:nvSpPr>
        <p:spPr>
          <a:xfrm>
            <a:off x="1611746" y="1645378"/>
            <a:ext cx="23642" cy="74320"/>
          </a:xfrm>
          <a:custGeom>
            <a:rect b="b" l="l" r="r" t="t"/>
            <a:pathLst>
              <a:path extrusionOk="0" h="1270" w="404">
                <a:moveTo>
                  <a:pt x="0" y="0"/>
                </a:moveTo>
                <a:lnTo>
                  <a:pt x="0" y="1223"/>
                </a:lnTo>
                <a:lnTo>
                  <a:pt x="15" y="1269"/>
                </a:lnTo>
                <a:lnTo>
                  <a:pt x="4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24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8" name="Google Shape;2598;p24"/>
          <p:cNvSpPr/>
          <p:nvPr/>
        </p:nvSpPr>
        <p:spPr>
          <a:xfrm>
            <a:off x="3013244" y="1732145"/>
            <a:ext cx="3110007" cy="2759590"/>
          </a:xfrm>
          <a:custGeom>
            <a:rect b="b" l="l" r="r" t="t"/>
            <a:pathLst>
              <a:path extrusionOk="0" h="22397" w="25241">
                <a:moveTo>
                  <a:pt x="12512" y="1"/>
                </a:moveTo>
                <a:cubicBezTo>
                  <a:pt x="11695" y="1"/>
                  <a:pt x="10877" y="59"/>
                  <a:pt x="10068" y="166"/>
                </a:cubicBezTo>
                <a:cubicBezTo>
                  <a:pt x="7335" y="527"/>
                  <a:pt x="4534" y="1521"/>
                  <a:pt x="2659" y="3748"/>
                </a:cubicBezTo>
                <a:cubicBezTo>
                  <a:pt x="650" y="6132"/>
                  <a:pt x="1" y="9626"/>
                  <a:pt x="344" y="12860"/>
                </a:cubicBezTo>
                <a:cubicBezTo>
                  <a:pt x="689" y="16094"/>
                  <a:pt x="1918" y="19128"/>
                  <a:pt x="3271" y="22022"/>
                </a:cubicBezTo>
                <a:lnTo>
                  <a:pt x="23012" y="22396"/>
                </a:lnTo>
                <a:cubicBezTo>
                  <a:pt x="23805" y="19849"/>
                  <a:pt x="24600" y="17278"/>
                  <a:pt x="24920" y="14608"/>
                </a:cubicBezTo>
                <a:cubicBezTo>
                  <a:pt x="25241" y="11933"/>
                  <a:pt x="25053" y="9119"/>
                  <a:pt x="23959" y="6712"/>
                </a:cubicBezTo>
                <a:cubicBezTo>
                  <a:pt x="22754" y="4062"/>
                  <a:pt x="20510" y="2087"/>
                  <a:pt x="18000" y="1038"/>
                </a:cubicBezTo>
                <a:cubicBezTo>
                  <a:pt x="16253" y="308"/>
                  <a:pt x="14385" y="1"/>
                  <a:pt x="125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24"/>
          <p:cNvSpPr/>
          <p:nvPr/>
        </p:nvSpPr>
        <p:spPr>
          <a:xfrm>
            <a:off x="2761276" y="3403882"/>
            <a:ext cx="385655" cy="477079"/>
          </a:xfrm>
          <a:custGeom>
            <a:rect b="b" l="l" r="r" t="t"/>
            <a:pathLst>
              <a:path extrusionOk="0" h="3872" w="3130">
                <a:moveTo>
                  <a:pt x="1663" y="800"/>
                </a:moveTo>
                <a:cubicBezTo>
                  <a:pt x="1888" y="800"/>
                  <a:pt x="2107" y="916"/>
                  <a:pt x="2230" y="1124"/>
                </a:cubicBezTo>
                <a:cubicBezTo>
                  <a:pt x="2414" y="1437"/>
                  <a:pt x="2311" y="1840"/>
                  <a:pt x="1998" y="2024"/>
                </a:cubicBezTo>
                <a:cubicBezTo>
                  <a:pt x="1892" y="2086"/>
                  <a:pt x="1777" y="2115"/>
                  <a:pt x="1663" y="2115"/>
                </a:cubicBezTo>
                <a:cubicBezTo>
                  <a:pt x="1438" y="2115"/>
                  <a:pt x="1220" y="2000"/>
                  <a:pt x="1097" y="1791"/>
                </a:cubicBezTo>
                <a:cubicBezTo>
                  <a:pt x="913" y="1478"/>
                  <a:pt x="1017" y="1076"/>
                  <a:pt x="1329" y="891"/>
                </a:cubicBezTo>
                <a:cubicBezTo>
                  <a:pt x="1434" y="830"/>
                  <a:pt x="1550" y="800"/>
                  <a:pt x="1663" y="800"/>
                </a:cubicBezTo>
                <a:close/>
                <a:moveTo>
                  <a:pt x="1663" y="0"/>
                </a:moveTo>
                <a:cubicBezTo>
                  <a:pt x="1412" y="0"/>
                  <a:pt x="1157" y="65"/>
                  <a:pt x="924" y="203"/>
                </a:cubicBezTo>
                <a:cubicBezTo>
                  <a:pt x="230" y="612"/>
                  <a:pt x="0" y="1505"/>
                  <a:pt x="410" y="2198"/>
                </a:cubicBezTo>
                <a:cubicBezTo>
                  <a:pt x="557" y="2448"/>
                  <a:pt x="768" y="2637"/>
                  <a:pt x="1008" y="2757"/>
                </a:cubicBezTo>
                <a:lnTo>
                  <a:pt x="1007" y="2759"/>
                </a:lnTo>
                <a:lnTo>
                  <a:pt x="3089" y="3872"/>
                </a:lnTo>
                <a:lnTo>
                  <a:pt x="3120" y="1511"/>
                </a:lnTo>
                <a:lnTo>
                  <a:pt x="3120" y="1511"/>
                </a:lnTo>
                <a:lnTo>
                  <a:pt x="3119" y="1512"/>
                </a:lnTo>
                <a:cubicBezTo>
                  <a:pt x="3129" y="1241"/>
                  <a:pt x="3067" y="966"/>
                  <a:pt x="2919" y="717"/>
                </a:cubicBezTo>
                <a:cubicBezTo>
                  <a:pt x="2647" y="256"/>
                  <a:pt x="2162" y="0"/>
                  <a:pt x="16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24"/>
          <p:cNvSpPr/>
          <p:nvPr/>
        </p:nvSpPr>
        <p:spPr>
          <a:xfrm>
            <a:off x="6008158" y="3403882"/>
            <a:ext cx="385778" cy="477079"/>
          </a:xfrm>
          <a:custGeom>
            <a:rect b="b" l="l" r="r" t="t"/>
            <a:pathLst>
              <a:path extrusionOk="0" h="3872" w="3131">
                <a:moveTo>
                  <a:pt x="1467" y="800"/>
                </a:moveTo>
                <a:cubicBezTo>
                  <a:pt x="1580" y="800"/>
                  <a:pt x="1696" y="830"/>
                  <a:pt x="1800" y="891"/>
                </a:cubicBezTo>
                <a:cubicBezTo>
                  <a:pt x="2113" y="1076"/>
                  <a:pt x="2218" y="1480"/>
                  <a:pt x="2034" y="1792"/>
                </a:cubicBezTo>
                <a:cubicBezTo>
                  <a:pt x="1911" y="2000"/>
                  <a:pt x="1692" y="2115"/>
                  <a:pt x="1467" y="2115"/>
                </a:cubicBezTo>
                <a:cubicBezTo>
                  <a:pt x="1353" y="2115"/>
                  <a:pt x="1238" y="2086"/>
                  <a:pt x="1133" y="2024"/>
                </a:cubicBezTo>
                <a:cubicBezTo>
                  <a:pt x="819" y="1840"/>
                  <a:pt x="716" y="1436"/>
                  <a:pt x="900" y="1124"/>
                </a:cubicBezTo>
                <a:cubicBezTo>
                  <a:pt x="1022" y="916"/>
                  <a:pt x="1242" y="800"/>
                  <a:pt x="1467" y="800"/>
                </a:cubicBezTo>
                <a:close/>
                <a:moveTo>
                  <a:pt x="1468" y="0"/>
                </a:moveTo>
                <a:cubicBezTo>
                  <a:pt x="969" y="0"/>
                  <a:pt x="484" y="256"/>
                  <a:pt x="212" y="716"/>
                </a:cubicBezTo>
                <a:cubicBezTo>
                  <a:pt x="64" y="966"/>
                  <a:pt x="0" y="1241"/>
                  <a:pt x="11" y="1511"/>
                </a:cubicBezTo>
                <a:lnTo>
                  <a:pt x="41" y="3872"/>
                </a:lnTo>
                <a:lnTo>
                  <a:pt x="2124" y="2759"/>
                </a:lnTo>
                <a:lnTo>
                  <a:pt x="2123" y="2757"/>
                </a:lnTo>
                <a:cubicBezTo>
                  <a:pt x="2363" y="2635"/>
                  <a:pt x="2574" y="2448"/>
                  <a:pt x="2721" y="2198"/>
                </a:cubicBezTo>
                <a:cubicBezTo>
                  <a:pt x="3130" y="1505"/>
                  <a:pt x="2900" y="612"/>
                  <a:pt x="2207" y="203"/>
                </a:cubicBezTo>
                <a:cubicBezTo>
                  <a:pt x="1975" y="65"/>
                  <a:pt x="1720" y="0"/>
                  <a:pt x="14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4"/>
          <p:cNvSpPr/>
          <p:nvPr/>
        </p:nvSpPr>
        <p:spPr>
          <a:xfrm>
            <a:off x="3298233" y="3532762"/>
            <a:ext cx="33021" cy="20330"/>
          </a:xfrm>
          <a:custGeom>
            <a:rect b="b" l="l" r="r" t="t"/>
            <a:pathLst>
              <a:path extrusionOk="0" h="165" w="268">
                <a:moveTo>
                  <a:pt x="222" y="0"/>
                </a:moveTo>
                <a:cubicBezTo>
                  <a:pt x="216" y="0"/>
                  <a:pt x="211" y="2"/>
                  <a:pt x="206" y="4"/>
                </a:cubicBezTo>
                <a:cubicBezTo>
                  <a:pt x="87" y="58"/>
                  <a:pt x="27" y="89"/>
                  <a:pt x="27" y="89"/>
                </a:cubicBezTo>
                <a:cubicBezTo>
                  <a:pt x="7" y="99"/>
                  <a:pt x="0" y="124"/>
                  <a:pt x="10" y="143"/>
                </a:cubicBezTo>
                <a:cubicBezTo>
                  <a:pt x="16" y="156"/>
                  <a:pt x="31" y="165"/>
                  <a:pt x="45" y="165"/>
                </a:cubicBezTo>
                <a:cubicBezTo>
                  <a:pt x="51" y="165"/>
                  <a:pt x="57" y="164"/>
                  <a:pt x="63" y="160"/>
                </a:cubicBezTo>
                <a:cubicBezTo>
                  <a:pt x="63" y="160"/>
                  <a:pt x="124" y="129"/>
                  <a:pt x="239" y="76"/>
                </a:cubicBezTo>
                <a:cubicBezTo>
                  <a:pt x="258" y="66"/>
                  <a:pt x="267" y="42"/>
                  <a:pt x="258" y="22"/>
                </a:cubicBezTo>
                <a:cubicBezTo>
                  <a:pt x="252" y="9"/>
                  <a:pt x="237" y="0"/>
                  <a:pt x="222" y="0"/>
                </a:cubicBezTo>
                <a:close/>
              </a:path>
            </a:pathLst>
          </a:custGeom>
          <a:solidFill>
            <a:srgbClr val="4900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24"/>
          <p:cNvSpPr/>
          <p:nvPr/>
        </p:nvSpPr>
        <p:spPr>
          <a:xfrm>
            <a:off x="3364398" y="3290774"/>
            <a:ext cx="2424822" cy="236322"/>
          </a:xfrm>
          <a:custGeom>
            <a:rect b="b" l="l" r="r" t="t"/>
            <a:pathLst>
              <a:path extrusionOk="0" h="1918" w="19680">
                <a:moveTo>
                  <a:pt x="9619" y="0"/>
                </a:moveTo>
                <a:cubicBezTo>
                  <a:pt x="9494" y="0"/>
                  <a:pt x="9369" y="1"/>
                  <a:pt x="9246" y="3"/>
                </a:cubicBezTo>
                <a:cubicBezTo>
                  <a:pt x="9224" y="3"/>
                  <a:pt x="9208" y="21"/>
                  <a:pt x="9208" y="42"/>
                </a:cubicBezTo>
                <a:cubicBezTo>
                  <a:pt x="9208" y="63"/>
                  <a:pt x="9225" y="81"/>
                  <a:pt x="9248" y="81"/>
                </a:cubicBezTo>
                <a:cubicBezTo>
                  <a:pt x="9333" y="81"/>
                  <a:pt x="9419" y="79"/>
                  <a:pt x="9504" y="79"/>
                </a:cubicBezTo>
                <a:cubicBezTo>
                  <a:pt x="9542" y="79"/>
                  <a:pt x="9581" y="80"/>
                  <a:pt x="9619" y="80"/>
                </a:cubicBezTo>
                <a:lnTo>
                  <a:pt x="9640" y="80"/>
                </a:lnTo>
                <a:cubicBezTo>
                  <a:pt x="9662" y="80"/>
                  <a:pt x="9680" y="62"/>
                  <a:pt x="9680" y="40"/>
                </a:cubicBezTo>
                <a:cubicBezTo>
                  <a:pt x="9680" y="19"/>
                  <a:pt x="9662" y="0"/>
                  <a:pt x="9640" y="0"/>
                </a:cubicBezTo>
                <a:close/>
                <a:moveTo>
                  <a:pt x="10034" y="3"/>
                </a:moveTo>
                <a:cubicBezTo>
                  <a:pt x="10012" y="3"/>
                  <a:pt x="9995" y="20"/>
                  <a:pt x="9995" y="41"/>
                </a:cubicBezTo>
                <a:cubicBezTo>
                  <a:pt x="9993" y="63"/>
                  <a:pt x="10011" y="81"/>
                  <a:pt x="10033" y="81"/>
                </a:cubicBezTo>
                <a:cubicBezTo>
                  <a:pt x="10164" y="83"/>
                  <a:pt x="10293" y="86"/>
                  <a:pt x="10426" y="90"/>
                </a:cubicBezTo>
                <a:cubicBezTo>
                  <a:pt x="10447" y="90"/>
                  <a:pt x="10464" y="73"/>
                  <a:pt x="10466" y="53"/>
                </a:cubicBezTo>
                <a:cubicBezTo>
                  <a:pt x="10466" y="31"/>
                  <a:pt x="10449" y="12"/>
                  <a:pt x="10428" y="12"/>
                </a:cubicBezTo>
                <a:cubicBezTo>
                  <a:pt x="10294" y="8"/>
                  <a:pt x="10165" y="6"/>
                  <a:pt x="10034" y="3"/>
                </a:cubicBezTo>
                <a:close/>
                <a:moveTo>
                  <a:pt x="8854" y="11"/>
                </a:moveTo>
                <a:cubicBezTo>
                  <a:pt x="8721" y="15"/>
                  <a:pt x="8590" y="20"/>
                  <a:pt x="8460" y="25"/>
                </a:cubicBezTo>
                <a:cubicBezTo>
                  <a:pt x="8439" y="26"/>
                  <a:pt x="8421" y="44"/>
                  <a:pt x="8422" y="66"/>
                </a:cubicBezTo>
                <a:cubicBezTo>
                  <a:pt x="8424" y="86"/>
                  <a:pt x="8442" y="103"/>
                  <a:pt x="8462" y="103"/>
                </a:cubicBezTo>
                <a:cubicBezTo>
                  <a:pt x="8462" y="103"/>
                  <a:pt x="8463" y="103"/>
                  <a:pt x="8463" y="104"/>
                </a:cubicBezTo>
                <a:cubicBezTo>
                  <a:pt x="8594" y="98"/>
                  <a:pt x="8724" y="94"/>
                  <a:pt x="8856" y="90"/>
                </a:cubicBezTo>
                <a:cubicBezTo>
                  <a:pt x="8877" y="88"/>
                  <a:pt x="8895" y="71"/>
                  <a:pt x="8895" y="50"/>
                </a:cubicBezTo>
                <a:cubicBezTo>
                  <a:pt x="8893" y="27"/>
                  <a:pt x="8875" y="11"/>
                  <a:pt x="8854" y="11"/>
                </a:cubicBezTo>
                <a:close/>
                <a:moveTo>
                  <a:pt x="10817" y="27"/>
                </a:moveTo>
                <a:cubicBezTo>
                  <a:pt x="10797" y="27"/>
                  <a:pt x="10782" y="44"/>
                  <a:pt x="10781" y="65"/>
                </a:cubicBezTo>
                <a:cubicBezTo>
                  <a:pt x="10779" y="86"/>
                  <a:pt x="10796" y="104"/>
                  <a:pt x="10818" y="106"/>
                </a:cubicBezTo>
                <a:cubicBezTo>
                  <a:pt x="10947" y="110"/>
                  <a:pt x="11077" y="117"/>
                  <a:pt x="11209" y="124"/>
                </a:cubicBezTo>
                <a:lnTo>
                  <a:pt x="11212" y="124"/>
                </a:lnTo>
                <a:cubicBezTo>
                  <a:pt x="11232" y="124"/>
                  <a:pt x="11250" y="108"/>
                  <a:pt x="11251" y="88"/>
                </a:cubicBezTo>
                <a:cubicBezTo>
                  <a:pt x="11252" y="68"/>
                  <a:pt x="11236" y="50"/>
                  <a:pt x="11214" y="47"/>
                </a:cubicBezTo>
                <a:cubicBezTo>
                  <a:pt x="11082" y="40"/>
                  <a:pt x="10952" y="32"/>
                  <a:pt x="10821" y="27"/>
                </a:cubicBezTo>
                <a:cubicBezTo>
                  <a:pt x="10820" y="27"/>
                  <a:pt x="10818" y="27"/>
                  <a:pt x="10817" y="27"/>
                </a:cubicBezTo>
                <a:close/>
                <a:moveTo>
                  <a:pt x="8069" y="42"/>
                </a:moveTo>
                <a:cubicBezTo>
                  <a:pt x="8068" y="42"/>
                  <a:pt x="8068" y="42"/>
                  <a:pt x="8067" y="42"/>
                </a:cubicBezTo>
                <a:cubicBezTo>
                  <a:pt x="7935" y="51"/>
                  <a:pt x="7803" y="60"/>
                  <a:pt x="7674" y="68"/>
                </a:cubicBezTo>
                <a:cubicBezTo>
                  <a:pt x="7653" y="70"/>
                  <a:pt x="7636" y="88"/>
                  <a:pt x="7637" y="111"/>
                </a:cubicBezTo>
                <a:cubicBezTo>
                  <a:pt x="7639" y="132"/>
                  <a:pt x="7657" y="148"/>
                  <a:pt x="7677" y="148"/>
                </a:cubicBezTo>
                <a:lnTo>
                  <a:pt x="7680" y="148"/>
                </a:lnTo>
                <a:cubicBezTo>
                  <a:pt x="7810" y="138"/>
                  <a:pt x="7940" y="129"/>
                  <a:pt x="8072" y="122"/>
                </a:cubicBezTo>
                <a:cubicBezTo>
                  <a:pt x="8094" y="121"/>
                  <a:pt x="8110" y="102"/>
                  <a:pt x="8109" y="80"/>
                </a:cubicBezTo>
                <a:cubicBezTo>
                  <a:pt x="8108" y="58"/>
                  <a:pt x="8091" y="42"/>
                  <a:pt x="8069" y="42"/>
                </a:cubicBezTo>
                <a:close/>
                <a:moveTo>
                  <a:pt x="11606" y="71"/>
                </a:moveTo>
                <a:cubicBezTo>
                  <a:pt x="11583" y="71"/>
                  <a:pt x="11564" y="86"/>
                  <a:pt x="11563" y="108"/>
                </a:cubicBezTo>
                <a:cubicBezTo>
                  <a:pt x="11562" y="129"/>
                  <a:pt x="11579" y="149"/>
                  <a:pt x="11601" y="150"/>
                </a:cubicBezTo>
                <a:cubicBezTo>
                  <a:pt x="11730" y="159"/>
                  <a:pt x="11860" y="169"/>
                  <a:pt x="11992" y="180"/>
                </a:cubicBezTo>
                <a:lnTo>
                  <a:pt x="11996" y="180"/>
                </a:lnTo>
                <a:cubicBezTo>
                  <a:pt x="12015" y="180"/>
                  <a:pt x="12033" y="165"/>
                  <a:pt x="12034" y="144"/>
                </a:cubicBezTo>
                <a:cubicBezTo>
                  <a:pt x="12036" y="122"/>
                  <a:pt x="12020" y="103"/>
                  <a:pt x="11998" y="102"/>
                </a:cubicBezTo>
                <a:cubicBezTo>
                  <a:pt x="11867" y="90"/>
                  <a:pt x="11736" y="80"/>
                  <a:pt x="11606" y="71"/>
                </a:cubicBezTo>
                <a:close/>
                <a:moveTo>
                  <a:pt x="7285" y="98"/>
                </a:moveTo>
                <a:cubicBezTo>
                  <a:pt x="7284" y="98"/>
                  <a:pt x="7282" y="99"/>
                  <a:pt x="7281" y="99"/>
                </a:cubicBezTo>
                <a:cubicBezTo>
                  <a:pt x="7150" y="111"/>
                  <a:pt x="7019" y="123"/>
                  <a:pt x="6890" y="136"/>
                </a:cubicBezTo>
                <a:cubicBezTo>
                  <a:pt x="6869" y="139"/>
                  <a:pt x="6851" y="158"/>
                  <a:pt x="6855" y="179"/>
                </a:cubicBezTo>
                <a:cubicBezTo>
                  <a:pt x="6857" y="200"/>
                  <a:pt x="6874" y="215"/>
                  <a:pt x="6894" y="215"/>
                </a:cubicBezTo>
                <a:cubicBezTo>
                  <a:pt x="6895" y="215"/>
                  <a:pt x="6896" y="215"/>
                  <a:pt x="6896" y="213"/>
                </a:cubicBezTo>
                <a:cubicBezTo>
                  <a:pt x="7025" y="200"/>
                  <a:pt x="7156" y="189"/>
                  <a:pt x="7288" y="177"/>
                </a:cubicBezTo>
                <a:cubicBezTo>
                  <a:pt x="7310" y="175"/>
                  <a:pt x="7325" y="157"/>
                  <a:pt x="7324" y="134"/>
                </a:cubicBezTo>
                <a:cubicBezTo>
                  <a:pt x="7322" y="114"/>
                  <a:pt x="7304" y="98"/>
                  <a:pt x="7285" y="98"/>
                </a:cubicBezTo>
                <a:close/>
                <a:moveTo>
                  <a:pt x="12387" y="138"/>
                </a:moveTo>
                <a:cubicBezTo>
                  <a:pt x="12367" y="138"/>
                  <a:pt x="12349" y="154"/>
                  <a:pt x="12346" y="174"/>
                </a:cubicBezTo>
                <a:cubicBezTo>
                  <a:pt x="12345" y="196"/>
                  <a:pt x="12360" y="215"/>
                  <a:pt x="12382" y="218"/>
                </a:cubicBezTo>
                <a:cubicBezTo>
                  <a:pt x="12511" y="231"/>
                  <a:pt x="12642" y="245"/>
                  <a:pt x="12773" y="260"/>
                </a:cubicBezTo>
                <a:lnTo>
                  <a:pt x="12778" y="260"/>
                </a:lnTo>
                <a:cubicBezTo>
                  <a:pt x="12796" y="260"/>
                  <a:pt x="12815" y="245"/>
                  <a:pt x="12816" y="224"/>
                </a:cubicBezTo>
                <a:cubicBezTo>
                  <a:pt x="12818" y="203"/>
                  <a:pt x="12802" y="184"/>
                  <a:pt x="12781" y="180"/>
                </a:cubicBezTo>
                <a:cubicBezTo>
                  <a:pt x="12650" y="165"/>
                  <a:pt x="12519" y="152"/>
                  <a:pt x="12390" y="139"/>
                </a:cubicBezTo>
                <a:cubicBezTo>
                  <a:pt x="12389" y="138"/>
                  <a:pt x="12388" y="138"/>
                  <a:pt x="12387" y="138"/>
                </a:cubicBezTo>
                <a:close/>
                <a:moveTo>
                  <a:pt x="6504" y="177"/>
                </a:moveTo>
                <a:cubicBezTo>
                  <a:pt x="6502" y="177"/>
                  <a:pt x="6500" y="177"/>
                  <a:pt x="6498" y="177"/>
                </a:cubicBezTo>
                <a:cubicBezTo>
                  <a:pt x="6368" y="193"/>
                  <a:pt x="6238" y="209"/>
                  <a:pt x="6109" y="226"/>
                </a:cubicBezTo>
                <a:cubicBezTo>
                  <a:pt x="6087" y="230"/>
                  <a:pt x="6072" y="249"/>
                  <a:pt x="6074" y="271"/>
                </a:cubicBezTo>
                <a:cubicBezTo>
                  <a:pt x="6078" y="291"/>
                  <a:pt x="6094" y="305"/>
                  <a:pt x="6114" y="305"/>
                </a:cubicBezTo>
                <a:cubicBezTo>
                  <a:pt x="6115" y="305"/>
                  <a:pt x="6117" y="305"/>
                  <a:pt x="6118" y="302"/>
                </a:cubicBezTo>
                <a:cubicBezTo>
                  <a:pt x="6247" y="286"/>
                  <a:pt x="6376" y="271"/>
                  <a:pt x="6508" y="255"/>
                </a:cubicBezTo>
                <a:cubicBezTo>
                  <a:pt x="6529" y="252"/>
                  <a:pt x="6545" y="234"/>
                  <a:pt x="6542" y="211"/>
                </a:cubicBezTo>
                <a:cubicBezTo>
                  <a:pt x="6540" y="192"/>
                  <a:pt x="6522" y="177"/>
                  <a:pt x="6504" y="177"/>
                </a:cubicBezTo>
                <a:close/>
                <a:moveTo>
                  <a:pt x="13166" y="229"/>
                </a:moveTo>
                <a:cubicBezTo>
                  <a:pt x="13148" y="229"/>
                  <a:pt x="13131" y="244"/>
                  <a:pt x="13128" y="263"/>
                </a:cubicBezTo>
                <a:cubicBezTo>
                  <a:pt x="13125" y="284"/>
                  <a:pt x="13141" y="304"/>
                  <a:pt x="13162" y="307"/>
                </a:cubicBezTo>
                <a:cubicBezTo>
                  <a:pt x="13291" y="324"/>
                  <a:pt x="13420" y="340"/>
                  <a:pt x="13551" y="360"/>
                </a:cubicBezTo>
                <a:lnTo>
                  <a:pt x="13556" y="360"/>
                </a:lnTo>
                <a:cubicBezTo>
                  <a:pt x="13577" y="360"/>
                  <a:pt x="13593" y="346"/>
                  <a:pt x="13594" y="327"/>
                </a:cubicBezTo>
                <a:cubicBezTo>
                  <a:pt x="13598" y="305"/>
                  <a:pt x="13583" y="285"/>
                  <a:pt x="13562" y="282"/>
                </a:cubicBezTo>
                <a:cubicBezTo>
                  <a:pt x="13431" y="263"/>
                  <a:pt x="13301" y="246"/>
                  <a:pt x="13172" y="230"/>
                </a:cubicBezTo>
                <a:cubicBezTo>
                  <a:pt x="13170" y="229"/>
                  <a:pt x="13168" y="229"/>
                  <a:pt x="13166" y="229"/>
                </a:cubicBezTo>
                <a:close/>
                <a:moveTo>
                  <a:pt x="5724" y="280"/>
                </a:moveTo>
                <a:cubicBezTo>
                  <a:pt x="5723" y="280"/>
                  <a:pt x="5721" y="280"/>
                  <a:pt x="5719" y="281"/>
                </a:cubicBezTo>
                <a:cubicBezTo>
                  <a:pt x="5587" y="299"/>
                  <a:pt x="5458" y="319"/>
                  <a:pt x="5330" y="339"/>
                </a:cubicBezTo>
                <a:cubicBezTo>
                  <a:pt x="5309" y="342"/>
                  <a:pt x="5293" y="363"/>
                  <a:pt x="5296" y="384"/>
                </a:cubicBezTo>
                <a:cubicBezTo>
                  <a:pt x="5299" y="404"/>
                  <a:pt x="5316" y="417"/>
                  <a:pt x="5335" y="417"/>
                </a:cubicBezTo>
                <a:lnTo>
                  <a:pt x="5342" y="417"/>
                </a:lnTo>
                <a:cubicBezTo>
                  <a:pt x="5469" y="396"/>
                  <a:pt x="5598" y="378"/>
                  <a:pt x="5730" y="359"/>
                </a:cubicBezTo>
                <a:cubicBezTo>
                  <a:pt x="5752" y="355"/>
                  <a:pt x="5766" y="335"/>
                  <a:pt x="5764" y="314"/>
                </a:cubicBezTo>
                <a:cubicBezTo>
                  <a:pt x="5760" y="294"/>
                  <a:pt x="5743" y="280"/>
                  <a:pt x="5724" y="280"/>
                </a:cubicBezTo>
                <a:close/>
                <a:moveTo>
                  <a:pt x="13946" y="340"/>
                </a:moveTo>
                <a:cubicBezTo>
                  <a:pt x="13927" y="340"/>
                  <a:pt x="13909" y="354"/>
                  <a:pt x="13905" y="374"/>
                </a:cubicBezTo>
                <a:cubicBezTo>
                  <a:pt x="13902" y="395"/>
                  <a:pt x="13917" y="415"/>
                  <a:pt x="13938" y="419"/>
                </a:cubicBezTo>
                <a:cubicBezTo>
                  <a:pt x="14068" y="439"/>
                  <a:pt x="14197" y="461"/>
                  <a:pt x="14326" y="482"/>
                </a:cubicBezTo>
                <a:lnTo>
                  <a:pt x="14333" y="482"/>
                </a:lnTo>
                <a:cubicBezTo>
                  <a:pt x="14351" y="482"/>
                  <a:pt x="14369" y="468"/>
                  <a:pt x="14371" y="451"/>
                </a:cubicBezTo>
                <a:cubicBezTo>
                  <a:pt x="14375" y="429"/>
                  <a:pt x="14361" y="409"/>
                  <a:pt x="14339" y="405"/>
                </a:cubicBezTo>
                <a:cubicBezTo>
                  <a:pt x="14208" y="383"/>
                  <a:pt x="14079" y="362"/>
                  <a:pt x="13950" y="340"/>
                </a:cubicBezTo>
                <a:cubicBezTo>
                  <a:pt x="13949" y="340"/>
                  <a:pt x="13948" y="340"/>
                  <a:pt x="13946" y="340"/>
                </a:cubicBezTo>
                <a:close/>
                <a:moveTo>
                  <a:pt x="4947" y="405"/>
                </a:moveTo>
                <a:cubicBezTo>
                  <a:pt x="4945" y="405"/>
                  <a:pt x="4943" y="405"/>
                  <a:pt x="4941" y="406"/>
                </a:cubicBezTo>
                <a:cubicBezTo>
                  <a:pt x="4809" y="429"/>
                  <a:pt x="4680" y="452"/>
                  <a:pt x="4553" y="476"/>
                </a:cubicBezTo>
                <a:cubicBezTo>
                  <a:pt x="4533" y="480"/>
                  <a:pt x="4519" y="501"/>
                  <a:pt x="4523" y="522"/>
                </a:cubicBezTo>
                <a:cubicBezTo>
                  <a:pt x="4527" y="542"/>
                  <a:pt x="4543" y="554"/>
                  <a:pt x="4562" y="554"/>
                </a:cubicBezTo>
                <a:cubicBezTo>
                  <a:pt x="4563" y="554"/>
                  <a:pt x="4565" y="553"/>
                  <a:pt x="4566" y="553"/>
                </a:cubicBezTo>
                <a:cubicBezTo>
                  <a:pt x="4567" y="553"/>
                  <a:pt x="4568" y="554"/>
                  <a:pt x="4569" y="554"/>
                </a:cubicBezTo>
                <a:cubicBezTo>
                  <a:pt x="4696" y="530"/>
                  <a:pt x="4825" y="507"/>
                  <a:pt x="4956" y="484"/>
                </a:cubicBezTo>
                <a:cubicBezTo>
                  <a:pt x="4977" y="480"/>
                  <a:pt x="4990" y="460"/>
                  <a:pt x="4987" y="438"/>
                </a:cubicBezTo>
                <a:cubicBezTo>
                  <a:pt x="4984" y="418"/>
                  <a:pt x="4966" y="405"/>
                  <a:pt x="4947" y="405"/>
                </a:cubicBezTo>
                <a:close/>
                <a:moveTo>
                  <a:pt x="14721" y="471"/>
                </a:moveTo>
                <a:cubicBezTo>
                  <a:pt x="14703" y="471"/>
                  <a:pt x="14686" y="485"/>
                  <a:pt x="14682" y="504"/>
                </a:cubicBezTo>
                <a:cubicBezTo>
                  <a:pt x="14678" y="526"/>
                  <a:pt x="14692" y="547"/>
                  <a:pt x="14714" y="550"/>
                </a:cubicBezTo>
                <a:cubicBezTo>
                  <a:pt x="14842" y="574"/>
                  <a:pt x="14969" y="599"/>
                  <a:pt x="15098" y="625"/>
                </a:cubicBezTo>
                <a:cubicBezTo>
                  <a:pt x="15101" y="626"/>
                  <a:pt x="15103" y="626"/>
                  <a:pt x="15107" y="626"/>
                </a:cubicBezTo>
                <a:cubicBezTo>
                  <a:pt x="15124" y="626"/>
                  <a:pt x="15141" y="613"/>
                  <a:pt x="15144" y="593"/>
                </a:cubicBezTo>
                <a:cubicBezTo>
                  <a:pt x="15150" y="572"/>
                  <a:pt x="15135" y="550"/>
                  <a:pt x="15114" y="547"/>
                </a:cubicBezTo>
                <a:cubicBezTo>
                  <a:pt x="14985" y="521"/>
                  <a:pt x="14856" y="497"/>
                  <a:pt x="14728" y="472"/>
                </a:cubicBezTo>
                <a:cubicBezTo>
                  <a:pt x="14726" y="472"/>
                  <a:pt x="14723" y="471"/>
                  <a:pt x="14721" y="471"/>
                </a:cubicBezTo>
                <a:close/>
                <a:moveTo>
                  <a:pt x="4176" y="551"/>
                </a:moveTo>
                <a:cubicBezTo>
                  <a:pt x="4173" y="551"/>
                  <a:pt x="4170" y="551"/>
                  <a:pt x="4168" y="552"/>
                </a:cubicBezTo>
                <a:cubicBezTo>
                  <a:pt x="4037" y="579"/>
                  <a:pt x="3908" y="607"/>
                  <a:pt x="3782" y="635"/>
                </a:cubicBezTo>
                <a:cubicBezTo>
                  <a:pt x="3761" y="640"/>
                  <a:pt x="3748" y="660"/>
                  <a:pt x="3753" y="682"/>
                </a:cubicBezTo>
                <a:cubicBezTo>
                  <a:pt x="3756" y="700"/>
                  <a:pt x="3774" y="713"/>
                  <a:pt x="3791" y="713"/>
                </a:cubicBezTo>
                <a:cubicBezTo>
                  <a:pt x="3794" y="713"/>
                  <a:pt x="3797" y="713"/>
                  <a:pt x="3798" y="712"/>
                </a:cubicBezTo>
                <a:cubicBezTo>
                  <a:pt x="3924" y="684"/>
                  <a:pt x="4052" y="655"/>
                  <a:pt x="4182" y="629"/>
                </a:cubicBezTo>
                <a:cubicBezTo>
                  <a:pt x="4204" y="625"/>
                  <a:pt x="4217" y="604"/>
                  <a:pt x="4214" y="583"/>
                </a:cubicBezTo>
                <a:cubicBezTo>
                  <a:pt x="4210" y="564"/>
                  <a:pt x="4194" y="551"/>
                  <a:pt x="4176" y="551"/>
                </a:cubicBezTo>
                <a:close/>
                <a:moveTo>
                  <a:pt x="15489" y="627"/>
                </a:moveTo>
                <a:cubicBezTo>
                  <a:pt x="15471" y="627"/>
                  <a:pt x="15455" y="639"/>
                  <a:pt x="15450" y="658"/>
                </a:cubicBezTo>
                <a:cubicBezTo>
                  <a:pt x="15446" y="680"/>
                  <a:pt x="15460" y="700"/>
                  <a:pt x="15481" y="705"/>
                </a:cubicBezTo>
                <a:cubicBezTo>
                  <a:pt x="15609" y="732"/>
                  <a:pt x="15737" y="761"/>
                  <a:pt x="15865" y="789"/>
                </a:cubicBezTo>
                <a:cubicBezTo>
                  <a:pt x="15868" y="791"/>
                  <a:pt x="15871" y="791"/>
                  <a:pt x="15874" y="791"/>
                </a:cubicBezTo>
                <a:cubicBezTo>
                  <a:pt x="15891" y="791"/>
                  <a:pt x="15909" y="778"/>
                  <a:pt x="15911" y="761"/>
                </a:cubicBezTo>
                <a:cubicBezTo>
                  <a:pt x="15916" y="738"/>
                  <a:pt x="15903" y="718"/>
                  <a:pt x="15881" y="713"/>
                </a:cubicBezTo>
                <a:cubicBezTo>
                  <a:pt x="15753" y="684"/>
                  <a:pt x="15625" y="654"/>
                  <a:pt x="15497" y="628"/>
                </a:cubicBezTo>
                <a:cubicBezTo>
                  <a:pt x="15495" y="627"/>
                  <a:pt x="15492" y="627"/>
                  <a:pt x="15489" y="627"/>
                </a:cubicBezTo>
                <a:close/>
                <a:moveTo>
                  <a:pt x="3409" y="722"/>
                </a:moveTo>
                <a:cubicBezTo>
                  <a:pt x="3406" y="722"/>
                  <a:pt x="3403" y="722"/>
                  <a:pt x="3400" y="723"/>
                </a:cubicBezTo>
                <a:cubicBezTo>
                  <a:pt x="3269" y="753"/>
                  <a:pt x="3141" y="786"/>
                  <a:pt x="3018" y="818"/>
                </a:cubicBezTo>
                <a:cubicBezTo>
                  <a:pt x="2997" y="824"/>
                  <a:pt x="2984" y="846"/>
                  <a:pt x="2989" y="866"/>
                </a:cubicBezTo>
                <a:cubicBezTo>
                  <a:pt x="2994" y="884"/>
                  <a:pt x="3009" y="896"/>
                  <a:pt x="3028" y="896"/>
                </a:cubicBezTo>
                <a:cubicBezTo>
                  <a:pt x="3030" y="896"/>
                  <a:pt x="3034" y="896"/>
                  <a:pt x="3037" y="895"/>
                </a:cubicBezTo>
                <a:cubicBezTo>
                  <a:pt x="3161" y="863"/>
                  <a:pt x="3288" y="830"/>
                  <a:pt x="3418" y="800"/>
                </a:cubicBezTo>
                <a:cubicBezTo>
                  <a:pt x="3439" y="794"/>
                  <a:pt x="3452" y="774"/>
                  <a:pt x="3447" y="752"/>
                </a:cubicBezTo>
                <a:cubicBezTo>
                  <a:pt x="3443" y="734"/>
                  <a:pt x="3427" y="722"/>
                  <a:pt x="3409" y="722"/>
                </a:cubicBezTo>
                <a:close/>
                <a:moveTo>
                  <a:pt x="16256" y="803"/>
                </a:moveTo>
                <a:cubicBezTo>
                  <a:pt x="16238" y="803"/>
                  <a:pt x="16221" y="815"/>
                  <a:pt x="16217" y="833"/>
                </a:cubicBezTo>
                <a:cubicBezTo>
                  <a:pt x="16212" y="854"/>
                  <a:pt x="16226" y="875"/>
                  <a:pt x="16245" y="880"/>
                </a:cubicBezTo>
                <a:cubicBezTo>
                  <a:pt x="16372" y="911"/>
                  <a:pt x="16499" y="942"/>
                  <a:pt x="16627" y="976"/>
                </a:cubicBezTo>
                <a:cubicBezTo>
                  <a:pt x="16631" y="977"/>
                  <a:pt x="16633" y="977"/>
                  <a:pt x="16637" y="977"/>
                </a:cubicBezTo>
                <a:cubicBezTo>
                  <a:pt x="16655" y="977"/>
                  <a:pt x="16672" y="963"/>
                  <a:pt x="16673" y="948"/>
                </a:cubicBezTo>
                <a:cubicBezTo>
                  <a:pt x="16678" y="926"/>
                  <a:pt x="16665" y="905"/>
                  <a:pt x="16644" y="900"/>
                </a:cubicBezTo>
                <a:cubicBezTo>
                  <a:pt x="16519" y="866"/>
                  <a:pt x="16391" y="834"/>
                  <a:pt x="16264" y="804"/>
                </a:cubicBezTo>
                <a:cubicBezTo>
                  <a:pt x="16261" y="803"/>
                  <a:pt x="16259" y="803"/>
                  <a:pt x="16256" y="803"/>
                </a:cubicBezTo>
                <a:close/>
                <a:moveTo>
                  <a:pt x="2647" y="918"/>
                </a:moveTo>
                <a:cubicBezTo>
                  <a:pt x="2643" y="918"/>
                  <a:pt x="2640" y="918"/>
                  <a:pt x="2636" y="919"/>
                </a:cubicBezTo>
                <a:cubicBezTo>
                  <a:pt x="2507" y="954"/>
                  <a:pt x="2380" y="991"/>
                  <a:pt x="2257" y="1027"/>
                </a:cubicBezTo>
                <a:cubicBezTo>
                  <a:pt x="2237" y="1033"/>
                  <a:pt x="2225" y="1054"/>
                  <a:pt x="2231" y="1075"/>
                </a:cubicBezTo>
                <a:cubicBezTo>
                  <a:pt x="2236" y="1091"/>
                  <a:pt x="2252" y="1103"/>
                  <a:pt x="2270" y="1103"/>
                </a:cubicBezTo>
                <a:cubicBezTo>
                  <a:pt x="2273" y="1103"/>
                  <a:pt x="2276" y="1103"/>
                  <a:pt x="2279" y="1101"/>
                </a:cubicBezTo>
                <a:cubicBezTo>
                  <a:pt x="2401" y="1066"/>
                  <a:pt x="2527" y="1032"/>
                  <a:pt x="2656" y="996"/>
                </a:cubicBezTo>
                <a:cubicBezTo>
                  <a:pt x="2679" y="989"/>
                  <a:pt x="2690" y="967"/>
                  <a:pt x="2685" y="947"/>
                </a:cubicBezTo>
                <a:cubicBezTo>
                  <a:pt x="2680" y="929"/>
                  <a:pt x="2665" y="918"/>
                  <a:pt x="2647" y="918"/>
                </a:cubicBezTo>
                <a:close/>
                <a:moveTo>
                  <a:pt x="17018" y="998"/>
                </a:moveTo>
                <a:cubicBezTo>
                  <a:pt x="17000" y="998"/>
                  <a:pt x="16984" y="1010"/>
                  <a:pt x="16979" y="1028"/>
                </a:cubicBezTo>
                <a:cubicBezTo>
                  <a:pt x="16974" y="1049"/>
                  <a:pt x="16986" y="1071"/>
                  <a:pt x="17007" y="1076"/>
                </a:cubicBezTo>
                <a:cubicBezTo>
                  <a:pt x="17133" y="1110"/>
                  <a:pt x="17258" y="1145"/>
                  <a:pt x="17385" y="1181"/>
                </a:cubicBezTo>
                <a:cubicBezTo>
                  <a:pt x="17388" y="1182"/>
                  <a:pt x="17391" y="1182"/>
                  <a:pt x="17395" y="1182"/>
                </a:cubicBezTo>
                <a:cubicBezTo>
                  <a:pt x="17414" y="1182"/>
                  <a:pt x="17429" y="1171"/>
                  <a:pt x="17433" y="1155"/>
                </a:cubicBezTo>
                <a:cubicBezTo>
                  <a:pt x="17439" y="1133"/>
                  <a:pt x="17426" y="1112"/>
                  <a:pt x="17406" y="1105"/>
                </a:cubicBezTo>
                <a:cubicBezTo>
                  <a:pt x="17280" y="1069"/>
                  <a:pt x="17153" y="1034"/>
                  <a:pt x="17027" y="999"/>
                </a:cubicBezTo>
                <a:cubicBezTo>
                  <a:pt x="17024" y="998"/>
                  <a:pt x="17021" y="998"/>
                  <a:pt x="17018" y="998"/>
                </a:cubicBezTo>
                <a:close/>
                <a:moveTo>
                  <a:pt x="1892" y="1137"/>
                </a:moveTo>
                <a:cubicBezTo>
                  <a:pt x="1888" y="1137"/>
                  <a:pt x="1884" y="1138"/>
                  <a:pt x="1880" y="1139"/>
                </a:cubicBezTo>
                <a:cubicBezTo>
                  <a:pt x="1751" y="1180"/>
                  <a:pt x="1626" y="1219"/>
                  <a:pt x="1505" y="1259"/>
                </a:cubicBezTo>
                <a:cubicBezTo>
                  <a:pt x="1484" y="1265"/>
                  <a:pt x="1474" y="1289"/>
                  <a:pt x="1480" y="1309"/>
                </a:cubicBezTo>
                <a:cubicBezTo>
                  <a:pt x="1485" y="1325"/>
                  <a:pt x="1500" y="1336"/>
                  <a:pt x="1518" y="1336"/>
                </a:cubicBezTo>
                <a:cubicBezTo>
                  <a:pt x="1523" y="1336"/>
                  <a:pt x="1526" y="1335"/>
                  <a:pt x="1531" y="1334"/>
                </a:cubicBezTo>
                <a:cubicBezTo>
                  <a:pt x="1650" y="1294"/>
                  <a:pt x="1775" y="1254"/>
                  <a:pt x="1904" y="1214"/>
                </a:cubicBezTo>
                <a:cubicBezTo>
                  <a:pt x="1925" y="1208"/>
                  <a:pt x="1937" y="1185"/>
                  <a:pt x="1930" y="1165"/>
                </a:cubicBezTo>
                <a:cubicBezTo>
                  <a:pt x="1925" y="1148"/>
                  <a:pt x="1909" y="1137"/>
                  <a:pt x="1892" y="1137"/>
                </a:cubicBezTo>
                <a:close/>
                <a:moveTo>
                  <a:pt x="17774" y="1213"/>
                </a:moveTo>
                <a:cubicBezTo>
                  <a:pt x="17757" y="1213"/>
                  <a:pt x="17741" y="1226"/>
                  <a:pt x="17736" y="1243"/>
                </a:cubicBezTo>
                <a:cubicBezTo>
                  <a:pt x="17730" y="1263"/>
                  <a:pt x="17742" y="1285"/>
                  <a:pt x="17763" y="1291"/>
                </a:cubicBezTo>
                <a:cubicBezTo>
                  <a:pt x="17887" y="1327"/>
                  <a:pt x="18012" y="1366"/>
                  <a:pt x="18137" y="1406"/>
                </a:cubicBezTo>
                <a:cubicBezTo>
                  <a:pt x="18141" y="1407"/>
                  <a:pt x="18145" y="1407"/>
                  <a:pt x="18150" y="1407"/>
                </a:cubicBezTo>
                <a:cubicBezTo>
                  <a:pt x="18166" y="1407"/>
                  <a:pt x="18181" y="1397"/>
                  <a:pt x="18186" y="1381"/>
                </a:cubicBezTo>
                <a:cubicBezTo>
                  <a:pt x="18192" y="1358"/>
                  <a:pt x="18181" y="1337"/>
                  <a:pt x="18161" y="1331"/>
                </a:cubicBezTo>
                <a:cubicBezTo>
                  <a:pt x="18035" y="1291"/>
                  <a:pt x="17910" y="1253"/>
                  <a:pt x="17784" y="1215"/>
                </a:cubicBezTo>
                <a:cubicBezTo>
                  <a:pt x="17781" y="1214"/>
                  <a:pt x="17777" y="1213"/>
                  <a:pt x="17774" y="1213"/>
                </a:cubicBezTo>
                <a:close/>
                <a:moveTo>
                  <a:pt x="1145" y="1383"/>
                </a:moveTo>
                <a:cubicBezTo>
                  <a:pt x="1141" y="1383"/>
                  <a:pt x="1136" y="1384"/>
                  <a:pt x="1132" y="1386"/>
                </a:cubicBezTo>
                <a:cubicBezTo>
                  <a:pt x="1000" y="1431"/>
                  <a:pt x="877" y="1475"/>
                  <a:pt x="761" y="1519"/>
                </a:cubicBezTo>
                <a:cubicBezTo>
                  <a:pt x="741" y="1526"/>
                  <a:pt x="731" y="1550"/>
                  <a:pt x="738" y="1570"/>
                </a:cubicBezTo>
                <a:cubicBezTo>
                  <a:pt x="744" y="1585"/>
                  <a:pt x="758" y="1596"/>
                  <a:pt x="776" y="1596"/>
                </a:cubicBezTo>
                <a:cubicBezTo>
                  <a:pt x="781" y="1596"/>
                  <a:pt x="784" y="1594"/>
                  <a:pt x="788" y="1592"/>
                </a:cubicBezTo>
                <a:cubicBezTo>
                  <a:pt x="905" y="1550"/>
                  <a:pt x="1027" y="1506"/>
                  <a:pt x="1157" y="1459"/>
                </a:cubicBezTo>
                <a:cubicBezTo>
                  <a:pt x="1178" y="1453"/>
                  <a:pt x="1189" y="1431"/>
                  <a:pt x="1182" y="1410"/>
                </a:cubicBezTo>
                <a:cubicBezTo>
                  <a:pt x="1177" y="1394"/>
                  <a:pt x="1162" y="1383"/>
                  <a:pt x="1145" y="1383"/>
                </a:cubicBezTo>
                <a:close/>
                <a:moveTo>
                  <a:pt x="18524" y="1448"/>
                </a:moveTo>
                <a:cubicBezTo>
                  <a:pt x="18507" y="1448"/>
                  <a:pt x="18491" y="1458"/>
                  <a:pt x="18485" y="1475"/>
                </a:cubicBezTo>
                <a:cubicBezTo>
                  <a:pt x="18479" y="1495"/>
                  <a:pt x="18490" y="1519"/>
                  <a:pt x="18511" y="1525"/>
                </a:cubicBezTo>
                <a:cubicBezTo>
                  <a:pt x="18636" y="1566"/>
                  <a:pt x="18759" y="1608"/>
                  <a:pt x="18883" y="1651"/>
                </a:cubicBezTo>
                <a:cubicBezTo>
                  <a:pt x="18887" y="1652"/>
                  <a:pt x="18892" y="1653"/>
                  <a:pt x="18896" y="1653"/>
                </a:cubicBezTo>
                <a:cubicBezTo>
                  <a:pt x="18912" y="1653"/>
                  <a:pt x="18927" y="1643"/>
                  <a:pt x="18933" y="1625"/>
                </a:cubicBezTo>
                <a:cubicBezTo>
                  <a:pt x="18940" y="1605"/>
                  <a:pt x="18929" y="1581"/>
                  <a:pt x="18909" y="1575"/>
                </a:cubicBezTo>
                <a:cubicBezTo>
                  <a:pt x="18784" y="1533"/>
                  <a:pt x="18659" y="1490"/>
                  <a:pt x="18535" y="1449"/>
                </a:cubicBezTo>
                <a:cubicBezTo>
                  <a:pt x="18531" y="1448"/>
                  <a:pt x="18528" y="1448"/>
                  <a:pt x="18524" y="1448"/>
                </a:cubicBezTo>
                <a:close/>
                <a:moveTo>
                  <a:pt x="408" y="1657"/>
                </a:moveTo>
                <a:cubicBezTo>
                  <a:pt x="403" y="1657"/>
                  <a:pt x="399" y="1657"/>
                  <a:pt x="394" y="1659"/>
                </a:cubicBezTo>
                <a:cubicBezTo>
                  <a:pt x="257" y="1713"/>
                  <a:pt x="135" y="1764"/>
                  <a:pt x="30" y="1809"/>
                </a:cubicBezTo>
                <a:cubicBezTo>
                  <a:pt x="10" y="1817"/>
                  <a:pt x="0" y="1840"/>
                  <a:pt x="9" y="1861"/>
                </a:cubicBezTo>
                <a:cubicBezTo>
                  <a:pt x="16" y="1876"/>
                  <a:pt x="30" y="1884"/>
                  <a:pt x="45" y="1884"/>
                </a:cubicBezTo>
                <a:cubicBezTo>
                  <a:pt x="50" y="1884"/>
                  <a:pt x="55" y="1883"/>
                  <a:pt x="61" y="1881"/>
                </a:cubicBezTo>
                <a:cubicBezTo>
                  <a:pt x="167" y="1836"/>
                  <a:pt x="288" y="1786"/>
                  <a:pt x="424" y="1733"/>
                </a:cubicBezTo>
                <a:cubicBezTo>
                  <a:pt x="442" y="1724"/>
                  <a:pt x="452" y="1702"/>
                  <a:pt x="445" y="1682"/>
                </a:cubicBezTo>
                <a:cubicBezTo>
                  <a:pt x="440" y="1666"/>
                  <a:pt x="424" y="1657"/>
                  <a:pt x="408" y="1657"/>
                </a:cubicBezTo>
                <a:close/>
                <a:moveTo>
                  <a:pt x="19265" y="1705"/>
                </a:moveTo>
                <a:cubicBezTo>
                  <a:pt x="19249" y="1705"/>
                  <a:pt x="19234" y="1715"/>
                  <a:pt x="19228" y="1731"/>
                </a:cubicBezTo>
                <a:cubicBezTo>
                  <a:pt x="19222" y="1751"/>
                  <a:pt x="19232" y="1773"/>
                  <a:pt x="19253" y="1781"/>
                </a:cubicBezTo>
                <a:cubicBezTo>
                  <a:pt x="19375" y="1824"/>
                  <a:pt x="19498" y="1869"/>
                  <a:pt x="19621" y="1915"/>
                </a:cubicBezTo>
                <a:cubicBezTo>
                  <a:pt x="19626" y="1916"/>
                  <a:pt x="19630" y="1918"/>
                  <a:pt x="19635" y="1918"/>
                </a:cubicBezTo>
                <a:cubicBezTo>
                  <a:pt x="19652" y="1918"/>
                  <a:pt x="19666" y="1909"/>
                  <a:pt x="19671" y="1892"/>
                </a:cubicBezTo>
                <a:cubicBezTo>
                  <a:pt x="19679" y="1872"/>
                  <a:pt x="19669" y="1848"/>
                  <a:pt x="19648" y="1841"/>
                </a:cubicBezTo>
                <a:cubicBezTo>
                  <a:pt x="19524" y="1795"/>
                  <a:pt x="19401" y="1750"/>
                  <a:pt x="19278" y="1707"/>
                </a:cubicBezTo>
                <a:cubicBezTo>
                  <a:pt x="19274" y="1706"/>
                  <a:pt x="19269" y="1705"/>
                  <a:pt x="19265" y="1705"/>
                </a:cubicBezTo>
                <a:close/>
              </a:path>
            </a:pathLst>
          </a:custGeom>
          <a:solidFill>
            <a:srgbClr val="4900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24"/>
          <p:cNvSpPr/>
          <p:nvPr/>
        </p:nvSpPr>
        <p:spPr>
          <a:xfrm>
            <a:off x="5823340" y="3534364"/>
            <a:ext cx="33883" cy="18728"/>
          </a:xfrm>
          <a:custGeom>
            <a:rect b="b" l="l" r="r" t="t"/>
            <a:pathLst>
              <a:path extrusionOk="0" h="152" w="275">
                <a:moveTo>
                  <a:pt x="46" y="1"/>
                </a:moveTo>
                <a:cubicBezTo>
                  <a:pt x="30" y="1"/>
                  <a:pt x="14" y="10"/>
                  <a:pt x="9" y="26"/>
                </a:cubicBezTo>
                <a:cubicBezTo>
                  <a:pt x="0" y="47"/>
                  <a:pt x="11" y="70"/>
                  <a:pt x="31" y="77"/>
                </a:cubicBezTo>
                <a:cubicBezTo>
                  <a:pt x="93" y="100"/>
                  <a:pt x="154" y="125"/>
                  <a:pt x="215" y="150"/>
                </a:cubicBezTo>
                <a:cubicBezTo>
                  <a:pt x="219" y="151"/>
                  <a:pt x="225" y="152"/>
                  <a:pt x="230" y="152"/>
                </a:cubicBezTo>
                <a:cubicBezTo>
                  <a:pt x="245" y="152"/>
                  <a:pt x="260" y="142"/>
                  <a:pt x="265" y="126"/>
                </a:cubicBezTo>
                <a:cubicBezTo>
                  <a:pt x="275" y="106"/>
                  <a:pt x="264" y="83"/>
                  <a:pt x="244" y="75"/>
                </a:cubicBezTo>
                <a:cubicBezTo>
                  <a:pt x="183" y="50"/>
                  <a:pt x="121" y="28"/>
                  <a:pt x="60" y="3"/>
                </a:cubicBezTo>
                <a:cubicBezTo>
                  <a:pt x="55" y="2"/>
                  <a:pt x="50" y="1"/>
                  <a:pt x="46" y="1"/>
                </a:cubicBezTo>
                <a:close/>
              </a:path>
            </a:pathLst>
          </a:custGeom>
          <a:solidFill>
            <a:srgbClr val="4900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24"/>
          <p:cNvSpPr/>
          <p:nvPr/>
        </p:nvSpPr>
        <p:spPr>
          <a:xfrm>
            <a:off x="5435345" y="3724603"/>
            <a:ext cx="394896" cy="540656"/>
          </a:xfrm>
          <a:custGeom>
            <a:rect b="b" l="l" r="r" t="t"/>
            <a:pathLst>
              <a:path extrusionOk="0" h="4388" w="3205">
                <a:moveTo>
                  <a:pt x="2622" y="0"/>
                </a:moveTo>
                <a:lnTo>
                  <a:pt x="858" y="760"/>
                </a:lnTo>
                <a:lnTo>
                  <a:pt x="0" y="3777"/>
                </a:lnTo>
                <a:lnTo>
                  <a:pt x="1377" y="4388"/>
                </a:lnTo>
                <a:lnTo>
                  <a:pt x="3205" y="1905"/>
                </a:lnTo>
                <a:lnTo>
                  <a:pt x="26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24"/>
          <p:cNvSpPr/>
          <p:nvPr/>
        </p:nvSpPr>
        <p:spPr>
          <a:xfrm>
            <a:off x="5572110" y="3871348"/>
            <a:ext cx="176194" cy="91793"/>
          </a:xfrm>
          <a:custGeom>
            <a:rect b="b" l="l" r="r" t="t"/>
            <a:pathLst>
              <a:path extrusionOk="0" h="745" w="1430">
                <a:moveTo>
                  <a:pt x="62" y="0"/>
                </a:moveTo>
                <a:lnTo>
                  <a:pt x="0" y="138"/>
                </a:lnTo>
                <a:lnTo>
                  <a:pt x="1368" y="744"/>
                </a:lnTo>
                <a:lnTo>
                  <a:pt x="1430" y="606"/>
                </a:ln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24"/>
          <p:cNvSpPr/>
          <p:nvPr/>
        </p:nvSpPr>
        <p:spPr>
          <a:xfrm>
            <a:off x="5555970" y="3907203"/>
            <a:ext cx="176194" cy="91917"/>
          </a:xfrm>
          <a:custGeom>
            <a:rect b="b" l="l" r="r" t="t"/>
            <a:pathLst>
              <a:path extrusionOk="0" h="746" w="1430">
                <a:moveTo>
                  <a:pt x="62" y="1"/>
                </a:moveTo>
                <a:lnTo>
                  <a:pt x="0" y="139"/>
                </a:lnTo>
                <a:lnTo>
                  <a:pt x="1368" y="746"/>
                </a:lnTo>
                <a:lnTo>
                  <a:pt x="1430" y="608"/>
                </a:lnTo>
                <a:lnTo>
                  <a:pt x="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24"/>
          <p:cNvSpPr/>
          <p:nvPr/>
        </p:nvSpPr>
        <p:spPr>
          <a:xfrm>
            <a:off x="5651212" y="4017231"/>
            <a:ext cx="39921" cy="39798"/>
          </a:xfrm>
          <a:custGeom>
            <a:rect b="b" l="l" r="r" t="t"/>
            <a:pathLst>
              <a:path extrusionOk="0" h="323" w="324">
                <a:moveTo>
                  <a:pt x="100" y="0"/>
                </a:moveTo>
                <a:lnTo>
                  <a:pt x="1" y="223"/>
                </a:lnTo>
                <a:lnTo>
                  <a:pt x="224" y="322"/>
                </a:lnTo>
                <a:lnTo>
                  <a:pt x="323" y="99"/>
                </a:lnTo>
                <a:lnTo>
                  <a:pt x="1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24"/>
          <p:cNvSpPr/>
          <p:nvPr/>
        </p:nvSpPr>
        <p:spPr>
          <a:xfrm>
            <a:off x="5596630" y="3993081"/>
            <a:ext cx="39921" cy="39798"/>
          </a:xfrm>
          <a:custGeom>
            <a:rect b="b" l="l" r="r" t="t"/>
            <a:pathLst>
              <a:path extrusionOk="0" h="323" w="324">
                <a:moveTo>
                  <a:pt x="100" y="1"/>
                </a:moveTo>
                <a:lnTo>
                  <a:pt x="1" y="224"/>
                </a:lnTo>
                <a:lnTo>
                  <a:pt x="224" y="323"/>
                </a:lnTo>
                <a:lnTo>
                  <a:pt x="323" y="100"/>
                </a:lnTo>
                <a:lnTo>
                  <a:pt x="1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24"/>
          <p:cNvSpPr/>
          <p:nvPr/>
        </p:nvSpPr>
        <p:spPr>
          <a:xfrm>
            <a:off x="5543895" y="3969671"/>
            <a:ext cx="39798" cy="39798"/>
          </a:xfrm>
          <a:custGeom>
            <a:rect b="b" l="l" r="r" t="t"/>
            <a:pathLst>
              <a:path extrusionOk="0" h="323" w="323">
                <a:moveTo>
                  <a:pt x="99" y="0"/>
                </a:moveTo>
                <a:lnTo>
                  <a:pt x="0" y="223"/>
                </a:lnTo>
                <a:lnTo>
                  <a:pt x="223" y="323"/>
                </a:lnTo>
                <a:lnTo>
                  <a:pt x="322" y="99"/>
                </a:lnTo>
                <a:lnTo>
                  <a:pt x="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24"/>
          <p:cNvSpPr/>
          <p:nvPr/>
        </p:nvSpPr>
        <p:spPr>
          <a:xfrm>
            <a:off x="4965291" y="3652031"/>
            <a:ext cx="289549" cy="547926"/>
          </a:xfrm>
          <a:custGeom>
            <a:rect b="b" l="l" r="r" t="t"/>
            <a:pathLst>
              <a:path extrusionOk="0" h="4447" w="2350">
                <a:moveTo>
                  <a:pt x="2350" y="1"/>
                </a:moveTo>
                <a:lnTo>
                  <a:pt x="1" y="1359"/>
                </a:lnTo>
                <a:lnTo>
                  <a:pt x="223" y="4266"/>
                </a:lnTo>
                <a:lnTo>
                  <a:pt x="1551" y="4447"/>
                </a:lnTo>
                <a:lnTo>
                  <a:pt x="2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24"/>
          <p:cNvSpPr/>
          <p:nvPr/>
        </p:nvSpPr>
        <p:spPr>
          <a:xfrm>
            <a:off x="5045872" y="3838820"/>
            <a:ext cx="21562" cy="158205"/>
          </a:xfrm>
          <a:custGeom>
            <a:rect b="b" l="l" r="r" t="t"/>
            <a:pathLst>
              <a:path extrusionOk="0" h="1284" w="175">
                <a:moveTo>
                  <a:pt x="17" y="0"/>
                </a:moveTo>
                <a:lnTo>
                  <a:pt x="0" y="1281"/>
                </a:lnTo>
                <a:lnTo>
                  <a:pt x="158" y="1283"/>
                </a:lnTo>
                <a:lnTo>
                  <a:pt x="174" y="2"/>
                </a:lnTo>
                <a:lnTo>
                  <a:pt x="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24"/>
          <p:cNvSpPr/>
          <p:nvPr/>
        </p:nvSpPr>
        <p:spPr>
          <a:xfrm>
            <a:off x="5084684" y="3839313"/>
            <a:ext cx="21562" cy="158328"/>
          </a:xfrm>
          <a:custGeom>
            <a:rect b="b" l="l" r="r" t="t"/>
            <a:pathLst>
              <a:path extrusionOk="0" h="1285" w="175">
                <a:moveTo>
                  <a:pt x="17" y="0"/>
                </a:moveTo>
                <a:lnTo>
                  <a:pt x="1" y="1282"/>
                </a:lnTo>
                <a:lnTo>
                  <a:pt x="157" y="1284"/>
                </a:lnTo>
                <a:lnTo>
                  <a:pt x="175" y="2"/>
                </a:lnTo>
                <a:lnTo>
                  <a:pt x="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24"/>
          <p:cNvSpPr/>
          <p:nvPr/>
        </p:nvSpPr>
        <p:spPr>
          <a:xfrm>
            <a:off x="5123619" y="3839929"/>
            <a:ext cx="21562" cy="158205"/>
          </a:xfrm>
          <a:custGeom>
            <a:rect b="b" l="l" r="r" t="t"/>
            <a:pathLst>
              <a:path extrusionOk="0" h="1284" w="175">
                <a:moveTo>
                  <a:pt x="17" y="0"/>
                </a:moveTo>
                <a:lnTo>
                  <a:pt x="1" y="1281"/>
                </a:lnTo>
                <a:lnTo>
                  <a:pt x="157" y="1283"/>
                </a:lnTo>
                <a:lnTo>
                  <a:pt x="175" y="2"/>
                </a:lnTo>
                <a:lnTo>
                  <a:pt x="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24"/>
          <p:cNvSpPr/>
          <p:nvPr/>
        </p:nvSpPr>
        <p:spPr>
          <a:xfrm>
            <a:off x="4439916" y="3647719"/>
            <a:ext cx="438636" cy="585999"/>
          </a:xfrm>
          <a:custGeom>
            <a:rect b="b" l="l" r="r" t="t"/>
            <a:pathLst>
              <a:path extrusionOk="0" h="4756" w="3560">
                <a:moveTo>
                  <a:pt x="210" y="0"/>
                </a:moveTo>
                <a:lnTo>
                  <a:pt x="0" y="4210"/>
                </a:lnTo>
                <a:lnTo>
                  <a:pt x="2100" y="4756"/>
                </a:lnTo>
                <a:lnTo>
                  <a:pt x="3560" y="740"/>
                </a:lnTo>
                <a:lnTo>
                  <a:pt x="2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24"/>
          <p:cNvSpPr/>
          <p:nvPr/>
        </p:nvSpPr>
        <p:spPr>
          <a:xfrm>
            <a:off x="4735008" y="3759348"/>
            <a:ext cx="51626" cy="51749"/>
          </a:xfrm>
          <a:custGeom>
            <a:rect b="b" l="l" r="r" t="t"/>
            <a:pathLst>
              <a:path extrusionOk="0" h="420" w="419">
                <a:moveTo>
                  <a:pt x="67" y="1"/>
                </a:moveTo>
                <a:lnTo>
                  <a:pt x="0" y="353"/>
                </a:lnTo>
                <a:lnTo>
                  <a:pt x="352" y="419"/>
                </a:lnTo>
                <a:lnTo>
                  <a:pt x="419" y="67"/>
                </a:lnTo>
                <a:lnTo>
                  <a:pt x="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24"/>
          <p:cNvSpPr/>
          <p:nvPr/>
        </p:nvSpPr>
        <p:spPr>
          <a:xfrm>
            <a:off x="4646788" y="3742715"/>
            <a:ext cx="51626" cy="51749"/>
          </a:xfrm>
          <a:custGeom>
            <a:rect b="b" l="l" r="r" t="t"/>
            <a:pathLst>
              <a:path extrusionOk="0" h="420" w="419">
                <a:moveTo>
                  <a:pt x="67" y="1"/>
                </a:moveTo>
                <a:lnTo>
                  <a:pt x="0" y="353"/>
                </a:lnTo>
                <a:lnTo>
                  <a:pt x="352" y="419"/>
                </a:lnTo>
                <a:lnTo>
                  <a:pt x="419" y="68"/>
                </a:lnTo>
                <a:lnTo>
                  <a:pt x="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24"/>
          <p:cNvSpPr/>
          <p:nvPr/>
        </p:nvSpPr>
        <p:spPr>
          <a:xfrm>
            <a:off x="4558445" y="3725958"/>
            <a:ext cx="51749" cy="51626"/>
          </a:xfrm>
          <a:custGeom>
            <a:rect b="b" l="l" r="r" t="t"/>
            <a:pathLst>
              <a:path extrusionOk="0" h="419" w="420">
                <a:moveTo>
                  <a:pt x="67" y="0"/>
                </a:moveTo>
                <a:lnTo>
                  <a:pt x="1" y="352"/>
                </a:lnTo>
                <a:lnTo>
                  <a:pt x="353" y="419"/>
                </a:lnTo>
                <a:lnTo>
                  <a:pt x="419" y="68"/>
                </a:lnTo>
                <a:lnTo>
                  <a:pt x="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24"/>
          <p:cNvSpPr/>
          <p:nvPr/>
        </p:nvSpPr>
        <p:spPr>
          <a:xfrm>
            <a:off x="4718128" y="3847938"/>
            <a:ext cx="51626" cy="51872"/>
          </a:xfrm>
          <a:custGeom>
            <a:rect b="b" l="l" r="r" t="t"/>
            <a:pathLst>
              <a:path extrusionOk="0" h="421" w="419">
                <a:moveTo>
                  <a:pt x="67" y="1"/>
                </a:moveTo>
                <a:lnTo>
                  <a:pt x="0" y="353"/>
                </a:lnTo>
                <a:lnTo>
                  <a:pt x="352" y="420"/>
                </a:lnTo>
                <a:lnTo>
                  <a:pt x="419" y="68"/>
                </a:lnTo>
                <a:lnTo>
                  <a:pt x="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24"/>
          <p:cNvSpPr/>
          <p:nvPr/>
        </p:nvSpPr>
        <p:spPr>
          <a:xfrm>
            <a:off x="4629908" y="3831181"/>
            <a:ext cx="51749" cy="51749"/>
          </a:xfrm>
          <a:custGeom>
            <a:rect b="b" l="l" r="r" t="t"/>
            <a:pathLst>
              <a:path extrusionOk="0" h="420" w="420">
                <a:moveTo>
                  <a:pt x="69" y="1"/>
                </a:moveTo>
                <a:lnTo>
                  <a:pt x="1" y="353"/>
                </a:lnTo>
                <a:lnTo>
                  <a:pt x="353" y="419"/>
                </a:lnTo>
                <a:lnTo>
                  <a:pt x="419" y="67"/>
                </a:lnTo>
                <a:lnTo>
                  <a:pt x="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24"/>
          <p:cNvSpPr/>
          <p:nvPr/>
        </p:nvSpPr>
        <p:spPr>
          <a:xfrm>
            <a:off x="4541565" y="3814424"/>
            <a:ext cx="51749" cy="51749"/>
          </a:xfrm>
          <a:custGeom>
            <a:rect b="b" l="l" r="r" t="t"/>
            <a:pathLst>
              <a:path extrusionOk="0" h="420" w="420">
                <a:moveTo>
                  <a:pt x="67" y="1"/>
                </a:moveTo>
                <a:lnTo>
                  <a:pt x="1" y="353"/>
                </a:lnTo>
                <a:lnTo>
                  <a:pt x="353" y="419"/>
                </a:lnTo>
                <a:lnTo>
                  <a:pt x="419" y="68"/>
                </a:lnTo>
                <a:lnTo>
                  <a:pt x="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24"/>
          <p:cNvSpPr/>
          <p:nvPr/>
        </p:nvSpPr>
        <p:spPr>
          <a:xfrm>
            <a:off x="4701371" y="3936773"/>
            <a:ext cx="51626" cy="51626"/>
          </a:xfrm>
          <a:custGeom>
            <a:rect b="b" l="l" r="r" t="t"/>
            <a:pathLst>
              <a:path extrusionOk="0" h="419" w="419">
                <a:moveTo>
                  <a:pt x="67" y="0"/>
                </a:moveTo>
                <a:lnTo>
                  <a:pt x="0" y="352"/>
                </a:lnTo>
                <a:lnTo>
                  <a:pt x="352" y="419"/>
                </a:lnTo>
                <a:lnTo>
                  <a:pt x="419" y="67"/>
                </a:lnTo>
                <a:lnTo>
                  <a:pt x="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24"/>
          <p:cNvSpPr/>
          <p:nvPr/>
        </p:nvSpPr>
        <p:spPr>
          <a:xfrm>
            <a:off x="4613028" y="3920017"/>
            <a:ext cx="51749" cy="51626"/>
          </a:xfrm>
          <a:custGeom>
            <a:rect b="b" l="l" r="r" t="t"/>
            <a:pathLst>
              <a:path extrusionOk="0" h="419" w="420">
                <a:moveTo>
                  <a:pt x="67" y="0"/>
                </a:moveTo>
                <a:lnTo>
                  <a:pt x="1" y="352"/>
                </a:lnTo>
                <a:lnTo>
                  <a:pt x="353" y="419"/>
                </a:lnTo>
                <a:lnTo>
                  <a:pt x="419" y="67"/>
                </a:lnTo>
                <a:lnTo>
                  <a:pt x="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24"/>
          <p:cNvSpPr/>
          <p:nvPr/>
        </p:nvSpPr>
        <p:spPr>
          <a:xfrm>
            <a:off x="4524809" y="3903260"/>
            <a:ext cx="51749" cy="51626"/>
          </a:xfrm>
          <a:custGeom>
            <a:rect b="b" l="l" r="r" t="t"/>
            <a:pathLst>
              <a:path extrusionOk="0" h="419" w="420">
                <a:moveTo>
                  <a:pt x="67" y="0"/>
                </a:moveTo>
                <a:lnTo>
                  <a:pt x="1" y="352"/>
                </a:lnTo>
                <a:lnTo>
                  <a:pt x="353" y="419"/>
                </a:lnTo>
                <a:lnTo>
                  <a:pt x="419" y="67"/>
                </a:lnTo>
                <a:lnTo>
                  <a:pt x="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24"/>
          <p:cNvSpPr/>
          <p:nvPr/>
        </p:nvSpPr>
        <p:spPr>
          <a:xfrm>
            <a:off x="3504121" y="3585127"/>
            <a:ext cx="458474" cy="596349"/>
          </a:xfrm>
          <a:custGeom>
            <a:rect b="b" l="l" r="r" t="t"/>
            <a:pathLst>
              <a:path extrusionOk="0" h="4840" w="3721">
                <a:moveTo>
                  <a:pt x="3312" y="1"/>
                </a:moveTo>
                <a:lnTo>
                  <a:pt x="1" y="896"/>
                </a:lnTo>
                <a:lnTo>
                  <a:pt x="1649" y="4839"/>
                </a:lnTo>
                <a:lnTo>
                  <a:pt x="3720" y="4197"/>
                </a:lnTo>
                <a:lnTo>
                  <a:pt x="331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24"/>
          <p:cNvSpPr/>
          <p:nvPr/>
        </p:nvSpPr>
        <p:spPr>
          <a:xfrm>
            <a:off x="3597392" y="3710064"/>
            <a:ext cx="53228" cy="53351"/>
          </a:xfrm>
          <a:custGeom>
            <a:rect b="b" l="l" r="r" t="t"/>
            <a:pathLst>
              <a:path extrusionOk="0" h="433" w="432">
                <a:moveTo>
                  <a:pt x="349" y="1"/>
                </a:moveTo>
                <a:lnTo>
                  <a:pt x="0" y="83"/>
                </a:lnTo>
                <a:lnTo>
                  <a:pt x="84" y="432"/>
                </a:lnTo>
                <a:lnTo>
                  <a:pt x="432" y="348"/>
                </a:lnTo>
                <a:lnTo>
                  <a:pt x="3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24"/>
          <p:cNvSpPr/>
          <p:nvPr/>
        </p:nvSpPr>
        <p:spPr>
          <a:xfrm>
            <a:off x="3684749" y="3689118"/>
            <a:ext cx="53228" cy="53351"/>
          </a:xfrm>
          <a:custGeom>
            <a:rect b="b" l="l" r="r" t="t"/>
            <a:pathLst>
              <a:path extrusionOk="0" h="433" w="432">
                <a:moveTo>
                  <a:pt x="348" y="1"/>
                </a:moveTo>
                <a:lnTo>
                  <a:pt x="0" y="84"/>
                </a:lnTo>
                <a:lnTo>
                  <a:pt x="83" y="432"/>
                </a:lnTo>
                <a:lnTo>
                  <a:pt x="432" y="349"/>
                </a:lnTo>
                <a:lnTo>
                  <a:pt x="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24"/>
          <p:cNvSpPr/>
          <p:nvPr/>
        </p:nvSpPr>
        <p:spPr>
          <a:xfrm>
            <a:off x="3772230" y="3668295"/>
            <a:ext cx="53228" cy="53228"/>
          </a:xfrm>
          <a:custGeom>
            <a:rect b="b" l="l" r="r" t="t"/>
            <a:pathLst>
              <a:path extrusionOk="0" h="432" w="432">
                <a:moveTo>
                  <a:pt x="348" y="1"/>
                </a:moveTo>
                <a:lnTo>
                  <a:pt x="0" y="84"/>
                </a:lnTo>
                <a:lnTo>
                  <a:pt x="83" y="432"/>
                </a:lnTo>
                <a:lnTo>
                  <a:pt x="432" y="349"/>
                </a:lnTo>
                <a:lnTo>
                  <a:pt x="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24"/>
          <p:cNvSpPr/>
          <p:nvPr/>
        </p:nvSpPr>
        <p:spPr>
          <a:xfrm>
            <a:off x="3618461" y="3797791"/>
            <a:ext cx="53228" cy="53228"/>
          </a:xfrm>
          <a:custGeom>
            <a:rect b="b" l="l" r="r" t="t"/>
            <a:pathLst>
              <a:path extrusionOk="0" h="432" w="432">
                <a:moveTo>
                  <a:pt x="349" y="1"/>
                </a:moveTo>
                <a:lnTo>
                  <a:pt x="1" y="84"/>
                </a:lnTo>
                <a:lnTo>
                  <a:pt x="84" y="431"/>
                </a:lnTo>
                <a:lnTo>
                  <a:pt x="432" y="349"/>
                </a:lnTo>
                <a:lnTo>
                  <a:pt x="3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24"/>
          <p:cNvSpPr/>
          <p:nvPr/>
        </p:nvSpPr>
        <p:spPr>
          <a:xfrm>
            <a:off x="3705819" y="3776845"/>
            <a:ext cx="53228" cy="53228"/>
          </a:xfrm>
          <a:custGeom>
            <a:rect b="b" l="l" r="r" t="t"/>
            <a:pathLst>
              <a:path extrusionOk="0" h="432" w="432">
                <a:moveTo>
                  <a:pt x="348" y="1"/>
                </a:moveTo>
                <a:lnTo>
                  <a:pt x="0" y="84"/>
                </a:lnTo>
                <a:lnTo>
                  <a:pt x="83" y="432"/>
                </a:lnTo>
                <a:lnTo>
                  <a:pt x="432" y="349"/>
                </a:lnTo>
                <a:lnTo>
                  <a:pt x="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24"/>
          <p:cNvSpPr/>
          <p:nvPr/>
        </p:nvSpPr>
        <p:spPr>
          <a:xfrm>
            <a:off x="3793299" y="3755898"/>
            <a:ext cx="53228" cy="53351"/>
          </a:xfrm>
          <a:custGeom>
            <a:rect b="b" l="l" r="r" t="t"/>
            <a:pathLst>
              <a:path extrusionOk="0" h="433" w="432">
                <a:moveTo>
                  <a:pt x="348" y="1"/>
                </a:moveTo>
                <a:lnTo>
                  <a:pt x="0" y="85"/>
                </a:lnTo>
                <a:lnTo>
                  <a:pt x="83" y="433"/>
                </a:lnTo>
                <a:lnTo>
                  <a:pt x="432" y="350"/>
                </a:lnTo>
                <a:lnTo>
                  <a:pt x="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24"/>
          <p:cNvSpPr/>
          <p:nvPr/>
        </p:nvSpPr>
        <p:spPr>
          <a:xfrm>
            <a:off x="3639407" y="3885394"/>
            <a:ext cx="53228" cy="53228"/>
          </a:xfrm>
          <a:custGeom>
            <a:rect b="b" l="l" r="r" t="t"/>
            <a:pathLst>
              <a:path extrusionOk="0" h="432" w="432">
                <a:moveTo>
                  <a:pt x="349" y="1"/>
                </a:moveTo>
                <a:lnTo>
                  <a:pt x="1" y="84"/>
                </a:lnTo>
                <a:lnTo>
                  <a:pt x="84" y="432"/>
                </a:lnTo>
                <a:lnTo>
                  <a:pt x="432" y="349"/>
                </a:lnTo>
                <a:lnTo>
                  <a:pt x="3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24"/>
          <p:cNvSpPr/>
          <p:nvPr/>
        </p:nvSpPr>
        <p:spPr>
          <a:xfrm>
            <a:off x="3726765" y="3864448"/>
            <a:ext cx="53351" cy="53351"/>
          </a:xfrm>
          <a:custGeom>
            <a:rect b="b" l="l" r="r" t="t"/>
            <a:pathLst>
              <a:path extrusionOk="0" h="433" w="433">
                <a:moveTo>
                  <a:pt x="350" y="1"/>
                </a:moveTo>
                <a:lnTo>
                  <a:pt x="1" y="85"/>
                </a:lnTo>
                <a:lnTo>
                  <a:pt x="85" y="433"/>
                </a:lnTo>
                <a:lnTo>
                  <a:pt x="433" y="350"/>
                </a:lnTo>
                <a:lnTo>
                  <a:pt x="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24"/>
          <p:cNvSpPr/>
          <p:nvPr/>
        </p:nvSpPr>
        <p:spPr>
          <a:xfrm>
            <a:off x="3814245" y="3843749"/>
            <a:ext cx="53351" cy="53228"/>
          </a:xfrm>
          <a:custGeom>
            <a:rect b="b" l="l" r="r" t="t"/>
            <a:pathLst>
              <a:path extrusionOk="0" h="432" w="433">
                <a:moveTo>
                  <a:pt x="350" y="0"/>
                </a:moveTo>
                <a:lnTo>
                  <a:pt x="1" y="83"/>
                </a:lnTo>
                <a:lnTo>
                  <a:pt x="84" y="432"/>
                </a:lnTo>
                <a:lnTo>
                  <a:pt x="433" y="348"/>
                </a:lnTo>
                <a:lnTo>
                  <a:pt x="3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24"/>
          <p:cNvSpPr/>
          <p:nvPr/>
        </p:nvSpPr>
        <p:spPr>
          <a:xfrm>
            <a:off x="5193726" y="3645008"/>
            <a:ext cx="459336" cy="540040"/>
          </a:xfrm>
          <a:custGeom>
            <a:rect b="b" l="l" r="r" t="t"/>
            <a:pathLst>
              <a:path extrusionOk="0" h="4383" w="3728">
                <a:moveTo>
                  <a:pt x="781" y="1"/>
                </a:moveTo>
                <a:lnTo>
                  <a:pt x="1" y="3807"/>
                </a:lnTo>
                <a:lnTo>
                  <a:pt x="1886" y="4383"/>
                </a:lnTo>
                <a:lnTo>
                  <a:pt x="3727" y="1021"/>
                </a:lnTo>
                <a:lnTo>
                  <a:pt x="7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24"/>
          <p:cNvSpPr/>
          <p:nvPr/>
        </p:nvSpPr>
        <p:spPr>
          <a:xfrm>
            <a:off x="5333326" y="3710926"/>
            <a:ext cx="51872" cy="51996"/>
          </a:xfrm>
          <a:custGeom>
            <a:rect b="b" l="l" r="r" t="t"/>
            <a:pathLst>
              <a:path extrusionOk="0" h="422" w="421">
                <a:moveTo>
                  <a:pt x="116" y="1"/>
                </a:moveTo>
                <a:lnTo>
                  <a:pt x="0" y="306"/>
                </a:lnTo>
                <a:lnTo>
                  <a:pt x="305" y="421"/>
                </a:lnTo>
                <a:lnTo>
                  <a:pt x="421" y="116"/>
                </a:lnTo>
                <a:lnTo>
                  <a:pt x="1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24"/>
          <p:cNvSpPr/>
          <p:nvPr/>
        </p:nvSpPr>
        <p:spPr>
          <a:xfrm>
            <a:off x="5409347" y="3740127"/>
            <a:ext cx="51872" cy="51872"/>
          </a:xfrm>
          <a:custGeom>
            <a:rect b="b" l="l" r="r" t="t"/>
            <a:pathLst>
              <a:path extrusionOk="0" h="421" w="421">
                <a:moveTo>
                  <a:pt x="116" y="0"/>
                </a:moveTo>
                <a:lnTo>
                  <a:pt x="0" y="305"/>
                </a:lnTo>
                <a:lnTo>
                  <a:pt x="304" y="421"/>
                </a:lnTo>
                <a:lnTo>
                  <a:pt x="421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24"/>
          <p:cNvSpPr/>
          <p:nvPr/>
        </p:nvSpPr>
        <p:spPr>
          <a:xfrm>
            <a:off x="5485739" y="3769082"/>
            <a:ext cx="51872" cy="51872"/>
          </a:xfrm>
          <a:custGeom>
            <a:rect b="b" l="l" r="r" t="t"/>
            <a:pathLst>
              <a:path extrusionOk="0" h="421" w="421">
                <a:moveTo>
                  <a:pt x="117" y="0"/>
                </a:moveTo>
                <a:lnTo>
                  <a:pt x="0" y="305"/>
                </a:lnTo>
                <a:lnTo>
                  <a:pt x="305" y="421"/>
                </a:lnTo>
                <a:lnTo>
                  <a:pt x="421" y="116"/>
                </a:lnTo>
                <a:lnTo>
                  <a:pt x="1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24"/>
          <p:cNvSpPr/>
          <p:nvPr/>
        </p:nvSpPr>
        <p:spPr>
          <a:xfrm>
            <a:off x="5304001" y="3787564"/>
            <a:ext cx="51996" cy="52119"/>
          </a:xfrm>
          <a:custGeom>
            <a:rect b="b" l="l" r="r" t="t"/>
            <a:pathLst>
              <a:path extrusionOk="0" h="423" w="422">
                <a:moveTo>
                  <a:pt x="117" y="1"/>
                </a:moveTo>
                <a:lnTo>
                  <a:pt x="1" y="306"/>
                </a:lnTo>
                <a:lnTo>
                  <a:pt x="306" y="422"/>
                </a:lnTo>
                <a:lnTo>
                  <a:pt x="422" y="117"/>
                </a:lnTo>
                <a:lnTo>
                  <a:pt x="1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24"/>
          <p:cNvSpPr/>
          <p:nvPr/>
        </p:nvSpPr>
        <p:spPr>
          <a:xfrm>
            <a:off x="5380146" y="3816642"/>
            <a:ext cx="51996" cy="51996"/>
          </a:xfrm>
          <a:custGeom>
            <a:rect b="b" l="l" r="r" t="t"/>
            <a:pathLst>
              <a:path extrusionOk="0" h="422" w="422">
                <a:moveTo>
                  <a:pt x="117" y="0"/>
                </a:moveTo>
                <a:lnTo>
                  <a:pt x="1" y="305"/>
                </a:lnTo>
                <a:lnTo>
                  <a:pt x="306" y="422"/>
                </a:lnTo>
                <a:lnTo>
                  <a:pt x="422" y="117"/>
                </a:lnTo>
                <a:lnTo>
                  <a:pt x="1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24"/>
          <p:cNvSpPr/>
          <p:nvPr/>
        </p:nvSpPr>
        <p:spPr>
          <a:xfrm>
            <a:off x="5456661" y="3845720"/>
            <a:ext cx="51872" cy="51996"/>
          </a:xfrm>
          <a:custGeom>
            <a:rect b="b" l="l" r="r" t="t"/>
            <a:pathLst>
              <a:path extrusionOk="0" h="422" w="421">
                <a:moveTo>
                  <a:pt x="116" y="0"/>
                </a:moveTo>
                <a:lnTo>
                  <a:pt x="0" y="305"/>
                </a:lnTo>
                <a:lnTo>
                  <a:pt x="305" y="421"/>
                </a:lnTo>
                <a:lnTo>
                  <a:pt x="421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24"/>
          <p:cNvSpPr/>
          <p:nvPr/>
        </p:nvSpPr>
        <p:spPr>
          <a:xfrm>
            <a:off x="5274307" y="3864571"/>
            <a:ext cx="52119" cy="51996"/>
          </a:xfrm>
          <a:custGeom>
            <a:rect b="b" l="l" r="r" t="t"/>
            <a:pathLst>
              <a:path extrusionOk="0" h="422" w="423">
                <a:moveTo>
                  <a:pt x="117" y="1"/>
                </a:moveTo>
                <a:lnTo>
                  <a:pt x="0" y="306"/>
                </a:lnTo>
                <a:lnTo>
                  <a:pt x="305" y="421"/>
                </a:lnTo>
                <a:lnTo>
                  <a:pt x="422" y="117"/>
                </a:lnTo>
                <a:lnTo>
                  <a:pt x="1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24"/>
          <p:cNvSpPr/>
          <p:nvPr/>
        </p:nvSpPr>
        <p:spPr>
          <a:xfrm>
            <a:off x="5351068" y="3893280"/>
            <a:ext cx="51996" cy="51872"/>
          </a:xfrm>
          <a:custGeom>
            <a:rect b="b" l="l" r="r" t="t"/>
            <a:pathLst>
              <a:path extrusionOk="0" h="421" w="422">
                <a:moveTo>
                  <a:pt x="116" y="0"/>
                </a:moveTo>
                <a:lnTo>
                  <a:pt x="1" y="305"/>
                </a:lnTo>
                <a:lnTo>
                  <a:pt x="306" y="421"/>
                </a:lnTo>
                <a:lnTo>
                  <a:pt x="421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24"/>
          <p:cNvSpPr/>
          <p:nvPr/>
        </p:nvSpPr>
        <p:spPr>
          <a:xfrm>
            <a:off x="5427583" y="3922234"/>
            <a:ext cx="52119" cy="51996"/>
          </a:xfrm>
          <a:custGeom>
            <a:rect b="b" l="l" r="r" t="t"/>
            <a:pathLst>
              <a:path extrusionOk="0" h="422" w="423">
                <a:moveTo>
                  <a:pt x="117" y="1"/>
                </a:moveTo>
                <a:lnTo>
                  <a:pt x="1" y="305"/>
                </a:lnTo>
                <a:lnTo>
                  <a:pt x="306" y="421"/>
                </a:lnTo>
                <a:lnTo>
                  <a:pt x="422" y="116"/>
                </a:lnTo>
                <a:lnTo>
                  <a:pt x="1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24"/>
          <p:cNvSpPr/>
          <p:nvPr/>
        </p:nvSpPr>
        <p:spPr>
          <a:xfrm>
            <a:off x="4162812" y="3554324"/>
            <a:ext cx="297065" cy="542874"/>
          </a:xfrm>
          <a:custGeom>
            <a:rect b="b" l="l" r="r" t="t"/>
            <a:pathLst>
              <a:path extrusionOk="0" h="4406" w="2411">
                <a:moveTo>
                  <a:pt x="0" y="1"/>
                </a:moveTo>
                <a:lnTo>
                  <a:pt x="1006" y="4406"/>
                </a:lnTo>
                <a:lnTo>
                  <a:pt x="2325" y="4161"/>
                </a:lnTo>
                <a:lnTo>
                  <a:pt x="2411" y="1247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24"/>
          <p:cNvSpPr/>
          <p:nvPr/>
        </p:nvSpPr>
        <p:spPr>
          <a:xfrm>
            <a:off x="4358842" y="3731133"/>
            <a:ext cx="28832" cy="158821"/>
          </a:xfrm>
          <a:custGeom>
            <a:rect b="b" l="l" r="r" t="t"/>
            <a:pathLst>
              <a:path extrusionOk="0" h="1289" w="234">
                <a:moveTo>
                  <a:pt x="157" y="0"/>
                </a:moveTo>
                <a:lnTo>
                  <a:pt x="0" y="10"/>
                </a:lnTo>
                <a:lnTo>
                  <a:pt x="77" y="1289"/>
                </a:lnTo>
                <a:lnTo>
                  <a:pt x="233" y="1279"/>
                </a:lnTo>
                <a:lnTo>
                  <a:pt x="1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24"/>
          <p:cNvSpPr/>
          <p:nvPr/>
        </p:nvSpPr>
        <p:spPr>
          <a:xfrm>
            <a:off x="4319907" y="3733474"/>
            <a:ext cx="29078" cy="158944"/>
          </a:xfrm>
          <a:custGeom>
            <a:rect b="b" l="l" r="r" t="t"/>
            <a:pathLst>
              <a:path extrusionOk="0" h="1290" w="236">
                <a:moveTo>
                  <a:pt x="159" y="1"/>
                </a:moveTo>
                <a:lnTo>
                  <a:pt x="1" y="10"/>
                </a:lnTo>
                <a:lnTo>
                  <a:pt x="78" y="1289"/>
                </a:lnTo>
                <a:lnTo>
                  <a:pt x="235" y="1280"/>
                </a:lnTo>
                <a:lnTo>
                  <a:pt x="1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24"/>
          <p:cNvSpPr/>
          <p:nvPr/>
        </p:nvSpPr>
        <p:spPr>
          <a:xfrm>
            <a:off x="4281219" y="3735815"/>
            <a:ext cx="28955" cy="158944"/>
          </a:xfrm>
          <a:custGeom>
            <a:rect b="b" l="l" r="r" t="t"/>
            <a:pathLst>
              <a:path extrusionOk="0" h="1290" w="235">
                <a:moveTo>
                  <a:pt x="157" y="0"/>
                </a:moveTo>
                <a:lnTo>
                  <a:pt x="1" y="10"/>
                </a:lnTo>
                <a:lnTo>
                  <a:pt x="78" y="1289"/>
                </a:lnTo>
                <a:lnTo>
                  <a:pt x="234" y="1280"/>
                </a:lnTo>
                <a:lnTo>
                  <a:pt x="1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24"/>
          <p:cNvSpPr/>
          <p:nvPr/>
        </p:nvSpPr>
        <p:spPr>
          <a:xfrm>
            <a:off x="5571618" y="3684682"/>
            <a:ext cx="454284" cy="667196"/>
          </a:xfrm>
          <a:custGeom>
            <a:rect b="b" l="l" r="r" t="t"/>
            <a:pathLst>
              <a:path extrusionOk="0" h="5415" w="3687">
                <a:moveTo>
                  <a:pt x="2582" y="1"/>
                </a:moveTo>
                <a:lnTo>
                  <a:pt x="0" y="4594"/>
                </a:lnTo>
                <a:lnTo>
                  <a:pt x="1330" y="5415"/>
                </a:lnTo>
                <a:lnTo>
                  <a:pt x="3687" y="2966"/>
                </a:lnTo>
                <a:lnTo>
                  <a:pt x="25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24"/>
          <p:cNvSpPr/>
          <p:nvPr/>
        </p:nvSpPr>
        <p:spPr>
          <a:xfrm>
            <a:off x="5804119" y="3992096"/>
            <a:ext cx="133069" cy="157835"/>
          </a:xfrm>
          <a:custGeom>
            <a:rect b="b" l="l" r="r" t="t"/>
            <a:pathLst>
              <a:path extrusionOk="0" h="1281" w="1080">
                <a:moveTo>
                  <a:pt x="936" y="0"/>
                </a:moveTo>
                <a:lnTo>
                  <a:pt x="1" y="1165"/>
                </a:lnTo>
                <a:lnTo>
                  <a:pt x="144" y="1280"/>
                </a:lnTo>
                <a:lnTo>
                  <a:pt x="1079" y="116"/>
                </a:lnTo>
                <a:lnTo>
                  <a:pt x="9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24"/>
          <p:cNvSpPr/>
          <p:nvPr/>
        </p:nvSpPr>
        <p:spPr>
          <a:xfrm>
            <a:off x="5769003" y="3963880"/>
            <a:ext cx="133069" cy="157835"/>
          </a:xfrm>
          <a:custGeom>
            <a:rect b="b" l="l" r="r" t="t"/>
            <a:pathLst>
              <a:path extrusionOk="0" h="1281" w="1080">
                <a:moveTo>
                  <a:pt x="937" y="0"/>
                </a:moveTo>
                <a:lnTo>
                  <a:pt x="0" y="1165"/>
                </a:lnTo>
                <a:lnTo>
                  <a:pt x="145" y="1280"/>
                </a:lnTo>
                <a:lnTo>
                  <a:pt x="1080" y="115"/>
                </a:lnTo>
                <a:lnTo>
                  <a:pt x="9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24"/>
          <p:cNvSpPr/>
          <p:nvPr/>
        </p:nvSpPr>
        <p:spPr>
          <a:xfrm>
            <a:off x="5733518" y="3935295"/>
            <a:ext cx="133193" cy="157835"/>
          </a:xfrm>
          <a:custGeom>
            <a:rect b="b" l="l" r="r" t="t"/>
            <a:pathLst>
              <a:path extrusionOk="0" h="1281" w="1081">
                <a:moveTo>
                  <a:pt x="937" y="1"/>
                </a:moveTo>
                <a:lnTo>
                  <a:pt x="1" y="1165"/>
                </a:lnTo>
                <a:lnTo>
                  <a:pt x="145" y="1281"/>
                </a:lnTo>
                <a:lnTo>
                  <a:pt x="1080" y="117"/>
                </a:lnTo>
                <a:lnTo>
                  <a:pt x="9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24"/>
          <p:cNvSpPr/>
          <p:nvPr/>
        </p:nvSpPr>
        <p:spPr>
          <a:xfrm>
            <a:off x="4697429" y="3339319"/>
            <a:ext cx="457118" cy="816406"/>
          </a:xfrm>
          <a:custGeom>
            <a:rect b="b" l="l" r="r" t="t"/>
            <a:pathLst>
              <a:path extrusionOk="0" h="6626" w="3710">
                <a:moveTo>
                  <a:pt x="2284" y="0"/>
                </a:moveTo>
                <a:lnTo>
                  <a:pt x="0" y="1739"/>
                </a:lnTo>
                <a:lnTo>
                  <a:pt x="52" y="6181"/>
                </a:lnTo>
                <a:lnTo>
                  <a:pt x="2175" y="6625"/>
                </a:lnTo>
                <a:lnTo>
                  <a:pt x="3709" y="2372"/>
                </a:lnTo>
                <a:lnTo>
                  <a:pt x="22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24"/>
          <p:cNvSpPr/>
          <p:nvPr/>
        </p:nvSpPr>
        <p:spPr>
          <a:xfrm>
            <a:off x="4799941" y="3607551"/>
            <a:ext cx="265646" cy="80704"/>
          </a:xfrm>
          <a:custGeom>
            <a:rect b="b" l="l" r="r" t="t"/>
            <a:pathLst>
              <a:path extrusionOk="0" h="655" w="2156">
                <a:moveTo>
                  <a:pt x="44" y="1"/>
                </a:moveTo>
                <a:lnTo>
                  <a:pt x="0" y="214"/>
                </a:lnTo>
                <a:lnTo>
                  <a:pt x="2111" y="654"/>
                </a:lnTo>
                <a:lnTo>
                  <a:pt x="2155" y="442"/>
                </a:lnTo>
                <a:lnTo>
                  <a:pt x="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24"/>
          <p:cNvSpPr/>
          <p:nvPr/>
        </p:nvSpPr>
        <p:spPr>
          <a:xfrm>
            <a:off x="4788236" y="3663243"/>
            <a:ext cx="265646" cy="80704"/>
          </a:xfrm>
          <a:custGeom>
            <a:rect b="b" l="l" r="r" t="t"/>
            <a:pathLst>
              <a:path extrusionOk="0" h="655" w="2156">
                <a:moveTo>
                  <a:pt x="45" y="1"/>
                </a:moveTo>
                <a:lnTo>
                  <a:pt x="0" y="214"/>
                </a:lnTo>
                <a:lnTo>
                  <a:pt x="2111" y="655"/>
                </a:lnTo>
                <a:lnTo>
                  <a:pt x="2156" y="442"/>
                </a:lnTo>
                <a:lnTo>
                  <a:pt x="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24"/>
          <p:cNvSpPr/>
          <p:nvPr/>
        </p:nvSpPr>
        <p:spPr>
          <a:xfrm>
            <a:off x="4792918" y="3753311"/>
            <a:ext cx="51626" cy="51503"/>
          </a:xfrm>
          <a:custGeom>
            <a:rect b="b" l="l" r="r" t="t"/>
            <a:pathLst>
              <a:path extrusionOk="0" h="418" w="419">
                <a:moveTo>
                  <a:pt x="74" y="0"/>
                </a:moveTo>
                <a:lnTo>
                  <a:pt x="1" y="345"/>
                </a:lnTo>
                <a:lnTo>
                  <a:pt x="347" y="418"/>
                </a:lnTo>
                <a:lnTo>
                  <a:pt x="418" y="72"/>
                </a:lnTo>
                <a:lnTo>
                  <a:pt x="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24"/>
          <p:cNvSpPr/>
          <p:nvPr/>
        </p:nvSpPr>
        <p:spPr>
          <a:xfrm>
            <a:off x="4875840" y="3770561"/>
            <a:ext cx="51626" cy="51626"/>
          </a:xfrm>
          <a:custGeom>
            <a:rect b="b" l="l" r="r" t="t"/>
            <a:pathLst>
              <a:path extrusionOk="0" h="419" w="419">
                <a:moveTo>
                  <a:pt x="73" y="1"/>
                </a:moveTo>
                <a:lnTo>
                  <a:pt x="0" y="345"/>
                </a:lnTo>
                <a:lnTo>
                  <a:pt x="346" y="418"/>
                </a:lnTo>
                <a:lnTo>
                  <a:pt x="419" y="72"/>
                </a:lnTo>
                <a:lnTo>
                  <a:pt x="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24"/>
          <p:cNvSpPr/>
          <p:nvPr/>
        </p:nvSpPr>
        <p:spPr>
          <a:xfrm>
            <a:off x="4958515" y="3787071"/>
            <a:ext cx="51503" cy="51626"/>
          </a:xfrm>
          <a:custGeom>
            <a:rect b="b" l="l" r="r" t="t"/>
            <a:pathLst>
              <a:path extrusionOk="0" h="419" w="418">
                <a:moveTo>
                  <a:pt x="73" y="1"/>
                </a:moveTo>
                <a:lnTo>
                  <a:pt x="0" y="347"/>
                </a:lnTo>
                <a:lnTo>
                  <a:pt x="346" y="418"/>
                </a:lnTo>
                <a:lnTo>
                  <a:pt x="418" y="73"/>
                </a:lnTo>
                <a:lnTo>
                  <a:pt x="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24"/>
          <p:cNvSpPr/>
          <p:nvPr/>
        </p:nvSpPr>
        <p:spPr>
          <a:xfrm>
            <a:off x="3926984" y="3646733"/>
            <a:ext cx="289426" cy="548049"/>
          </a:xfrm>
          <a:custGeom>
            <a:rect b="b" l="l" r="r" t="t"/>
            <a:pathLst>
              <a:path extrusionOk="0" h="4448" w="2349">
                <a:moveTo>
                  <a:pt x="2349" y="1"/>
                </a:moveTo>
                <a:lnTo>
                  <a:pt x="1" y="1359"/>
                </a:lnTo>
                <a:lnTo>
                  <a:pt x="222" y="4267"/>
                </a:lnTo>
                <a:lnTo>
                  <a:pt x="1551" y="4448"/>
                </a:lnTo>
                <a:lnTo>
                  <a:pt x="2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24"/>
          <p:cNvSpPr/>
          <p:nvPr/>
        </p:nvSpPr>
        <p:spPr>
          <a:xfrm>
            <a:off x="4007442" y="3833522"/>
            <a:ext cx="21562" cy="158205"/>
          </a:xfrm>
          <a:custGeom>
            <a:rect b="b" l="l" r="r" t="t"/>
            <a:pathLst>
              <a:path extrusionOk="0" h="1284" w="175">
                <a:moveTo>
                  <a:pt x="17" y="0"/>
                </a:moveTo>
                <a:lnTo>
                  <a:pt x="0" y="1281"/>
                </a:lnTo>
                <a:lnTo>
                  <a:pt x="158" y="1283"/>
                </a:lnTo>
                <a:lnTo>
                  <a:pt x="174" y="2"/>
                </a:lnTo>
                <a:lnTo>
                  <a:pt x="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24"/>
          <p:cNvSpPr/>
          <p:nvPr/>
        </p:nvSpPr>
        <p:spPr>
          <a:xfrm>
            <a:off x="4046377" y="3834015"/>
            <a:ext cx="21562" cy="158328"/>
          </a:xfrm>
          <a:custGeom>
            <a:rect b="b" l="l" r="r" t="t"/>
            <a:pathLst>
              <a:path extrusionOk="0" h="1285" w="175">
                <a:moveTo>
                  <a:pt x="17" y="0"/>
                </a:moveTo>
                <a:lnTo>
                  <a:pt x="1" y="1282"/>
                </a:lnTo>
                <a:lnTo>
                  <a:pt x="157" y="1284"/>
                </a:lnTo>
                <a:lnTo>
                  <a:pt x="175" y="2"/>
                </a:lnTo>
                <a:lnTo>
                  <a:pt x="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24"/>
          <p:cNvSpPr/>
          <p:nvPr/>
        </p:nvSpPr>
        <p:spPr>
          <a:xfrm>
            <a:off x="4085188" y="3834631"/>
            <a:ext cx="21562" cy="158205"/>
          </a:xfrm>
          <a:custGeom>
            <a:rect b="b" l="l" r="r" t="t"/>
            <a:pathLst>
              <a:path extrusionOk="0" h="1284" w="175">
                <a:moveTo>
                  <a:pt x="17" y="0"/>
                </a:moveTo>
                <a:lnTo>
                  <a:pt x="1" y="1281"/>
                </a:lnTo>
                <a:lnTo>
                  <a:pt x="157" y="1284"/>
                </a:lnTo>
                <a:lnTo>
                  <a:pt x="175" y="2"/>
                </a:lnTo>
                <a:lnTo>
                  <a:pt x="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24"/>
          <p:cNvSpPr/>
          <p:nvPr/>
        </p:nvSpPr>
        <p:spPr>
          <a:xfrm>
            <a:off x="3324478" y="3823419"/>
            <a:ext cx="325527" cy="510469"/>
          </a:xfrm>
          <a:custGeom>
            <a:rect b="b" l="l" r="r" t="t"/>
            <a:pathLst>
              <a:path extrusionOk="0" h="4143" w="2642">
                <a:moveTo>
                  <a:pt x="676" y="0"/>
                </a:moveTo>
                <a:lnTo>
                  <a:pt x="1" y="1617"/>
                </a:lnTo>
                <a:lnTo>
                  <a:pt x="1353" y="4142"/>
                </a:lnTo>
                <a:lnTo>
                  <a:pt x="2642" y="3670"/>
                </a:lnTo>
                <a:lnTo>
                  <a:pt x="2267" y="881"/>
                </a:lnTo>
                <a:lnTo>
                  <a:pt x="6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24"/>
          <p:cNvSpPr/>
          <p:nvPr/>
        </p:nvSpPr>
        <p:spPr>
          <a:xfrm>
            <a:off x="3382757" y="3975339"/>
            <a:ext cx="163996" cy="73804"/>
          </a:xfrm>
          <a:custGeom>
            <a:rect b="b" l="l" r="r" t="t"/>
            <a:pathLst>
              <a:path extrusionOk="0" h="599" w="1331">
                <a:moveTo>
                  <a:pt x="1284" y="0"/>
                </a:moveTo>
                <a:lnTo>
                  <a:pt x="1" y="470"/>
                </a:lnTo>
                <a:lnTo>
                  <a:pt x="48" y="599"/>
                </a:lnTo>
                <a:lnTo>
                  <a:pt x="1331" y="129"/>
                </a:lnTo>
                <a:lnTo>
                  <a:pt x="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24"/>
          <p:cNvSpPr/>
          <p:nvPr/>
        </p:nvSpPr>
        <p:spPr>
          <a:xfrm>
            <a:off x="3395078" y="4009222"/>
            <a:ext cx="164119" cy="73928"/>
          </a:xfrm>
          <a:custGeom>
            <a:rect b="b" l="l" r="r" t="t"/>
            <a:pathLst>
              <a:path extrusionOk="0" h="600" w="1332">
                <a:moveTo>
                  <a:pt x="1284" y="1"/>
                </a:moveTo>
                <a:lnTo>
                  <a:pt x="1" y="470"/>
                </a:lnTo>
                <a:lnTo>
                  <a:pt x="49" y="599"/>
                </a:lnTo>
                <a:lnTo>
                  <a:pt x="1331" y="128"/>
                </a:lnTo>
                <a:lnTo>
                  <a:pt x="12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24"/>
          <p:cNvSpPr/>
          <p:nvPr/>
        </p:nvSpPr>
        <p:spPr>
          <a:xfrm>
            <a:off x="3529995" y="4066392"/>
            <a:ext cx="35608" cy="35362"/>
          </a:xfrm>
          <a:custGeom>
            <a:rect b="b" l="l" r="r" t="t"/>
            <a:pathLst>
              <a:path extrusionOk="0" h="287" w="289">
                <a:moveTo>
                  <a:pt x="210" y="0"/>
                </a:moveTo>
                <a:lnTo>
                  <a:pt x="1" y="77"/>
                </a:lnTo>
                <a:lnTo>
                  <a:pt x="77" y="287"/>
                </a:lnTo>
                <a:lnTo>
                  <a:pt x="288" y="210"/>
                </a:ln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24"/>
          <p:cNvSpPr/>
          <p:nvPr/>
        </p:nvSpPr>
        <p:spPr>
          <a:xfrm>
            <a:off x="3480218" y="4084381"/>
            <a:ext cx="35608" cy="35485"/>
          </a:xfrm>
          <a:custGeom>
            <a:rect b="b" l="l" r="r" t="t"/>
            <a:pathLst>
              <a:path extrusionOk="0" h="288" w="289">
                <a:moveTo>
                  <a:pt x="211" y="0"/>
                </a:moveTo>
                <a:lnTo>
                  <a:pt x="1" y="77"/>
                </a:lnTo>
                <a:lnTo>
                  <a:pt x="78" y="288"/>
                </a:lnTo>
                <a:lnTo>
                  <a:pt x="288" y="210"/>
                </a:lnTo>
                <a:lnTo>
                  <a:pt x="2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24"/>
          <p:cNvSpPr/>
          <p:nvPr/>
        </p:nvSpPr>
        <p:spPr>
          <a:xfrm>
            <a:off x="3429701" y="4102986"/>
            <a:ext cx="35362" cy="35485"/>
          </a:xfrm>
          <a:custGeom>
            <a:rect b="b" l="l" r="r" t="t"/>
            <a:pathLst>
              <a:path extrusionOk="0" h="288" w="287">
                <a:moveTo>
                  <a:pt x="210" y="1"/>
                </a:moveTo>
                <a:lnTo>
                  <a:pt x="0" y="78"/>
                </a:lnTo>
                <a:lnTo>
                  <a:pt x="77" y="287"/>
                </a:lnTo>
                <a:lnTo>
                  <a:pt x="287" y="211"/>
                </a:lnTo>
                <a:lnTo>
                  <a:pt x="2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24"/>
          <p:cNvSpPr/>
          <p:nvPr/>
        </p:nvSpPr>
        <p:spPr>
          <a:xfrm>
            <a:off x="2885104" y="4020804"/>
            <a:ext cx="3483341" cy="693440"/>
          </a:xfrm>
          <a:custGeom>
            <a:rect b="b" l="l" r="r" t="t"/>
            <a:pathLst>
              <a:path extrusionOk="0" h="5628" w="28271">
                <a:moveTo>
                  <a:pt x="12986" y="1"/>
                </a:moveTo>
                <a:cubicBezTo>
                  <a:pt x="7352" y="1"/>
                  <a:pt x="4000" y="1676"/>
                  <a:pt x="2117" y="3197"/>
                </a:cubicBezTo>
                <a:cubicBezTo>
                  <a:pt x="1938" y="3340"/>
                  <a:pt x="1773" y="3483"/>
                  <a:pt x="1621" y="3623"/>
                </a:cubicBezTo>
                <a:cubicBezTo>
                  <a:pt x="431" y="4715"/>
                  <a:pt x="0" y="5627"/>
                  <a:pt x="0" y="5627"/>
                </a:cubicBezTo>
                <a:lnTo>
                  <a:pt x="28271" y="5627"/>
                </a:lnTo>
                <a:cubicBezTo>
                  <a:pt x="28271" y="5627"/>
                  <a:pt x="27435" y="4679"/>
                  <a:pt x="25733" y="3559"/>
                </a:cubicBezTo>
                <a:cubicBezTo>
                  <a:pt x="25197" y="3206"/>
                  <a:pt x="24574" y="2837"/>
                  <a:pt x="23864" y="2475"/>
                </a:cubicBezTo>
                <a:cubicBezTo>
                  <a:pt x="21347" y="1190"/>
                  <a:pt x="17735" y="1"/>
                  <a:pt x="129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24"/>
          <p:cNvSpPr/>
          <p:nvPr/>
        </p:nvSpPr>
        <p:spPr>
          <a:xfrm>
            <a:off x="3084707" y="4260820"/>
            <a:ext cx="2971269" cy="281171"/>
          </a:xfrm>
          <a:custGeom>
            <a:rect b="b" l="l" r="r" t="t"/>
            <a:pathLst>
              <a:path extrusionOk="0" h="2282" w="24115">
                <a:moveTo>
                  <a:pt x="12716" y="1"/>
                </a:moveTo>
                <a:cubicBezTo>
                  <a:pt x="10919" y="1"/>
                  <a:pt x="9104" y="458"/>
                  <a:pt x="7336" y="876"/>
                </a:cubicBezTo>
                <a:cubicBezTo>
                  <a:pt x="5854" y="1225"/>
                  <a:pt x="4311" y="1544"/>
                  <a:pt x="2798" y="1544"/>
                </a:cubicBezTo>
                <a:cubicBezTo>
                  <a:pt x="2019" y="1544"/>
                  <a:pt x="1248" y="1459"/>
                  <a:pt x="497" y="1250"/>
                </a:cubicBezTo>
                <a:cubicBezTo>
                  <a:pt x="318" y="1393"/>
                  <a:pt x="153" y="1536"/>
                  <a:pt x="1" y="1676"/>
                </a:cubicBezTo>
                <a:cubicBezTo>
                  <a:pt x="1100" y="2119"/>
                  <a:pt x="2275" y="2281"/>
                  <a:pt x="3469" y="2281"/>
                </a:cubicBezTo>
                <a:cubicBezTo>
                  <a:pt x="4652" y="2281"/>
                  <a:pt x="5853" y="2122"/>
                  <a:pt x="7016" y="1920"/>
                </a:cubicBezTo>
                <a:cubicBezTo>
                  <a:pt x="8919" y="1590"/>
                  <a:pt x="10842" y="1154"/>
                  <a:pt x="12759" y="1154"/>
                </a:cubicBezTo>
                <a:cubicBezTo>
                  <a:pt x="13274" y="1154"/>
                  <a:pt x="13790" y="1186"/>
                  <a:pt x="14304" y="1259"/>
                </a:cubicBezTo>
                <a:cubicBezTo>
                  <a:pt x="16055" y="1509"/>
                  <a:pt x="17751" y="2242"/>
                  <a:pt x="19506" y="2242"/>
                </a:cubicBezTo>
                <a:cubicBezTo>
                  <a:pt x="19632" y="2242"/>
                  <a:pt x="19759" y="2238"/>
                  <a:pt x="19885" y="2230"/>
                </a:cubicBezTo>
                <a:cubicBezTo>
                  <a:pt x="20840" y="2170"/>
                  <a:pt x="21761" y="1870"/>
                  <a:pt x="22702" y="1706"/>
                </a:cubicBezTo>
                <a:cubicBezTo>
                  <a:pt x="23061" y="1643"/>
                  <a:pt x="23432" y="1602"/>
                  <a:pt x="23800" y="1602"/>
                </a:cubicBezTo>
                <a:cubicBezTo>
                  <a:pt x="23905" y="1602"/>
                  <a:pt x="24010" y="1605"/>
                  <a:pt x="24114" y="1612"/>
                </a:cubicBezTo>
                <a:cubicBezTo>
                  <a:pt x="23578" y="1259"/>
                  <a:pt x="22955" y="889"/>
                  <a:pt x="22244" y="528"/>
                </a:cubicBezTo>
                <a:cubicBezTo>
                  <a:pt x="21173" y="907"/>
                  <a:pt x="20073" y="1233"/>
                  <a:pt x="18954" y="1233"/>
                </a:cubicBezTo>
                <a:cubicBezTo>
                  <a:pt x="18798" y="1233"/>
                  <a:pt x="18642" y="1227"/>
                  <a:pt x="18486" y="1213"/>
                </a:cubicBezTo>
                <a:cubicBezTo>
                  <a:pt x="17147" y="1098"/>
                  <a:pt x="15909" y="476"/>
                  <a:pt x="14598" y="191"/>
                </a:cubicBezTo>
                <a:cubicBezTo>
                  <a:pt x="13975" y="57"/>
                  <a:pt x="13347" y="1"/>
                  <a:pt x="127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24"/>
          <p:cNvSpPr/>
          <p:nvPr/>
        </p:nvSpPr>
        <p:spPr>
          <a:xfrm>
            <a:off x="3667377" y="4153380"/>
            <a:ext cx="149457" cy="65056"/>
          </a:xfrm>
          <a:custGeom>
            <a:rect b="b" l="l" r="r" t="t"/>
            <a:pathLst>
              <a:path extrusionOk="0" h="528" w="1213">
                <a:moveTo>
                  <a:pt x="842" y="0"/>
                </a:moveTo>
                <a:cubicBezTo>
                  <a:pt x="754" y="0"/>
                  <a:pt x="665" y="14"/>
                  <a:pt x="580" y="39"/>
                </a:cubicBezTo>
                <a:cubicBezTo>
                  <a:pt x="335" y="114"/>
                  <a:pt x="144" y="283"/>
                  <a:pt x="1" y="498"/>
                </a:cubicBezTo>
                <a:cubicBezTo>
                  <a:pt x="59" y="518"/>
                  <a:pt x="130" y="527"/>
                  <a:pt x="208" y="527"/>
                </a:cubicBezTo>
                <a:cubicBezTo>
                  <a:pt x="537" y="527"/>
                  <a:pt x="997" y="361"/>
                  <a:pt x="1212" y="94"/>
                </a:cubicBezTo>
                <a:cubicBezTo>
                  <a:pt x="1100" y="30"/>
                  <a:pt x="972" y="0"/>
                  <a:pt x="84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24"/>
          <p:cNvSpPr/>
          <p:nvPr/>
        </p:nvSpPr>
        <p:spPr>
          <a:xfrm>
            <a:off x="3711486" y="4111857"/>
            <a:ext cx="80335" cy="192211"/>
          </a:xfrm>
          <a:custGeom>
            <a:rect b="b" l="l" r="r" t="t"/>
            <a:pathLst>
              <a:path extrusionOk="0" h="1560" w="652">
                <a:moveTo>
                  <a:pt x="37" y="0"/>
                </a:moveTo>
                <a:cubicBezTo>
                  <a:pt x="34" y="0"/>
                  <a:pt x="31" y="1"/>
                  <a:pt x="28" y="1"/>
                </a:cubicBezTo>
                <a:cubicBezTo>
                  <a:pt x="10" y="7"/>
                  <a:pt x="0" y="25"/>
                  <a:pt x="5" y="43"/>
                </a:cubicBezTo>
                <a:lnTo>
                  <a:pt x="447" y="1490"/>
                </a:lnTo>
                <a:cubicBezTo>
                  <a:pt x="447" y="1492"/>
                  <a:pt x="448" y="1495"/>
                  <a:pt x="450" y="1497"/>
                </a:cubicBezTo>
                <a:cubicBezTo>
                  <a:pt x="464" y="1536"/>
                  <a:pt x="501" y="1560"/>
                  <a:pt x="540" y="1560"/>
                </a:cubicBezTo>
                <a:cubicBezTo>
                  <a:pt x="552" y="1560"/>
                  <a:pt x="564" y="1557"/>
                  <a:pt x="576" y="1553"/>
                </a:cubicBezTo>
                <a:cubicBezTo>
                  <a:pt x="627" y="1533"/>
                  <a:pt x="652" y="1476"/>
                  <a:pt x="631" y="1426"/>
                </a:cubicBezTo>
                <a:lnTo>
                  <a:pt x="70" y="22"/>
                </a:lnTo>
                <a:cubicBezTo>
                  <a:pt x="65" y="8"/>
                  <a:pt x="52" y="0"/>
                  <a:pt x="37" y="0"/>
                </a:cubicBezTo>
                <a:close/>
              </a:path>
            </a:pathLst>
          </a:custGeom>
          <a:solidFill>
            <a:srgbClr val="E7C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24"/>
          <p:cNvSpPr/>
          <p:nvPr/>
        </p:nvSpPr>
        <p:spPr>
          <a:xfrm>
            <a:off x="3658259" y="4030538"/>
            <a:ext cx="162148" cy="184572"/>
          </a:xfrm>
          <a:custGeom>
            <a:rect b="b" l="l" r="r" t="t"/>
            <a:pathLst>
              <a:path extrusionOk="0" h="1498" w="1316">
                <a:moveTo>
                  <a:pt x="317" y="0"/>
                </a:moveTo>
                <a:cubicBezTo>
                  <a:pt x="290" y="0"/>
                  <a:pt x="263" y="6"/>
                  <a:pt x="240" y="21"/>
                </a:cubicBezTo>
                <a:cubicBezTo>
                  <a:pt x="177" y="59"/>
                  <a:pt x="161" y="142"/>
                  <a:pt x="149" y="215"/>
                </a:cubicBezTo>
                <a:cubicBezTo>
                  <a:pt x="95" y="581"/>
                  <a:pt x="51" y="949"/>
                  <a:pt x="9" y="1316"/>
                </a:cubicBezTo>
                <a:cubicBezTo>
                  <a:pt x="5" y="1351"/>
                  <a:pt x="0" y="1387"/>
                  <a:pt x="9" y="1420"/>
                </a:cubicBezTo>
                <a:cubicBezTo>
                  <a:pt x="18" y="1454"/>
                  <a:pt x="41" y="1486"/>
                  <a:pt x="75" y="1495"/>
                </a:cubicBezTo>
                <a:cubicBezTo>
                  <a:pt x="82" y="1497"/>
                  <a:pt x="88" y="1498"/>
                  <a:pt x="94" y="1498"/>
                </a:cubicBezTo>
                <a:cubicBezTo>
                  <a:pt x="142" y="1498"/>
                  <a:pt x="183" y="1455"/>
                  <a:pt x="217" y="1419"/>
                </a:cubicBezTo>
                <a:cubicBezTo>
                  <a:pt x="273" y="1359"/>
                  <a:pt x="342" y="1312"/>
                  <a:pt x="412" y="1270"/>
                </a:cubicBezTo>
                <a:cubicBezTo>
                  <a:pt x="483" y="1224"/>
                  <a:pt x="561" y="1189"/>
                  <a:pt x="643" y="1167"/>
                </a:cubicBezTo>
                <a:cubicBezTo>
                  <a:pt x="745" y="1137"/>
                  <a:pt x="847" y="1136"/>
                  <a:pt x="954" y="1134"/>
                </a:cubicBezTo>
                <a:cubicBezTo>
                  <a:pt x="1028" y="1133"/>
                  <a:pt x="1103" y="1132"/>
                  <a:pt x="1179" y="1131"/>
                </a:cubicBezTo>
                <a:cubicBezTo>
                  <a:pt x="1221" y="1129"/>
                  <a:pt x="1269" y="1126"/>
                  <a:pt x="1292" y="1090"/>
                </a:cubicBezTo>
                <a:cubicBezTo>
                  <a:pt x="1315" y="1051"/>
                  <a:pt x="1293" y="1001"/>
                  <a:pt x="1268" y="963"/>
                </a:cubicBezTo>
                <a:cubicBezTo>
                  <a:pt x="1067" y="637"/>
                  <a:pt x="813" y="344"/>
                  <a:pt x="519" y="99"/>
                </a:cubicBezTo>
                <a:cubicBezTo>
                  <a:pt x="479" y="65"/>
                  <a:pt x="438" y="32"/>
                  <a:pt x="389" y="14"/>
                </a:cubicBezTo>
                <a:cubicBezTo>
                  <a:pt x="366" y="5"/>
                  <a:pt x="342" y="0"/>
                  <a:pt x="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24"/>
          <p:cNvSpPr/>
          <p:nvPr/>
        </p:nvSpPr>
        <p:spPr>
          <a:xfrm>
            <a:off x="4422666" y="3993081"/>
            <a:ext cx="170526" cy="54830"/>
          </a:xfrm>
          <a:custGeom>
            <a:rect b="b" l="l" r="r" t="t"/>
            <a:pathLst>
              <a:path extrusionOk="0" h="445" w="1384">
                <a:moveTo>
                  <a:pt x="697" y="0"/>
                </a:moveTo>
                <a:cubicBezTo>
                  <a:pt x="443" y="0"/>
                  <a:pt x="208" y="98"/>
                  <a:pt x="1" y="251"/>
                </a:cubicBezTo>
                <a:cubicBezTo>
                  <a:pt x="152" y="372"/>
                  <a:pt x="440" y="445"/>
                  <a:pt x="734" y="445"/>
                </a:cubicBezTo>
                <a:cubicBezTo>
                  <a:pt x="969" y="445"/>
                  <a:pt x="1208" y="399"/>
                  <a:pt x="1383" y="294"/>
                </a:cubicBezTo>
                <a:cubicBezTo>
                  <a:pt x="1233" y="112"/>
                  <a:pt x="998" y="16"/>
                  <a:pt x="762" y="3"/>
                </a:cubicBezTo>
                <a:cubicBezTo>
                  <a:pt x="740" y="1"/>
                  <a:pt x="718" y="0"/>
                  <a:pt x="6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24"/>
          <p:cNvSpPr/>
          <p:nvPr/>
        </p:nvSpPr>
        <p:spPr>
          <a:xfrm>
            <a:off x="4493143" y="3937513"/>
            <a:ext cx="26244" cy="219441"/>
          </a:xfrm>
          <a:custGeom>
            <a:rect b="b" l="l" r="r" t="t"/>
            <a:pathLst>
              <a:path extrusionOk="0" h="1781" w="213">
                <a:moveTo>
                  <a:pt x="129" y="0"/>
                </a:moveTo>
                <a:cubicBezTo>
                  <a:pt x="111" y="0"/>
                  <a:pt x="94" y="15"/>
                  <a:pt x="93" y="35"/>
                </a:cubicBezTo>
                <a:lnTo>
                  <a:pt x="1" y="1669"/>
                </a:lnTo>
                <a:lnTo>
                  <a:pt x="1" y="1678"/>
                </a:lnTo>
                <a:cubicBezTo>
                  <a:pt x="2" y="1735"/>
                  <a:pt x="50" y="1781"/>
                  <a:pt x="107" y="1781"/>
                </a:cubicBezTo>
                <a:cubicBezTo>
                  <a:pt x="108" y="1781"/>
                  <a:pt x="109" y="1781"/>
                  <a:pt x="109" y="1781"/>
                </a:cubicBezTo>
                <a:cubicBezTo>
                  <a:pt x="167" y="1780"/>
                  <a:pt x="213" y="1731"/>
                  <a:pt x="212" y="1672"/>
                </a:cubicBezTo>
                <a:lnTo>
                  <a:pt x="166" y="35"/>
                </a:lnTo>
                <a:cubicBezTo>
                  <a:pt x="166" y="17"/>
                  <a:pt x="150" y="0"/>
                  <a:pt x="131" y="0"/>
                </a:cubicBezTo>
                <a:cubicBezTo>
                  <a:pt x="130" y="0"/>
                  <a:pt x="130" y="0"/>
                  <a:pt x="129" y="0"/>
                </a:cubicBezTo>
                <a:close/>
              </a:path>
            </a:pathLst>
          </a:custGeom>
          <a:solidFill>
            <a:srgbClr val="E7C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24"/>
          <p:cNvSpPr/>
          <p:nvPr/>
        </p:nvSpPr>
        <p:spPr>
          <a:xfrm>
            <a:off x="4417491" y="3846336"/>
            <a:ext cx="181246" cy="184572"/>
          </a:xfrm>
          <a:custGeom>
            <a:rect b="b" l="l" r="r" t="t"/>
            <a:pathLst>
              <a:path extrusionOk="0" h="1498" w="1471">
                <a:moveTo>
                  <a:pt x="790" y="1"/>
                </a:moveTo>
                <a:cubicBezTo>
                  <a:pt x="780" y="1"/>
                  <a:pt x="771" y="2"/>
                  <a:pt x="762" y="4"/>
                </a:cubicBezTo>
                <a:cubicBezTo>
                  <a:pt x="683" y="19"/>
                  <a:pt x="635" y="97"/>
                  <a:pt x="596" y="167"/>
                </a:cubicBezTo>
                <a:cubicBezTo>
                  <a:pt x="405" y="519"/>
                  <a:pt x="223" y="876"/>
                  <a:pt x="43" y="1235"/>
                </a:cubicBezTo>
                <a:cubicBezTo>
                  <a:pt x="26" y="1268"/>
                  <a:pt x="8" y="1303"/>
                  <a:pt x="5" y="1340"/>
                </a:cubicBezTo>
                <a:cubicBezTo>
                  <a:pt x="1" y="1379"/>
                  <a:pt x="12" y="1420"/>
                  <a:pt x="43" y="1441"/>
                </a:cubicBezTo>
                <a:cubicBezTo>
                  <a:pt x="59" y="1453"/>
                  <a:pt x="76" y="1457"/>
                  <a:pt x="94" y="1457"/>
                </a:cubicBezTo>
                <a:cubicBezTo>
                  <a:pt x="134" y="1457"/>
                  <a:pt x="178" y="1436"/>
                  <a:pt x="216" y="1417"/>
                </a:cubicBezTo>
                <a:cubicBezTo>
                  <a:pt x="294" y="1378"/>
                  <a:pt x="382" y="1355"/>
                  <a:pt x="472" y="1335"/>
                </a:cubicBezTo>
                <a:cubicBezTo>
                  <a:pt x="535" y="1320"/>
                  <a:pt x="600" y="1313"/>
                  <a:pt x="666" y="1313"/>
                </a:cubicBezTo>
                <a:cubicBezTo>
                  <a:pt x="692" y="1313"/>
                  <a:pt x="718" y="1314"/>
                  <a:pt x="745" y="1316"/>
                </a:cubicBezTo>
                <a:cubicBezTo>
                  <a:pt x="860" y="1325"/>
                  <a:pt x="965" y="1362"/>
                  <a:pt x="1072" y="1400"/>
                </a:cubicBezTo>
                <a:lnTo>
                  <a:pt x="1302" y="1481"/>
                </a:lnTo>
                <a:cubicBezTo>
                  <a:pt x="1327" y="1489"/>
                  <a:pt x="1354" y="1497"/>
                  <a:pt x="1380" y="1497"/>
                </a:cubicBezTo>
                <a:cubicBezTo>
                  <a:pt x="1399" y="1497"/>
                  <a:pt x="1417" y="1493"/>
                  <a:pt x="1431" y="1481"/>
                </a:cubicBezTo>
                <a:cubicBezTo>
                  <a:pt x="1470" y="1450"/>
                  <a:pt x="1465" y="1391"/>
                  <a:pt x="1455" y="1344"/>
                </a:cubicBezTo>
                <a:cubicBezTo>
                  <a:pt x="1372" y="938"/>
                  <a:pt x="1224" y="545"/>
                  <a:pt x="1016" y="186"/>
                </a:cubicBezTo>
                <a:cubicBezTo>
                  <a:pt x="988" y="138"/>
                  <a:pt x="959" y="90"/>
                  <a:pt x="917" y="53"/>
                </a:cubicBezTo>
                <a:cubicBezTo>
                  <a:pt x="882" y="23"/>
                  <a:pt x="835" y="1"/>
                  <a:pt x="7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24"/>
          <p:cNvSpPr/>
          <p:nvPr/>
        </p:nvSpPr>
        <p:spPr>
          <a:xfrm>
            <a:off x="5962692" y="4440956"/>
            <a:ext cx="166337" cy="83785"/>
          </a:xfrm>
          <a:custGeom>
            <a:rect b="b" l="l" r="r" t="t"/>
            <a:pathLst>
              <a:path extrusionOk="0" h="680" w="1350">
                <a:moveTo>
                  <a:pt x="343" y="1"/>
                </a:moveTo>
                <a:cubicBezTo>
                  <a:pt x="229" y="1"/>
                  <a:pt x="114" y="16"/>
                  <a:pt x="0" y="42"/>
                </a:cubicBezTo>
                <a:cubicBezTo>
                  <a:pt x="161" y="345"/>
                  <a:pt x="754" y="680"/>
                  <a:pt x="1230" y="680"/>
                </a:cubicBezTo>
                <a:cubicBezTo>
                  <a:pt x="1271" y="680"/>
                  <a:pt x="1311" y="677"/>
                  <a:pt x="1350" y="672"/>
                </a:cubicBezTo>
                <a:cubicBezTo>
                  <a:pt x="1278" y="430"/>
                  <a:pt x="1086" y="233"/>
                  <a:pt x="860" y="120"/>
                </a:cubicBezTo>
                <a:cubicBezTo>
                  <a:pt x="696" y="37"/>
                  <a:pt x="521" y="1"/>
                  <a:pt x="3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24"/>
          <p:cNvSpPr/>
          <p:nvPr/>
        </p:nvSpPr>
        <p:spPr>
          <a:xfrm>
            <a:off x="5978094" y="4396600"/>
            <a:ext cx="110522" cy="217716"/>
          </a:xfrm>
          <a:custGeom>
            <a:rect b="b" l="l" r="r" t="t"/>
            <a:pathLst>
              <a:path extrusionOk="0" h="1767" w="897">
                <a:moveTo>
                  <a:pt x="851" y="1"/>
                </a:moveTo>
                <a:cubicBezTo>
                  <a:pt x="836" y="1"/>
                  <a:pt x="823" y="9"/>
                  <a:pt x="815" y="23"/>
                </a:cubicBezTo>
                <a:lnTo>
                  <a:pt x="28" y="1601"/>
                </a:lnTo>
                <a:cubicBezTo>
                  <a:pt x="27" y="1604"/>
                  <a:pt x="24" y="1608"/>
                  <a:pt x="23" y="1610"/>
                </a:cubicBezTo>
                <a:cubicBezTo>
                  <a:pt x="1" y="1670"/>
                  <a:pt x="29" y="1736"/>
                  <a:pt x="88" y="1759"/>
                </a:cubicBezTo>
                <a:cubicBezTo>
                  <a:pt x="102" y="1764"/>
                  <a:pt x="116" y="1767"/>
                  <a:pt x="130" y="1767"/>
                </a:cubicBezTo>
                <a:cubicBezTo>
                  <a:pt x="175" y="1767"/>
                  <a:pt x="218" y="1740"/>
                  <a:pt x="236" y="1695"/>
                </a:cubicBezTo>
                <a:lnTo>
                  <a:pt x="888" y="56"/>
                </a:lnTo>
                <a:cubicBezTo>
                  <a:pt x="896" y="37"/>
                  <a:pt x="888" y="15"/>
                  <a:pt x="869" y="5"/>
                </a:cubicBezTo>
                <a:cubicBezTo>
                  <a:pt x="863" y="2"/>
                  <a:pt x="857" y="1"/>
                  <a:pt x="851" y="1"/>
                </a:cubicBezTo>
                <a:close/>
              </a:path>
            </a:pathLst>
          </a:custGeom>
          <a:solidFill>
            <a:srgbClr val="E7C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24"/>
          <p:cNvSpPr/>
          <p:nvPr/>
        </p:nvSpPr>
        <p:spPr>
          <a:xfrm>
            <a:off x="5959858" y="4308257"/>
            <a:ext cx="193936" cy="216115"/>
          </a:xfrm>
          <a:custGeom>
            <a:rect b="b" l="l" r="r" t="t"/>
            <a:pathLst>
              <a:path extrusionOk="0" h="1754" w="1574">
                <a:moveTo>
                  <a:pt x="1314" y="0"/>
                </a:moveTo>
                <a:cubicBezTo>
                  <a:pt x="1241" y="0"/>
                  <a:pt x="1172" y="48"/>
                  <a:pt x="1113" y="96"/>
                </a:cubicBezTo>
                <a:cubicBezTo>
                  <a:pt x="773" y="362"/>
                  <a:pt x="442" y="639"/>
                  <a:pt x="110" y="915"/>
                </a:cubicBezTo>
                <a:cubicBezTo>
                  <a:pt x="79" y="941"/>
                  <a:pt x="48" y="967"/>
                  <a:pt x="27" y="1003"/>
                </a:cubicBezTo>
                <a:cubicBezTo>
                  <a:pt x="7" y="1039"/>
                  <a:pt x="1" y="1085"/>
                  <a:pt x="22" y="1120"/>
                </a:cubicBezTo>
                <a:cubicBezTo>
                  <a:pt x="50" y="1163"/>
                  <a:pt x="103" y="1170"/>
                  <a:pt x="156" y="1170"/>
                </a:cubicBezTo>
                <a:cubicBezTo>
                  <a:pt x="172" y="1170"/>
                  <a:pt x="188" y="1170"/>
                  <a:pt x="203" y="1169"/>
                </a:cubicBezTo>
                <a:cubicBezTo>
                  <a:pt x="218" y="1168"/>
                  <a:pt x="234" y="1167"/>
                  <a:pt x="249" y="1167"/>
                </a:cubicBezTo>
                <a:cubicBezTo>
                  <a:pt x="330" y="1167"/>
                  <a:pt x="410" y="1182"/>
                  <a:pt x="490" y="1197"/>
                </a:cubicBezTo>
                <a:cubicBezTo>
                  <a:pt x="587" y="1215"/>
                  <a:pt x="682" y="1248"/>
                  <a:pt x="769" y="1294"/>
                </a:cubicBezTo>
                <a:cubicBezTo>
                  <a:pt x="878" y="1351"/>
                  <a:pt x="968" y="1432"/>
                  <a:pt x="1058" y="1517"/>
                </a:cubicBezTo>
                <a:cubicBezTo>
                  <a:pt x="1122" y="1575"/>
                  <a:pt x="1187" y="1636"/>
                  <a:pt x="1251" y="1694"/>
                </a:cubicBezTo>
                <a:cubicBezTo>
                  <a:pt x="1281" y="1723"/>
                  <a:pt x="1319" y="1753"/>
                  <a:pt x="1358" y="1753"/>
                </a:cubicBezTo>
                <a:cubicBezTo>
                  <a:pt x="1365" y="1753"/>
                  <a:pt x="1372" y="1752"/>
                  <a:pt x="1379" y="1750"/>
                </a:cubicBezTo>
                <a:cubicBezTo>
                  <a:pt x="1430" y="1736"/>
                  <a:pt x="1450" y="1677"/>
                  <a:pt x="1461" y="1625"/>
                </a:cubicBezTo>
                <a:cubicBezTo>
                  <a:pt x="1553" y="1187"/>
                  <a:pt x="1573" y="736"/>
                  <a:pt x="1521" y="292"/>
                </a:cubicBezTo>
                <a:cubicBezTo>
                  <a:pt x="1513" y="232"/>
                  <a:pt x="1505" y="170"/>
                  <a:pt x="1479" y="117"/>
                </a:cubicBezTo>
                <a:cubicBezTo>
                  <a:pt x="1454" y="63"/>
                  <a:pt x="1405" y="16"/>
                  <a:pt x="1347" y="4"/>
                </a:cubicBezTo>
                <a:cubicBezTo>
                  <a:pt x="1336" y="1"/>
                  <a:pt x="1325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24"/>
          <p:cNvSpPr/>
          <p:nvPr/>
        </p:nvSpPr>
        <p:spPr>
          <a:xfrm>
            <a:off x="5690024" y="4236671"/>
            <a:ext cx="106948" cy="56924"/>
          </a:xfrm>
          <a:custGeom>
            <a:rect b="b" l="l" r="r" t="t"/>
            <a:pathLst>
              <a:path extrusionOk="0" h="462" w="868">
                <a:moveTo>
                  <a:pt x="1" y="0"/>
                </a:moveTo>
                <a:lnTo>
                  <a:pt x="1" y="0"/>
                </a:lnTo>
                <a:cubicBezTo>
                  <a:pt x="14" y="111"/>
                  <a:pt x="45" y="227"/>
                  <a:pt x="119" y="311"/>
                </a:cubicBezTo>
                <a:cubicBezTo>
                  <a:pt x="205" y="413"/>
                  <a:pt x="343" y="462"/>
                  <a:pt x="478" y="462"/>
                </a:cubicBezTo>
                <a:cubicBezTo>
                  <a:pt x="479" y="462"/>
                  <a:pt x="480" y="462"/>
                  <a:pt x="482" y="462"/>
                </a:cubicBezTo>
                <a:cubicBezTo>
                  <a:pt x="617" y="459"/>
                  <a:pt x="748" y="412"/>
                  <a:pt x="868" y="349"/>
                </a:cubicBezTo>
                <a:cubicBezTo>
                  <a:pt x="625" y="152"/>
                  <a:pt x="314" y="12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0" name="Google Shape;2680;p24"/>
          <p:cNvSpPr/>
          <p:nvPr/>
        </p:nvSpPr>
        <p:spPr>
          <a:xfrm>
            <a:off x="5689408" y="4227060"/>
            <a:ext cx="62099" cy="122227"/>
          </a:xfrm>
          <a:custGeom>
            <a:rect b="b" l="l" r="r" t="t"/>
            <a:pathLst>
              <a:path extrusionOk="0" h="992" w="504">
                <a:moveTo>
                  <a:pt x="478" y="0"/>
                </a:moveTo>
                <a:cubicBezTo>
                  <a:pt x="470" y="0"/>
                  <a:pt x="462" y="5"/>
                  <a:pt x="458" y="13"/>
                </a:cubicBezTo>
                <a:lnTo>
                  <a:pt x="16" y="899"/>
                </a:lnTo>
                <a:cubicBezTo>
                  <a:pt x="14" y="900"/>
                  <a:pt x="14" y="903"/>
                  <a:pt x="13" y="904"/>
                </a:cubicBezTo>
                <a:cubicBezTo>
                  <a:pt x="1" y="938"/>
                  <a:pt x="16" y="975"/>
                  <a:pt x="49" y="987"/>
                </a:cubicBezTo>
                <a:cubicBezTo>
                  <a:pt x="57" y="990"/>
                  <a:pt x="66" y="992"/>
                  <a:pt x="74" y="992"/>
                </a:cubicBezTo>
                <a:cubicBezTo>
                  <a:pt x="99" y="992"/>
                  <a:pt x="123" y="977"/>
                  <a:pt x="132" y="951"/>
                </a:cubicBezTo>
                <a:lnTo>
                  <a:pt x="498" y="31"/>
                </a:lnTo>
                <a:cubicBezTo>
                  <a:pt x="503" y="22"/>
                  <a:pt x="498" y="9"/>
                  <a:pt x="488" y="3"/>
                </a:cubicBezTo>
                <a:cubicBezTo>
                  <a:pt x="485" y="1"/>
                  <a:pt x="482" y="0"/>
                  <a:pt x="4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24"/>
          <p:cNvSpPr/>
          <p:nvPr/>
        </p:nvSpPr>
        <p:spPr>
          <a:xfrm>
            <a:off x="5687067" y="4160403"/>
            <a:ext cx="138244" cy="127525"/>
          </a:xfrm>
          <a:custGeom>
            <a:rect b="b" l="l" r="r" t="t"/>
            <a:pathLst>
              <a:path extrusionOk="0" h="1035" w="1122">
                <a:moveTo>
                  <a:pt x="669" y="1"/>
                </a:moveTo>
                <a:cubicBezTo>
                  <a:pt x="622" y="1"/>
                  <a:pt x="575" y="5"/>
                  <a:pt x="528" y="10"/>
                </a:cubicBezTo>
                <a:cubicBezTo>
                  <a:pt x="364" y="28"/>
                  <a:pt x="182" y="65"/>
                  <a:pt x="83" y="199"/>
                </a:cubicBezTo>
                <a:cubicBezTo>
                  <a:pt x="11" y="298"/>
                  <a:pt x="0" y="429"/>
                  <a:pt x="12" y="551"/>
                </a:cubicBezTo>
                <a:cubicBezTo>
                  <a:pt x="18" y="612"/>
                  <a:pt x="28" y="675"/>
                  <a:pt x="57" y="731"/>
                </a:cubicBezTo>
                <a:cubicBezTo>
                  <a:pt x="84" y="787"/>
                  <a:pt x="132" y="835"/>
                  <a:pt x="192" y="853"/>
                </a:cubicBezTo>
                <a:cubicBezTo>
                  <a:pt x="243" y="867"/>
                  <a:pt x="298" y="859"/>
                  <a:pt x="350" y="867"/>
                </a:cubicBezTo>
                <a:cubicBezTo>
                  <a:pt x="448" y="882"/>
                  <a:pt x="456" y="980"/>
                  <a:pt x="543" y="1012"/>
                </a:cubicBezTo>
                <a:cubicBezTo>
                  <a:pt x="583" y="1027"/>
                  <a:pt x="626" y="1034"/>
                  <a:pt x="670" y="1034"/>
                </a:cubicBezTo>
                <a:cubicBezTo>
                  <a:pt x="726" y="1034"/>
                  <a:pt x="783" y="1022"/>
                  <a:pt x="834" y="999"/>
                </a:cubicBezTo>
                <a:cubicBezTo>
                  <a:pt x="951" y="945"/>
                  <a:pt x="1038" y="840"/>
                  <a:pt x="1080" y="720"/>
                </a:cubicBezTo>
                <a:cubicBezTo>
                  <a:pt x="1122" y="600"/>
                  <a:pt x="1121" y="467"/>
                  <a:pt x="1090" y="344"/>
                </a:cubicBezTo>
                <a:cubicBezTo>
                  <a:pt x="1060" y="229"/>
                  <a:pt x="1002" y="114"/>
                  <a:pt x="900" y="54"/>
                </a:cubicBezTo>
                <a:cubicBezTo>
                  <a:pt x="830" y="13"/>
                  <a:pt x="750" y="1"/>
                  <a:pt x="6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24"/>
          <p:cNvSpPr/>
          <p:nvPr/>
        </p:nvSpPr>
        <p:spPr>
          <a:xfrm>
            <a:off x="3049961" y="4460793"/>
            <a:ext cx="103745" cy="65303"/>
          </a:xfrm>
          <a:custGeom>
            <a:rect b="b" l="l" r="r" t="t"/>
            <a:pathLst>
              <a:path extrusionOk="0" h="530" w="842">
                <a:moveTo>
                  <a:pt x="841" y="1"/>
                </a:moveTo>
                <a:cubicBezTo>
                  <a:pt x="532" y="49"/>
                  <a:pt x="219" y="183"/>
                  <a:pt x="0" y="407"/>
                </a:cubicBezTo>
                <a:cubicBezTo>
                  <a:pt x="92" y="471"/>
                  <a:pt x="198" y="526"/>
                  <a:pt x="310" y="530"/>
                </a:cubicBezTo>
                <a:cubicBezTo>
                  <a:pt x="315" y="530"/>
                  <a:pt x="319" y="530"/>
                  <a:pt x="324" y="530"/>
                </a:cubicBezTo>
                <a:cubicBezTo>
                  <a:pt x="454" y="530"/>
                  <a:pt x="578" y="460"/>
                  <a:pt x="664" y="362"/>
                </a:cubicBezTo>
                <a:cubicBezTo>
                  <a:pt x="754" y="261"/>
                  <a:pt x="807" y="132"/>
                  <a:pt x="8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24"/>
          <p:cNvSpPr/>
          <p:nvPr/>
        </p:nvSpPr>
        <p:spPr>
          <a:xfrm>
            <a:off x="3081257" y="4460547"/>
            <a:ext cx="60867" cy="122720"/>
          </a:xfrm>
          <a:custGeom>
            <a:rect b="b" l="l" r="r" t="t"/>
            <a:pathLst>
              <a:path extrusionOk="0" h="996" w="494">
                <a:moveTo>
                  <a:pt x="24" y="0"/>
                </a:moveTo>
                <a:cubicBezTo>
                  <a:pt x="22" y="0"/>
                  <a:pt x="19" y="1"/>
                  <a:pt x="16" y="2"/>
                </a:cubicBezTo>
                <a:cubicBezTo>
                  <a:pt x="5" y="7"/>
                  <a:pt x="0" y="20"/>
                  <a:pt x="3" y="31"/>
                </a:cubicBezTo>
                <a:lnTo>
                  <a:pt x="360" y="954"/>
                </a:lnTo>
                <a:cubicBezTo>
                  <a:pt x="362" y="956"/>
                  <a:pt x="362" y="958"/>
                  <a:pt x="363" y="959"/>
                </a:cubicBezTo>
                <a:cubicBezTo>
                  <a:pt x="374" y="983"/>
                  <a:pt x="397" y="996"/>
                  <a:pt x="420" y="996"/>
                </a:cubicBezTo>
                <a:cubicBezTo>
                  <a:pt x="430" y="996"/>
                  <a:pt x="440" y="993"/>
                  <a:pt x="449" y="989"/>
                </a:cubicBezTo>
                <a:cubicBezTo>
                  <a:pt x="481" y="974"/>
                  <a:pt x="493" y="936"/>
                  <a:pt x="478" y="903"/>
                </a:cubicBezTo>
                <a:lnTo>
                  <a:pt x="45" y="13"/>
                </a:lnTo>
                <a:cubicBezTo>
                  <a:pt x="41" y="5"/>
                  <a:pt x="33" y="0"/>
                  <a:pt x="24" y="0"/>
                </a:cubicBezTo>
                <a:close/>
              </a:path>
            </a:pathLst>
          </a:custGeom>
          <a:solidFill>
            <a:srgbClr val="E7C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24"/>
          <p:cNvSpPr/>
          <p:nvPr/>
        </p:nvSpPr>
        <p:spPr>
          <a:xfrm>
            <a:off x="3012505" y="4382554"/>
            <a:ext cx="143789" cy="136150"/>
          </a:xfrm>
          <a:custGeom>
            <a:rect b="b" l="l" r="r" t="t"/>
            <a:pathLst>
              <a:path extrusionOk="0" h="1105" w="1167">
                <a:moveTo>
                  <a:pt x="574" y="0"/>
                </a:moveTo>
                <a:cubicBezTo>
                  <a:pt x="540" y="0"/>
                  <a:pt x="507" y="5"/>
                  <a:pt x="475" y="15"/>
                </a:cubicBezTo>
                <a:cubicBezTo>
                  <a:pt x="355" y="51"/>
                  <a:pt x="268" y="157"/>
                  <a:pt x="194" y="259"/>
                </a:cubicBezTo>
                <a:cubicBezTo>
                  <a:pt x="97" y="393"/>
                  <a:pt x="0" y="553"/>
                  <a:pt x="33" y="715"/>
                </a:cubicBezTo>
                <a:cubicBezTo>
                  <a:pt x="58" y="835"/>
                  <a:pt x="149" y="931"/>
                  <a:pt x="246" y="1006"/>
                </a:cubicBezTo>
                <a:cubicBezTo>
                  <a:pt x="296" y="1043"/>
                  <a:pt x="349" y="1077"/>
                  <a:pt x="410" y="1094"/>
                </a:cubicBezTo>
                <a:cubicBezTo>
                  <a:pt x="433" y="1101"/>
                  <a:pt x="457" y="1104"/>
                  <a:pt x="481" y="1104"/>
                </a:cubicBezTo>
                <a:cubicBezTo>
                  <a:pt x="519" y="1104"/>
                  <a:pt x="557" y="1096"/>
                  <a:pt x="590" y="1076"/>
                </a:cubicBezTo>
                <a:cubicBezTo>
                  <a:pt x="636" y="1048"/>
                  <a:pt x="667" y="1002"/>
                  <a:pt x="708" y="968"/>
                </a:cubicBezTo>
                <a:cubicBezTo>
                  <a:pt x="739" y="943"/>
                  <a:pt x="770" y="938"/>
                  <a:pt x="801" y="938"/>
                </a:cubicBezTo>
                <a:cubicBezTo>
                  <a:pt x="823" y="938"/>
                  <a:pt x="844" y="941"/>
                  <a:pt x="866" y="941"/>
                </a:cubicBezTo>
                <a:cubicBezTo>
                  <a:pt x="891" y="941"/>
                  <a:pt x="916" y="937"/>
                  <a:pt x="942" y="924"/>
                </a:cubicBezTo>
                <a:cubicBezTo>
                  <a:pt x="1030" y="878"/>
                  <a:pt x="1097" y="793"/>
                  <a:pt x="1128" y="699"/>
                </a:cubicBezTo>
                <a:cubicBezTo>
                  <a:pt x="1167" y="578"/>
                  <a:pt x="1147" y="443"/>
                  <a:pt x="1087" y="330"/>
                </a:cubicBezTo>
                <a:cubicBezTo>
                  <a:pt x="1028" y="219"/>
                  <a:pt x="929" y="129"/>
                  <a:pt x="818" y="70"/>
                </a:cubicBezTo>
                <a:cubicBezTo>
                  <a:pt x="742" y="29"/>
                  <a:pt x="657" y="0"/>
                  <a:pt x="5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24"/>
          <p:cNvSpPr/>
          <p:nvPr/>
        </p:nvSpPr>
        <p:spPr>
          <a:xfrm>
            <a:off x="3374378" y="4167426"/>
            <a:ext cx="143912" cy="99679"/>
          </a:xfrm>
          <a:custGeom>
            <a:rect b="b" l="l" r="r" t="t"/>
            <a:pathLst>
              <a:path extrusionOk="0" h="809" w="1168">
                <a:moveTo>
                  <a:pt x="1111" y="1"/>
                </a:moveTo>
                <a:cubicBezTo>
                  <a:pt x="987" y="1"/>
                  <a:pt x="866" y="47"/>
                  <a:pt x="754" y="102"/>
                </a:cubicBezTo>
                <a:cubicBezTo>
                  <a:pt x="476" y="237"/>
                  <a:pt x="217" y="425"/>
                  <a:pt x="0" y="650"/>
                </a:cubicBezTo>
                <a:cubicBezTo>
                  <a:pt x="47" y="719"/>
                  <a:pt x="129" y="760"/>
                  <a:pt x="212" y="760"/>
                </a:cubicBezTo>
                <a:cubicBezTo>
                  <a:pt x="229" y="760"/>
                  <a:pt x="246" y="758"/>
                  <a:pt x="263" y="755"/>
                </a:cubicBezTo>
                <a:cubicBezTo>
                  <a:pt x="292" y="749"/>
                  <a:pt x="320" y="737"/>
                  <a:pt x="349" y="737"/>
                </a:cubicBezTo>
                <a:cubicBezTo>
                  <a:pt x="352" y="737"/>
                  <a:pt x="354" y="737"/>
                  <a:pt x="356" y="737"/>
                </a:cubicBezTo>
                <a:cubicBezTo>
                  <a:pt x="397" y="739"/>
                  <a:pt x="432" y="767"/>
                  <a:pt x="468" y="784"/>
                </a:cubicBezTo>
                <a:cubicBezTo>
                  <a:pt x="502" y="801"/>
                  <a:pt x="540" y="809"/>
                  <a:pt x="578" y="809"/>
                </a:cubicBezTo>
                <a:cubicBezTo>
                  <a:pt x="663" y="809"/>
                  <a:pt x="747" y="770"/>
                  <a:pt x="798" y="703"/>
                </a:cubicBezTo>
                <a:cubicBezTo>
                  <a:pt x="825" y="667"/>
                  <a:pt x="842" y="622"/>
                  <a:pt x="877" y="594"/>
                </a:cubicBezTo>
                <a:cubicBezTo>
                  <a:pt x="936" y="545"/>
                  <a:pt x="1029" y="552"/>
                  <a:pt x="1085" y="498"/>
                </a:cubicBezTo>
                <a:cubicBezTo>
                  <a:pt x="1115" y="468"/>
                  <a:pt x="1128" y="427"/>
                  <a:pt x="1138" y="386"/>
                </a:cubicBezTo>
                <a:cubicBezTo>
                  <a:pt x="1167" y="261"/>
                  <a:pt x="1161" y="124"/>
                  <a:pt x="1122" y="1"/>
                </a:cubicBezTo>
                <a:cubicBezTo>
                  <a:pt x="1119" y="1"/>
                  <a:pt x="1115" y="1"/>
                  <a:pt x="11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24"/>
          <p:cNvSpPr/>
          <p:nvPr/>
        </p:nvSpPr>
        <p:spPr>
          <a:xfrm>
            <a:off x="3417010" y="4164469"/>
            <a:ext cx="111384" cy="204779"/>
          </a:xfrm>
          <a:custGeom>
            <a:rect b="b" l="l" r="r" t="t"/>
            <a:pathLst>
              <a:path extrusionOk="0" h="1662" w="904">
                <a:moveTo>
                  <a:pt x="44" y="1"/>
                </a:moveTo>
                <a:cubicBezTo>
                  <a:pt x="39" y="1"/>
                  <a:pt x="34" y="2"/>
                  <a:pt x="29" y="4"/>
                </a:cubicBezTo>
                <a:cubicBezTo>
                  <a:pt x="9" y="13"/>
                  <a:pt x="1" y="35"/>
                  <a:pt x="9" y="53"/>
                </a:cubicBezTo>
                <a:lnTo>
                  <a:pt x="679" y="1596"/>
                </a:lnTo>
                <a:lnTo>
                  <a:pt x="683" y="1604"/>
                </a:lnTo>
                <a:cubicBezTo>
                  <a:pt x="703" y="1641"/>
                  <a:pt x="741" y="1662"/>
                  <a:pt x="779" y="1662"/>
                </a:cubicBezTo>
                <a:cubicBezTo>
                  <a:pt x="797" y="1662"/>
                  <a:pt x="814" y="1657"/>
                  <a:pt x="831" y="1648"/>
                </a:cubicBezTo>
                <a:cubicBezTo>
                  <a:pt x="884" y="1621"/>
                  <a:pt x="903" y="1554"/>
                  <a:pt x="876" y="1502"/>
                </a:cubicBezTo>
                <a:lnTo>
                  <a:pt x="78" y="21"/>
                </a:lnTo>
                <a:cubicBezTo>
                  <a:pt x="71" y="9"/>
                  <a:pt x="58" y="1"/>
                  <a:pt x="44" y="1"/>
                </a:cubicBezTo>
                <a:close/>
              </a:path>
            </a:pathLst>
          </a:custGeom>
          <a:solidFill>
            <a:srgbClr val="E7C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24"/>
          <p:cNvSpPr/>
          <p:nvPr/>
        </p:nvSpPr>
        <p:spPr>
          <a:xfrm>
            <a:off x="3295646" y="4043721"/>
            <a:ext cx="220304" cy="210201"/>
          </a:xfrm>
          <a:custGeom>
            <a:rect b="b" l="l" r="r" t="t"/>
            <a:pathLst>
              <a:path extrusionOk="0" h="1706" w="1788">
                <a:moveTo>
                  <a:pt x="1024" y="0"/>
                </a:moveTo>
                <a:cubicBezTo>
                  <a:pt x="934" y="0"/>
                  <a:pt x="843" y="23"/>
                  <a:pt x="761" y="63"/>
                </a:cubicBezTo>
                <a:cubicBezTo>
                  <a:pt x="639" y="122"/>
                  <a:pt x="537" y="216"/>
                  <a:pt x="457" y="321"/>
                </a:cubicBezTo>
                <a:cubicBezTo>
                  <a:pt x="400" y="400"/>
                  <a:pt x="354" y="485"/>
                  <a:pt x="279" y="550"/>
                </a:cubicBezTo>
                <a:cubicBezTo>
                  <a:pt x="237" y="587"/>
                  <a:pt x="186" y="617"/>
                  <a:pt x="143" y="656"/>
                </a:cubicBezTo>
                <a:cubicBezTo>
                  <a:pt x="69" y="719"/>
                  <a:pt x="21" y="810"/>
                  <a:pt x="11" y="902"/>
                </a:cubicBezTo>
                <a:cubicBezTo>
                  <a:pt x="1" y="994"/>
                  <a:pt x="27" y="1088"/>
                  <a:pt x="87" y="1158"/>
                </a:cubicBezTo>
                <a:cubicBezTo>
                  <a:pt x="184" y="1275"/>
                  <a:pt x="352" y="1321"/>
                  <a:pt x="454" y="1431"/>
                </a:cubicBezTo>
                <a:cubicBezTo>
                  <a:pt x="502" y="1484"/>
                  <a:pt x="533" y="1548"/>
                  <a:pt x="576" y="1603"/>
                </a:cubicBezTo>
                <a:cubicBezTo>
                  <a:pt x="620" y="1658"/>
                  <a:pt x="682" y="1706"/>
                  <a:pt x="758" y="1706"/>
                </a:cubicBezTo>
                <a:cubicBezTo>
                  <a:pt x="844" y="1703"/>
                  <a:pt x="917" y="1643"/>
                  <a:pt x="981" y="1584"/>
                </a:cubicBezTo>
                <a:cubicBezTo>
                  <a:pt x="1050" y="1518"/>
                  <a:pt x="1112" y="1465"/>
                  <a:pt x="1208" y="1456"/>
                </a:cubicBezTo>
                <a:cubicBezTo>
                  <a:pt x="1310" y="1449"/>
                  <a:pt x="1419" y="1425"/>
                  <a:pt x="1515" y="1384"/>
                </a:cubicBezTo>
                <a:cubicBezTo>
                  <a:pt x="1620" y="1341"/>
                  <a:pt x="1715" y="1263"/>
                  <a:pt x="1756" y="1162"/>
                </a:cubicBezTo>
                <a:cubicBezTo>
                  <a:pt x="1787" y="1083"/>
                  <a:pt x="1782" y="999"/>
                  <a:pt x="1754" y="923"/>
                </a:cubicBezTo>
                <a:cubicBezTo>
                  <a:pt x="1726" y="847"/>
                  <a:pt x="1675" y="782"/>
                  <a:pt x="1616" y="725"/>
                </a:cubicBezTo>
                <a:cubicBezTo>
                  <a:pt x="1569" y="679"/>
                  <a:pt x="1514" y="637"/>
                  <a:pt x="1482" y="579"/>
                </a:cubicBezTo>
                <a:cubicBezTo>
                  <a:pt x="1431" y="483"/>
                  <a:pt x="1451" y="362"/>
                  <a:pt x="1419" y="258"/>
                </a:cubicBezTo>
                <a:cubicBezTo>
                  <a:pt x="1382" y="139"/>
                  <a:pt x="1274" y="48"/>
                  <a:pt x="1150" y="16"/>
                </a:cubicBezTo>
                <a:cubicBezTo>
                  <a:pt x="1109" y="5"/>
                  <a:pt x="1066" y="0"/>
                  <a:pt x="10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24"/>
          <p:cNvSpPr/>
          <p:nvPr/>
        </p:nvSpPr>
        <p:spPr>
          <a:xfrm>
            <a:off x="5489928" y="4111118"/>
            <a:ext cx="156480" cy="83168"/>
          </a:xfrm>
          <a:custGeom>
            <a:rect b="b" l="l" r="r" t="t"/>
            <a:pathLst>
              <a:path extrusionOk="0" h="675" w="1270">
                <a:moveTo>
                  <a:pt x="21" y="0"/>
                </a:moveTo>
                <a:cubicBezTo>
                  <a:pt x="0" y="100"/>
                  <a:pt x="45" y="208"/>
                  <a:pt x="128" y="263"/>
                </a:cubicBezTo>
                <a:cubicBezTo>
                  <a:pt x="155" y="281"/>
                  <a:pt x="185" y="294"/>
                  <a:pt x="206" y="319"/>
                </a:cubicBezTo>
                <a:cubicBezTo>
                  <a:pt x="233" y="348"/>
                  <a:pt x="237" y="392"/>
                  <a:pt x="250" y="431"/>
                </a:cubicBezTo>
                <a:cubicBezTo>
                  <a:pt x="284" y="537"/>
                  <a:pt x="394" y="613"/>
                  <a:pt x="506" y="613"/>
                </a:cubicBezTo>
                <a:cubicBezTo>
                  <a:pt x="517" y="613"/>
                  <a:pt x="528" y="613"/>
                  <a:pt x="538" y="611"/>
                </a:cubicBezTo>
                <a:cubicBezTo>
                  <a:pt x="579" y="606"/>
                  <a:pt x="618" y="591"/>
                  <a:pt x="658" y="591"/>
                </a:cubicBezTo>
                <a:cubicBezTo>
                  <a:pt x="662" y="591"/>
                  <a:pt x="667" y="591"/>
                  <a:pt x="671" y="592"/>
                </a:cubicBezTo>
                <a:cubicBezTo>
                  <a:pt x="748" y="601"/>
                  <a:pt x="808" y="672"/>
                  <a:pt x="885" y="675"/>
                </a:cubicBezTo>
                <a:cubicBezTo>
                  <a:pt x="887" y="675"/>
                  <a:pt x="889" y="675"/>
                  <a:pt x="891" y="675"/>
                </a:cubicBezTo>
                <a:cubicBezTo>
                  <a:pt x="931" y="675"/>
                  <a:pt x="969" y="656"/>
                  <a:pt x="1003" y="636"/>
                </a:cubicBezTo>
                <a:cubicBezTo>
                  <a:pt x="1114" y="567"/>
                  <a:pt x="1208" y="470"/>
                  <a:pt x="1270" y="356"/>
                </a:cubicBezTo>
                <a:cubicBezTo>
                  <a:pt x="1183" y="263"/>
                  <a:pt x="1062" y="205"/>
                  <a:pt x="941" y="162"/>
                </a:cubicBezTo>
                <a:cubicBezTo>
                  <a:pt x="649" y="56"/>
                  <a:pt x="333" y="0"/>
                  <a:pt x="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24"/>
          <p:cNvSpPr/>
          <p:nvPr/>
        </p:nvSpPr>
        <p:spPr>
          <a:xfrm>
            <a:off x="5495965" y="4086353"/>
            <a:ext cx="91547" cy="213281"/>
          </a:xfrm>
          <a:custGeom>
            <a:rect b="b" l="l" r="r" t="t"/>
            <a:pathLst>
              <a:path extrusionOk="0" h="1731" w="743">
                <a:moveTo>
                  <a:pt x="697" y="1"/>
                </a:moveTo>
                <a:cubicBezTo>
                  <a:pt x="682" y="1"/>
                  <a:pt x="668" y="10"/>
                  <a:pt x="662" y="24"/>
                </a:cubicBezTo>
                <a:lnTo>
                  <a:pt x="20" y="1580"/>
                </a:lnTo>
                <a:cubicBezTo>
                  <a:pt x="20" y="1582"/>
                  <a:pt x="19" y="1586"/>
                  <a:pt x="18" y="1589"/>
                </a:cubicBezTo>
                <a:cubicBezTo>
                  <a:pt x="0" y="1646"/>
                  <a:pt x="31" y="1707"/>
                  <a:pt x="88" y="1725"/>
                </a:cubicBezTo>
                <a:cubicBezTo>
                  <a:pt x="100" y="1728"/>
                  <a:pt x="111" y="1730"/>
                  <a:pt x="122" y="1730"/>
                </a:cubicBezTo>
                <a:cubicBezTo>
                  <a:pt x="168" y="1730"/>
                  <a:pt x="211" y="1701"/>
                  <a:pt x="225" y="1655"/>
                </a:cubicBezTo>
                <a:lnTo>
                  <a:pt x="735" y="52"/>
                </a:lnTo>
                <a:cubicBezTo>
                  <a:pt x="742" y="35"/>
                  <a:pt x="733" y="14"/>
                  <a:pt x="712" y="4"/>
                </a:cubicBezTo>
                <a:cubicBezTo>
                  <a:pt x="708" y="2"/>
                  <a:pt x="703" y="1"/>
                  <a:pt x="6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24"/>
          <p:cNvSpPr/>
          <p:nvPr/>
        </p:nvSpPr>
        <p:spPr>
          <a:xfrm>
            <a:off x="5487094" y="3980144"/>
            <a:ext cx="203793" cy="191226"/>
          </a:xfrm>
          <a:custGeom>
            <a:rect b="b" l="l" r="r" t="t"/>
            <a:pathLst>
              <a:path extrusionOk="0" h="1552" w="1654">
                <a:moveTo>
                  <a:pt x="1001" y="0"/>
                </a:moveTo>
                <a:cubicBezTo>
                  <a:pt x="960" y="0"/>
                  <a:pt x="919" y="3"/>
                  <a:pt x="879" y="8"/>
                </a:cubicBezTo>
                <a:cubicBezTo>
                  <a:pt x="796" y="20"/>
                  <a:pt x="713" y="41"/>
                  <a:pt x="629" y="41"/>
                </a:cubicBezTo>
                <a:cubicBezTo>
                  <a:pt x="616" y="41"/>
                  <a:pt x="603" y="40"/>
                  <a:pt x="590" y="39"/>
                </a:cubicBezTo>
                <a:cubicBezTo>
                  <a:pt x="533" y="34"/>
                  <a:pt x="476" y="19"/>
                  <a:pt x="418" y="14"/>
                </a:cubicBezTo>
                <a:cubicBezTo>
                  <a:pt x="408" y="13"/>
                  <a:pt x="398" y="12"/>
                  <a:pt x="388" y="12"/>
                </a:cubicBezTo>
                <a:cubicBezTo>
                  <a:pt x="300" y="12"/>
                  <a:pt x="214" y="40"/>
                  <a:pt x="149" y="90"/>
                </a:cubicBezTo>
                <a:cubicBezTo>
                  <a:pt x="74" y="147"/>
                  <a:pt x="27" y="231"/>
                  <a:pt x="17" y="323"/>
                </a:cubicBezTo>
                <a:cubicBezTo>
                  <a:pt x="1" y="473"/>
                  <a:pt x="85" y="625"/>
                  <a:pt x="75" y="776"/>
                </a:cubicBezTo>
                <a:cubicBezTo>
                  <a:pt x="70" y="846"/>
                  <a:pt x="47" y="913"/>
                  <a:pt x="37" y="983"/>
                </a:cubicBezTo>
                <a:cubicBezTo>
                  <a:pt x="28" y="1054"/>
                  <a:pt x="37" y="1132"/>
                  <a:pt x="90" y="1185"/>
                </a:cubicBezTo>
                <a:cubicBezTo>
                  <a:pt x="150" y="1245"/>
                  <a:pt x="246" y="1257"/>
                  <a:pt x="331" y="1261"/>
                </a:cubicBezTo>
                <a:cubicBezTo>
                  <a:pt x="427" y="1266"/>
                  <a:pt x="509" y="1274"/>
                  <a:pt x="584" y="1336"/>
                </a:cubicBezTo>
                <a:cubicBezTo>
                  <a:pt x="662" y="1405"/>
                  <a:pt x="754" y="1466"/>
                  <a:pt x="850" y="1507"/>
                </a:cubicBezTo>
                <a:cubicBezTo>
                  <a:pt x="912" y="1534"/>
                  <a:pt x="982" y="1551"/>
                  <a:pt x="1049" y="1551"/>
                </a:cubicBezTo>
                <a:cubicBezTo>
                  <a:pt x="1094" y="1551"/>
                  <a:pt x="1138" y="1544"/>
                  <a:pt x="1178" y="1527"/>
                </a:cubicBezTo>
                <a:cubicBezTo>
                  <a:pt x="1255" y="1495"/>
                  <a:pt x="1313" y="1431"/>
                  <a:pt x="1348" y="1358"/>
                </a:cubicBezTo>
                <a:cubicBezTo>
                  <a:pt x="1382" y="1285"/>
                  <a:pt x="1393" y="1204"/>
                  <a:pt x="1393" y="1123"/>
                </a:cubicBezTo>
                <a:cubicBezTo>
                  <a:pt x="1392" y="1056"/>
                  <a:pt x="1384" y="988"/>
                  <a:pt x="1404" y="923"/>
                </a:cubicBezTo>
                <a:cubicBezTo>
                  <a:pt x="1438" y="820"/>
                  <a:pt x="1541" y="750"/>
                  <a:pt x="1593" y="655"/>
                </a:cubicBezTo>
                <a:cubicBezTo>
                  <a:pt x="1653" y="546"/>
                  <a:pt x="1643" y="405"/>
                  <a:pt x="1578" y="293"/>
                </a:cubicBezTo>
                <a:cubicBezTo>
                  <a:pt x="1515" y="180"/>
                  <a:pt x="1400" y="93"/>
                  <a:pt x="1275" y="47"/>
                </a:cubicBezTo>
                <a:cubicBezTo>
                  <a:pt x="1187" y="15"/>
                  <a:pt x="1093" y="0"/>
                  <a:pt x="10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24"/>
          <p:cNvSpPr/>
          <p:nvPr/>
        </p:nvSpPr>
        <p:spPr>
          <a:xfrm>
            <a:off x="5200996" y="2129010"/>
            <a:ext cx="487059" cy="514289"/>
          </a:xfrm>
          <a:custGeom>
            <a:rect b="b" l="l" r="r" t="t"/>
            <a:pathLst>
              <a:path extrusionOk="0" h="4174" w="3953">
                <a:moveTo>
                  <a:pt x="1997" y="1"/>
                </a:moveTo>
                <a:lnTo>
                  <a:pt x="1686" y="390"/>
                </a:lnTo>
                <a:lnTo>
                  <a:pt x="1214" y="124"/>
                </a:lnTo>
                <a:lnTo>
                  <a:pt x="1100" y="603"/>
                </a:lnTo>
                <a:lnTo>
                  <a:pt x="713" y="588"/>
                </a:lnTo>
                <a:lnTo>
                  <a:pt x="622" y="1003"/>
                </a:lnTo>
                <a:lnTo>
                  <a:pt x="231" y="1166"/>
                </a:lnTo>
                <a:lnTo>
                  <a:pt x="310" y="1545"/>
                </a:lnTo>
                <a:lnTo>
                  <a:pt x="0" y="1801"/>
                </a:lnTo>
                <a:lnTo>
                  <a:pt x="203" y="2159"/>
                </a:lnTo>
                <a:lnTo>
                  <a:pt x="0" y="2449"/>
                </a:lnTo>
                <a:lnTo>
                  <a:pt x="310" y="2773"/>
                </a:lnTo>
                <a:lnTo>
                  <a:pt x="184" y="3137"/>
                </a:lnTo>
                <a:lnTo>
                  <a:pt x="622" y="3312"/>
                </a:lnTo>
                <a:lnTo>
                  <a:pt x="713" y="3695"/>
                </a:lnTo>
                <a:lnTo>
                  <a:pt x="1100" y="3714"/>
                </a:lnTo>
                <a:lnTo>
                  <a:pt x="1322" y="4051"/>
                </a:lnTo>
                <a:lnTo>
                  <a:pt x="1686" y="3926"/>
                </a:lnTo>
                <a:lnTo>
                  <a:pt x="1997" y="4173"/>
                </a:lnTo>
                <a:lnTo>
                  <a:pt x="2309" y="3926"/>
                </a:lnTo>
                <a:lnTo>
                  <a:pt x="2712" y="4091"/>
                </a:lnTo>
                <a:lnTo>
                  <a:pt x="2896" y="3714"/>
                </a:lnTo>
                <a:lnTo>
                  <a:pt x="3339" y="3723"/>
                </a:lnTo>
                <a:lnTo>
                  <a:pt x="3373" y="3312"/>
                </a:lnTo>
                <a:lnTo>
                  <a:pt x="3707" y="3110"/>
                </a:lnTo>
                <a:lnTo>
                  <a:pt x="3686" y="2773"/>
                </a:lnTo>
                <a:lnTo>
                  <a:pt x="3953" y="2496"/>
                </a:lnTo>
                <a:lnTo>
                  <a:pt x="3793" y="2159"/>
                </a:lnTo>
                <a:lnTo>
                  <a:pt x="3953" y="1787"/>
                </a:lnTo>
                <a:lnTo>
                  <a:pt x="3686" y="1545"/>
                </a:lnTo>
                <a:lnTo>
                  <a:pt x="3721" y="1166"/>
                </a:lnTo>
                <a:lnTo>
                  <a:pt x="3373" y="1003"/>
                </a:lnTo>
                <a:lnTo>
                  <a:pt x="3367" y="506"/>
                </a:lnTo>
                <a:lnTo>
                  <a:pt x="2896" y="603"/>
                </a:lnTo>
                <a:lnTo>
                  <a:pt x="2699" y="179"/>
                </a:lnTo>
                <a:lnTo>
                  <a:pt x="2309" y="390"/>
                </a:lnTo>
                <a:lnTo>
                  <a:pt x="199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24"/>
          <p:cNvSpPr/>
          <p:nvPr/>
        </p:nvSpPr>
        <p:spPr>
          <a:xfrm>
            <a:off x="5281084" y="2236697"/>
            <a:ext cx="332181" cy="316533"/>
          </a:xfrm>
          <a:custGeom>
            <a:rect b="b" l="l" r="r" t="t"/>
            <a:pathLst>
              <a:path extrusionOk="0" h="2569" w="2696">
                <a:moveTo>
                  <a:pt x="1346" y="0"/>
                </a:moveTo>
                <a:cubicBezTo>
                  <a:pt x="694" y="0"/>
                  <a:pt x="137" y="495"/>
                  <a:pt x="70" y="1158"/>
                </a:cubicBezTo>
                <a:cubicBezTo>
                  <a:pt x="1" y="1863"/>
                  <a:pt x="515" y="2492"/>
                  <a:pt x="1221" y="2563"/>
                </a:cubicBezTo>
                <a:cubicBezTo>
                  <a:pt x="1264" y="2567"/>
                  <a:pt x="1307" y="2569"/>
                  <a:pt x="1349" y="2569"/>
                </a:cubicBezTo>
                <a:cubicBezTo>
                  <a:pt x="2002" y="2569"/>
                  <a:pt x="2560" y="2075"/>
                  <a:pt x="2626" y="1412"/>
                </a:cubicBezTo>
                <a:cubicBezTo>
                  <a:pt x="2696" y="706"/>
                  <a:pt x="2181" y="77"/>
                  <a:pt x="1475" y="7"/>
                </a:cubicBezTo>
                <a:cubicBezTo>
                  <a:pt x="1432" y="2"/>
                  <a:pt x="1389" y="0"/>
                  <a:pt x="13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24"/>
          <p:cNvSpPr/>
          <p:nvPr/>
        </p:nvSpPr>
        <p:spPr>
          <a:xfrm>
            <a:off x="5015685" y="3007264"/>
            <a:ext cx="764164" cy="390953"/>
          </a:xfrm>
          <a:custGeom>
            <a:rect b="b" l="l" r="r" t="t"/>
            <a:pathLst>
              <a:path extrusionOk="0" h="3173" w="6202">
                <a:moveTo>
                  <a:pt x="2317" y="1"/>
                </a:moveTo>
                <a:cubicBezTo>
                  <a:pt x="2057" y="1"/>
                  <a:pt x="1796" y="85"/>
                  <a:pt x="1589" y="244"/>
                </a:cubicBezTo>
                <a:cubicBezTo>
                  <a:pt x="1279" y="484"/>
                  <a:pt x="1060" y="898"/>
                  <a:pt x="1095" y="1288"/>
                </a:cubicBezTo>
                <a:cubicBezTo>
                  <a:pt x="712" y="1302"/>
                  <a:pt x="358" y="1436"/>
                  <a:pt x="1" y="1573"/>
                </a:cubicBezTo>
                <a:cubicBezTo>
                  <a:pt x="3679" y="1669"/>
                  <a:pt x="6028" y="3076"/>
                  <a:pt x="6201" y="3172"/>
                </a:cubicBezTo>
                <a:cubicBezTo>
                  <a:pt x="6090" y="2829"/>
                  <a:pt x="5890" y="2506"/>
                  <a:pt x="5613" y="2276"/>
                </a:cubicBezTo>
                <a:cubicBezTo>
                  <a:pt x="5713" y="1886"/>
                  <a:pt x="5785" y="1474"/>
                  <a:pt x="5700" y="1079"/>
                </a:cubicBezTo>
                <a:cubicBezTo>
                  <a:pt x="5614" y="685"/>
                  <a:pt x="5339" y="309"/>
                  <a:pt x="4948" y="208"/>
                </a:cubicBezTo>
                <a:cubicBezTo>
                  <a:pt x="4873" y="188"/>
                  <a:pt x="4797" y="179"/>
                  <a:pt x="4720" y="179"/>
                </a:cubicBezTo>
                <a:cubicBezTo>
                  <a:pt x="4508" y="179"/>
                  <a:pt x="4295" y="249"/>
                  <a:pt x="4109" y="356"/>
                </a:cubicBezTo>
                <a:cubicBezTo>
                  <a:pt x="3856" y="501"/>
                  <a:pt x="3656" y="698"/>
                  <a:pt x="3454" y="908"/>
                </a:cubicBezTo>
                <a:cubicBezTo>
                  <a:pt x="3366" y="526"/>
                  <a:pt x="3073" y="198"/>
                  <a:pt x="2703" y="66"/>
                </a:cubicBezTo>
                <a:cubicBezTo>
                  <a:pt x="2579" y="22"/>
                  <a:pt x="2448" y="1"/>
                  <a:pt x="2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24"/>
          <p:cNvSpPr/>
          <p:nvPr/>
        </p:nvSpPr>
        <p:spPr>
          <a:xfrm>
            <a:off x="3344684" y="3206251"/>
            <a:ext cx="401057" cy="216238"/>
          </a:xfrm>
          <a:custGeom>
            <a:rect b="b" l="l" r="r" t="t"/>
            <a:pathLst>
              <a:path extrusionOk="0" h="1755" w="3255">
                <a:moveTo>
                  <a:pt x="1797" y="1"/>
                </a:moveTo>
                <a:cubicBezTo>
                  <a:pt x="1596" y="1"/>
                  <a:pt x="1395" y="83"/>
                  <a:pt x="1253" y="225"/>
                </a:cubicBezTo>
                <a:cubicBezTo>
                  <a:pt x="1102" y="376"/>
                  <a:pt x="968" y="613"/>
                  <a:pt x="979" y="826"/>
                </a:cubicBezTo>
                <a:cubicBezTo>
                  <a:pt x="936" y="814"/>
                  <a:pt x="893" y="809"/>
                  <a:pt x="849" y="809"/>
                </a:cubicBezTo>
                <a:cubicBezTo>
                  <a:pt x="711" y="809"/>
                  <a:pt x="573" y="863"/>
                  <a:pt x="475" y="961"/>
                </a:cubicBezTo>
                <a:cubicBezTo>
                  <a:pt x="345" y="1089"/>
                  <a:pt x="291" y="1291"/>
                  <a:pt x="338" y="1467"/>
                </a:cubicBezTo>
                <a:cubicBezTo>
                  <a:pt x="230" y="1557"/>
                  <a:pt x="109" y="1664"/>
                  <a:pt x="1" y="1755"/>
                </a:cubicBezTo>
                <a:cubicBezTo>
                  <a:pt x="1" y="1755"/>
                  <a:pt x="1640" y="1032"/>
                  <a:pt x="3254" y="817"/>
                </a:cubicBezTo>
                <a:cubicBezTo>
                  <a:pt x="3086" y="787"/>
                  <a:pt x="2883" y="711"/>
                  <a:pt x="2713" y="680"/>
                </a:cubicBezTo>
                <a:cubicBezTo>
                  <a:pt x="2537" y="336"/>
                  <a:pt x="2222" y="24"/>
                  <a:pt x="1836" y="2"/>
                </a:cubicBezTo>
                <a:cubicBezTo>
                  <a:pt x="1823" y="1"/>
                  <a:pt x="1810" y="1"/>
                  <a:pt x="17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24"/>
          <p:cNvSpPr/>
          <p:nvPr/>
        </p:nvSpPr>
        <p:spPr>
          <a:xfrm>
            <a:off x="3795024" y="2840681"/>
            <a:ext cx="509853" cy="258623"/>
          </a:xfrm>
          <a:custGeom>
            <a:rect b="b" l="l" r="r" t="t"/>
            <a:pathLst>
              <a:path extrusionOk="0" h="2099" w="4138">
                <a:moveTo>
                  <a:pt x="2433" y="0"/>
                </a:moveTo>
                <a:cubicBezTo>
                  <a:pt x="2428" y="0"/>
                  <a:pt x="2422" y="0"/>
                  <a:pt x="2417" y="1"/>
                </a:cubicBezTo>
                <a:cubicBezTo>
                  <a:pt x="2200" y="7"/>
                  <a:pt x="2006" y="148"/>
                  <a:pt x="1877" y="322"/>
                </a:cubicBezTo>
                <a:cubicBezTo>
                  <a:pt x="1748" y="496"/>
                  <a:pt x="1678" y="712"/>
                  <a:pt x="1609" y="916"/>
                </a:cubicBezTo>
                <a:cubicBezTo>
                  <a:pt x="1482" y="798"/>
                  <a:pt x="1309" y="737"/>
                  <a:pt x="1136" y="737"/>
                </a:cubicBezTo>
                <a:cubicBezTo>
                  <a:pt x="990" y="737"/>
                  <a:pt x="845" y="780"/>
                  <a:pt x="729" y="868"/>
                </a:cubicBezTo>
                <a:cubicBezTo>
                  <a:pt x="474" y="1060"/>
                  <a:pt x="348" y="1434"/>
                  <a:pt x="495" y="1719"/>
                </a:cubicBezTo>
                <a:cubicBezTo>
                  <a:pt x="307" y="1840"/>
                  <a:pt x="188" y="1976"/>
                  <a:pt x="0" y="2098"/>
                </a:cubicBezTo>
                <a:cubicBezTo>
                  <a:pt x="0" y="2098"/>
                  <a:pt x="2121" y="1473"/>
                  <a:pt x="4137" y="1447"/>
                </a:cubicBezTo>
                <a:cubicBezTo>
                  <a:pt x="3999" y="1393"/>
                  <a:pt x="3790" y="1340"/>
                  <a:pt x="3652" y="1289"/>
                </a:cubicBezTo>
                <a:cubicBezTo>
                  <a:pt x="3693" y="1161"/>
                  <a:pt x="3653" y="1012"/>
                  <a:pt x="3555" y="919"/>
                </a:cubicBezTo>
                <a:cubicBezTo>
                  <a:pt x="3489" y="858"/>
                  <a:pt x="3404" y="826"/>
                  <a:pt x="3316" y="826"/>
                </a:cubicBezTo>
                <a:cubicBezTo>
                  <a:pt x="3273" y="826"/>
                  <a:pt x="3229" y="834"/>
                  <a:pt x="3188" y="850"/>
                </a:cubicBezTo>
                <a:cubicBezTo>
                  <a:pt x="3150" y="644"/>
                  <a:pt x="3083" y="440"/>
                  <a:pt x="2954" y="276"/>
                </a:cubicBezTo>
                <a:cubicBezTo>
                  <a:pt x="2828" y="116"/>
                  <a:pt x="2635" y="0"/>
                  <a:pt x="24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24"/>
          <p:cNvSpPr/>
          <p:nvPr/>
        </p:nvSpPr>
        <p:spPr>
          <a:xfrm>
            <a:off x="3660969" y="2483367"/>
            <a:ext cx="276858" cy="284867"/>
          </a:xfrm>
          <a:custGeom>
            <a:rect b="b" l="l" r="r" t="t"/>
            <a:pathLst>
              <a:path extrusionOk="0" h="2312" w="2247">
                <a:moveTo>
                  <a:pt x="2247" y="1"/>
                </a:moveTo>
                <a:lnTo>
                  <a:pt x="1" y="1083"/>
                </a:lnTo>
                <a:lnTo>
                  <a:pt x="1" y="2311"/>
                </a:lnTo>
                <a:lnTo>
                  <a:pt x="22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24"/>
          <p:cNvSpPr/>
          <p:nvPr/>
        </p:nvSpPr>
        <p:spPr>
          <a:xfrm>
            <a:off x="3553652" y="2483367"/>
            <a:ext cx="384177" cy="133562"/>
          </a:xfrm>
          <a:custGeom>
            <a:rect b="b" l="l" r="r" t="t"/>
            <a:pathLst>
              <a:path extrusionOk="0" h="1084" w="3118">
                <a:moveTo>
                  <a:pt x="3118" y="1"/>
                </a:moveTo>
                <a:lnTo>
                  <a:pt x="0" y="477"/>
                </a:lnTo>
                <a:lnTo>
                  <a:pt x="872" y="1083"/>
                </a:lnTo>
                <a:lnTo>
                  <a:pt x="31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24"/>
          <p:cNvSpPr/>
          <p:nvPr/>
        </p:nvSpPr>
        <p:spPr>
          <a:xfrm>
            <a:off x="3745616" y="2483367"/>
            <a:ext cx="192211" cy="264907"/>
          </a:xfrm>
          <a:custGeom>
            <a:rect b="b" l="l" r="r" t="t"/>
            <a:pathLst>
              <a:path extrusionOk="0" h="2150" w="1560">
                <a:moveTo>
                  <a:pt x="1560" y="1"/>
                </a:moveTo>
                <a:lnTo>
                  <a:pt x="0" y="1605"/>
                </a:lnTo>
                <a:lnTo>
                  <a:pt x="838" y="2150"/>
                </a:lnTo>
                <a:lnTo>
                  <a:pt x="156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24"/>
          <p:cNvSpPr/>
          <p:nvPr/>
        </p:nvSpPr>
        <p:spPr>
          <a:xfrm>
            <a:off x="3345300" y="3030920"/>
            <a:ext cx="256652" cy="139969"/>
          </a:xfrm>
          <a:custGeom>
            <a:rect b="b" l="l" r="r" t="t"/>
            <a:pathLst>
              <a:path extrusionOk="0" h="1136" w="2083">
                <a:moveTo>
                  <a:pt x="1" y="1"/>
                </a:moveTo>
                <a:lnTo>
                  <a:pt x="1301" y="1135"/>
                </a:lnTo>
                <a:lnTo>
                  <a:pt x="2083" y="80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24"/>
          <p:cNvSpPr/>
          <p:nvPr/>
        </p:nvSpPr>
        <p:spPr>
          <a:xfrm>
            <a:off x="3345300" y="3030920"/>
            <a:ext cx="160423" cy="228559"/>
          </a:xfrm>
          <a:custGeom>
            <a:rect b="b" l="l" r="r" t="t"/>
            <a:pathLst>
              <a:path extrusionOk="0" h="1855" w="1302">
                <a:moveTo>
                  <a:pt x="1" y="1"/>
                </a:moveTo>
                <a:lnTo>
                  <a:pt x="1152" y="1855"/>
                </a:lnTo>
                <a:lnTo>
                  <a:pt x="1301" y="113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24"/>
          <p:cNvSpPr/>
          <p:nvPr/>
        </p:nvSpPr>
        <p:spPr>
          <a:xfrm>
            <a:off x="3345300" y="3015272"/>
            <a:ext cx="192951" cy="84154"/>
          </a:xfrm>
          <a:custGeom>
            <a:rect b="b" l="l" r="r" t="t"/>
            <a:pathLst>
              <a:path extrusionOk="0" h="683" w="1566">
                <a:moveTo>
                  <a:pt x="1565" y="1"/>
                </a:moveTo>
                <a:lnTo>
                  <a:pt x="1" y="128"/>
                </a:lnTo>
                <a:lnTo>
                  <a:pt x="1445" y="682"/>
                </a:lnTo>
                <a:lnTo>
                  <a:pt x="15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24"/>
          <p:cNvSpPr/>
          <p:nvPr/>
        </p:nvSpPr>
        <p:spPr>
          <a:xfrm>
            <a:off x="5351315" y="2953543"/>
            <a:ext cx="355591" cy="126170"/>
          </a:xfrm>
          <a:custGeom>
            <a:rect b="b" l="l" r="r" t="t"/>
            <a:pathLst>
              <a:path extrusionOk="0" h="1024" w="2886">
                <a:moveTo>
                  <a:pt x="2346" y="0"/>
                </a:moveTo>
                <a:lnTo>
                  <a:pt x="1" y="87"/>
                </a:lnTo>
                <a:lnTo>
                  <a:pt x="2885" y="1024"/>
                </a:lnTo>
                <a:lnTo>
                  <a:pt x="23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24"/>
          <p:cNvSpPr/>
          <p:nvPr/>
        </p:nvSpPr>
        <p:spPr>
          <a:xfrm>
            <a:off x="5351315" y="2844254"/>
            <a:ext cx="345611" cy="120132"/>
          </a:xfrm>
          <a:custGeom>
            <a:rect b="b" l="l" r="r" t="t"/>
            <a:pathLst>
              <a:path extrusionOk="0" h="975" w="2805">
                <a:moveTo>
                  <a:pt x="2804" y="0"/>
                </a:moveTo>
                <a:lnTo>
                  <a:pt x="1" y="974"/>
                </a:lnTo>
                <a:lnTo>
                  <a:pt x="1" y="974"/>
                </a:lnTo>
                <a:lnTo>
                  <a:pt x="2346" y="887"/>
                </a:lnTo>
                <a:lnTo>
                  <a:pt x="28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24"/>
          <p:cNvSpPr/>
          <p:nvPr/>
        </p:nvSpPr>
        <p:spPr>
          <a:xfrm>
            <a:off x="5351315" y="2964263"/>
            <a:ext cx="246918" cy="181369"/>
          </a:xfrm>
          <a:custGeom>
            <a:rect b="b" l="l" r="r" t="t"/>
            <a:pathLst>
              <a:path extrusionOk="0" h="1472" w="2004">
                <a:moveTo>
                  <a:pt x="1" y="0"/>
                </a:moveTo>
                <a:lnTo>
                  <a:pt x="1545" y="1472"/>
                </a:lnTo>
                <a:lnTo>
                  <a:pt x="2003" y="65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24"/>
          <p:cNvSpPr/>
          <p:nvPr/>
        </p:nvSpPr>
        <p:spPr>
          <a:xfrm>
            <a:off x="3636204" y="4292363"/>
            <a:ext cx="1745798" cy="276489"/>
          </a:xfrm>
          <a:custGeom>
            <a:rect b="b" l="l" r="r" t="t"/>
            <a:pathLst>
              <a:path extrusionOk="0" h="2244" w="14169">
                <a:moveTo>
                  <a:pt x="1881" y="1"/>
                </a:moveTo>
                <a:cubicBezTo>
                  <a:pt x="1715" y="1"/>
                  <a:pt x="1548" y="10"/>
                  <a:pt x="1380" y="31"/>
                </a:cubicBezTo>
                <a:cubicBezTo>
                  <a:pt x="885" y="93"/>
                  <a:pt x="343" y="313"/>
                  <a:pt x="181" y="783"/>
                </a:cubicBezTo>
                <a:cubicBezTo>
                  <a:pt x="0" y="1301"/>
                  <a:pt x="399" y="1877"/>
                  <a:pt x="905" y="2089"/>
                </a:cubicBezTo>
                <a:cubicBezTo>
                  <a:pt x="1183" y="2207"/>
                  <a:pt x="1481" y="2243"/>
                  <a:pt x="1784" y="2243"/>
                </a:cubicBezTo>
                <a:cubicBezTo>
                  <a:pt x="2032" y="2243"/>
                  <a:pt x="2284" y="2219"/>
                  <a:pt x="2530" y="2193"/>
                </a:cubicBezTo>
                <a:cubicBezTo>
                  <a:pt x="3295" y="2112"/>
                  <a:pt x="4062" y="2033"/>
                  <a:pt x="4829" y="1955"/>
                </a:cubicBezTo>
                <a:cubicBezTo>
                  <a:pt x="5497" y="1884"/>
                  <a:pt x="6163" y="1816"/>
                  <a:pt x="6830" y="1746"/>
                </a:cubicBezTo>
                <a:cubicBezTo>
                  <a:pt x="7076" y="1721"/>
                  <a:pt x="7305" y="1710"/>
                  <a:pt x="7530" y="1710"/>
                </a:cubicBezTo>
                <a:cubicBezTo>
                  <a:pt x="7903" y="1710"/>
                  <a:pt x="8264" y="1740"/>
                  <a:pt x="8669" y="1781"/>
                </a:cubicBezTo>
                <a:lnTo>
                  <a:pt x="12728" y="2195"/>
                </a:lnTo>
                <a:cubicBezTo>
                  <a:pt x="12850" y="2208"/>
                  <a:pt x="12978" y="2218"/>
                  <a:pt x="13105" y="2218"/>
                </a:cubicBezTo>
                <a:cubicBezTo>
                  <a:pt x="13391" y="2218"/>
                  <a:pt x="13670" y="2165"/>
                  <a:pt x="13858" y="1963"/>
                </a:cubicBezTo>
                <a:cubicBezTo>
                  <a:pt x="14168" y="1632"/>
                  <a:pt x="14035" y="1053"/>
                  <a:pt x="13690" y="759"/>
                </a:cubicBezTo>
                <a:cubicBezTo>
                  <a:pt x="13347" y="465"/>
                  <a:pt x="12867" y="394"/>
                  <a:pt x="12415" y="380"/>
                </a:cubicBezTo>
                <a:cubicBezTo>
                  <a:pt x="12350" y="378"/>
                  <a:pt x="12286" y="378"/>
                  <a:pt x="12222" y="378"/>
                </a:cubicBezTo>
                <a:cubicBezTo>
                  <a:pt x="10498" y="378"/>
                  <a:pt x="8800" y="1013"/>
                  <a:pt x="7089" y="1013"/>
                </a:cubicBezTo>
                <a:cubicBezTo>
                  <a:pt x="6867" y="1013"/>
                  <a:pt x="6645" y="1002"/>
                  <a:pt x="6423" y="978"/>
                </a:cubicBezTo>
                <a:cubicBezTo>
                  <a:pt x="4880" y="809"/>
                  <a:pt x="3408" y="1"/>
                  <a:pt x="18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24"/>
          <p:cNvSpPr/>
          <p:nvPr/>
        </p:nvSpPr>
        <p:spPr>
          <a:xfrm>
            <a:off x="4584566" y="3555433"/>
            <a:ext cx="744696" cy="763671"/>
          </a:xfrm>
          <a:custGeom>
            <a:rect b="b" l="l" r="r" t="t"/>
            <a:pathLst>
              <a:path extrusionOk="0" h="6198" w="6044">
                <a:moveTo>
                  <a:pt x="1160" y="0"/>
                </a:moveTo>
                <a:lnTo>
                  <a:pt x="1" y="807"/>
                </a:lnTo>
                <a:lnTo>
                  <a:pt x="5370" y="6198"/>
                </a:lnTo>
                <a:lnTo>
                  <a:pt x="6044" y="5468"/>
                </a:lnTo>
                <a:cubicBezTo>
                  <a:pt x="6044" y="5468"/>
                  <a:pt x="2768" y="978"/>
                  <a:pt x="116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24"/>
          <p:cNvSpPr/>
          <p:nvPr/>
        </p:nvSpPr>
        <p:spPr>
          <a:xfrm>
            <a:off x="5116103" y="4147342"/>
            <a:ext cx="262319" cy="384177"/>
          </a:xfrm>
          <a:custGeom>
            <a:rect b="b" l="l" r="r" t="t"/>
            <a:pathLst>
              <a:path extrusionOk="0" h="3118" w="2129">
                <a:moveTo>
                  <a:pt x="1234" y="1"/>
                </a:moveTo>
                <a:lnTo>
                  <a:pt x="461" y="755"/>
                </a:lnTo>
                <a:cubicBezTo>
                  <a:pt x="461" y="755"/>
                  <a:pt x="852" y="1390"/>
                  <a:pt x="654" y="1665"/>
                </a:cubicBezTo>
                <a:cubicBezTo>
                  <a:pt x="456" y="1939"/>
                  <a:pt x="0" y="2879"/>
                  <a:pt x="246" y="3101"/>
                </a:cubicBezTo>
                <a:cubicBezTo>
                  <a:pt x="258" y="3112"/>
                  <a:pt x="274" y="3118"/>
                  <a:pt x="293" y="3118"/>
                </a:cubicBezTo>
                <a:cubicBezTo>
                  <a:pt x="651" y="3118"/>
                  <a:pt x="2129" y="1216"/>
                  <a:pt x="2113" y="1111"/>
                </a:cubicBezTo>
                <a:cubicBezTo>
                  <a:pt x="2096" y="1001"/>
                  <a:pt x="1234" y="1"/>
                  <a:pt x="12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24"/>
          <p:cNvSpPr/>
          <p:nvPr/>
        </p:nvSpPr>
        <p:spPr>
          <a:xfrm>
            <a:off x="4340607" y="2694552"/>
            <a:ext cx="927544" cy="1539047"/>
          </a:xfrm>
          <a:custGeom>
            <a:rect b="b" l="l" r="r" t="t"/>
            <a:pathLst>
              <a:path extrusionOk="0" h="12491" w="7528">
                <a:moveTo>
                  <a:pt x="3232" y="1"/>
                </a:moveTo>
                <a:lnTo>
                  <a:pt x="527" y="555"/>
                </a:lnTo>
                <a:cubicBezTo>
                  <a:pt x="265" y="1055"/>
                  <a:pt x="1" y="5643"/>
                  <a:pt x="1844" y="7887"/>
                </a:cubicBezTo>
                <a:lnTo>
                  <a:pt x="6468" y="12491"/>
                </a:lnTo>
                <a:lnTo>
                  <a:pt x="7527" y="11503"/>
                </a:lnTo>
                <a:cubicBezTo>
                  <a:pt x="7527" y="11503"/>
                  <a:pt x="4776" y="8092"/>
                  <a:pt x="3251" y="6909"/>
                </a:cubicBezTo>
                <a:lnTo>
                  <a:pt x="32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24"/>
          <p:cNvSpPr/>
          <p:nvPr/>
        </p:nvSpPr>
        <p:spPr>
          <a:xfrm>
            <a:off x="3974667" y="2676686"/>
            <a:ext cx="991614" cy="1713270"/>
          </a:xfrm>
          <a:custGeom>
            <a:rect b="b" l="l" r="r" t="t"/>
            <a:pathLst>
              <a:path extrusionOk="0" h="13905" w="8048">
                <a:moveTo>
                  <a:pt x="7772" y="0"/>
                </a:moveTo>
                <a:lnTo>
                  <a:pt x="4709" y="639"/>
                </a:lnTo>
                <a:cubicBezTo>
                  <a:pt x="3740" y="3182"/>
                  <a:pt x="0" y="13661"/>
                  <a:pt x="0" y="13661"/>
                </a:cubicBezTo>
                <a:lnTo>
                  <a:pt x="1048" y="13905"/>
                </a:lnTo>
                <a:cubicBezTo>
                  <a:pt x="2980" y="8971"/>
                  <a:pt x="7362" y="1596"/>
                  <a:pt x="7362" y="1596"/>
                </a:cubicBezTo>
                <a:cubicBezTo>
                  <a:pt x="7362" y="1596"/>
                  <a:pt x="8048" y="470"/>
                  <a:pt x="77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24"/>
          <p:cNvSpPr/>
          <p:nvPr/>
        </p:nvSpPr>
        <p:spPr>
          <a:xfrm>
            <a:off x="3732186" y="4300741"/>
            <a:ext cx="395759" cy="194553"/>
          </a:xfrm>
          <a:custGeom>
            <a:rect b="b" l="l" r="r" t="t"/>
            <a:pathLst>
              <a:path extrusionOk="0" h="1579" w="3212">
                <a:moveTo>
                  <a:pt x="2126" y="0"/>
                </a:moveTo>
                <a:cubicBezTo>
                  <a:pt x="2126" y="0"/>
                  <a:pt x="1839" y="618"/>
                  <a:pt x="1510" y="618"/>
                </a:cubicBezTo>
                <a:cubicBezTo>
                  <a:pt x="1503" y="618"/>
                  <a:pt x="1497" y="618"/>
                  <a:pt x="1491" y="617"/>
                </a:cubicBezTo>
                <a:cubicBezTo>
                  <a:pt x="1460" y="615"/>
                  <a:pt x="1424" y="614"/>
                  <a:pt x="1383" y="614"/>
                </a:cubicBezTo>
                <a:cubicBezTo>
                  <a:pt x="974" y="614"/>
                  <a:pt x="109" y="729"/>
                  <a:pt x="54" y="1025"/>
                </a:cubicBezTo>
                <a:cubicBezTo>
                  <a:pt x="0" y="1316"/>
                  <a:pt x="2119" y="1579"/>
                  <a:pt x="2624" y="1579"/>
                </a:cubicBezTo>
                <a:cubicBezTo>
                  <a:pt x="2684" y="1579"/>
                  <a:pt x="2721" y="1575"/>
                  <a:pt x="2730" y="1568"/>
                </a:cubicBezTo>
                <a:cubicBezTo>
                  <a:pt x="2815" y="1495"/>
                  <a:pt x="3212" y="238"/>
                  <a:pt x="3212" y="238"/>
                </a:cubicBezTo>
                <a:lnTo>
                  <a:pt x="21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24"/>
          <p:cNvSpPr/>
          <p:nvPr/>
        </p:nvSpPr>
        <p:spPr>
          <a:xfrm>
            <a:off x="4000295" y="2682847"/>
            <a:ext cx="982127" cy="1636262"/>
          </a:xfrm>
          <a:custGeom>
            <a:rect b="b" l="l" r="r" t="t"/>
            <a:pathLst>
              <a:path extrusionOk="0" h="13280" w="7971">
                <a:moveTo>
                  <a:pt x="7971" y="1"/>
                </a:moveTo>
                <a:lnTo>
                  <a:pt x="4605" y="223"/>
                </a:lnTo>
                <a:cubicBezTo>
                  <a:pt x="4605" y="223"/>
                  <a:pt x="2784" y="3960"/>
                  <a:pt x="2010" y="6551"/>
                </a:cubicBezTo>
                <a:lnTo>
                  <a:pt x="0" y="12985"/>
                </a:lnTo>
                <a:lnTo>
                  <a:pt x="1147" y="13280"/>
                </a:lnTo>
                <a:lnTo>
                  <a:pt x="4143" y="7282"/>
                </a:lnTo>
                <a:lnTo>
                  <a:pt x="6522" y="4162"/>
                </a:lnTo>
                <a:cubicBezTo>
                  <a:pt x="7168" y="3265"/>
                  <a:pt x="7628" y="2243"/>
                  <a:pt x="7842" y="1159"/>
                </a:cubicBezTo>
                <a:cubicBezTo>
                  <a:pt x="7912" y="794"/>
                  <a:pt x="7963" y="402"/>
                  <a:pt x="7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24"/>
          <p:cNvSpPr/>
          <p:nvPr/>
        </p:nvSpPr>
        <p:spPr>
          <a:xfrm>
            <a:off x="4087899" y="2750244"/>
            <a:ext cx="690236" cy="1521305"/>
          </a:xfrm>
          <a:custGeom>
            <a:rect b="b" l="l" r="r" t="t"/>
            <a:pathLst>
              <a:path extrusionOk="0" h="12347" w="5602">
                <a:moveTo>
                  <a:pt x="5556" y="1"/>
                </a:moveTo>
                <a:cubicBezTo>
                  <a:pt x="5541" y="1"/>
                  <a:pt x="5526" y="8"/>
                  <a:pt x="5519" y="27"/>
                </a:cubicBezTo>
                <a:cubicBezTo>
                  <a:pt x="5226" y="857"/>
                  <a:pt x="4887" y="1671"/>
                  <a:pt x="4522" y="2473"/>
                </a:cubicBezTo>
                <a:cubicBezTo>
                  <a:pt x="4157" y="3268"/>
                  <a:pt x="3770" y="4053"/>
                  <a:pt x="3373" y="4832"/>
                </a:cubicBezTo>
                <a:cubicBezTo>
                  <a:pt x="2975" y="5616"/>
                  <a:pt x="2570" y="6397"/>
                  <a:pt x="2175" y="7184"/>
                </a:cubicBezTo>
                <a:cubicBezTo>
                  <a:pt x="1783" y="7964"/>
                  <a:pt x="1402" y="8751"/>
                  <a:pt x="1050" y="9550"/>
                </a:cubicBezTo>
                <a:cubicBezTo>
                  <a:pt x="699" y="10349"/>
                  <a:pt x="379" y="11160"/>
                  <a:pt x="108" y="11989"/>
                </a:cubicBezTo>
                <a:cubicBezTo>
                  <a:pt x="74" y="12092"/>
                  <a:pt x="41" y="12195"/>
                  <a:pt x="8" y="12300"/>
                </a:cubicBezTo>
                <a:cubicBezTo>
                  <a:pt x="0" y="12328"/>
                  <a:pt x="24" y="12346"/>
                  <a:pt x="47" y="12346"/>
                </a:cubicBezTo>
                <a:cubicBezTo>
                  <a:pt x="62" y="12346"/>
                  <a:pt x="76" y="12338"/>
                  <a:pt x="82" y="12320"/>
                </a:cubicBezTo>
                <a:cubicBezTo>
                  <a:pt x="343" y="11479"/>
                  <a:pt x="656" y="10658"/>
                  <a:pt x="1003" y="9849"/>
                </a:cubicBezTo>
                <a:cubicBezTo>
                  <a:pt x="1347" y="9046"/>
                  <a:pt x="1724" y="8258"/>
                  <a:pt x="2113" y="7476"/>
                </a:cubicBezTo>
                <a:cubicBezTo>
                  <a:pt x="2504" y="6689"/>
                  <a:pt x="2909" y="5908"/>
                  <a:pt x="3308" y="5124"/>
                </a:cubicBezTo>
                <a:cubicBezTo>
                  <a:pt x="3706" y="4344"/>
                  <a:pt x="4099" y="3563"/>
                  <a:pt x="4468" y="2769"/>
                </a:cubicBezTo>
                <a:cubicBezTo>
                  <a:pt x="4836" y="1977"/>
                  <a:pt x="5180" y="1174"/>
                  <a:pt x="5480" y="354"/>
                </a:cubicBezTo>
                <a:cubicBezTo>
                  <a:pt x="5517" y="252"/>
                  <a:pt x="5554" y="149"/>
                  <a:pt x="5590" y="47"/>
                </a:cubicBezTo>
                <a:cubicBezTo>
                  <a:pt x="5601" y="19"/>
                  <a:pt x="5579" y="1"/>
                  <a:pt x="55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24"/>
          <p:cNvSpPr/>
          <p:nvPr/>
        </p:nvSpPr>
        <p:spPr>
          <a:xfrm>
            <a:off x="4658494" y="2755295"/>
            <a:ext cx="69369" cy="96845"/>
          </a:xfrm>
          <a:custGeom>
            <a:rect b="b" l="l" r="r" t="t"/>
            <a:pathLst>
              <a:path extrusionOk="0" h="786" w="563">
                <a:moveTo>
                  <a:pt x="48" y="1"/>
                </a:moveTo>
                <a:cubicBezTo>
                  <a:pt x="25" y="1"/>
                  <a:pt x="1" y="20"/>
                  <a:pt x="8" y="48"/>
                </a:cubicBezTo>
                <a:cubicBezTo>
                  <a:pt x="82" y="340"/>
                  <a:pt x="255" y="597"/>
                  <a:pt x="494" y="779"/>
                </a:cubicBezTo>
                <a:cubicBezTo>
                  <a:pt x="501" y="784"/>
                  <a:pt x="508" y="786"/>
                  <a:pt x="514" y="786"/>
                </a:cubicBezTo>
                <a:cubicBezTo>
                  <a:pt x="543" y="786"/>
                  <a:pt x="563" y="738"/>
                  <a:pt x="532" y="713"/>
                </a:cubicBezTo>
                <a:cubicBezTo>
                  <a:pt x="308" y="544"/>
                  <a:pt x="150" y="299"/>
                  <a:pt x="81" y="28"/>
                </a:cubicBezTo>
                <a:cubicBezTo>
                  <a:pt x="77" y="9"/>
                  <a:pt x="62" y="1"/>
                  <a:pt x="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24"/>
          <p:cNvSpPr/>
          <p:nvPr/>
        </p:nvSpPr>
        <p:spPr>
          <a:xfrm>
            <a:off x="3845664" y="1754446"/>
            <a:ext cx="798294" cy="618527"/>
          </a:xfrm>
          <a:custGeom>
            <a:rect b="b" l="l" r="r" t="t"/>
            <a:pathLst>
              <a:path extrusionOk="0" h="5020" w="6479">
                <a:moveTo>
                  <a:pt x="5087" y="1"/>
                </a:moveTo>
                <a:cubicBezTo>
                  <a:pt x="4657" y="1311"/>
                  <a:pt x="3871" y="2505"/>
                  <a:pt x="3051" y="3492"/>
                </a:cubicBezTo>
                <a:lnTo>
                  <a:pt x="591" y="796"/>
                </a:lnTo>
                <a:lnTo>
                  <a:pt x="1" y="1242"/>
                </a:lnTo>
                <a:cubicBezTo>
                  <a:pt x="1" y="1242"/>
                  <a:pt x="2591" y="5020"/>
                  <a:pt x="3138" y="5020"/>
                </a:cubicBezTo>
                <a:cubicBezTo>
                  <a:pt x="3676" y="5020"/>
                  <a:pt x="6479" y="452"/>
                  <a:pt x="6479" y="452"/>
                </a:cubicBezTo>
                <a:lnTo>
                  <a:pt x="508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24"/>
          <p:cNvSpPr/>
          <p:nvPr/>
        </p:nvSpPr>
        <p:spPr>
          <a:xfrm>
            <a:off x="3795271" y="1441241"/>
            <a:ext cx="264537" cy="506403"/>
          </a:xfrm>
          <a:custGeom>
            <a:rect b="b" l="l" r="r" t="t"/>
            <a:pathLst>
              <a:path extrusionOk="0" h="4110" w="2147">
                <a:moveTo>
                  <a:pt x="1144" y="0"/>
                </a:moveTo>
                <a:lnTo>
                  <a:pt x="0" y="1215"/>
                </a:lnTo>
                <a:lnTo>
                  <a:pt x="1185" y="4109"/>
                </a:lnTo>
                <a:lnTo>
                  <a:pt x="2146" y="3444"/>
                </a:lnTo>
                <a:lnTo>
                  <a:pt x="11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24"/>
          <p:cNvSpPr/>
          <p:nvPr/>
        </p:nvSpPr>
        <p:spPr>
          <a:xfrm>
            <a:off x="3795271" y="1549668"/>
            <a:ext cx="363847" cy="406848"/>
          </a:xfrm>
          <a:custGeom>
            <a:rect b="b" l="l" r="r" t="t"/>
            <a:pathLst>
              <a:path extrusionOk="0" h="3302" w="2953">
                <a:moveTo>
                  <a:pt x="1832" y="0"/>
                </a:moveTo>
                <a:lnTo>
                  <a:pt x="0" y="335"/>
                </a:lnTo>
                <a:lnTo>
                  <a:pt x="1185" y="3229"/>
                </a:lnTo>
                <a:lnTo>
                  <a:pt x="2952" y="3302"/>
                </a:lnTo>
                <a:lnTo>
                  <a:pt x="183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24"/>
          <p:cNvSpPr/>
          <p:nvPr/>
        </p:nvSpPr>
        <p:spPr>
          <a:xfrm>
            <a:off x="3776296" y="1704915"/>
            <a:ext cx="172867" cy="215252"/>
          </a:xfrm>
          <a:custGeom>
            <a:rect b="b" l="l" r="r" t="t"/>
            <a:pathLst>
              <a:path extrusionOk="0" h="1747" w="1403">
                <a:moveTo>
                  <a:pt x="639" y="0"/>
                </a:moveTo>
                <a:cubicBezTo>
                  <a:pt x="507" y="0"/>
                  <a:pt x="210" y="339"/>
                  <a:pt x="111" y="485"/>
                </a:cubicBezTo>
                <a:cubicBezTo>
                  <a:pt x="1" y="647"/>
                  <a:pt x="75" y="808"/>
                  <a:pt x="341" y="1346"/>
                </a:cubicBezTo>
                <a:cubicBezTo>
                  <a:pt x="508" y="1684"/>
                  <a:pt x="718" y="1747"/>
                  <a:pt x="850" y="1747"/>
                </a:cubicBezTo>
                <a:cubicBezTo>
                  <a:pt x="929" y="1747"/>
                  <a:pt x="980" y="1725"/>
                  <a:pt x="980" y="1725"/>
                </a:cubicBezTo>
                <a:cubicBezTo>
                  <a:pt x="1403" y="1563"/>
                  <a:pt x="1191" y="885"/>
                  <a:pt x="1191" y="885"/>
                </a:cubicBezTo>
                <a:cubicBezTo>
                  <a:pt x="1191" y="885"/>
                  <a:pt x="1355" y="808"/>
                  <a:pt x="1338" y="725"/>
                </a:cubicBezTo>
                <a:cubicBezTo>
                  <a:pt x="1320" y="642"/>
                  <a:pt x="903" y="286"/>
                  <a:pt x="828" y="234"/>
                </a:cubicBezTo>
                <a:cubicBezTo>
                  <a:pt x="808" y="220"/>
                  <a:pt x="785" y="215"/>
                  <a:pt x="760" y="215"/>
                </a:cubicBezTo>
                <a:cubicBezTo>
                  <a:pt x="688" y="215"/>
                  <a:pt x="609" y="259"/>
                  <a:pt x="609" y="259"/>
                </a:cubicBezTo>
                <a:cubicBezTo>
                  <a:pt x="609" y="259"/>
                  <a:pt x="778" y="112"/>
                  <a:pt x="678" y="15"/>
                </a:cubicBezTo>
                <a:cubicBezTo>
                  <a:pt x="668" y="5"/>
                  <a:pt x="655" y="0"/>
                  <a:pt x="6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24"/>
          <p:cNvSpPr/>
          <p:nvPr/>
        </p:nvSpPr>
        <p:spPr>
          <a:xfrm>
            <a:off x="4550560" y="2432357"/>
            <a:ext cx="562588" cy="182478"/>
          </a:xfrm>
          <a:custGeom>
            <a:rect b="b" l="l" r="r" t="t"/>
            <a:pathLst>
              <a:path extrusionOk="0" h="1481" w="4566">
                <a:moveTo>
                  <a:pt x="3624" y="0"/>
                </a:moveTo>
                <a:cubicBezTo>
                  <a:pt x="3569" y="0"/>
                  <a:pt x="3514" y="2"/>
                  <a:pt x="3459" y="4"/>
                </a:cubicBezTo>
                <a:cubicBezTo>
                  <a:pt x="3118" y="15"/>
                  <a:pt x="2779" y="25"/>
                  <a:pt x="2438" y="34"/>
                </a:cubicBezTo>
                <a:cubicBezTo>
                  <a:pt x="1838" y="54"/>
                  <a:pt x="1239" y="71"/>
                  <a:pt x="640" y="91"/>
                </a:cubicBezTo>
                <a:cubicBezTo>
                  <a:pt x="462" y="96"/>
                  <a:pt x="289" y="81"/>
                  <a:pt x="175" y="238"/>
                </a:cubicBezTo>
                <a:cubicBezTo>
                  <a:pt x="43" y="418"/>
                  <a:pt x="0" y="677"/>
                  <a:pt x="57" y="893"/>
                </a:cubicBezTo>
                <a:cubicBezTo>
                  <a:pt x="123" y="1144"/>
                  <a:pt x="324" y="1355"/>
                  <a:pt x="570" y="1433"/>
                </a:cubicBezTo>
                <a:cubicBezTo>
                  <a:pt x="690" y="1472"/>
                  <a:pt x="815" y="1480"/>
                  <a:pt x="940" y="1480"/>
                </a:cubicBezTo>
                <a:cubicBezTo>
                  <a:pt x="986" y="1480"/>
                  <a:pt x="1031" y="1479"/>
                  <a:pt x="1077" y="1478"/>
                </a:cubicBezTo>
                <a:cubicBezTo>
                  <a:pt x="1904" y="1459"/>
                  <a:pt x="2728" y="1440"/>
                  <a:pt x="3555" y="1421"/>
                </a:cubicBezTo>
                <a:cubicBezTo>
                  <a:pt x="3798" y="1416"/>
                  <a:pt x="4058" y="1405"/>
                  <a:pt x="4259" y="1266"/>
                </a:cubicBezTo>
                <a:cubicBezTo>
                  <a:pt x="4461" y="1125"/>
                  <a:pt x="4566" y="862"/>
                  <a:pt x="4527" y="619"/>
                </a:cubicBezTo>
                <a:cubicBezTo>
                  <a:pt x="4487" y="376"/>
                  <a:pt x="4309" y="162"/>
                  <a:pt x="4080" y="70"/>
                </a:cubicBezTo>
                <a:cubicBezTo>
                  <a:pt x="3936" y="13"/>
                  <a:pt x="3780" y="0"/>
                  <a:pt x="3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24"/>
          <p:cNvSpPr/>
          <p:nvPr/>
        </p:nvSpPr>
        <p:spPr>
          <a:xfrm>
            <a:off x="4489693" y="1645773"/>
            <a:ext cx="599059" cy="809136"/>
          </a:xfrm>
          <a:custGeom>
            <a:rect b="b" l="l" r="r" t="t"/>
            <a:pathLst>
              <a:path extrusionOk="0" h="6567" w="4862">
                <a:moveTo>
                  <a:pt x="1652" y="1"/>
                </a:moveTo>
                <a:cubicBezTo>
                  <a:pt x="1410" y="1"/>
                  <a:pt x="1162" y="33"/>
                  <a:pt x="926" y="76"/>
                </a:cubicBezTo>
                <a:cubicBezTo>
                  <a:pt x="515" y="148"/>
                  <a:pt x="143" y="306"/>
                  <a:pt x="60" y="764"/>
                </a:cubicBezTo>
                <a:cubicBezTo>
                  <a:pt x="0" y="1079"/>
                  <a:pt x="149" y="1463"/>
                  <a:pt x="197" y="1777"/>
                </a:cubicBezTo>
                <a:cubicBezTo>
                  <a:pt x="259" y="2195"/>
                  <a:pt x="305" y="2616"/>
                  <a:pt x="334" y="3038"/>
                </a:cubicBezTo>
                <a:cubicBezTo>
                  <a:pt x="392" y="3875"/>
                  <a:pt x="383" y="4715"/>
                  <a:pt x="306" y="5550"/>
                </a:cubicBezTo>
                <a:cubicBezTo>
                  <a:pt x="285" y="5788"/>
                  <a:pt x="264" y="6054"/>
                  <a:pt x="414" y="6240"/>
                </a:cubicBezTo>
                <a:cubicBezTo>
                  <a:pt x="564" y="6430"/>
                  <a:pt x="833" y="6468"/>
                  <a:pt x="1075" y="6489"/>
                </a:cubicBezTo>
                <a:cubicBezTo>
                  <a:pt x="1691" y="6541"/>
                  <a:pt x="2311" y="6567"/>
                  <a:pt x="2931" y="6567"/>
                </a:cubicBezTo>
                <a:cubicBezTo>
                  <a:pt x="3195" y="6567"/>
                  <a:pt x="3459" y="6562"/>
                  <a:pt x="3724" y="6552"/>
                </a:cubicBezTo>
                <a:cubicBezTo>
                  <a:pt x="4023" y="6542"/>
                  <a:pt x="4347" y="6515"/>
                  <a:pt x="4573" y="6318"/>
                </a:cubicBezTo>
                <a:cubicBezTo>
                  <a:pt x="4783" y="6136"/>
                  <a:pt x="4861" y="5839"/>
                  <a:pt x="4844" y="5563"/>
                </a:cubicBezTo>
                <a:cubicBezTo>
                  <a:pt x="4828" y="5285"/>
                  <a:pt x="4726" y="5022"/>
                  <a:pt x="4626" y="4763"/>
                </a:cubicBezTo>
                <a:cubicBezTo>
                  <a:pt x="4200" y="3656"/>
                  <a:pt x="3774" y="2548"/>
                  <a:pt x="3346" y="1440"/>
                </a:cubicBezTo>
                <a:cubicBezTo>
                  <a:pt x="3175" y="997"/>
                  <a:pt x="2986" y="531"/>
                  <a:pt x="2598" y="259"/>
                </a:cubicBezTo>
                <a:cubicBezTo>
                  <a:pt x="2323" y="65"/>
                  <a:pt x="1993" y="1"/>
                  <a:pt x="16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24"/>
          <p:cNvSpPr/>
          <p:nvPr/>
        </p:nvSpPr>
        <p:spPr>
          <a:xfrm>
            <a:off x="4400734" y="1701218"/>
            <a:ext cx="587847" cy="1099548"/>
          </a:xfrm>
          <a:custGeom>
            <a:rect b="b" l="l" r="r" t="t"/>
            <a:pathLst>
              <a:path extrusionOk="0" h="8924" w="4771">
                <a:moveTo>
                  <a:pt x="2287" y="1"/>
                </a:moveTo>
                <a:cubicBezTo>
                  <a:pt x="1877" y="1"/>
                  <a:pt x="1581" y="35"/>
                  <a:pt x="1581" y="35"/>
                </a:cubicBezTo>
                <a:cubicBezTo>
                  <a:pt x="1479" y="52"/>
                  <a:pt x="1364" y="82"/>
                  <a:pt x="1246" y="121"/>
                </a:cubicBezTo>
                <a:cubicBezTo>
                  <a:pt x="1142" y="154"/>
                  <a:pt x="1037" y="192"/>
                  <a:pt x="940" y="233"/>
                </a:cubicBezTo>
                <a:cubicBezTo>
                  <a:pt x="788" y="298"/>
                  <a:pt x="656" y="368"/>
                  <a:pt x="582" y="434"/>
                </a:cubicBezTo>
                <a:cubicBezTo>
                  <a:pt x="433" y="1077"/>
                  <a:pt x="374" y="1691"/>
                  <a:pt x="359" y="2305"/>
                </a:cubicBezTo>
                <a:cubicBezTo>
                  <a:pt x="356" y="2487"/>
                  <a:pt x="354" y="2670"/>
                  <a:pt x="357" y="2853"/>
                </a:cubicBezTo>
                <a:cubicBezTo>
                  <a:pt x="358" y="3038"/>
                  <a:pt x="362" y="3224"/>
                  <a:pt x="367" y="3413"/>
                </a:cubicBezTo>
                <a:cubicBezTo>
                  <a:pt x="373" y="3646"/>
                  <a:pt x="381" y="3882"/>
                  <a:pt x="389" y="4121"/>
                </a:cubicBezTo>
                <a:cubicBezTo>
                  <a:pt x="393" y="4225"/>
                  <a:pt x="395" y="4328"/>
                  <a:pt x="398" y="4433"/>
                </a:cubicBezTo>
                <a:cubicBezTo>
                  <a:pt x="409" y="4918"/>
                  <a:pt x="413" y="5421"/>
                  <a:pt x="390" y="5954"/>
                </a:cubicBezTo>
                <a:cubicBezTo>
                  <a:pt x="353" y="6783"/>
                  <a:pt x="249" y="7684"/>
                  <a:pt x="1" y="8706"/>
                </a:cubicBezTo>
                <a:cubicBezTo>
                  <a:pt x="275" y="8863"/>
                  <a:pt x="661" y="8924"/>
                  <a:pt x="1094" y="8924"/>
                </a:cubicBezTo>
                <a:cubicBezTo>
                  <a:pt x="2609" y="8924"/>
                  <a:pt x="4712" y="8180"/>
                  <a:pt x="4712" y="8180"/>
                </a:cubicBezTo>
                <a:cubicBezTo>
                  <a:pt x="4771" y="6680"/>
                  <a:pt x="4653" y="5175"/>
                  <a:pt x="4476" y="3883"/>
                </a:cubicBezTo>
                <a:cubicBezTo>
                  <a:pt x="4445" y="3643"/>
                  <a:pt x="4410" y="3411"/>
                  <a:pt x="4374" y="3187"/>
                </a:cubicBezTo>
                <a:cubicBezTo>
                  <a:pt x="4341" y="2981"/>
                  <a:pt x="4306" y="2781"/>
                  <a:pt x="4272" y="2590"/>
                </a:cubicBezTo>
                <a:cubicBezTo>
                  <a:pt x="4237" y="2403"/>
                  <a:pt x="4203" y="2223"/>
                  <a:pt x="4169" y="2053"/>
                </a:cubicBezTo>
                <a:cubicBezTo>
                  <a:pt x="3939" y="901"/>
                  <a:pt x="3715" y="169"/>
                  <a:pt x="3673" y="169"/>
                </a:cubicBezTo>
                <a:cubicBezTo>
                  <a:pt x="3216" y="34"/>
                  <a:pt x="2695" y="1"/>
                  <a:pt x="22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24"/>
          <p:cNvSpPr/>
          <p:nvPr/>
        </p:nvSpPr>
        <p:spPr>
          <a:xfrm>
            <a:off x="4444228" y="1954172"/>
            <a:ext cx="482993" cy="100788"/>
          </a:xfrm>
          <a:custGeom>
            <a:rect b="b" l="l" r="r" t="t"/>
            <a:pathLst>
              <a:path extrusionOk="0" h="818" w="3920">
                <a:moveTo>
                  <a:pt x="3817" y="1"/>
                </a:moveTo>
                <a:cubicBezTo>
                  <a:pt x="2822" y="181"/>
                  <a:pt x="1817" y="269"/>
                  <a:pt x="807" y="269"/>
                </a:cubicBezTo>
                <a:cubicBezTo>
                  <a:pt x="543" y="269"/>
                  <a:pt x="279" y="263"/>
                  <a:pt x="15" y="251"/>
                </a:cubicBezTo>
                <a:lnTo>
                  <a:pt x="6" y="251"/>
                </a:lnTo>
                <a:cubicBezTo>
                  <a:pt x="3" y="433"/>
                  <a:pt x="1" y="615"/>
                  <a:pt x="4" y="799"/>
                </a:cubicBezTo>
                <a:cubicBezTo>
                  <a:pt x="7" y="799"/>
                  <a:pt x="12" y="800"/>
                  <a:pt x="16" y="800"/>
                </a:cubicBezTo>
                <a:cubicBezTo>
                  <a:pt x="276" y="811"/>
                  <a:pt x="536" y="817"/>
                  <a:pt x="796" y="817"/>
                </a:cubicBezTo>
                <a:cubicBezTo>
                  <a:pt x="1843" y="817"/>
                  <a:pt x="2886" y="723"/>
                  <a:pt x="3920" y="538"/>
                </a:cubicBezTo>
                <a:cubicBezTo>
                  <a:pt x="3886" y="349"/>
                  <a:pt x="3852" y="170"/>
                  <a:pt x="38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24"/>
          <p:cNvSpPr/>
          <p:nvPr/>
        </p:nvSpPr>
        <p:spPr>
          <a:xfrm>
            <a:off x="4446076" y="2093894"/>
            <a:ext cx="506403" cy="117545"/>
          </a:xfrm>
          <a:custGeom>
            <a:rect b="b" l="l" r="r" t="t"/>
            <a:pathLst>
              <a:path extrusionOk="0" h="954" w="4110">
                <a:moveTo>
                  <a:pt x="4007" y="0"/>
                </a:moveTo>
                <a:cubicBezTo>
                  <a:pt x="2990" y="168"/>
                  <a:pt x="1964" y="249"/>
                  <a:pt x="935" y="249"/>
                </a:cubicBezTo>
                <a:cubicBezTo>
                  <a:pt x="624" y="249"/>
                  <a:pt x="312" y="241"/>
                  <a:pt x="0" y="226"/>
                </a:cubicBezTo>
                <a:lnTo>
                  <a:pt x="0" y="226"/>
                </a:lnTo>
                <a:cubicBezTo>
                  <a:pt x="6" y="459"/>
                  <a:pt x="14" y="695"/>
                  <a:pt x="22" y="934"/>
                </a:cubicBezTo>
                <a:cubicBezTo>
                  <a:pt x="312" y="947"/>
                  <a:pt x="602" y="954"/>
                  <a:pt x="892" y="954"/>
                </a:cubicBezTo>
                <a:cubicBezTo>
                  <a:pt x="1970" y="954"/>
                  <a:pt x="3044" y="865"/>
                  <a:pt x="4109" y="695"/>
                </a:cubicBezTo>
                <a:cubicBezTo>
                  <a:pt x="4077" y="456"/>
                  <a:pt x="4042" y="224"/>
                  <a:pt x="40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24"/>
          <p:cNvSpPr/>
          <p:nvPr/>
        </p:nvSpPr>
        <p:spPr>
          <a:xfrm>
            <a:off x="4705684" y="1703313"/>
            <a:ext cx="286223" cy="774267"/>
          </a:xfrm>
          <a:custGeom>
            <a:rect b="b" l="l" r="r" t="t"/>
            <a:pathLst>
              <a:path extrusionOk="0" h="6284" w="2323">
                <a:moveTo>
                  <a:pt x="545" y="0"/>
                </a:moveTo>
                <a:cubicBezTo>
                  <a:pt x="478" y="0"/>
                  <a:pt x="434" y="13"/>
                  <a:pt x="434" y="13"/>
                </a:cubicBezTo>
                <a:cubicBezTo>
                  <a:pt x="1" y="5270"/>
                  <a:pt x="2226" y="6284"/>
                  <a:pt x="2226" y="6284"/>
                </a:cubicBezTo>
                <a:cubicBezTo>
                  <a:pt x="2323" y="5971"/>
                  <a:pt x="2179" y="5512"/>
                  <a:pt x="2179" y="5512"/>
                </a:cubicBezTo>
                <a:cubicBezTo>
                  <a:pt x="719" y="4173"/>
                  <a:pt x="781" y="58"/>
                  <a:pt x="781" y="58"/>
                </a:cubicBezTo>
                <a:cubicBezTo>
                  <a:pt x="695" y="12"/>
                  <a:pt x="609" y="0"/>
                  <a:pt x="5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24"/>
          <p:cNvSpPr/>
          <p:nvPr/>
        </p:nvSpPr>
        <p:spPr>
          <a:xfrm>
            <a:off x="4437205" y="1715511"/>
            <a:ext cx="146746" cy="719315"/>
          </a:xfrm>
          <a:custGeom>
            <a:rect b="b" l="l" r="r" t="t"/>
            <a:pathLst>
              <a:path extrusionOk="0" h="5838" w="1191">
                <a:moveTo>
                  <a:pt x="908" y="0"/>
                </a:moveTo>
                <a:cubicBezTo>
                  <a:pt x="848" y="0"/>
                  <a:pt x="740" y="15"/>
                  <a:pt x="645" y="116"/>
                </a:cubicBezTo>
                <a:cubicBezTo>
                  <a:pt x="640" y="122"/>
                  <a:pt x="634" y="129"/>
                  <a:pt x="629" y="135"/>
                </a:cubicBezTo>
                <a:cubicBezTo>
                  <a:pt x="629" y="135"/>
                  <a:pt x="649" y="2476"/>
                  <a:pt x="102" y="4317"/>
                </a:cubicBezTo>
                <a:cubicBezTo>
                  <a:pt x="24" y="4818"/>
                  <a:pt x="1" y="5325"/>
                  <a:pt x="94" y="5838"/>
                </a:cubicBezTo>
                <a:cubicBezTo>
                  <a:pt x="643" y="4884"/>
                  <a:pt x="1191" y="3128"/>
                  <a:pt x="956" y="5"/>
                </a:cubicBezTo>
                <a:cubicBezTo>
                  <a:pt x="956" y="5"/>
                  <a:pt x="953" y="5"/>
                  <a:pt x="951" y="3"/>
                </a:cubicBezTo>
                <a:cubicBezTo>
                  <a:pt x="944" y="2"/>
                  <a:pt x="929" y="0"/>
                  <a:pt x="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24"/>
          <p:cNvSpPr/>
          <p:nvPr/>
        </p:nvSpPr>
        <p:spPr>
          <a:xfrm>
            <a:off x="5222558" y="2670526"/>
            <a:ext cx="139353" cy="218209"/>
          </a:xfrm>
          <a:custGeom>
            <a:rect b="b" l="l" r="r" t="t"/>
            <a:pathLst>
              <a:path extrusionOk="0" h="1771" w="1131">
                <a:moveTo>
                  <a:pt x="570" y="0"/>
                </a:moveTo>
                <a:cubicBezTo>
                  <a:pt x="472" y="0"/>
                  <a:pt x="370" y="31"/>
                  <a:pt x="277" y="64"/>
                </a:cubicBezTo>
                <a:cubicBezTo>
                  <a:pt x="272" y="66"/>
                  <a:pt x="268" y="68"/>
                  <a:pt x="266" y="72"/>
                </a:cubicBezTo>
                <a:cubicBezTo>
                  <a:pt x="258" y="66"/>
                  <a:pt x="249" y="63"/>
                  <a:pt x="240" y="63"/>
                </a:cubicBezTo>
                <a:cubicBezTo>
                  <a:pt x="227" y="63"/>
                  <a:pt x="215" y="69"/>
                  <a:pt x="207" y="84"/>
                </a:cubicBezTo>
                <a:cubicBezTo>
                  <a:pt x="60" y="357"/>
                  <a:pt x="1" y="672"/>
                  <a:pt x="43" y="978"/>
                </a:cubicBezTo>
                <a:cubicBezTo>
                  <a:pt x="51" y="1032"/>
                  <a:pt x="53" y="1112"/>
                  <a:pt x="111" y="1137"/>
                </a:cubicBezTo>
                <a:cubicBezTo>
                  <a:pt x="123" y="1142"/>
                  <a:pt x="134" y="1144"/>
                  <a:pt x="144" y="1144"/>
                </a:cubicBezTo>
                <a:cubicBezTo>
                  <a:pt x="189" y="1144"/>
                  <a:pt x="225" y="1105"/>
                  <a:pt x="236" y="1060"/>
                </a:cubicBezTo>
                <a:cubicBezTo>
                  <a:pt x="256" y="987"/>
                  <a:pt x="257" y="904"/>
                  <a:pt x="267" y="827"/>
                </a:cubicBezTo>
                <a:cubicBezTo>
                  <a:pt x="271" y="801"/>
                  <a:pt x="273" y="776"/>
                  <a:pt x="277" y="750"/>
                </a:cubicBezTo>
                <a:cubicBezTo>
                  <a:pt x="331" y="900"/>
                  <a:pt x="360" y="1057"/>
                  <a:pt x="364" y="1217"/>
                </a:cubicBezTo>
                <a:cubicBezTo>
                  <a:pt x="367" y="1320"/>
                  <a:pt x="359" y="1423"/>
                  <a:pt x="342" y="1525"/>
                </a:cubicBezTo>
                <a:cubicBezTo>
                  <a:pt x="327" y="1603"/>
                  <a:pt x="307" y="1698"/>
                  <a:pt x="383" y="1751"/>
                </a:cubicBezTo>
                <a:cubicBezTo>
                  <a:pt x="402" y="1765"/>
                  <a:pt x="422" y="1771"/>
                  <a:pt x="442" y="1771"/>
                </a:cubicBezTo>
                <a:cubicBezTo>
                  <a:pt x="461" y="1771"/>
                  <a:pt x="480" y="1765"/>
                  <a:pt x="497" y="1755"/>
                </a:cubicBezTo>
                <a:cubicBezTo>
                  <a:pt x="513" y="1763"/>
                  <a:pt x="530" y="1766"/>
                  <a:pt x="548" y="1766"/>
                </a:cubicBezTo>
                <a:cubicBezTo>
                  <a:pt x="576" y="1766"/>
                  <a:pt x="605" y="1757"/>
                  <a:pt x="630" y="1737"/>
                </a:cubicBezTo>
                <a:cubicBezTo>
                  <a:pt x="642" y="1728"/>
                  <a:pt x="651" y="1718"/>
                  <a:pt x="660" y="1706"/>
                </a:cubicBezTo>
                <a:cubicBezTo>
                  <a:pt x="667" y="1716"/>
                  <a:pt x="678" y="1723"/>
                  <a:pt x="691" y="1723"/>
                </a:cubicBezTo>
                <a:cubicBezTo>
                  <a:pt x="697" y="1723"/>
                  <a:pt x="705" y="1721"/>
                  <a:pt x="712" y="1716"/>
                </a:cubicBezTo>
                <a:cubicBezTo>
                  <a:pt x="775" y="1678"/>
                  <a:pt x="815" y="1622"/>
                  <a:pt x="846" y="1557"/>
                </a:cubicBezTo>
                <a:cubicBezTo>
                  <a:pt x="847" y="1557"/>
                  <a:pt x="848" y="1557"/>
                  <a:pt x="850" y="1557"/>
                </a:cubicBezTo>
                <a:cubicBezTo>
                  <a:pt x="863" y="1557"/>
                  <a:pt x="877" y="1551"/>
                  <a:pt x="886" y="1537"/>
                </a:cubicBezTo>
                <a:cubicBezTo>
                  <a:pt x="1076" y="1246"/>
                  <a:pt x="1131" y="876"/>
                  <a:pt x="1044" y="540"/>
                </a:cubicBezTo>
                <a:cubicBezTo>
                  <a:pt x="1003" y="383"/>
                  <a:pt x="930" y="199"/>
                  <a:pt x="807" y="87"/>
                </a:cubicBezTo>
                <a:cubicBezTo>
                  <a:pt x="737" y="23"/>
                  <a:pt x="655" y="0"/>
                  <a:pt x="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24"/>
          <p:cNvSpPr/>
          <p:nvPr/>
        </p:nvSpPr>
        <p:spPr>
          <a:xfrm>
            <a:off x="4853415" y="1721918"/>
            <a:ext cx="473506" cy="985946"/>
          </a:xfrm>
          <a:custGeom>
            <a:rect b="b" l="l" r="r" t="t"/>
            <a:pathLst>
              <a:path extrusionOk="0" h="8002" w="3843">
                <a:moveTo>
                  <a:pt x="0" y="1"/>
                </a:moveTo>
                <a:lnTo>
                  <a:pt x="203" y="1481"/>
                </a:lnTo>
                <a:cubicBezTo>
                  <a:pt x="266" y="1953"/>
                  <a:pt x="453" y="2398"/>
                  <a:pt x="735" y="2783"/>
                </a:cubicBezTo>
                <a:cubicBezTo>
                  <a:pt x="2246" y="4854"/>
                  <a:pt x="3118" y="8001"/>
                  <a:pt x="3118" y="8001"/>
                </a:cubicBezTo>
                <a:lnTo>
                  <a:pt x="3842" y="7828"/>
                </a:lnTo>
                <a:cubicBezTo>
                  <a:pt x="2284" y="1674"/>
                  <a:pt x="0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24"/>
          <p:cNvSpPr/>
          <p:nvPr/>
        </p:nvSpPr>
        <p:spPr>
          <a:xfrm>
            <a:off x="5212331" y="2634794"/>
            <a:ext cx="113602" cy="41892"/>
          </a:xfrm>
          <a:custGeom>
            <a:rect b="b" l="l" r="r" t="t"/>
            <a:pathLst>
              <a:path extrusionOk="0" h="340" w="922">
                <a:moveTo>
                  <a:pt x="828" y="0"/>
                </a:moveTo>
                <a:cubicBezTo>
                  <a:pt x="815" y="0"/>
                  <a:pt x="802" y="4"/>
                  <a:pt x="791" y="12"/>
                </a:cubicBezTo>
                <a:cubicBezTo>
                  <a:pt x="755" y="38"/>
                  <a:pt x="717" y="60"/>
                  <a:pt x="678" y="80"/>
                </a:cubicBezTo>
                <a:cubicBezTo>
                  <a:pt x="653" y="48"/>
                  <a:pt x="615" y="25"/>
                  <a:pt x="563" y="25"/>
                </a:cubicBezTo>
                <a:cubicBezTo>
                  <a:pt x="472" y="25"/>
                  <a:pt x="422" y="90"/>
                  <a:pt x="412" y="160"/>
                </a:cubicBezTo>
                <a:cubicBezTo>
                  <a:pt x="382" y="164"/>
                  <a:pt x="351" y="166"/>
                  <a:pt x="320" y="166"/>
                </a:cubicBezTo>
                <a:cubicBezTo>
                  <a:pt x="258" y="166"/>
                  <a:pt x="195" y="158"/>
                  <a:pt x="133" y="142"/>
                </a:cubicBezTo>
                <a:cubicBezTo>
                  <a:pt x="125" y="140"/>
                  <a:pt x="118" y="139"/>
                  <a:pt x="111" y="139"/>
                </a:cubicBezTo>
                <a:cubicBezTo>
                  <a:pt x="28" y="139"/>
                  <a:pt x="0" y="271"/>
                  <a:pt x="90" y="293"/>
                </a:cubicBezTo>
                <a:cubicBezTo>
                  <a:pt x="165" y="312"/>
                  <a:pt x="240" y="322"/>
                  <a:pt x="316" y="322"/>
                </a:cubicBezTo>
                <a:cubicBezTo>
                  <a:pt x="367" y="322"/>
                  <a:pt x="417" y="318"/>
                  <a:pt x="468" y="310"/>
                </a:cubicBezTo>
                <a:cubicBezTo>
                  <a:pt x="492" y="327"/>
                  <a:pt x="523" y="339"/>
                  <a:pt x="561" y="339"/>
                </a:cubicBezTo>
                <a:cubicBezTo>
                  <a:pt x="635" y="339"/>
                  <a:pt x="683" y="295"/>
                  <a:pt x="702" y="242"/>
                </a:cubicBezTo>
                <a:cubicBezTo>
                  <a:pt x="760" y="217"/>
                  <a:pt x="817" y="184"/>
                  <a:pt x="870" y="146"/>
                </a:cubicBezTo>
                <a:cubicBezTo>
                  <a:pt x="904" y="123"/>
                  <a:pt x="922" y="80"/>
                  <a:pt x="898" y="40"/>
                </a:cubicBezTo>
                <a:cubicBezTo>
                  <a:pt x="886" y="17"/>
                  <a:pt x="856" y="0"/>
                  <a:pt x="8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24"/>
          <p:cNvSpPr/>
          <p:nvPr/>
        </p:nvSpPr>
        <p:spPr>
          <a:xfrm>
            <a:off x="4411084" y="1184468"/>
            <a:ext cx="411160" cy="406478"/>
          </a:xfrm>
          <a:custGeom>
            <a:rect b="b" l="l" r="r" t="t"/>
            <a:pathLst>
              <a:path extrusionOk="0" h="3299" w="3337">
                <a:moveTo>
                  <a:pt x="1755" y="1"/>
                </a:moveTo>
                <a:cubicBezTo>
                  <a:pt x="332" y="1"/>
                  <a:pt x="43" y="741"/>
                  <a:pt x="43" y="741"/>
                </a:cubicBezTo>
                <a:cubicBezTo>
                  <a:pt x="1" y="997"/>
                  <a:pt x="45" y="1267"/>
                  <a:pt x="198" y="1512"/>
                </a:cubicBezTo>
                <a:cubicBezTo>
                  <a:pt x="602" y="2156"/>
                  <a:pt x="1430" y="2356"/>
                  <a:pt x="1825" y="3004"/>
                </a:cubicBezTo>
                <a:cubicBezTo>
                  <a:pt x="1910" y="3142"/>
                  <a:pt x="2017" y="3299"/>
                  <a:pt x="2200" y="3299"/>
                </a:cubicBezTo>
                <a:cubicBezTo>
                  <a:pt x="2202" y="3299"/>
                  <a:pt x="2204" y="3299"/>
                  <a:pt x="2207" y="3299"/>
                </a:cubicBezTo>
                <a:cubicBezTo>
                  <a:pt x="2378" y="3296"/>
                  <a:pt x="2487" y="3143"/>
                  <a:pt x="2575" y="3016"/>
                </a:cubicBezTo>
                <a:cubicBezTo>
                  <a:pt x="2825" y="2657"/>
                  <a:pt x="3020" y="2260"/>
                  <a:pt x="3160" y="1848"/>
                </a:cubicBezTo>
                <a:cubicBezTo>
                  <a:pt x="3242" y="1607"/>
                  <a:pt x="3324" y="1343"/>
                  <a:pt x="3336" y="1084"/>
                </a:cubicBezTo>
                <a:cubicBezTo>
                  <a:pt x="3336" y="1084"/>
                  <a:pt x="2847" y="1"/>
                  <a:pt x="1761" y="1"/>
                </a:cubicBezTo>
                <a:cubicBezTo>
                  <a:pt x="1759" y="1"/>
                  <a:pt x="1757" y="1"/>
                  <a:pt x="17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24"/>
          <p:cNvSpPr/>
          <p:nvPr/>
        </p:nvSpPr>
        <p:spPr>
          <a:xfrm>
            <a:off x="4415273" y="1209973"/>
            <a:ext cx="329717" cy="537206"/>
          </a:xfrm>
          <a:custGeom>
            <a:rect b="b" l="l" r="r" t="t"/>
            <a:pathLst>
              <a:path extrusionOk="0" h="4360" w="2676">
                <a:moveTo>
                  <a:pt x="1419" y="1"/>
                </a:moveTo>
                <a:cubicBezTo>
                  <a:pt x="875" y="1"/>
                  <a:pt x="330" y="257"/>
                  <a:pt x="259" y="635"/>
                </a:cubicBezTo>
                <a:cubicBezTo>
                  <a:pt x="0" y="2012"/>
                  <a:pt x="196" y="2577"/>
                  <a:pt x="580" y="2902"/>
                </a:cubicBezTo>
                <a:cubicBezTo>
                  <a:pt x="1023" y="3279"/>
                  <a:pt x="1312" y="3232"/>
                  <a:pt x="1312" y="4022"/>
                </a:cubicBezTo>
                <a:cubicBezTo>
                  <a:pt x="1398" y="4239"/>
                  <a:pt x="1611" y="4359"/>
                  <a:pt x="1825" y="4359"/>
                </a:cubicBezTo>
                <a:cubicBezTo>
                  <a:pt x="2026" y="4359"/>
                  <a:pt x="2228" y="4253"/>
                  <a:pt x="2328" y="4022"/>
                </a:cubicBezTo>
                <a:cubicBezTo>
                  <a:pt x="2316" y="2974"/>
                  <a:pt x="2675" y="2180"/>
                  <a:pt x="2675" y="2180"/>
                </a:cubicBezTo>
                <a:cubicBezTo>
                  <a:pt x="2675" y="2180"/>
                  <a:pt x="2649" y="868"/>
                  <a:pt x="2459" y="520"/>
                </a:cubicBezTo>
                <a:cubicBezTo>
                  <a:pt x="2259" y="154"/>
                  <a:pt x="1839" y="1"/>
                  <a:pt x="141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24"/>
          <p:cNvSpPr/>
          <p:nvPr/>
        </p:nvSpPr>
        <p:spPr>
          <a:xfrm>
            <a:off x="4419462" y="1197775"/>
            <a:ext cx="345488" cy="240388"/>
          </a:xfrm>
          <a:custGeom>
            <a:rect b="b" l="l" r="r" t="t"/>
            <a:pathLst>
              <a:path extrusionOk="0" h="1951" w="2804">
                <a:moveTo>
                  <a:pt x="1380" y="0"/>
                </a:moveTo>
                <a:cubicBezTo>
                  <a:pt x="946" y="0"/>
                  <a:pt x="540" y="107"/>
                  <a:pt x="370" y="339"/>
                </a:cubicBezTo>
                <a:cubicBezTo>
                  <a:pt x="0" y="843"/>
                  <a:pt x="120" y="1144"/>
                  <a:pt x="120" y="1144"/>
                </a:cubicBezTo>
                <a:cubicBezTo>
                  <a:pt x="242" y="1169"/>
                  <a:pt x="363" y="1179"/>
                  <a:pt x="481" y="1179"/>
                </a:cubicBezTo>
                <a:cubicBezTo>
                  <a:pt x="1162" y="1179"/>
                  <a:pt x="1741" y="836"/>
                  <a:pt x="1741" y="836"/>
                </a:cubicBezTo>
                <a:lnTo>
                  <a:pt x="1741" y="836"/>
                </a:lnTo>
                <a:lnTo>
                  <a:pt x="1418" y="1114"/>
                </a:lnTo>
                <a:cubicBezTo>
                  <a:pt x="1418" y="1114"/>
                  <a:pt x="1474" y="1123"/>
                  <a:pt x="1558" y="1123"/>
                </a:cubicBezTo>
                <a:cubicBezTo>
                  <a:pt x="1742" y="1123"/>
                  <a:pt x="2063" y="1080"/>
                  <a:pt x="2253" y="806"/>
                </a:cubicBezTo>
                <a:lnTo>
                  <a:pt x="2253" y="806"/>
                </a:lnTo>
                <a:cubicBezTo>
                  <a:pt x="2253" y="806"/>
                  <a:pt x="2218" y="1711"/>
                  <a:pt x="2576" y="1951"/>
                </a:cubicBezTo>
                <a:lnTo>
                  <a:pt x="2804" y="1777"/>
                </a:lnTo>
                <a:cubicBezTo>
                  <a:pt x="2804" y="1777"/>
                  <a:pt x="2762" y="1251"/>
                  <a:pt x="2742" y="830"/>
                </a:cubicBezTo>
                <a:cubicBezTo>
                  <a:pt x="2723" y="410"/>
                  <a:pt x="2468" y="155"/>
                  <a:pt x="1882" y="46"/>
                </a:cubicBezTo>
                <a:cubicBezTo>
                  <a:pt x="1718" y="16"/>
                  <a:pt x="1547" y="0"/>
                  <a:pt x="13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24"/>
          <p:cNvSpPr/>
          <p:nvPr/>
        </p:nvSpPr>
        <p:spPr>
          <a:xfrm>
            <a:off x="4571260" y="1421158"/>
            <a:ext cx="25505" cy="25751"/>
          </a:xfrm>
          <a:custGeom>
            <a:rect b="b" l="l" r="r" t="t"/>
            <a:pathLst>
              <a:path extrusionOk="0" h="209" w="207">
                <a:moveTo>
                  <a:pt x="104" y="1"/>
                </a:moveTo>
                <a:cubicBezTo>
                  <a:pt x="46" y="1"/>
                  <a:pt x="0" y="47"/>
                  <a:pt x="0" y="104"/>
                </a:cubicBezTo>
                <a:cubicBezTo>
                  <a:pt x="0" y="161"/>
                  <a:pt x="46" y="208"/>
                  <a:pt x="104" y="208"/>
                </a:cubicBezTo>
                <a:cubicBezTo>
                  <a:pt x="161" y="208"/>
                  <a:pt x="207" y="161"/>
                  <a:pt x="207" y="104"/>
                </a:cubicBezTo>
                <a:cubicBezTo>
                  <a:pt x="207" y="47"/>
                  <a:pt x="161" y="1"/>
                  <a:pt x="1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24"/>
          <p:cNvSpPr/>
          <p:nvPr/>
        </p:nvSpPr>
        <p:spPr>
          <a:xfrm>
            <a:off x="4574463" y="1425717"/>
            <a:ext cx="9611" cy="9611"/>
          </a:xfrm>
          <a:custGeom>
            <a:rect b="b" l="l" r="r" t="t"/>
            <a:pathLst>
              <a:path extrusionOk="0" h="78" w="78">
                <a:moveTo>
                  <a:pt x="39" y="0"/>
                </a:moveTo>
                <a:cubicBezTo>
                  <a:pt x="17" y="0"/>
                  <a:pt x="1" y="19"/>
                  <a:pt x="1" y="39"/>
                </a:cubicBezTo>
                <a:cubicBezTo>
                  <a:pt x="1" y="61"/>
                  <a:pt x="17" y="77"/>
                  <a:pt x="39" y="77"/>
                </a:cubicBezTo>
                <a:cubicBezTo>
                  <a:pt x="61" y="77"/>
                  <a:pt x="78" y="60"/>
                  <a:pt x="78" y="39"/>
                </a:cubicBezTo>
                <a:cubicBezTo>
                  <a:pt x="78" y="19"/>
                  <a:pt x="61" y="0"/>
                  <a:pt x="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24"/>
          <p:cNvSpPr/>
          <p:nvPr/>
        </p:nvSpPr>
        <p:spPr>
          <a:xfrm>
            <a:off x="4472444" y="1421158"/>
            <a:ext cx="25505" cy="25751"/>
          </a:xfrm>
          <a:custGeom>
            <a:rect b="b" l="l" r="r" t="t"/>
            <a:pathLst>
              <a:path extrusionOk="0" h="209" w="207">
                <a:moveTo>
                  <a:pt x="103" y="1"/>
                </a:moveTo>
                <a:cubicBezTo>
                  <a:pt x="46" y="1"/>
                  <a:pt x="0" y="47"/>
                  <a:pt x="0" y="104"/>
                </a:cubicBezTo>
                <a:cubicBezTo>
                  <a:pt x="0" y="162"/>
                  <a:pt x="46" y="208"/>
                  <a:pt x="103" y="208"/>
                </a:cubicBezTo>
                <a:cubicBezTo>
                  <a:pt x="161" y="208"/>
                  <a:pt x="207" y="162"/>
                  <a:pt x="207" y="104"/>
                </a:cubicBezTo>
                <a:cubicBezTo>
                  <a:pt x="207" y="47"/>
                  <a:pt x="161" y="1"/>
                  <a:pt x="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24"/>
          <p:cNvSpPr/>
          <p:nvPr/>
        </p:nvSpPr>
        <p:spPr>
          <a:xfrm>
            <a:off x="4475647" y="1425717"/>
            <a:ext cx="9611" cy="9611"/>
          </a:xfrm>
          <a:custGeom>
            <a:rect b="b" l="l" r="r" t="t"/>
            <a:pathLst>
              <a:path extrusionOk="0" h="78" w="78">
                <a:moveTo>
                  <a:pt x="39" y="0"/>
                </a:moveTo>
                <a:cubicBezTo>
                  <a:pt x="17" y="0"/>
                  <a:pt x="1" y="19"/>
                  <a:pt x="1" y="39"/>
                </a:cubicBezTo>
                <a:cubicBezTo>
                  <a:pt x="1" y="61"/>
                  <a:pt x="19" y="77"/>
                  <a:pt x="39" y="77"/>
                </a:cubicBezTo>
                <a:cubicBezTo>
                  <a:pt x="61" y="77"/>
                  <a:pt x="77" y="60"/>
                  <a:pt x="77" y="39"/>
                </a:cubicBezTo>
                <a:cubicBezTo>
                  <a:pt x="77" y="19"/>
                  <a:pt x="61" y="0"/>
                  <a:pt x="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24"/>
          <p:cNvSpPr/>
          <p:nvPr/>
        </p:nvSpPr>
        <p:spPr>
          <a:xfrm>
            <a:off x="4451251" y="1376062"/>
            <a:ext cx="58526" cy="24026"/>
          </a:xfrm>
          <a:custGeom>
            <a:rect b="b" l="l" r="r" t="t"/>
            <a:pathLst>
              <a:path extrusionOk="0" h="195" w="475">
                <a:moveTo>
                  <a:pt x="250" y="1"/>
                </a:moveTo>
                <a:cubicBezTo>
                  <a:pt x="172" y="1"/>
                  <a:pt x="93" y="28"/>
                  <a:pt x="28" y="85"/>
                </a:cubicBezTo>
                <a:cubicBezTo>
                  <a:pt x="4" y="106"/>
                  <a:pt x="0" y="146"/>
                  <a:pt x="19" y="171"/>
                </a:cubicBezTo>
                <a:cubicBezTo>
                  <a:pt x="29" y="187"/>
                  <a:pt x="44" y="194"/>
                  <a:pt x="60" y="194"/>
                </a:cubicBezTo>
                <a:cubicBezTo>
                  <a:pt x="71" y="194"/>
                  <a:pt x="83" y="190"/>
                  <a:pt x="92" y="182"/>
                </a:cubicBezTo>
                <a:cubicBezTo>
                  <a:pt x="138" y="143"/>
                  <a:pt x="196" y="123"/>
                  <a:pt x="253" y="123"/>
                </a:cubicBezTo>
                <a:cubicBezTo>
                  <a:pt x="258" y="123"/>
                  <a:pt x="264" y="124"/>
                  <a:pt x="269" y="124"/>
                </a:cubicBezTo>
                <a:cubicBezTo>
                  <a:pt x="301" y="126"/>
                  <a:pt x="332" y="134"/>
                  <a:pt x="361" y="150"/>
                </a:cubicBezTo>
                <a:cubicBezTo>
                  <a:pt x="380" y="159"/>
                  <a:pt x="399" y="173"/>
                  <a:pt x="419" y="173"/>
                </a:cubicBezTo>
                <a:cubicBezTo>
                  <a:pt x="426" y="173"/>
                  <a:pt x="433" y="171"/>
                  <a:pt x="440" y="167"/>
                </a:cubicBezTo>
                <a:cubicBezTo>
                  <a:pt x="447" y="163"/>
                  <a:pt x="453" y="157"/>
                  <a:pt x="458" y="151"/>
                </a:cubicBezTo>
                <a:cubicBezTo>
                  <a:pt x="475" y="126"/>
                  <a:pt x="474" y="81"/>
                  <a:pt x="449" y="65"/>
                </a:cubicBezTo>
                <a:cubicBezTo>
                  <a:pt x="389" y="22"/>
                  <a:pt x="319" y="1"/>
                  <a:pt x="2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24"/>
          <p:cNvSpPr/>
          <p:nvPr/>
        </p:nvSpPr>
        <p:spPr>
          <a:xfrm>
            <a:off x="4552531" y="1376062"/>
            <a:ext cx="67151" cy="24026"/>
          </a:xfrm>
          <a:custGeom>
            <a:rect b="b" l="l" r="r" t="t"/>
            <a:pathLst>
              <a:path extrusionOk="0" h="195" w="545">
                <a:moveTo>
                  <a:pt x="259" y="1"/>
                </a:moveTo>
                <a:cubicBezTo>
                  <a:pt x="180" y="1"/>
                  <a:pt x="100" y="22"/>
                  <a:pt x="30" y="65"/>
                </a:cubicBezTo>
                <a:cubicBezTo>
                  <a:pt x="2" y="81"/>
                  <a:pt x="1" y="126"/>
                  <a:pt x="17" y="151"/>
                </a:cubicBezTo>
                <a:cubicBezTo>
                  <a:pt x="24" y="157"/>
                  <a:pt x="30" y="163"/>
                  <a:pt x="38" y="167"/>
                </a:cubicBezTo>
                <a:cubicBezTo>
                  <a:pt x="46" y="171"/>
                  <a:pt x="55" y="173"/>
                  <a:pt x="63" y="173"/>
                </a:cubicBezTo>
                <a:cubicBezTo>
                  <a:pt x="87" y="173"/>
                  <a:pt x="108" y="159"/>
                  <a:pt x="130" y="150"/>
                </a:cubicBezTo>
                <a:cubicBezTo>
                  <a:pt x="164" y="135"/>
                  <a:pt x="200" y="127"/>
                  <a:pt x="236" y="125"/>
                </a:cubicBezTo>
                <a:cubicBezTo>
                  <a:pt x="244" y="125"/>
                  <a:pt x="251" y="124"/>
                  <a:pt x="259" y="124"/>
                </a:cubicBezTo>
                <a:cubicBezTo>
                  <a:pt x="323" y="124"/>
                  <a:pt x="388" y="144"/>
                  <a:pt x="440" y="182"/>
                </a:cubicBezTo>
                <a:cubicBezTo>
                  <a:pt x="451" y="190"/>
                  <a:pt x="464" y="194"/>
                  <a:pt x="477" y="194"/>
                </a:cubicBezTo>
                <a:cubicBezTo>
                  <a:pt x="496" y="194"/>
                  <a:pt x="514" y="187"/>
                  <a:pt x="526" y="171"/>
                </a:cubicBezTo>
                <a:cubicBezTo>
                  <a:pt x="544" y="146"/>
                  <a:pt x="540" y="106"/>
                  <a:pt x="513" y="85"/>
                </a:cubicBezTo>
                <a:cubicBezTo>
                  <a:pt x="439" y="28"/>
                  <a:pt x="349" y="1"/>
                  <a:pt x="2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24"/>
          <p:cNvSpPr/>
          <p:nvPr/>
        </p:nvSpPr>
        <p:spPr>
          <a:xfrm>
            <a:off x="4503739" y="1479314"/>
            <a:ext cx="64810" cy="27476"/>
          </a:xfrm>
          <a:custGeom>
            <a:rect b="b" l="l" r="r" t="t"/>
            <a:pathLst>
              <a:path extrusionOk="0" h="223" w="526">
                <a:moveTo>
                  <a:pt x="465" y="0"/>
                </a:moveTo>
                <a:cubicBezTo>
                  <a:pt x="448" y="0"/>
                  <a:pt x="432" y="8"/>
                  <a:pt x="421" y="22"/>
                </a:cubicBezTo>
                <a:cubicBezTo>
                  <a:pt x="390" y="64"/>
                  <a:pt x="304" y="113"/>
                  <a:pt x="208" y="113"/>
                </a:cubicBezTo>
                <a:cubicBezTo>
                  <a:pt x="169" y="113"/>
                  <a:pt x="127" y="105"/>
                  <a:pt x="88" y="84"/>
                </a:cubicBezTo>
                <a:cubicBezTo>
                  <a:pt x="79" y="80"/>
                  <a:pt x="70" y="78"/>
                  <a:pt x="62" y="78"/>
                </a:cubicBezTo>
                <a:cubicBezTo>
                  <a:pt x="42" y="78"/>
                  <a:pt x="24" y="88"/>
                  <a:pt x="14" y="107"/>
                </a:cubicBezTo>
                <a:cubicBezTo>
                  <a:pt x="1" y="133"/>
                  <a:pt x="11" y="166"/>
                  <a:pt x="38" y="179"/>
                </a:cubicBezTo>
                <a:cubicBezTo>
                  <a:pt x="95" y="209"/>
                  <a:pt x="154" y="222"/>
                  <a:pt x="211" y="222"/>
                </a:cubicBezTo>
                <a:cubicBezTo>
                  <a:pt x="340" y="222"/>
                  <a:pt x="458" y="156"/>
                  <a:pt x="508" y="86"/>
                </a:cubicBezTo>
                <a:cubicBezTo>
                  <a:pt x="526" y="62"/>
                  <a:pt x="521" y="29"/>
                  <a:pt x="497" y="10"/>
                </a:cubicBezTo>
                <a:cubicBezTo>
                  <a:pt x="487" y="3"/>
                  <a:pt x="476" y="0"/>
                  <a:pt x="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24"/>
          <p:cNvSpPr/>
          <p:nvPr/>
        </p:nvSpPr>
        <p:spPr>
          <a:xfrm>
            <a:off x="4509037" y="1450975"/>
            <a:ext cx="21685" cy="17743"/>
          </a:xfrm>
          <a:custGeom>
            <a:rect b="b" l="l" r="r" t="t"/>
            <a:pathLst>
              <a:path extrusionOk="0" h="144" w="176">
                <a:moveTo>
                  <a:pt x="87" y="1"/>
                </a:moveTo>
                <a:cubicBezTo>
                  <a:pt x="78" y="1"/>
                  <a:pt x="69" y="2"/>
                  <a:pt x="61" y="5"/>
                </a:cubicBezTo>
                <a:cubicBezTo>
                  <a:pt x="30" y="14"/>
                  <a:pt x="1" y="45"/>
                  <a:pt x="26" y="133"/>
                </a:cubicBezTo>
                <a:cubicBezTo>
                  <a:pt x="27" y="140"/>
                  <a:pt x="32" y="143"/>
                  <a:pt x="40" y="143"/>
                </a:cubicBezTo>
                <a:cubicBezTo>
                  <a:pt x="41" y="143"/>
                  <a:pt x="42" y="143"/>
                  <a:pt x="43" y="142"/>
                </a:cubicBezTo>
                <a:cubicBezTo>
                  <a:pt x="50" y="140"/>
                  <a:pt x="55" y="133"/>
                  <a:pt x="52" y="126"/>
                </a:cubicBezTo>
                <a:cubicBezTo>
                  <a:pt x="37" y="72"/>
                  <a:pt x="42" y="40"/>
                  <a:pt x="68" y="31"/>
                </a:cubicBezTo>
                <a:cubicBezTo>
                  <a:pt x="74" y="29"/>
                  <a:pt x="80" y="28"/>
                  <a:pt x="86" y="28"/>
                </a:cubicBezTo>
                <a:cubicBezTo>
                  <a:pt x="106" y="28"/>
                  <a:pt x="128" y="36"/>
                  <a:pt x="153" y="51"/>
                </a:cubicBezTo>
                <a:cubicBezTo>
                  <a:pt x="156" y="53"/>
                  <a:pt x="159" y="54"/>
                  <a:pt x="162" y="54"/>
                </a:cubicBezTo>
                <a:cubicBezTo>
                  <a:pt x="166" y="54"/>
                  <a:pt x="170" y="52"/>
                  <a:pt x="173" y="48"/>
                </a:cubicBezTo>
                <a:cubicBezTo>
                  <a:pt x="176" y="41"/>
                  <a:pt x="175" y="33"/>
                  <a:pt x="169" y="29"/>
                </a:cubicBezTo>
                <a:cubicBezTo>
                  <a:pt x="139" y="11"/>
                  <a:pt x="112" y="1"/>
                  <a:pt x="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24"/>
          <p:cNvSpPr/>
          <p:nvPr/>
        </p:nvSpPr>
        <p:spPr>
          <a:xfrm>
            <a:off x="4712214" y="1413519"/>
            <a:ext cx="94258" cy="88590"/>
          </a:xfrm>
          <a:custGeom>
            <a:rect b="b" l="l" r="r" t="t"/>
            <a:pathLst>
              <a:path extrusionOk="0" h="719" w="765">
                <a:moveTo>
                  <a:pt x="458" y="1"/>
                </a:moveTo>
                <a:cubicBezTo>
                  <a:pt x="349" y="1"/>
                  <a:pt x="230" y="57"/>
                  <a:pt x="143" y="161"/>
                </a:cubicBezTo>
                <a:cubicBezTo>
                  <a:pt x="5" y="327"/>
                  <a:pt x="0" y="549"/>
                  <a:pt x="131" y="659"/>
                </a:cubicBezTo>
                <a:cubicBezTo>
                  <a:pt x="179" y="700"/>
                  <a:pt x="240" y="719"/>
                  <a:pt x="304" y="719"/>
                </a:cubicBezTo>
                <a:cubicBezTo>
                  <a:pt x="413" y="719"/>
                  <a:pt x="532" y="663"/>
                  <a:pt x="619" y="559"/>
                </a:cubicBezTo>
                <a:cubicBezTo>
                  <a:pt x="759" y="394"/>
                  <a:pt x="764" y="170"/>
                  <a:pt x="632" y="61"/>
                </a:cubicBezTo>
                <a:cubicBezTo>
                  <a:pt x="583" y="20"/>
                  <a:pt x="522" y="1"/>
                  <a:pt x="4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24"/>
          <p:cNvSpPr/>
          <p:nvPr/>
        </p:nvSpPr>
        <p:spPr>
          <a:xfrm>
            <a:off x="4738089" y="1428304"/>
            <a:ext cx="54337" cy="55322"/>
          </a:xfrm>
          <a:custGeom>
            <a:rect b="b" l="l" r="r" t="t"/>
            <a:pathLst>
              <a:path extrusionOk="0" h="449" w="441">
                <a:moveTo>
                  <a:pt x="237" y="0"/>
                </a:moveTo>
                <a:cubicBezTo>
                  <a:pt x="200" y="0"/>
                  <a:pt x="161" y="9"/>
                  <a:pt x="123" y="25"/>
                </a:cubicBezTo>
                <a:cubicBezTo>
                  <a:pt x="87" y="43"/>
                  <a:pt x="60" y="63"/>
                  <a:pt x="42" y="89"/>
                </a:cubicBezTo>
                <a:cubicBezTo>
                  <a:pt x="18" y="122"/>
                  <a:pt x="11" y="164"/>
                  <a:pt x="25" y="198"/>
                </a:cubicBezTo>
                <a:cubicBezTo>
                  <a:pt x="37" y="229"/>
                  <a:pt x="61" y="248"/>
                  <a:pt x="83" y="266"/>
                </a:cubicBezTo>
                <a:cubicBezTo>
                  <a:pt x="98" y="279"/>
                  <a:pt x="113" y="290"/>
                  <a:pt x="122" y="305"/>
                </a:cubicBezTo>
                <a:cubicBezTo>
                  <a:pt x="134" y="326"/>
                  <a:pt x="131" y="357"/>
                  <a:pt x="113" y="376"/>
                </a:cubicBezTo>
                <a:cubicBezTo>
                  <a:pt x="103" y="389"/>
                  <a:pt x="85" y="396"/>
                  <a:pt x="69" y="396"/>
                </a:cubicBezTo>
                <a:cubicBezTo>
                  <a:pt x="60" y="396"/>
                  <a:pt x="51" y="394"/>
                  <a:pt x="44" y="391"/>
                </a:cubicBezTo>
                <a:cubicBezTo>
                  <a:pt x="40" y="389"/>
                  <a:pt x="36" y="388"/>
                  <a:pt x="32" y="388"/>
                </a:cubicBezTo>
                <a:cubicBezTo>
                  <a:pt x="22" y="388"/>
                  <a:pt x="13" y="394"/>
                  <a:pt x="8" y="403"/>
                </a:cubicBezTo>
                <a:cubicBezTo>
                  <a:pt x="1" y="417"/>
                  <a:pt x="8" y="433"/>
                  <a:pt x="20" y="439"/>
                </a:cubicBezTo>
                <a:cubicBezTo>
                  <a:pt x="36" y="445"/>
                  <a:pt x="51" y="449"/>
                  <a:pt x="67" y="449"/>
                </a:cubicBezTo>
                <a:cubicBezTo>
                  <a:pt x="100" y="449"/>
                  <a:pt x="132" y="437"/>
                  <a:pt x="153" y="412"/>
                </a:cubicBezTo>
                <a:cubicBezTo>
                  <a:pt x="187" y="376"/>
                  <a:pt x="192" y="319"/>
                  <a:pt x="168" y="276"/>
                </a:cubicBezTo>
                <a:cubicBezTo>
                  <a:pt x="154" y="254"/>
                  <a:pt x="134" y="237"/>
                  <a:pt x="117" y="223"/>
                </a:cubicBezTo>
                <a:cubicBezTo>
                  <a:pt x="98" y="209"/>
                  <a:pt x="82" y="194"/>
                  <a:pt x="76" y="177"/>
                </a:cubicBezTo>
                <a:cubicBezTo>
                  <a:pt x="69" y="160"/>
                  <a:pt x="73" y="137"/>
                  <a:pt x="86" y="117"/>
                </a:cubicBezTo>
                <a:cubicBezTo>
                  <a:pt x="91" y="110"/>
                  <a:pt x="98" y="104"/>
                  <a:pt x="106" y="97"/>
                </a:cubicBezTo>
                <a:cubicBezTo>
                  <a:pt x="133" y="97"/>
                  <a:pt x="167" y="105"/>
                  <a:pt x="184" y="125"/>
                </a:cubicBezTo>
                <a:cubicBezTo>
                  <a:pt x="203" y="145"/>
                  <a:pt x="213" y="176"/>
                  <a:pt x="208" y="203"/>
                </a:cubicBezTo>
                <a:cubicBezTo>
                  <a:pt x="204" y="219"/>
                  <a:pt x="215" y="232"/>
                  <a:pt x="229" y="234"/>
                </a:cubicBezTo>
                <a:lnTo>
                  <a:pt x="233" y="234"/>
                </a:lnTo>
                <a:cubicBezTo>
                  <a:pt x="245" y="234"/>
                  <a:pt x="257" y="225"/>
                  <a:pt x="260" y="212"/>
                </a:cubicBezTo>
                <a:cubicBezTo>
                  <a:pt x="267" y="167"/>
                  <a:pt x="254" y="121"/>
                  <a:pt x="223" y="87"/>
                </a:cubicBezTo>
                <a:cubicBezTo>
                  <a:pt x="211" y="75"/>
                  <a:pt x="197" y="66"/>
                  <a:pt x="182" y="59"/>
                </a:cubicBezTo>
                <a:cubicBezTo>
                  <a:pt x="200" y="54"/>
                  <a:pt x="219" y="52"/>
                  <a:pt x="236" y="52"/>
                </a:cubicBezTo>
                <a:cubicBezTo>
                  <a:pt x="261" y="52"/>
                  <a:pt x="285" y="57"/>
                  <a:pt x="305" y="68"/>
                </a:cubicBezTo>
                <a:cubicBezTo>
                  <a:pt x="347" y="90"/>
                  <a:pt x="378" y="148"/>
                  <a:pt x="357" y="194"/>
                </a:cubicBezTo>
                <a:cubicBezTo>
                  <a:pt x="351" y="209"/>
                  <a:pt x="357" y="224"/>
                  <a:pt x="369" y="230"/>
                </a:cubicBezTo>
                <a:cubicBezTo>
                  <a:pt x="373" y="232"/>
                  <a:pt x="377" y="233"/>
                  <a:pt x="381" y="233"/>
                </a:cubicBezTo>
                <a:cubicBezTo>
                  <a:pt x="391" y="233"/>
                  <a:pt x="401" y="227"/>
                  <a:pt x="405" y="218"/>
                </a:cubicBezTo>
                <a:cubicBezTo>
                  <a:pt x="441" y="151"/>
                  <a:pt x="406" y="60"/>
                  <a:pt x="332" y="22"/>
                </a:cubicBezTo>
                <a:cubicBezTo>
                  <a:pt x="304" y="7"/>
                  <a:pt x="271" y="0"/>
                  <a:pt x="2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24"/>
          <p:cNvSpPr/>
          <p:nvPr/>
        </p:nvSpPr>
        <p:spPr>
          <a:xfrm>
            <a:off x="4416259" y="1101300"/>
            <a:ext cx="408696" cy="216608"/>
          </a:xfrm>
          <a:custGeom>
            <a:rect b="b" l="l" r="r" t="t"/>
            <a:pathLst>
              <a:path extrusionOk="0" h="1758" w="3317">
                <a:moveTo>
                  <a:pt x="1638" y="1"/>
                </a:moveTo>
                <a:cubicBezTo>
                  <a:pt x="633" y="1"/>
                  <a:pt x="145" y="919"/>
                  <a:pt x="1" y="1416"/>
                </a:cubicBezTo>
                <a:cubicBezTo>
                  <a:pt x="1" y="1416"/>
                  <a:pt x="316" y="1089"/>
                  <a:pt x="1074" y="1089"/>
                </a:cubicBezTo>
                <a:cubicBezTo>
                  <a:pt x="1592" y="1089"/>
                  <a:pt x="2318" y="1242"/>
                  <a:pt x="3292" y="1758"/>
                </a:cubicBezTo>
                <a:cubicBezTo>
                  <a:pt x="3292" y="1758"/>
                  <a:pt x="3317" y="330"/>
                  <a:pt x="2046" y="48"/>
                </a:cubicBezTo>
                <a:cubicBezTo>
                  <a:pt x="1902" y="16"/>
                  <a:pt x="1766" y="1"/>
                  <a:pt x="16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24"/>
          <p:cNvSpPr/>
          <p:nvPr/>
        </p:nvSpPr>
        <p:spPr>
          <a:xfrm>
            <a:off x="4259287" y="1107214"/>
            <a:ext cx="562958" cy="210817"/>
          </a:xfrm>
          <a:custGeom>
            <a:rect b="b" l="l" r="r" t="t"/>
            <a:pathLst>
              <a:path extrusionOk="0" h="1711" w="4569">
                <a:moveTo>
                  <a:pt x="1708" y="0"/>
                </a:moveTo>
                <a:cubicBezTo>
                  <a:pt x="1421" y="0"/>
                  <a:pt x="1139" y="75"/>
                  <a:pt x="878" y="257"/>
                </a:cubicBezTo>
                <a:cubicBezTo>
                  <a:pt x="1" y="864"/>
                  <a:pt x="1275" y="1368"/>
                  <a:pt x="1275" y="1368"/>
                </a:cubicBezTo>
                <a:cubicBezTo>
                  <a:pt x="1275" y="1368"/>
                  <a:pt x="1530" y="1146"/>
                  <a:pt x="2216" y="1146"/>
                </a:cubicBezTo>
                <a:cubicBezTo>
                  <a:pt x="2732" y="1146"/>
                  <a:pt x="3491" y="1271"/>
                  <a:pt x="4568" y="1711"/>
                </a:cubicBezTo>
                <a:cubicBezTo>
                  <a:pt x="4568" y="1711"/>
                  <a:pt x="3078" y="0"/>
                  <a:pt x="17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24"/>
          <p:cNvSpPr txBox="1"/>
          <p:nvPr/>
        </p:nvSpPr>
        <p:spPr>
          <a:xfrm>
            <a:off x="368899" y="2681909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4" name="Google Shape;2744;p24"/>
          <p:cNvSpPr txBox="1"/>
          <p:nvPr/>
        </p:nvSpPr>
        <p:spPr>
          <a:xfrm>
            <a:off x="368899" y="415841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5" name="Google Shape;2745;p24"/>
          <p:cNvSpPr txBox="1"/>
          <p:nvPr/>
        </p:nvSpPr>
        <p:spPr>
          <a:xfrm>
            <a:off x="368900" y="127207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6" name="Google Shape;2746;p24"/>
          <p:cNvSpPr txBox="1"/>
          <p:nvPr/>
        </p:nvSpPr>
        <p:spPr>
          <a:xfrm>
            <a:off x="368899" y="96057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47" name="Google Shape;2747;p24"/>
          <p:cNvSpPr txBox="1"/>
          <p:nvPr/>
        </p:nvSpPr>
        <p:spPr>
          <a:xfrm>
            <a:off x="368899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48" name="Google Shape;2748;p24"/>
          <p:cNvSpPr txBox="1"/>
          <p:nvPr/>
        </p:nvSpPr>
        <p:spPr>
          <a:xfrm>
            <a:off x="368899" y="2352862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49" name="Google Shape;2749;p24"/>
          <p:cNvSpPr txBox="1"/>
          <p:nvPr/>
        </p:nvSpPr>
        <p:spPr>
          <a:xfrm>
            <a:off x="6850111" y="1267348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0" name="Google Shape;2750;p24"/>
          <p:cNvSpPr txBox="1"/>
          <p:nvPr/>
        </p:nvSpPr>
        <p:spPr>
          <a:xfrm>
            <a:off x="7467811" y="94609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51" name="Google Shape;2751;p24"/>
          <p:cNvSpPr txBox="1"/>
          <p:nvPr/>
        </p:nvSpPr>
        <p:spPr>
          <a:xfrm>
            <a:off x="7467811" y="234562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52" name="Google Shape;2752;p24"/>
          <p:cNvSpPr txBox="1"/>
          <p:nvPr/>
        </p:nvSpPr>
        <p:spPr>
          <a:xfrm>
            <a:off x="7467811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53" name="Google Shape;2753;p24"/>
          <p:cNvSpPr txBox="1"/>
          <p:nvPr/>
        </p:nvSpPr>
        <p:spPr>
          <a:xfrm>
            <a:off x="6850100" y="4106225"/>
            <a:ext cx="1926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4" name="Google Shape;2754;p24"/>
          <p:cNvSpPr txBox="1"/>
          <p:nvPr/>
        </p:nvSpPr>
        <p:spPr>
          <a:xfrm>
            <a:off x="6850100" y="2681900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25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760" name="Google Shape;2760;p25"/>
          <p:cNvGrpSpPr/>
          <p:nvPr/>
        </p:nvGrpSpPr>
        <p:grpSpPr>
          <a:xfrm>
            <a:off x="3092398" y="1094877"/>
            <a:ext cx="3010418" cy="3625160"/>
            <a:chOff x="3126157" y="1170000"/>
            <a:chExt cx="2947922" cy="3549902"/>
          </a:xfrm>
        </p:grpSpPr>
        <p:sp>
          <p:nvSpPr>
            <p:cNvPr id="2761" name="Google Shape;2761;p25"/>
            <p:cNvSpPr/>
            <p:nvPr/>
          </p:nvSpPr>
          <p:spPr>
            <a:xfrm>
              <a:off x="5388293" y="1900977"/>
              <a:ext cx="14457" cy="2116451"/>
            </a:xfrm>
            <a:custGeom>
              <a:rect b="b" l="l" r="r" t="t"/>
              <a:pathLst>
                <a:path extrusionOk="0" h="15079" w="103">
                  <a:moveTo>
                    <a:pt x="52" y="0"/>
                  </a:moveTo>
                  <a:cubicBezTo>
                    <a:pt x="24" y="0"/>
                    <a:pt x="1" y="23"/>
                    <a:pt x="1" y="52"/>
                  </a:cubicBezTo>
                  <a:lnTo>
                    <a:pt x="1" y="15027"/>
                  </a:lnTo>
                  <a:cubicBezTo>
                    <a:pt x="1" y="15055"/>
                    <a:pt x="24" y="15078"/>
                    <a:pt x="52" y="15078"/>
                  </a:cubicBezTo>
                  <a:cubicBezTo>
                    <a:pt x="80" y="15078"/>
                    <a:pt x="103" y="15055"/>
                    <a:pt x="103" y="15027"/>
                  </a:cubicBezTo>
                  <a:lnTo>
                    <a:pt x="103" y="52"/>
                  </a:lnTo>
                  <a:cubicBezTo>
                    <a:pt x="103" y="23"/>
                    <a:pt x="80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5"/>
            <p:cNvSpPr/>
            <p:nvPr/>
          </p:nvSpPr>
          <p:spPr>
            <a:xfrm>
              <a:off x="3771660" y="1445099"/>
              <a:ext cx="1631095" cy="859128"/>
            </a:xfrm>
            <a:custGeom>
              <a:rect b="b" l="l" r="r" t="t"/>
              <a:pathLst>
                <a:path extrusionOk="0" h="6121" w="11621">
                  <a:moveTo>
                    <a:pt x="52" y="1"/>
                  </a:moveTo>
                  <a:cubicBezTo>
                    <a:pt x="23" y="1"/>
                    <a:pt x="1" y="23"/>
                    <a:pt x="1" y="52"/>
                  </a:cubicBezTo>
                  <a:lnTo>
                    <a:pt x="1" y="6069"/>
                  </a:lnTo>
                  <a:cubicBezTo>
                    <a:pt x="1" y="6098"/>
                    <a:pt x="23" y="6120"/>
                    <a:pt x="52" y="6120"/>
                  </a:cubicBezTo>
                  <a:cubicBezTo>
                    <a:pt x="80" y="6120"/>
                    <a:pt x="103" y="6098"/>
                    <a:pt x="103" y="6069"/>
                  </a:cubicBezTo>
                  <a:lnTo>
                    <a:pt x="103" y="103"/>
                  </a:lnTo>
                  <a:lnTo>
                    <a:pt x="11519" y="103"/>
                  </a:lnTo>
                  <a:lnTo>
                    <a:pt x="11519" y="2702"/>
                  </a:lnTo>
                  <a:cubicBezTo>
                    <a:pt x="11519" y="2730"/>
                    <a:pt x="11542" y="2753"/>
                    <a:pt x="11570" y="2753"/>
                  </a:cubicBezTo>
                  <a:cubicBezTo>
                    <a:pt x="11598" y="2753"/>
                    <a:pt x="11621" y="2730"/>
                    <a:pt x="11621" y="2702"/>
                  </a:cubicBezTo>
                  <a:lnTo>
                    <a:pt x="11621" y="52"/>
                  </a:lnTo>
                  <a:cubicBezTo>
                    <a:pt x="11621" y="23"/>
                    <a:pt x="11598" y="1"/>
                    <a:pt x="11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5"/>
            <p:cNvSpPr/>
            <p:nvPr/>
          </p:nvSpPr>
          <p:spPr>
            <a:xfrm>
              <a:off x="3771660" y="2358400"/>
              <a:ext cx="14457" cy="1659026"/>
            </a:xfrm>
            <a:custGeom>
              <a:rect b="b" l="l" r="r" t="t"/>
              <a:pathLst>
                <a:path extrusionOk="0" h="11820" w="103">
                  <a:moveTo>
                    <a:pt x="52" y="0"/>
                  </a:moveTo>
                  <a:cubicBezTo>
                    <a:pt x="23" y="0"/>
                    <a:pt x="1" y="23"/>
                    <a:pt x="1" y="51"/>
                  </a:cubicBezTo>
                  <a:lnTo>
                    <a:pt x="1" y="11768"/>
                  </a:lnTo>
                  <a:cubicBezTo>
                    <a:pt x="1" y="11796"/>
                    <a:pt x="23" y="11819"/>
                    <a:pt x="52" y="11819"/>
                  </a:cubicBezTo>
                  <a:cubicBezTo>
                    <a:pt x="80" y="11819"/>
                    <a:pt x="103" y="11796"/>
                    <a:pt x="103" y="11768"/>
                  </a:cubicBezTo>
                  <a:lnTo>
                    <a:pt x="103" y="51"/>
                  </a:lnTo>
                  <a:cubicBezTo>
                    <a:pt x="103" y="23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5"/>
            <p:cNvSpPr/>
            <p:nvPr/>
          </p:nvSpPr>
          <p:spPr>
            <a:xfrm>
              <a:off x="3433820" y="4002818"/>
              <a:ext cx="2307056" cy="104987"/>
            </a:xfrm>
            <a:custGeom>
              <a:rect b="b" l="l" r="r" t="t"/>
              <a:pathLst>
                <a:path extrusionOk="0" h="748" w="16437">
                  <a:moveTo>
                    <a:pt x="16334" y="103"/>
                  </a:moveTo>
                  <a:lnTo>
                    <a:pt x="16334" y="645"/>
                  </a:lnTo>
                  <a:lnTo>
                    <a:pt x="102" y="645"/>
                  </a:lnTo>
                  <a:lnTo>
                    <a:pt x="102" y="103"/>
                  </a:lnTo>
                  <a:close/>
                  <a:moveTo>
                    <a:pt x="51" y="1"/>
                  </a:moveTo>
                  <a:cubicBezTo>
                    <a:pt x="24" y="1"/>
                    <a:pt x="0" y="23"/>
                    <a:pt x="0" y="52"/>
                  </a:cubicBezTo>
                  <a:lnTo>
                    <a:pt x="0" y="697"/>
                  </a:lnTo>
                  <a:cubicBezTo>
                    <a:pt x="0" y="724"/>
                    <a:pt x="24" y="748"/>
                    <a:pt x="51" y="748"/>
                  </a:cubicBezTo>
                  <a:lnTo>
                    <a:pt x="16385" y="748"/>
                  </a:lnTo>
                  <a:cubicBezTo>
                    <a:pt x="16413" y="748"/>
                    <a:pt x="16436" y="724"/>
                    <a:pt x="16436" y="697"/>
                  </a:cubicBezTo>
                  <a:lnTo>
                    <a:pt x="16436" y="52"/>
                  </a:lnTo>
                  <a:cubicBezTo>
                    <a:pt x="16436" y="23"/>
                    <a:pt x="16413" y="1"/>
                    <a:pt x="16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5"/>
            <p:cNvSpPr/>
            <p:nvPr/>
          </p:nvSpPr>
          <p:spPr>
            <a:xfrm>
              <a:off x="3771660" y="4093348"/>
              <a:ext cx="1631095" cy="464022"/>
            </a:xfrm>
            <a:custGeom>
              <a:rect b="b" l="l" r="r" t="t"/>
              <a:pathLst>
                <a:path extrusionOk="0" h="3306" w="11621">
                  <a:moveTo>
                    <a:pt x="11519" y="102"/>
                  </a:moveTo>
                  <a:lnTo>
                    <a:pt x="11519" y="3203"/>
                  </a:lnTo>
                  <a:lnTo>
                    <a:pt x="103" y="3203"/>
                  </a:lnTo>
                  <a:lnTo>
                    <a:pt x="103" y="102"/>
                  </a:lnTo>
                  <a:close/>
                  <a:moveTo>
                    <a:pt x="52" y="0"/>
                  </a:moveTo>
                  <a:cubicBezTo>
                    <a:pt x="23" y="0"/>
                    <a:pt x="1" y="23"/>
                    <a:pt x="1" y="52"/>
                  </a:cubicBezTo>
                  <a:lnTo>
                    <a:pt x="1" y="3254"/>
                  </a:lnTo>
                  <a:cubicBezTo>
                    <a:pt x="1" y="3282"/>
                    <a:pt x="23" y="3305"/>
                    <a:pt x="52" y="3305"/>
                  </a:cubicBezTo>
                  <a:lnTo>
                    <a:pt x="11570" y="3305"/>
                  </a:lnTo>
                  <a:cubicBezTo>
                    <a:pt x="11598" y="3305"/>
                    <a:pt x="11621" y="3282"/>
                    <a:pt x="11621" y="3254"/>
                  </a:cubicBezTo>
                  <a:lnTo>
                    <a:pt x="11621" y="52"/>
                  </a:lnTo>
                  <a:cubicBezTo>
                    <a:pt x="11621" y="23"/>
                    <a:pt x="11598" y="0"/>
                    <a:pt x="11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5"/>
            <p:cNvSpPr/>
            <p:nvPr/>
          </p:nvSpPr>
          <p:spPr>
            <a:xfrm>
              <a:off x="3566458" y="4542770"/>
              <a:ext cx="2041640" cy="95864"/>
            </a:xfrm>
            <a:custGeom>
              <a:rect b="b" l="l" r="r" t="t"/>
              <a:pathLst>
                <a:path extrusionOk="0" h="683" w="14546">
                  <a:moveTo>
                    <a:pt x="14443" y="103"/>
                  </a:moveTo>
                  <a:lnTo>
                    <a:pt x="14443" y="580"/>
                  </a:lnTo>
                  <a:lnTo>
                    <a:pt x="103" y="580"/>
                  </a:lnTo>
                  <a:lnTo>
                    <a:pt x="103" y="103"/>
                  </a:lnTo>
                  <a:close/>
                  <a:moveTo>
                    <a:pt x="52" y="1"/>
                  </a:moveTo>
                  <a:cubicBezTo>
                    <a:pt x="23" y="1"/>
                    <a:pt x="0" y="23"/>
                    <a:pt x="0" y="52"/>
                  </a:cubicBezTo>
                  <a:lnTo>
                    <a:pt x="0" y="631"/>
                  </a:lnTo>
                  <a:cubicBezTo>
                    <a:pt x="0" y="660"/>
                    <a:pt x="23" y="682"/>
                    <a:pt x="52" y="682"/>
                  </a:cubicBezTo>
                  <a:lnTo>
                    <a:pt x="14494" y="682"/>
                  </a:lnTo>
                  <a:cubicBezTo>
                    <a:pt x="14524" y="682"/>
                    <a:pt x="14545" y="660"/>
                    <a:pt x="14545" y="631"/>
                  </a:cubicBezTo>
                  <a:lnTo>
                    <a:pt x="14545" y="52"/>
                  </a:lnTo>
                  <a:cubicBezTo>
                    <a:pt x="14545" y="23"/>
                    <a:pt x="14522" y="1"/>
                    <a:pt x="14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5"/>
            <p:cNvSpPr/>
            <p:nvPr/>
          </p:nvSpPr>
          <p:spPr>
            <a:xfrm>
              <a:off x="3433820" y="4624177"/>
              <a:ext cx="2307056" cy="95724"/>
            </a:xfrm>
            <a:custGeom>
              <a:rect b="b" l="l" r="r" t="t"/>
              <a:pathLst>
                <a:path extrusionOk="0" h="682" w="16437">
                  <a:moveTo>
                    <a:pt x="16334" y="102"/>
                  </a:moveTo>
                  <a:lnTo>
                    <a:pt x="16334" y="579"/>
                  </a:lnTo>
                  <a:lnTo>
                    <a:pt x="102" y="579"/>
                  </a:lnTo>
                  <a:lnTo>
                    <a:pt x="102" y="102"/>
                  </a:lnTo>
                  <a:close/>
                  <a:moveTo>
                    <a:pt x="51" y="0"/>
                  </a:moveTo>
                  <a:cubicBezTo>
                    <a:pt x="24" y="0"/>
                    <a:pt x="0" y="24"/>
                    <a:pt x="0" y="51"/>
                  </a:cubicBezTo>
                  <a:lnTo>
                    <a:pt x="0" y="630"/>
                  </a:lnTo>
                  <a:cubicBezTo>
                    <a:pt x="0" y="659"/>
                    <a:pt x="24" y="682"/>
                    <a:pt x="51" y="682"/>
                  </a:cubicBezTo>
                  <a:lnTo>
                    <a:pt x="16385" y="682"/>
                  </a:lnTo>
                  <a:cubicBezTo>
                    <a:pt x="16413" y="682"/>
                    <a:pt x="16436" y="659"/>
                    <a:pt x="16436" y="630"/>
                  </a:cubicBezTo>
                  <a:lnTo>
                    <a:pt x="16436" y="51"/>
                  </a:lnTo>
                  <a:cubicBezTo>
                    <a:pt x="16436" y="24"/>
                    <a:pt x="16413" y="0"/>
                    <a:pt x="163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5"/>
            <p:cNvSpPr/>
            <p:nvPr/>
          </p:nvSpPr>
          <p:spPr>
            <a:xfrm>
              <a:off x="4188099" y="4208160"/>
              <a:ext cx="803266" cy="349209"/>
            </a:xfrm>
            <a:custGeom>
              <a:rect b="b" l="l" r="r" t="t"/>
              <a:pathLst>
                <a:path extrusionOk="0" h="2488" w="5723">
                  <a:moveTo>
                    <a:pt x="5620" y="103"/>
                  </a:moveTo>
                  <a:lnTo>
                    <a:pt x="5620" y="2385"/>
                  </a:lnTo>
                  <a:lnTo>
                    <a:pt x="102" y="2385"/>
                  </a:lnTo>
                  <a:lnTo>
                    <a:pt x="102" y="103"/>
                  </a:lnTo>
                  <a:close/>
                  <a:moveTo>
                    <a:pt x="52" y="1"/>
                  </a:moveTo>
                  <a:cubicBezTo>
                    <a:pt x="23" y="1"/>
                    <a:pt x="1" y="23"/>
                    <a:pt x="1" y="52"/>
                  </a:cubicBezTo>
                  <a:lnTo>
                    <a:pt x="1" y="2436"/>
                  </a:lnTo>
                  <a:cubicBezTo>
                    <a:pt x="1" y="2464"/>
                    <a:pt x="23" y="2487"/>
                    <a:pt x="52" y="2487"/>
                  </a:cubicBezTo>
                  <a:lnTo>
                    <a:pt x="5671" y="2487"/>
                  </a:lnTo>
                  <a:cubicBezTo>
                    <a:pt x="5700" y="2487"/>
                    <a:pt x="5722" y="2464"/>
                    <a:pt x="5722" y="2436"/>
                  </a:cubicBezTo>
                  <a:lnTo>
                    <a:pt x="5722" y="52"/>
                  </a:lnTo>
                  <a:cubicBezTo>
                    <a:pt x="5722" y="23"/>
                    <a:pt x="5700" y="1"/>
                    <a:pt x="5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5"/>
            <p:cNvSpPr/>
            <p:nvPr/>
          </p:nvSpPr>
          <p:spPr>
            <a:xfrm>
              <a:off x="4221504" y="4247039"/>
              <a:ext cx="736315" cy="310330"/>
            </a:xfrm>
            <a:custGeom>
              <a:rect b="b" l="l" r="r" t="t"/>
              <a:pathLst>
                <a:path extrusionOk="0" h="2211" w="5246">
                  <a:moveTo>
                    <a:pt x="5145" y="103"/>
                  </a:moveTo>
                  <a:lnTo>
                    <a:pt x="5145" y="2108"/>
                  </a:lnTo>
                  <a:lnTo>
                    <a:pt x="103" y="2108"/>
                  </a:lnTo>
                  <a:lnTo>
                    <a:pt x="103" y="103"/>
                  </a:lnTo>
                  <a:close/>
                  <a:moveTo>
                    <a:pt x="51" y="0"/>
                  </a:moveTo>
                  <a:cubicBezTo>
                    <a:pt x="24" y="0"/>
                    <a:pt x="0" y="23"/>
                    <a:pt x="0" y="51"/>
                  </a:cubicBezTo>
                  <a:lnTo>
                    <a:pt x="0" y="2159"/>
                  </a:lnTo>
                  <a:cubicBezTo>
                    <a:pt x="0" y="2187"/>
                    <a:pt x="24" y="2210"/>
                    <a:pt x="51" y="2210"/>
                  </a:cubicBezTo>
                  <a:lnTo>
                    <a:pt x="5194" y="2210"/>
                  </a:lnTo>
                  <a:cubicBezTo>
                    <a:pt x="5224" y="2210"/>
                    <a:pt x="5245" y="2187"/>
                    <a:pt x="5245" y="2159"/>
                  </a:cubicBezTo>
                  <a:lnTo>
                    <a:pt x="5245" y="51"/>
                  </a:lnTo>
                  <a:cubicBezTo>
                    <a:pt x="5245" y="23"/>
                    <a:pt x="5223" y="0"/>
                    <a:pt x="5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5"/>
            <p:cNvSpPr/>
            <p:nvPr/>
          </p:nvSpPr>
          <p:spPr>
            <a:xfrm>
              <a:off x="3878331" y="4412098"/>
              <a:ext cx="167868" cy="145270"/>
            </a:xfrm>
            <a:custGeom>
              <a:rect b="b" l="l" r="r" t="t"/>
              <a:pathLst>
                <a:path extrusionOk="0" h="1035" w="1196">
                  <a:moveTo>
                    <a:pt x="1085" y="103"/>
                  </a:moveTo>
                  <a:lnTo>
                    <a:pt x="965" y="932"/>
                  </a:lnTo>
                  <a:lnTo>
                    <a:pt x="235" y="932"/>
                  </a:lnTo>
                  <a:lnTo>
                    <a:pt x="113" y="103"/>
                  </a:lnTo>
                  <a:close/>
                  <a:moveTo>
                    <a:pt x="54" y="1"/>
                  </a:moveTo>
                  <a:cubicBezTo>
                    <a:pt x="40" y="1"/>
                    <a:pt x="25" y="7"/>
                    <a:pt x="15" y="18"/>
                  </a:cubicBezTo>
                  <a:cubicBezTo>
                    <a:pt x="6" y="31"/>
                    <a:pt x="1" y="46"/>
                    <a:pt x="4" y="59"/>
                  </a:cubicBezTo>
                  <a:lnTo>
                    <a:pt x="141" y="990"/>
                  </a:lnTo>
                  <a:cubicBezTo>
                    <a:pt x="144" y="1015"/>
                    <a:pt x="167" y="1034"/>
                    <a:pt x="192" y="1034"/>
                  </a:cubicBezTo>
                  <a:lnTo>
                    <a:pt x="1009" y="1034"/>
                  </a:lnTo>
                  <a:cubicBezTo>
                    <a:pt x="1034" y="1034"/>
                    <a:pt x="1056" y="1016"/>
                    <a:pt x="1056" y="990"/>
                  </a:cubicBezTo>
                  <a:lnTo>
                    <a:pt x="1193" y="59"/>
                  </a:lnTo>
                  <a:cubicBezTo>
                    <a:pt x="1196" y="44"/>
                    <a:pt x="1192" y="31"/>
                    <a:pt x="1182" y="18"/>
                  </a:cubicBezTo>
                  <a:cubicBezTo>
                    <a:pt x="1172" y="7"/>
                    <a:pt x="1158" y="1"/>
                    <a:pt x="1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5"/>
            <p:cNvSpPr/>
            <p:nvPr/>
          </p:nvSpPr>
          <p:spPr>
            <a:xfrm>
              <a:off x="3893490" y="4225564"/>
              <a:ext cx="138673" cy="201132"/>
            </a:xfrm>
            <a:custGeom>
              <a:rect b="b" l="l" r="r" t="t"/>
              <a:pathLst>
                <a:path extrusionOk="0" h="1433" w="988">
                  <a:moveTo>
                    <a:pt x="494" y="1"/>
                  </a:moveTo>
                  <a:cubicBezTo>
                    <a:pt x="271" y="1"/>
                    <a:pt x="91" y="181"/>
                    <a:pt x="91" y="404"/>
                  </a:cubicBezTo>
                  <a:cubicBezTo>
                    <a:pt x="91" y="478"/>
                    <a:pt x="112" y="550"/>
                    <a:pt x="153" y="615"/>
                  </a:cubicBezTo>
                  <a:cubicBezTo>
                    <a:pt x="55" y="707"/>
                    <a:pt x="0" y="835"/>
                    <a:pt x="0" y="970"/>
                  </a:cubicBezTo>
                  <a:cubicBezTo>
                    <a:pt x="0" y="1153"/>
                    <a:pt x="101" y="1321"/>
                    <a:pt x="261" y="1407"/>
                  </a:cubicBezTo>
                  <a:cubicBezTo>
                    <a:pt x="269" y="1411"/>
                    <a:pt x="277" y="1413"/>
                    <a:pt x="285" y="1413"/>
                  </a:cubicBezTo>
                  <a:cubicBezTo>
                    <a:pt x="303" y="1413"/>
                    <a:pt x="321" y="1403"/>
                    <a:pt x="331" y="1386"/>
                  </a:cubicBezTo>
                  <a:cubicBezTo>
                    <a:pt x="345" y="1362"/>
                    <a:pt x="335" y="1330"/>
                    <a:pt x="310" y="1317"/>
                  </a:cubicBezTo>
                  <a:cubicBezTo>
                    <a:pt x="182" y="1249"/>
                    <a:pt x="103" y="1116"/>
                    <a:pt x="103" y="972"/>
                  </a:cubicBezTo>
                  <a:cubicBezTo>
                    <a:pt x="103" y="850"/>
                    <a:pt x="157" y="738"/>
                    <a:pt x="253" y="663"/>
                  </a:cubicBezTo>
                  <a:cubicBezTo>
                    <a:pt x="263" y="655"/>
                    <a:pt x="270" y="643"/>
                    <a:pt x="271" y="629"/>
                  </a:cubicBezTo>
                  <a:cubicBezTo>
                    <a:pt x="273" y="615"/>
                    <a:pt x="269" y="600"/>
                    <a:pt x="260" y="590"/>
                  </a:cubicBezTo>
                  <a:cubicBezTo>
                    <a:pt x="215" y="535"/>
                    <a:pt x="193" y="470"/>
                    <a:pt x="193" y="403"/>
                  </a:cubicBezTo>
                  <a:cubicBezTo>
                    <a:pt x="193" y="237"/>
                    <a:pt x="327" y="102"/>
                    <a:pt x="493" y="102"/>
                  </a:cubicBezTo>
                  <a:cubicBezTo>
                    <a:pt x="658" y="102"/>
                    <a:pt x="793" y="236"/>
                    <a:pt x="793" y="403"/>
                  </a:cubicBezTo>
                  <a:cubicBezTo>
                    <a:pt x="793" y="470"/>
                    <a:pt x="771" y="535"/>
                    <a:pt x="726" y="590"/>
                  </a:cubicBezTo>
                  <a:cubicBezTo>
                    <a:pt x="716" y="601"/>
                    <a:pt x="713" y="615"/>
                    <a:pt x="714" y="629"/>
                  </a:cubicBezTo>
                  <a:cubicBezTo>
                    <a:pt x="715" y="642"/>
                    <a:pt x="724" y="655"/>
                    <a:pt x="734" y="663"/>
                  </a:cubicBezTo>
                  <a:cubicBezTo>
                    <a:pt x="828" y="738"/>
                    <a:pt x="883" y="851"/>
                    <a:pt x="883" y="972"/>
                  </a:cubicBezTo>
                  <a:cubicBezTo>
                    <a:pt x="883" y="1130"/>
                    <a:pt x="788" y="1273"/>
                    <a:pt x="643" y="1334"/>
                  </a:cubicBezTo>
                  <a:cubicBezTo>
                    <a:pt x="617" y="1344"/>
                    <a:pt x="604" y="1375"/>
                    <a:pt x="616" y="1400"/>
                  </a:cubicBezTo>
                  <a:cubicBezTo>
                    <a:pt x="624" y="1421"/>
                    <a:pt x="643" y="1432"/>
                    <a:pt x="663" y="1432"/>
                  </a:cubicBezTo>
                  <a:cubicBezTo>
                    <a:pt x="669" y="1432"/>
                    <a:pt x="676" y="1431"/>
                    <a:pt x="685" y="1427"/>
                  </a:cubicBezTo>
                  <a:cubicBezTo>
                    <a:pt x="869" y="1349"/>
                    <a:pt x="988" y="1170"/>
                    <a:pt x="988" y="970"/>
                  </a:cubicBezTo>
                  <a:cubicBezTo>
                    <a:pt x="988" y="835"/>
                    <a:pt x="933" y="708"/>
                    <a:pt x="836" y="615"/>
                  </a:cubicBezTo>
                  <a:cubicBezTo>
                    <a:pt x="875" y="550"/>
                    <a:pt x="898" y="479"/>
                    <a:pt x="898" y="404"/>
                  </a:cubicBezTo>
                  <a:cubicBezTo>
                    <a:pt x="898" y="181"/>
                    <a:pt x="716" y="1"/>
                    <a:pt x="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5"/>
            <p:cNvSpPr/>
            <p:nvPr/>
          </p:nvSpPr>
          <p:spPr>
            <a:xfrm>
              <a:off x="5132703" y="4412098"/>
              <a:ext cx="167868" cy="145270"/>
            </a:xfrm>
            <a:custGeom>
              <a:rect b="b" l="l" r="r" t="t"/>
              <a:pathLst>
                <a:path extrusionOk="0" h="1035" w="1196">
                  <a:moveTo>
                    <a:pt x="1085" y="103"/>
                  </a:moveTo>
                  <a:lnTo>
                    <a:pt x="963" y="932"/>
                  </a:lnTo>
                  <a:lnTo>
                    <a:pt x="235" y="932"/>
                  </a:lnTo>
                  <a:lnTo>
                    <a:pt x="113" y="103"/>
                  </a:lnTo>
                  <a:close/>
                  <a:moveTo>
                    <a:pt x="52" y="1"/>
                  </a:moveTo>
                  <a:cubicBezTo>
                    <a:pt x="38" y="1"/>
                    <a:pt x="25" y="7"/>
                    <a:pt x="15" y="18"/>
                  </a:cubicBezTo>
                  <a:cubicBezTo>
                    <a:pt x="5" y="31"/>
                    <a:pt x="0" y="46"/>
                    <a:pt x="3" y="59"/>
                  </a:cubicBezTo>
                  <a:lnTo>
                    <a:pt x="139" y="990"/>
                  </a:lnTo>
                  <a:cubicBezTo>
                    <a:pt x="144" y="1015"/>
                    <a:pt x="165" y="1034"/>
                    <a:pt x="191" y="1034"/>
                  </a:cubicBezTo>
                  <a:lnTo>
                    <a:pt x="1008" y="1034"/>
                  </a:lnTo>
                  <a:cubicBezTo>
                    <a:pt x="1033" y="1034"/>
                    <a:pt x="1054" y="1016"/>
                    <a:pt x="1055" y="990"/>
                  </a:cubicBezTo>
                  <a:lnTo>
                    <a:pt x="1192" y="59"/>
                  </a:lnTo>
                  <a:cubicBezTo>
                    <a:pt x="1195" y="44"/>
                    <a:pt x="1189" y="31"/>
                    <a:pt x="1181" y="18"/>
                  </a:cubicBezTo>
                  <a:cubicBezTo>
                    <a:pt x="1172" y="7"/>
                    <a:pt x="1158" y="1"/>
                    <a:pt x="1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5"/>
            <p:cNvSpPr/>
            <p:nvPr/>
          </p:nvSpPr>
          <p:spPr>
            <a:xfrm>
              <a:off x="5147581" y="4225704"/>
              <a:ext cx="138814" cy="200992"/>
            </a:xfrm>
            <a:custGeom>
              <a:rect b="b" l="l" r="r" t="t"/>
              <a:pathLst>
                <a:path extrusionOk="0" h="1432" w="989">
                  <a:moveTo>
                    <a:pt x="494" y="1"/>
                  </a:moveTo>
                  <a:cubicBezTo>
                    <a:pt x="272" y="1"/>
                    <a:pt x="92" y="182"/>
                    <a:pt x="92" y="404"/>
                  </a:cubicBezTo>
                  <a:cubicBezTo>
                    <a:pt x="92" y="479"/>
                    <a:pt x="112" y="551"/>
                    <a:pt x="153" y="615"/>
                  </a:cubicBezTo>
                  <a:cubicBezTo>
                    <a:pt x="56" y="707"/>
                    <a:pt x="1" y="835"/>
                    <a:pt x="1" y="971"/>
                  </a:cubicBezTo>
                  <a:cubicBezTo>
                    <a:pt x="1" y="1171"/>
                    <a:pt x="119" y="1350"/>
                    <a:pt x="304" y="1427"/>
                  </a:cubicBezTo>
                  <a:cubicBezTo>
                    <a:pt x="310" y="1429"/>
                    <a:pt x="317" y="1431"/>
                    <a:pt x="323" y="1431"/>
                  </a:cubicBezTo>
                  <a:cubicBezTo>
                    <a:pt x="342" y="1431"/>
                    <a:pt x="361" y="1420"/>
                    <a:pt x="373" y="1400"/>
                  </a:cubicBezTo>
                  <a:cubicBezTo>
                    <a:pt x="384" y="1375"/>
                    <a:pt x="371" y="1345"/>
                    <a:pt x="346" y="1334"/>
                  </a:cubicBezTo>
                  <a:cubicBezTo>
                    <a:pt x="200" y="1273"/>
                    <a:pt x="105" y="1130"/>
                    <a:pt x="105" y="972"/>
                  </a:cubicBezTo>
                  <a:cubicBezTo>
                    <a:pt x="105" y="850"/>
                    <a:pt x="159" y="738"/>
                    <a:pt x="256" y="664"/>
                  </a:cubicBezTo>
                  <a:cubicBezTo>
                    <a:pt x="266" y="655"/>
                    <a:pt x="273" y="643"/>
                    <a:pt x="274" y="629"/>
                  </a:cubicBezTo>
                  <a:cubicBezTo>
                    <a:pt x="276" y="615"/>
                    <a:pt x="272" y="601"/>
                    <a:pt x="263" y="591"/>
                  </a:cubicBezTo>
                  <a:cubicBezTo>
                    <a:pt x="218" y="536"/>
                    <a:pt x="195" y="470"/>
                    <a:pt x="195" y="403"/>
                  </a:cubicBezTo>
                  <a:cubicBezTo>
                    <a:pt x="195" y="238"/>
                    <a:pt x="329" y="102"/>
                    <a:pt x="496" y="102"/>
                  </a:cubicBezTo>
                  <a:cubicBezTo>
                    <a:pt x="661" y="102"/>
                    <a:pt x="796" y="236"/>
                    <a:pt x="796" y="403"/>
                  </a:cubicBezTo>
                  <a:cubicBezTo>
                    <a:pt x="796" y="470"/>
                    <a:pt x="773" y="536"/>
                    <a:pt x="728" y="591"/>
                  </a:cubicBezTo>
                  <a:cubicBezTo>
                    <a:pt x="719" y="602"/>
                    <a:pt x="716" y="615"/>
                    <a:pt x="717" y="629"/>
                  </a:cubicBezTo>
                  <a:cubicBezTo>
                    <a:pt x="718" y="643"/>
                    <a:pt x="726" y="655"/>
                    <a:pt x="736" y="664"/>
                  </a:cubicBezTo>
                  <a:cubicBezTo>
                    <a:pt x="831" y="740"/>
                    <a:pt x="886" y="852"/>
                    <a:pt x="886" y="972"/>
                  </a:cubicBezTo>
                  <a:cubicBezTo>
                    <a:pt x="886" y="1116"/>
                    <a:pt x="806" y="1249"/>
                    <a:pt x="678" y="1318"/>
                  </a:cubicBezTo>
                  <a:cubicBezTo>
                    <a:pt x="655" y="1330"/>
                    <a:pt x="645" y="1362"/>
                    <a:pt x="658" y="1386"/>
                  </a:cubicBezTo>
                  <a:cubicBezTo>
                    <a:pt x="667" y="1403"/>
                    <a:pt x="684" y="1413"/>
                    <a:pt x="703" y="1413"/>
                  </a:cubicBezTo>
                  <a:cubicBezTo>
                    <a:pt x="711" y="1413"/>
                    <a:pt x="719" y="1411"/>
                    <a:pt x="727" y="1407"/>
                  </a:cubicBezTo>
                  <a:cubicBezTo>
                    <a:pt x="888" y="1320"/>
                    <a:pt x="988" y="1154"/>
                    <a:pt x="988" y="971"/>
                  </a:cubicBezTo>
                  <a:cubicBezTo>
                    <a:pt x="988" y="835"/>
                    <a:pt x="933" y="709"/>
                    <a:pt x="836" y="615"/>
                  </a:cubicBezTo>
                  <a:cubicBezTo>
                    <a:pt x="877" y="551"/>
                    <a:pt x="897" y="480"/>
                    <a:pt x="897" y="404"/>
                  </a:cubicBezTo>
                  <a:cubicBezTo>
                    <a:pt x="897" y="182"/>
                    <a:pt x="717" y="1"/>
                    <a:pt x="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5"/>
            <p:cNvSpPr/>
            <p:nvPr/>
          </p:nvSpPr>
          <p:spPr>
            <a:xfrm>
              <a:off x="3614460" y="4093348"/>
              <a:ext cx="14457" cy="464022"/>
            </a:xfrm>
            <a:custGeom>
              <a:rect b="b" l="l" r="r" t="t"/>
              <a:pathLst>
                <a:path extrusionOk="0" h="3306" w="103">
                  <a:moveTo>
                    <a:pt x="51" y="0"/>
                  </a:moveTo>
                  <a:cubicBezTo>
                    <a:pt x="23" y="0"/>
                    <a:pt x="0" y="23"/>
                    <a:pt x="0" y="52"/>
                  </a:cubicBezTo>
                  <a:lnTo>
                    <a:pt x="0" y="3254"/>
                  </a:lnTo>
                  <a:cubicBezTo>
                    <a:pt x="0" y="3282"/>
                    <a:pt x="23" y="3305"/>
                    <a:pt x="51" y="3305"/>
                  </a:cubicBezTo>
                  <a:cubicBezTo>
                    <a:pt x="79" y="3305"/>
                    <a:pt x="102" y="3282"/>
                    <a:pt x="102" y="3254"/>
                  </a:cubicBezTo>
                  <a:lnTo>
                    <a:pt x="102" y="52"/>
                  </a:lnTo>
                  <a:cubicBezTo>
                    <a:pt x="102" y="23"/>
                    <a:pt x="79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5"/>
            <p:cNvSpPr/>
            <p:nvPr/>
          </p:nvSpPr>
          <p:spPr>
            <a:xfrm>
              <a:off x="3652637" y="4093348"/>
              <a:ext cx="14457" cy="464022"/>
            </a:xfrm>
            <a:custGeom>
              <a:rect b="b" l="l" r="r" t="t"/>
              <a:pathLst>
                <a:path extrusionOk="0" h="3306" w="103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lnTo>
                    <a:pt x="0" y="3254"/>
                  </a:lnTo>
                  <a:cubicBezTo>
                    <a:pt x="0" y="3282"/>
                    <a:pt x="23" y="3305"/>
                    <a:pt x="52" y="3305"/>
                  </a:cubicBezTo>
                  <a:cubicBezTo>
                    <a:pt x="79" y="3305"/>
                    <a:pt x="103" y="3282"/>
                    <a:pt x="103" y="3254"/>
                  </a:cubicBezTo>
                  <a:lnTo>
                    <a:pt x="103" y="52"/>
                  </a:lnTo>
                  <a:cubicBezTo>
                    <a:pt x="103" y="23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5"/>
            <p:cNvSpPr/>
            <p:nvPr/>
          </p:nvSpPr>
          <p:spPr>
            <a:xfrm>
              <a:off x="3614460" y="4131665"/>
              <a:ext cx="52634" cy="14457"/>
            </a:xfrm>
            <a:custGeom>
              <a:rect b="b" l="l" r="r" t="t"/>
              <a:pathLst>
                <a:path extrusionOk="0" h="103" w="375">
                  <a:moveTo>
                    <a:pt x="51" y="1"/>
                  </a:moveTo>
                  <a:cubicBezTo>
                    <a:pt x="23" y="1"/>
                    <a:pt x="0" y="24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lnTo>
                    <a:pt x="324" y="103"/>
                  </a:lnTo>
                  <a:cubicBezTo>
                    <a:pt x="351" y="103"/>
                    <a:pt x="375" y="80"/>
                    <a:pt x="375" y="52"/>
                  </a:cubicBezTo>
                  <a:cubicBezTo>
                    <a:pt x="375" y="24"/>
                    <a:pt x="351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5"/>
            <p:cNvSpPr/>
            <p:nvPr/>
          </p:nvSpPr>
          <p:spPr>
            <a:xfrm>
              <a:off x="3614460" y="4170123"/>
              <a:ext cx="52634" cy="14597"/>
            </a:xfrm>
            <a:custGeom>
              <a:rect b="b" l="l" r="r" t="t"/>
              <a:pathLst>
                <a:path extrusionOk="0" h="104" w="375">
                  <a:moveTo>
                    <a:pt x="51" y="1"/>
                  </a:moveTo>
                  <a:cubicBezTo>
                    <a:pt x="23" y="1"/>
                    <a:pt x="0" y="23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lnTo>
                    <a:pt x="324" y="103"/>
                  </a:lnTo>
                  <a:cubicBezTo>
                    <a:pt x="351" y="103"/>
                    <a:pt x="375" y="80"/>
                    <a:pt x="375" y="52"/>
                  </a:cubicBezTo>
                  <a:cubicBezTo>
                    <a:pt x="375" y="23"/>
                    <a:pt x="351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5"/>
            <p:cNvSpPr/>
            <p:nvPr/>
          </p:nvSpPr>
          <p:spPr>
            <a:xfrm>
              <a:off x="3614460" y="4208440"/>
              <a:ext cx="52634" cy="14597"/>
            </a:xfrm>
            <a:custGeom>
              <a:rect b="b" l="l" r="r" t="t"/>
              <a:pathLst>
                <a:path extrusionOk="0" h="104" w="375">
                  <a:moveTo>
                    <a:pt x="51" y="1"/>
                  </a:moveTo>
                  <a:cubicBezTo>
                    <a:pt x="23" y="1"/>
                    <a:pt x="0" y="25"/>
                    <a:pt x="0" y="52"/>
                  </a:cubicBezTo>
                  <a:cubicBezTo>
                    <a:pt x="0" y="81"/>
                    <a:pt x="23" y="103"/>
                    <a:pt x="51" y="103"/>
                  </a:cubicBezTo>
                  <a:lnTo>
                    <a:pt x="324" y="103"/>
                  </a:lnTo>
                  <a:cubicBezTo>
                    <a:pt x="351" y="103"/>
                    <a:pt x="375" y="81"/>
                    <a:pt x="375" y="52"/>
                  </a:cubicBezTo>
                  <a:cubicBezTo>
                    <a:pt x="375" y="25"/>
                    <a:pt x="351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5"/>
            <p:cNvSpPr/>
            <p:nvPr/>
          </p:nvSpPr>
          <p:spPr>
            <a:xfrm>
              <a:off x="3614460" y="4247039"/>
              <a:ext cx="52634" cy="14457"/>
            </a:xfrm>
            <a:custGeom>
              <a:rect b="b" l="l" r="r" t="t"/>
              <a:pathLst>
                <a:path extrusionOk="0" h="103" w="375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3"/>
                    <a:pt x="51" y="103"/>
                  </a:cubicBezTo>
                  <a:lnTo>
                    <a:pt x="324" y="103"/>
                  </a:lnTo>
                  <a:cubicBezTo>
                    <a:pt x="351" y="103"/>
                    <a:pt x="375" y="79"/>
                    <a:pt x="375" y="51"/>
                  </a:cubicBezTo>
                  <a:cubicBezTo>
                    <a:pt x="375" y="23"/>
                    <a:pt x="351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5"/>
            <p:cNvSpPr/>
            <p:nvPr/>
          </p:nvSpPr>
          <p:spPr>
            <a:xfrm>
              <a:off x="3614460" y="4285356"/>
              <a:ext cx="52634" cy="14457"/>
            </a:xfrm>
            <a:custGeom>
              <a:rect b="b" l="l" r="r" t="t"/>
              <a:pathLst>
                <a:path extrusionOk="0" h="103" w="375">
                  <a:moveTo>
                    <a:pt x="51" y="0"/>
                  </a:moveTo>
                  <a:cubicBezTo>
                    <a:pt x="23" y="0"/>
                    <a:pt x="0" y="24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lnTo>
                    <a:pt x="324" y="103"/>
                  </a:lnTo>
                  <a:cubicBezTo>
                    <a:pt x="351" y="103"/>
                    <a:pt x="375" y="80"/>
                    <a:pt x="375" y="52"/>
                  </a:cubicBezTo>
                  <a:cubicBezTo>
                    <a:pt x="375" y="24"/>
                    <a:pt x="351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5"/>
            <p:cNvSpPr/>
            <p:nvPr/>
          </p:nvSpPr>
          <p:spPr>
            <a:xfrm>
              <a:off x="3614460" y="4323814"/>
              <a:ext cx="52634" cy="14457"/>
            </a:xfrm>
            <a:custGeom>
              <a:rect b="b" l="l" r="r" t="t"/>
              <a:pathLst>
                <a:path extrusionOk="0" h="103" w="375">
                  <a:moveTo>
                    <a:pt x="51" y="1"/>
                  </a:moveTo>
                  <a:cubicBezTo>
                    <a:pt x="23" y="1"/>
                    <a:pt x="0" y="23"/>
                    <a:pt x="0" y="52"/>
                  </a:cubicBezTo>
                  <a:cubicBezTo>
                    <a:pt x="0" y="79"/>
                    <a:pt x="23" y="103"/>
                    <a:pt x="51" y="103"/>
                  </a:cubicBezTo>
                  <a:lnTo>
                    <a:pt x="324" y="103"/>
                  </a:lnTo>
                  <a:cubicBezTo>
                    <a:pt x="351" y="103"/>
                    <a:pt x="375" y="79"/>
                    <a:pt x="375" y="52"/>
                  </a:cubicBezTo>
                  <a:cubicBezTo>
                    <a:pt x="375" y="23"/>
                    <a:pt x="351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5"/>
            <p:cNvSpPr/>
            <p:nvPr/>
          </p:nvSpPr>
          <p:spPr>
            <a:xfrm>
              <a:off x="3614460" y="4362131"/>
              <a:ext cx="52634" cy="14597"/>
            </a:xfrm>
            <a:custGeom>
              <a:rect b="b" l="l" r="r" t="t"/>
              <a:pathLst>
                <a:path extrusionOk="0" h="104" w="375">
                  <a:moveTo>
                    <a:pt x="51" y="1"/>
                  </a:moveTo>
                  <a:cubicBezTo>
                    <a:pt x="23" y="1"/>
                    <a:pt x="0" y="24"/>
                    <a:pt x="0" y="52"/>
                  </a:cubicBezTo>
                  <a:cubicBezTo>
                    <a:pt x="0" y="81"/>
                    <a:pt x="23" y="103"/>
                    <a:pt x="51" y="103"/>
                  </a:cubicBezTo>
                  <a:lnTo>
                    <a:pt x="324" y="103"/>
                  </a:lnTo>
                  <a:cubicBezTo>
                    <a:pt x="351" y="103"/>
                    <a:pt x="375" y="81"/>
                    <a:pt x="375" y="52"/>
                  </a:cubicBezTo>
                  <a:cubicBezTo>
                    <a:pt x="375" y="24"/>
                    <a:pt x="351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5"/>
            <p:cNvSpPr/>
            <p:nvPr/>
          </p:nvSpPr>
          <p:spPr>
            <a:xfrm>
              <a:off x="3614460" y="4400729"/>
              <a:ext cx="52634" cy="14457"/>
            </a:xfrm>
            <a:custGeom>
              <a:rect b="b" l="l" r="r" t="t"/>
              <a:pathLst>
                <a:path extrusionOk="0" h="103" w="375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lnTo>
                    <a:pt x="324" y="102"/>
                  </a:lnTo>
                  <a:cubicBezTo>
                    <a:pt x="351" y="102"/>
                    <a:pt x="375" y="79"/>
                    <a:pt x="375" y="51"/>
                  </a:cubicBezTo>
                  <a:cubicBezTo>
                    <a:pt x="375" y="23"/>
                    <a:pt x="351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5"/>
            <p:cNvSpPr/>
            <p:nvPr/>
          </p:nvSpPr>
          <p:spPr>
            <a:xfrm>
              <a:off x="3614460" y="4439046"/>
              <a:ext cx="52634" cy="14457"/>
            </a:xfrm>
            <a:custGeom>
              <a:rect b="b" l="l" r="r" t="t"/>
              <a:pathLst>
                <a:path extrusionOk="0" h="103" w="375">
                  <a:moveTo>
                    <a:pt x="51" y="0"/>
                  </a:moveTo>
                  <a:cubicBezTo>
                    <a:pt x="23" y="0"/>
                    <a:pt x="0" y="24"/>
                    <a:pt x="0" y="51"/>
                  </a:cubicBezTo>
                  <a:cubicBezTo>
                    <a:pt x="0" y="80"/>
                    <a:pt x="23" y="103"/>
                    <a:pt x="51" y="103"/>
                  </a:cubicBezTo>
                  <a:lnTo>
                    <a:pt x="324" y="103"/>
                  </a:lnTo>
                  <a:cubicBezTo>
                    <a:pt x="351" y="103"/>
                    <a:pt x="375" y="80"/>
                    <a:pt x="375" y="51"/>
                  </a:cubicBezTo>
                  <a:cubicBezTo>
                    <a:pt x="375" y="24"/>
                    <a:pt x="351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5"/>
            <p:cNvSpPr/>
            <p:nvPr/>
          </p:nvSpPr>
          <p:spPr>
            <a:xfrm>
              <a:off x="3614460" y="4477504"/>
              <a:ext cx="52634" cy="14457"/>
            </a:xfrm>
            <a:custGeom>
              <a:rect b="b" l="l" r="r" t="t"/>
              <a:pathLst>
                <a:path extrusionOk="0" h="103" w="375">
                  <a:moveTo>
                    <a:pt x="51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79"/>
                    <a:pt x="23" y="103"/>
                    <a:pt x="51" y="103"/>
                  </a:cubicBezTo>
                  <a:lnTo>
                    <a:pt x="324" y="103"/>
                  </a:lnTo>
                  <a:cubicBezTo>
                    <a:pt x="351" y="103"/>
                    <a:pt x="375" y="79"/>
                    <a:pt x="375" y="52"/>
                  </a:cubicBezTo>
                  <a:cubicBezTo>
                    <a:pt x="375" y="23"/>
                    <a:pt x="351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5"/>
            <p:cNvSpPr/>
            <p:nvPr/>
          </p:nvSpPr>
          <p:spPr>
            <a:xfrm>
              <a:off x="3614460" y="4515821"/>
              <a:ext cx="52634" cy="14457"/>
            </a:xfrm>
            <a:custGeom>
              <a:rect b="b" l="l" r="r" t="t"/>
              <a:pathLst>
                <a:path extrusionOk="0" h="103" w="375">
                  <a:moveTo>
                    <a:pt x="51" y="1"/>
                  </a:moveTo>
                  <a:cubicBezTo>
                    <a:pt x="23" y="1"/>
                    <a:pt x="0" y="24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lnTo>
                    <a:pt x="324" y="103"/>
                  </a:lnTo>
                  <a:cubicBezTo>
                    <a:pt x="351" y="103"/>
                    <a:pt x="375" y="80"/>
                    <a:pt x="375" y="52"/>
                  </a:cubicBezTo>
                  <a:cubicBezTo>
                    <a:pt x="375" y="24"/>
                    <a:pt x="351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5"/>
            <p:cNvSpPr/>
            <p:nvPr/>
          </p:nvSpPr>
          <p:spPr>
            <a:xfrm>
              <a:off x="5545774" y="4093348"/>
              <a:ext cx="14457" cy="464022"/>
            </a:xfrm>
            <a:custGeom>
              <a:rect b="b" l="l" r="r" t="t"/>
              <a:pathLst>
                <a:path extrusionOk="0" h="3306" w="103">
                  <a:moveTo>
                    <a:pt x="51" y="0"/>
                  </a:moveTo>
                  <a:cubicBezTo>
                    <a:pt x="24" y="0"/>
                    <a:pt x="0" y="23"/>
                    <a:pt x="0" y="52"/>
                  </a:cubicBezTo>
                  <a:lnTo>
                    <a:pt x="0" y="3254"/>
                  </a:lnTo>
                  <a:cubicBezTo>
                    <a:pt x="0" y="3282"/>
                    <a:pt x="24" y="3305"/>
                    <a:pt x="51" y="3305"/>
                  </a:cubicBezTo>
                  <a:cubicBezTo>
                    <a:pt x="80" y="3305"/>
                    <a:pt x="102" y="3282"/>
                    <a:pt x="102" y="3254"/>
                  </a:cubicBezTo>
                  <a:lnTo>
                    <a:pt x="102" y="52"/>
                  </a:lnTo>
                  <a:cubicBezTo>
                    <a:pt x="102" y="23"/>
                    <a:pt x="80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5"/>
            <p:cNvSpPr/>
            <p:nvPr/>
          </p:nvSpPr>
          <p:spPr>
            <a:xfrm>
              <a:off x="5507456" y="4093348"/>
              <a:ext cx="14597" cy="464022"/>
            </a:xfrm>
            <a:custGeom>
              <a:rect b="b" l="l" r="r" t="t"/>
              <a:pathLst>
                <a:path extrusionOk="0" h="3306" w="104">
                  <a:moveTo>
                    <a:pt x="52" y="0"/>
                  </a:moveTo>
                  <a:cubicBezTo>
                    <a:pt x="24" y="0"/>
                    <a:pt x="1" y="23"/>
                    <a:pt x="1" y="52"/>
                  </a:cubicBezTo>
                  <a:lnTo>
                    <a:pt x="1" y="3254"/>
                  </a:lnTo>
                  <a:cubicBezTo>
                    <a:pt x="1" y="3282"/>
                    <a:pt x="24" y="3305"/>
                    <a:pt x="52" y="3305"/>
                  </a:cubicBezTo>
                  <a:cubicBezTo>
                    <a:pt x="81" y="3305"/>
                    <a:pt x="103" y="3282"/>
                    <a:pt x="103" y="3254"/>
                  </a:cubicBezTo>
                  <a:lnTo>
                    <a:pt x="103" y="52"/>
                  </a:lnTo>
                  <a:cubicBezTo>
                    <a:pt x="103" y="23"/>
                    <a:pt x="80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5"/>
            <p:cNvSpPr/>
            <p:nvPr/>
          </p:nvSpPr>
          <p:spPr>
            <a:xfrm>
              <a:off x="5507456" y="4131665"/>
              <a:ext cx="52774" cy="14457"/>
            </a:xfrm>
            <a:custGeom>
              <a:rect b="b" l="l" r="r" t="t"/>
              <a:pathLst>
                <a:path extrusionOk="0" h="103" w="376">
                  <a:moveTo>
                    <a:pt x="52" y="1"/>
                  </a:moveTo>
                  <a:cubicBezTo>
                    <a:pt x="24" y="1"/>
                    <a:pt x="1" y="24"/>
                    <a:pt x="1" y="52"/>
                  </a:cubicBezTo>
                  <a:cubicBezTo>
                    <a:pt x="1" y="80"/>
                    <a:pt x="24" y="103"/>
                    <a:pt x="52" y="103"/>
                  </a:cubicBezTo>
                  <a:lnTo>
                    <a:pt x="324" y="103"/>
                  </a:lnTo>
                  <a:cubicBezTo>
                    <a:pt x="353" y="103"/>
                    <a:pt x="375" y="80"/>
                    <a:pt x="375" y="52"/>
                  </a:cubicBezTo>
                  <a:cubicBezTo>
                    <a:pt x="375" y="24"/>
                    <a:pt x="353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5"/>
            <p:cNvSpPr/>
            <p:nvPr/>
          </p:nvSpPr>
          <p:spPr>
            <a:xfrm>
              <a:off x="5507456" y="4170123"/>
              <a:ext cx="52774" cy="14597"/>
            </a:xfrm>
            <a:custGeom>
              <a:rect b="b" l="l" r="r" t="t"/>
              <a:pathLst>
                <a:path extrusionOk="0" h="104" w="376">
                  <a:moveTo>
                    <a:pt x="52" y="1"/>
                  </a:moveTo>
                  <a:cubicBezTo>
                    <a:pt x="24" y="1"/>
                    <a:pt x="1" y="23"/>
                    <a:pt x="1" y="52"/>
                  </a:cubicBezTo>
                  <a:cubicBezTo>
                    <a:pt x="1" y="80"/>
                    <a:pt x="24" y="103"/>
                    <a:pt x="52" y="103"/>
                  </a:cubicBezTo>
                  <a:lnTo>
                    <a:pt x="324" y="103"/>
                  </a:lnTo>
                  <a:cubicBezTo>
                    <a:pt x="353" y="103"/>
                    <a:pt x="375" y="80"/>
                    <a:pt x="375" y="52"/>
                  </a:cubicBezTo>
                  <a:cubicBezTo>
                    <a:pt x="375" y="23"/>
                    <a:pt x="353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5"/>
            <p:cNvSpPr/>
            <p:nvPr/>
          </p:nvSpPr>
          <p:spPr>
            <a:xfrm>
              <a:off x="5507456" y="4208440"/>
              <a:ext cx="52774" cy="14597"/>
            </a:xfrm>
            <a:custGeom>
              <a:rect b="b" l="l" r="r" t="t"/>
              <a:pathLst>
                <a:path extrusionOk="0" h="104" w="376">
                  <a:moveTo>
                    <a:pt x="52" y="1"/>
                  </a:moveTo>
                  <a:cubicBezTo>
                    <a:pt x="24" y="1"/>
                    <a:pt x="1" y="25"/>
                    <a:pt x="1" y="52"/>
                  </a:cubicBezTo>
                  <a:cubicBezTo>
                    <a:pt x="1" y="81"/>
                    <a:pt x="24" y="103"/>
                    <a:pt x="52" y="103"/>
                  </a:cubicBezTo>
                  <a:lnTo>
                    <a:pt x="324" y="103"/>
                  </a:lnTo>
                  <a:cubicBezTo>
                    <a:pt x="353" y="103"/>
                    <a:pt x="375" y="81"/>
                    <a:pt x="375" y="52"/>
                  </a:cubicBezTo>
                  <a:cubicBezTo>
                    <a:pt x="375" y="25"/>
                    <a:pt x="353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5"/>
            <p:cNvSpPr/>
            <p:nvPr/>
          </p:nvSpPr>
          <p:spPr>
            <a:xfrm>
              <a:off x="5507456" y="4247039"/>
              <a:ext cx="52774" cy="14457"/>
            </a:xfrm>
            <a:custGeom>
              <a:rect b="b" l="l" r="r" t="t"/>
              <a:pathLst>
                <a:path extrusionOk="0" h="103" w="376">
                  <a:moveTo>
                    <a:pt x="52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1" y="79"/>
                    <a:pt x="24" y="103"/>
                    <a:pt x="52" y="103"/>
                  </a:cubicBezTo>
                  <a:lnTo>
                    <a:pt x="324" y="103"/>
                  </a:lnTo>
                  <a:cubicBezTo>
                    <a:pt x="353" y="103"/>
                    <a:pt x="375" y="79"/>
                    <a:pt x="375" y="51"/>
                  </a:cubicBezTo>
                  <a:cubicBezTo>
                    <a:pt x="375" y="23"/>
                    <a:pt x="353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5"/>
            <p:cNvSpPr/>
            <p:nvPr/>
          </p:nvSpPr>
          <p:spPr>
            <a:xfrm>
              <a:off x="5507456" y="4285356"/>
              <a:ext cx="52774" cy="14457"/>
            </a:xfrm>
            <a:custGeom>
              <a:rect b="b" l="l" r="r" t="t"/>
              <a:pathLst>
                <a:path extrusionOk="0" h="103" w="376">
                  <a:moveTo>
                    <a:pt x="52" y="0"/>
                  </a:moveTo>
                  <a:cubicBezTo>
                    <a:pt x="24" y="0"/>
                    <a:pt x="1" y="24"/>
                    <a:pt x="1" y="52"/>
                  </a:cubicBezTo>
                  <a:cubicBezTo>
                    <a:pt x="1" y="80"/>
                    <a:pt x="24" y="103"/>
                    <a:pt x="52" y="103"/>
                  </a:cubicBezTo>
                  <a:lnTo>
                    <a:pt x="324" y="103"/>
                  </a:lnTo>
                  <a:cubicBezTo>
                    <a:pt x="353" y="103"/>
                    <a:pt x="375" y="80"/>
                    <a:pt x="375" y="52"/>
                  </a:cubicBezTo>
                  <a:cubicBezTo>
                    <a:pt x="375" y="24"/>
                    <a:pt x="353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5"/>
            <p:cNvSpPr/>
            <p:nvPr/>
          </p:nvSpPr>
          <p:spPr>
            <a:xfrm>
              <a:off x="5507456" y="4323814"/>
              <a:ext cx="52774" cy="14457"/>
            </a:xfrm>
            <a:custGeom>
              <a:rect b="b" l="l" r="r" t="t"/>
              <a:pathLst>
                <a:path extrusionOk="0" h="103" w="376">
                  <a:moveTo>
                    <a:pt x="52" y="1"/>
                  </a:moveTo>
                  <a:cubicBezTo>
                    <a:pt x="24" y="1"/>
                    <a:pt x="1" y="23"/>
                    <a:pt x="1" y="52"/>
                  </a:cubicBezTo>
                  <a:cubicBezTo>
                    <a:pt x="1" y="79"/>
                    <a:pt x="24" y="103"/>
                    <a:pt x="52" y="103"/>
                  </a:cubicBezTo>
                  <a:lnTo>
                    <a:pt x="324" y="103"/>
                  </a:lnTo>
                  <a:cubicBezTo>
                    <a:pt x="353" y="103"/>
                    <a:pt x="375" y="79"/>
                    <a:pt x="375" y="52"/>
                  </a:cubicBezTo>
                  <a:cubicBezTo>
                    <a:pt x="375" y="23"/>
                    <a:pt x="353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5"/>
            <p:cNvSpPr/>
            <p:nvPr/>
          </p:nvSpPr>
          <p:spPr>
            <a:xfrm>
              <a:off x="5507456" y="4362131"/>
              <a:ext cx="52774" cy="14597"/>
            </a:xfrm>
            <a:custGeom>
              <a:rect b="b" l="l" r="r" t="t"/>
              <a:pathLst>
                <a:path extrusionOk="0" h="104" w="376">
                  <a:moveTo>
                    <a:pt x="52" y="1"/>
                  </a:moveTo>
                  <a:cubicBezTo>
                    <a:pt x="24" y="1"/>
                    <a:pt x="1" y="24"/>
                    <a:pt x="1" y="52"/>
                  </a:cubicBezTo>
                  <a:cubicBezTo>
                    <a:pt x="1" y="81"/>
                    <a:pt x="24" y="103"/>
                    <a:pt x="52" y="103"/>
                  </a:cubicBezTo>
                  <a:lnTo>
                    <a:pt x="324" y="103"/>
                  </a:lnTo>
                  <a:cubicBezTo>
                    <a:pt x="353" y="103"/>
                    <a:pt x="375" y="81"/>
                    <a:pt x="375" y="52"/>
                  </a:cubicBezTo>
                  <a:cubicBezTo>
                    <a:pt x="375" y="24"/>
                    <a:pt x="353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5"/>
            <p:cNvSpPr/>
            <p:nvPr/>
          </p:nvSpPr>
          <p:spPr>
            <a:xfrm>
              <a:off x="5507456" y="4400729"/>
              <a:ext cx="52774" cy="14457"/>
            </a:xfrm>
            <a:custGeom>
              <a:rect b="b" l="l" r="r" t="t"/>
              <a:pathLst>
                <a:path extrusionOk="0" h="103" w="376">
                  <a:moveTo>
                    <a:pt x="52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1" y="79"/>
                    <a:pt x="24" y="102"/>
                    <a:pt x="52" y="102"/>
                  </a:cubicBezTo>
                  <a:lnTo>
                    <a:pt x="324" y="102"/>
                  </a:lnTo>
                  <a:cubicBezTo>
                    <a:pt x="353" y="102"/>
                    <a:pt x="375" y="79"/>
                    <a:pt x="375" y="51"/>
                  </a:cubicBezTo>
                  <a:cubicBezTo>
                    <a:pt x="375" y="23"/>
                    <a:pt x="353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5"/>
            <p:cNvSpPr/>
            <p:nvPr/>
          </p:nvSpPr>
          <p:spPr>
            <a:xfrm>
              <a:off x="5507456" y="4439046"/>
              <a:ext cx="52774" cy="14457"/>
            </a:xfrm>
            <a:custGeom>
              <a:rect b="b" l="l" r="r" t="t"/>
              <a:pathLst>
                <a:path extrusionOk="0" h="103" w="376">
                  <a:moveTo>
                    <a:pt x="52" y="0"/>
                  </a:moveTo>
                  <a:cubicBezTo>
                    <a:pt x="24" y="0"/>
                    <a:pt x="1" y="24"/>
                    <a:pt x="1" y="51"/>
                  </a:cubicBezTo>
                  <a:cubicBezTo>
                    <a:pt x="1" y="80"/>
                    <a:pt x="24" y="103"/>
                    <a:pt x="52" y="103"/>
                  </a:cubicBezTo>
                  <a:lnTo>
                    <a:pt x="324" y="103"/>
                  </a:lnTo>
                  <a:cubicBezTo>
                    <a:pt x="353" y="103"/>
                    <a:pt x="375" y="80"/>
                    <a:pt x="375" y="51"/>
                  </a:cubicBezTo>
                  <a:cubicBezTo>
                    <a:pt x="375" y="24"/>
                    <a:pt x="353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5"/>
            <p:cNvSpPr/>
            <p:nvPr/>
          </p:nvSpPr>
          <p:spPr>
            <a:xfrm>
              <a:off x="5507456" y="4477504"/>
              <a:ext cx="52774" cy="14457"/>
            </a:xfrm>
            <a:custGeom>
              <a:rect b="b" l="l" r="r" t="t"/>
              <a:pathLst>
                <a:path extrusionOk="0" h="103" w="376">
                  <a:moveTo>
                    <a:pt x="52" y="0"/>
                  </a:moveTo>
                  <a:cubicBezTo>
                    <a:pt x="24" y="0"/>
                    <a:pt x="1" y="23"/>
                    <a:pt x="1" y="52"/>
                  </a:cubicBezTo>
                  <a:cubicBezTo>
                    <a:pt x="1" y="79"/>
                    <a:pt x="24" y="103"/>
                    <a:pt x="52" y="103"/>
                  </a:cubicBezTo>
                  <a:lnTo>
                    <a:pt x="324" y="103"/>
                  </a:lnTo>
                  <a:cubicBezTo>
                    <a:pt x="353" y="103"/>
                    <a:pt x="375" y="79"/>
                    <a:pt x="375" y="52"/>
                  </a:cubicBezTo>
                  <a:cubicBezTo>
                    <a:pt x="375" y="23"/>
                    <a:pt x="353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5"/>
            <p:cNvSpPr/>
            <p:nvPr/>
          </p:nvSpPr>
          <p:spPr>
            <a:xfrm>
              <a:off x="5507456" y="4515821"/>
              <a:ext cx="52774" cy="14457"/>
            </a:xfrm>
            <a:custGeom>
              <a:rect b="b" l="l" r="r" t="t"/>
              <a:pathLst>
                <a:path extrusionOk="0" h="103" w="376">
                  <a:moveTo>
                    <a:pt x="52" y="1"/>
                  </a:moveTo>
                  <a:cubicBezTo>
                    <a:pt x="24" y="1"/>
                    <a:pt x="1" y="24"/>
                    <a:pt x="1" y="52"/>
                  </a:cubicBezTo>
                  <a:cubicBezTo>
                    <a:pt x="1" y="80"/>
                    <a:pt x="24" y="103"/>
                    <a:pt x="52" y="103"/>
                  </a:cubicBezTo>
                  <a:lnTo>
                    <a:pt x="324" y="103"/>
                  </a:lnTo>
                  <a:cubicBezTo>
                    <a:pt x="353" y="103"/>
                    <a:pt x="375" y="80"/>
                    <a:pt x="375" y="52"/>
                  </a:cubicBezTo>
                  <a:cubicBezTo>
                    <a:pt x="375" y="24"/>
                    <a:pt x="353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5"/>
            <p:cNvSpPr/>
            <p:nvPr/>
          </p:nvSpPr>
          <p:spPr>
            <a:xfrm>
              <a:off x="4690017" y="4247039"/>
              <a:ext cx="14597" cy="310330"/>
            </a:xfrm>
            <a:custGeom>
              <a:rect b="b" l="l" r="r" t="t"/>
              <a:pathLst>
                <a:path extrusionOk="0" h="2211" w="104">
                  <a:moveTo>
                    <a:pt x="52" y="0"/>
                  </a:moveTo>
                  <a:cubicBezTo>
                    <a:pt x="23" y="0"/>
                    <a:pt x="1" y="23"/>
                    <a:pt x="1" y="51"/>
                  </a:cubicBezTo>
                  <a:lnTo>
                    <a:pt x="1" y="2159"/>
                  </a:lnTo>
                  <a:cubicBezTo>
                    <a:pt x="1" y="2187"/>
                    <a:pt x="23" y="2210"/>
                    <a:pt x="52" y="2210"/>
                  </a:cubicBezTo>
                  <a:cubicBezTo>
                    <a:pt x="80" y="2210"/>
                    <a:pt x="103" y="2187"/>
                    <a:pt x="103" y="2159"/>
                  </a:cubicBezTo>
                  <a:lnTo>
                    <a:pt x="103" y="51"/>
                  </a:lnTo>
                  <a:cubicBezTo>
                    <a:pt x="103" y="23"/>
                    <a:pt x="80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5"/>
            <p:cNvSpPr/>
            <p:nvPr/>
          </p:nvSpPr>
          <p:spPr>
            <a:xfrm>
              <a:off x="4724685" y="4248161"/>
              <a:ext cx="14457" cy="310471"/>
            </a:xfrm>
            <a:custGeom>
              <a:rect b="b" l="l" r="r" t="t"/>
              <a:pathLst>
                <a:path extrusionOk="0" h="2212" w="103">
                  <a:moveTo>
                    <a:pt x="52" y="0"/>
                  </a:moveTo>
                  <a:cubicBezTo>
                    <a:pt x="23" y="0"/>
                    <a:pt x="0" y="24"/>
                    <a:pt x="0" y="52"/>
                  </a:cubicBezTo>
                  <a:lnTo>
                    <a:pt x="0" y="2160"/>
                  </a:lnTo>
                  <a:cubicBezTo>
                    <a:pt x="0" y="2188"/>
                    <a:pt x="23" y="2212"/>
                    <a:pt x="52" y="2212"/>
                  </a:cubicBezTo>
                  <a:cubicBezTo>
                    <a:pt x="79" y="2212"/>
                    <a:pt x="103" y="2188"/>
                    <a:pt x="103" y="2160"/>
                  </a:cubicBezTo>
                  <a:lnTo>
                    <a:pt x="103" y="52"/>
                  </a:lnTo>
                  <a:cubicBezTo>
                    <a:pt x="103" y="2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5"/>
            <p:cNvSpPr/>
            <p:nvPr/>
          </p:nvSpPr>
          <p:spPr>
            <a:xfrm>
              <a:off x="4437795" y="4247039"/>
              <a:ext cx="14457" cy="310330"/>
            </a:xfrm>
            <a:custGeom>
              <a:rect b="b" l="l" r="r" t="t"/>
              <a:pathLst>
                <a:path extrusionOk="0" h="2211" w="103">
                  <a:moveTo>
                    <a:pt x="51" y="0"/>
                  </a:moveTo>
                  <a:cubicBezTo>
                    <a:pt x="24" y="0"/>
                    <a:pt x="0" y="23"/>
                    <a:pt x="0" y="51"/>
                  </a:cubicBezTo>
                  <a:lnTo>
                    <a:pt x="0" y="2159"/>
                  </a:lnTo>
                  <a:cubicBezTo>
                    <a:pt x="0" y="2187"/>
                    <a:pt x="24" y="2210"/>
                    <a:pt x="51" y="2210"/>
                  </a:cubicBezTo>
                  <a:cubicBezTo>
                    <a:pt x="80" y="2210"/>
                    <a:pt x="102" y="2187"/>
                    <a:pt x="102" y="2159"/>
                  </a:cubicBezTo>
                  <a:lnTo>
                    <a:pt x="102" y="51"/>
                  </a:lnTo>
                  <a:cubicBezTo>
                    <a:pt x="102" y="23"/>
                    <a:pt x="80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5"/>
            <p:cNvSpPr/>
            <p:nvPr/>
          </p:nvSpPr>
          <p:spPr>
            <a:xfrm>
              <a:off x="4474989" y="4247039"/>
              <a:ext cx="14457" cy="310330"/>
            </a:xfrm>
            <a:custGeom>
              <a:rect b="b" l="l" r="r" t="t"/>
              <a:pathLst>
                <a:path extrusionOk="0" h="2211" w="103">
                  <a:moveTo>
                    <a:pt x="51" y="0"/>
                  </a:moveTo>
                  <a:cubicBezTo>
                    <a:pt x="24" y="0"/>
                    <a:pt x="0" y="23"/>
                    <a:pt x="0" y="51"/>
                  </a:cubicBezTo>
                  <a:lnTo>
                    <a:pt x="0" y="2159"/>
                  </a:lnTo>
                  <a:cubicBezTo>
                    <a:pt x="0" y="2187"/>
                    <a:pt x="24" y="2210"/>
                    <a:pt x="51" y="2210"/>
                  </a:cubicBezTo>
                  <a:cubicBezTo>
                    <a:pt x="79" y="2210"/>
                    <a:pt x="101" y="2187"/>
                    <a:pt x="102" y="2159"/>
                  </a:cubicBezTo>
                  <a:lnTo>
                    <a:pt x="102" y="51"/>
                  </a:lnTo>
                  <a:cubicBezTo>
                    <a:pt x="102" y="23"/>
                    <a:pt x="79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5"/>
            <p:cNvSpPr/>
            <p:nvPr/>
          </p:nvSpPr>
          <p:spPr>
            <a:xfrm>
              <a:off x="3892788" y="3735158"/>
              <a:ext cx="205062" cy="222607"/>
            </a:xfrm>
            <a:custGeom>
              <a:rect b="b" l="l" r="r" t="t"/>
              <a:pathLst>
                <a:path extrusionOk="0" h="1586" w="1461">
                  <a:moveTo>
                    <a:pt x="1358" y="103"/>
                  </a:moveTo>
                  <a:lnTo>
                    <a:pt x="1358" y="1483"/>
                  </a:lnTo>
                  <a:lnTo>
                    <a:pt x="102" y="1483"/>
                  </a:lnTo>
                  <a:lnTo>
                    <a:pt x="102" y="103"/>
                  </a:lnTo>
                  <a:close/>
                  <a:moveTo>
                    <a:pt x="51" y="1"/>
                  </a:moveTo>
                  <a:cubicBezTo>
                    <a:pt x="24" y="1"/>
                    <a:pt x="0" y="24"/>
                    <a:pt x="0" y="52"/>
                  </a:cubicBezTo>
                  <a:lnTo>
                    <a:pt x="0" y="1534"/>
                  </a:lnTo>
                  <a:cubicBezTo>
                    <a:pt x="0" y="1562"/>
                    <a:pt x="24" y="1585"/>
                    <a:pt x="51" y="1585"/>
                  </a:cubicBezTo>
                  <a:lnTo>
                    <a:pt x="1409" y="1585"/>
                  </a:lnTo>
                  <a:cubicBezTo>
                    <a:pt x="1437" y="1585"/>
                    <a:pt x="1460" y="1562"/>
                    <a:pt x="1460" y="1534"/>
                  </a:cubicBezTo>
                  <a:lnTo>
                    <a:pt x="1460" y="52"/>
                  </a:lnTo>
                  <a:cubicBezTo>
                    <a:pt x="1460" y="24"/>
                    <a:pt x="1437" y="1"/>
                    <a:pt x="1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5"/>
            <p:cNvSpPr/>
            <p:nvPr/>
          </p:nvSpPr>
          <p:spPr>
            <a:xfrm>
              <a:off x="3925632" y="3771089"/>
              <a:ext cx="139235" cy="150744"/>
            </a:xfrm>
            <a:custGeom>
              <a:rect b="b" l="l" r="r" t="t"/>
              <a:pathLst>
                <a:path extrusionOk="0" h="1074" w="992">
                  <a:moveTo>
                    <a:pt x="890" y="103"/>
                  </a:moveTo>
                  <a:lnTo>
                    <a:pt x="890" y="971"/>
                  </a:lnTo>
                  <a:lnTo>
                    <a:pt x="103" y="971"/>
                  </a:lnTo>
                  <a:lnTo>
                    <a:pt x="103" y="103"/>
                  </a:lnTo>
                  <a:close/>
                  <a:moveTo>
                    <a:pt x="52" y="0"/>
                  </a:moveTo>
                  <a:cubicBezTo>
                    <a:pt x="24" y="0"/>
                    <a:pt x="0" y="24"/>
                    <a:pt x="0" y="52"/>
                  </a:cubicBezTo>
                  <a:lnTo>
                    <a:pt x="0" y="1023"/>
                  </a:lnTo>
                  <a:cubicBezTo>
                    <a:pt x="0" y="1050"/>
                    <a:pt x="24" y="1074"/>
                    <a:pt x="52" y="1074"/>
                  </a:cubicBezTo>
                  <a:lnTo>
                    <a:pt x="941" y="1074"/>
                  </a:lnTo>
                  <a:cubicBezTo>
                    <a:pt x="968" y="1074"/>
                    <a:pt x="992" y="1050"/>
                    <a:pt x="992" y="1023"/>
                  </a:cubicBezTo>
                  <a:lnTo>
                    <a:pt x="992" y="52"/>
                  </a:lnTo>
                  <a:cubicBezTo>
                    <a:pt x="992" y="24"/>
                    <a:pt x="968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5"/>
            <p:cNvSpPr/>
            <p:nvPr/>
          </p:nvSpPr>
          <p:spPr>
            <a:xfrm>
              <a:off x="4049707" y="3741053"/>
              <a:ext cx="45897" cy="44493"/>
            </a:xfrm>
            <a:custGeom>
              <a:rect b="b" l="l" r="r" t="t"/>
              <a:pathLst>
                <a:path extrusionOk="0" h="317" w="327">
                  <a:moveTo>
                    <a:pt x="271" y="1"/>
                  </a:moveTo>
                  <a:cubicBezTo>
                    <a:pt x="258" y="1"/>
                    <a:pt x="244" y="6"/>
                    <a:pt x="234" y="16"/>
                  </a:cubicBezTo>
                  <a:lnTo>
                    <a:pt x="21" y="230"/>
                  </a:lnTo>
                  <a:cubicBezTo>
                    <a:pt x="0" y="249"/>
                    <a:pt x="0" y="281"/>
                    <a:pt x="21" y="301"/>
                  </a:cubicBezTo>
                  <a:cubicBezTo>
                    <a:pt x="31" y="312"/>
                    <a:pt x="43" y="317"/>
                    <a:pt x="57" y="317"/>
                  </a:cubicBezTo>
                  <a:cubicBezTo>
                    <a:pt x="69" y="317"/>
                    <a:pt x="82" y="312"/>
                    <a:pt x="93" y="301"/>
                  </a:cubicBezTo>
                  <a:lnTo>
                    <a:pt x="306" y="87"/>
                  </a:lnTo>
                  <a:cubicBezTo>
                    <a:pt x="327" y="69"/>
                    <a:pt x="325" y="36"/>
                    <a:pt x="306" y="16"/>
                  </a:cubicBezTo>
                  <a:cubicBezTo>
                    <a:pt x="297" y="6"/>
                    <a:pt x="284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5"/>
            <p:cNvSpPr/>
            <p:nvPr/>
          </p:nvSpPr>
          <p:spPr>
            <a:xfrm>
              <a:off x="3891946" y="3735298"/>
              <a:ext cx="50388" cy="48844"/>
            </a:xfrm>
            <a:custGeom>
              <a:rect b="b" l="l" r="r" t="t"/>
              <a:pathLst>
                <a:path extrusionOk="0" h="348" w="359">
                  <a:moveTo>
                    <a:pt x="59" y="1"/>
                  </a:moveTo>
                  <a:cubicBezTo>
                    <a:pt x="45" y="1"/>
                    <a:pt x="32" y="6"/>
                    <a:pt x="21" y="16"/>
                  </a:cubicBezTo>
                  <a:cubicBezTo>
                    <a:pt x="1" y="35"/>
                    <a:pt x="1" y="67"/>
                    <a:pt x="21" y="88"/>
                  </a:cubicBezTo>
                  <a:lnTo>
                    <a:pt x="266" y="332"/>
                  </a:lnTo>
                  <a:cubicBezTo>
                    <a:pt x="276" y="342"/>
                    <a:pt x="290" y="347"/>
                    <a:pt x="302" y="347"/>
                  </a:cubicBezTo>
                  <a:cubicBezTo>
                    <a:pt x="316" y="347"/>
                    <a:pt x="328" y="342"/>
                    <a:pt x="338" y="332"/>
                  </a:cubicBezTo>
                  <a:cubicBezTo>
                    <a:pt x="358" y="313"/>
                    <a:pt x="358" y="281"/>
                    <a:pt x="338" y="260"/>
                  </a:cubicBezTo>
                  <a:lnTo>
                    <a:pt x="93" y="16"/>
                  </a:lnTo>
                  <a:cubicBezTo>
                    <a:pt x="84" y="6"/>
                    <a:pt x="71" y="1"/>
                    <a:pt x="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5"/>
            <p:cNvSpPr/>
            <p:nvPr/>
          </p:nvSpPr>
          <p:spPr>
            <a:xfrm>
              <a:off x="4049707" y="3907375"/>
              <a:ext cx="44072" cy="42669"/>
            </a:xfrm>
            <a:custGeom>
              <a:rect b="b" l="l" r="r" t="t"/>
              <a:pathLst>
                <a:path extrusionOk="0" h="304" w="314">
                  <a:moveTo>
                    <a:pt x="57" y="0"/>
                  </a:moveTo>
                  <a:cubicBezTo>
                    <a:pt x="44" y="0"/>
                    <a:pt x="31" y="5"/>
                    <a:pt x="21" y="16"/>
                  </a:cubicBezTo>
                  <a:cubicBezTo>
                    <a:pt x="0" y="35"/>
                    <a:pt x="0" y="67"/>
                    <a:pt x="21" y="87"/>
                  </a:cubicBezTo>
                  <a:lnTo>
                    <a:pt x="221" y="288"/>
                  </a:lnTo>
                  <a:cubicBezTo>
                    <a:pt x="232" y="298"/>
                    <a:pt x="244" y="303"/>
                    <a:pt x="257" y="303"/>
                  </a:cubicBezTo>
                  <a:cubicBezTo>
                    <a:pt x="270" y="303"/>
                    <a:pt x="283" y="298"/>
                    <a:pt x="293" y="288"/>
                  </a:cubicBezTo>
                  <a:cubicBezTo>
                    <a:pt x="314" y="268"/>
                    <a:pt x="314" y="237"/>
                    <a:pt x="293" y="216"/>
                  </a:cubicBezTo>
                  <a:lnTo>
                    <a:pt x="93" y="16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5"/>
            <p:cNvSpPr/>
            <p:nvPr/>
          </p:nvSpPr>
          <p:spPr>
            <a:xfrm>
              <a:off x="3893490" y="3907375"/>
              <a:ext cx="47300" cy="45897"/>
            </a:xfrm>
            <a:custGeom>
              <a:rect b="b" l="l" r="r" t="t"/>
              <a:pathLst>
                <a:path extrusionOk="0" h="327" w="337">
                  <a:moveTo>
                    <a:pt x="281" y="0"/>
                  </a:moveTo>
                  <a:cubicBezTo>
                    <a:pt x="268" y="0"/>
                    <a:pt x="255" y="5"/>
                    <a:pt x="245" y="16"/>
                  </a:cubicBezTo>
                  <a:lnTo>
                    <a:pt x="21" y="240"/>
                  </a:lnTo>
                  <a:cubicBezTo>
                    <a:pt x="0" y="258"/>
                    <a:pt x="0" y="291"/>
                    <a:pt x="21" y="311"/>
                  </a:cubicBezTo>
                  <a:cubicBezTo>
                    <a:pt x="31" y="322"/>
                    <a:pt x="44" y="327"/>
                    <a:pt x="57" y="327"/>
                  </a:cubicBezTo>
                  <a:cubicBezTo>
                    <a:pt x="70" y="327"/>
                    <a:pt x="84" y="322"/>
                    <a:pt x="92" y="311"/>
                  </a:cubicBezTo>
                  <a:lnTo>
                    <a:pt x="316" y="87"/>
                  </a:lnTo>
                  <a:cubicBezTo>
                    <a:pt x="337" y="68"/>
                    <a:pt x="337" y="36"/>
                    <a:pt x="316" y="16"/>
                  </a:cubicBezTo>
                  <a:cubicBezTo>
                    <a:pt x="307" y="5"/>
                    <a:pt x="294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5"/>
            <p:cNvSpPr/>
            <p:nvPr/>
          </p:nvSpPr>
          <p:spPr>
            <a:xfrm>
              <a:off x="4129571" y="3735158"/>
              <a:ext cx="204922" cy="222607"/>
            </a:xfrm>
            <a:custGeom>
              <a:rect b="b" l="l" r="r" t="t"/>
              <a:pathLst>
                <a:path extrusionOk="0" h="1586" w="1460">
                  <a:moveTo>
                    <a:pt x="1357" y="103"/>
                  </a:moveTo>
                  <a:lnTo>
                    <a:pt x="1357" y="1483"/>
                  </a:lnTo>
                  <a:lnTo>
                    <a:pt x="103" y="1483"/>
                  </a:lnTo>
                  <a:lnTo>
                    <a:pt x="103" y="103"/>
                  </a:lnTo>
                  <a:close/>
                  <a:moveTo>
                    <a:pt x="52" y="1"/>
                  </a:moveTo>
                  <a:cubicBezTo>
                    <a:pt x="23" y="1"/>
                    <a:pt x="0" y="24"/>
                    <a:pt x="0" y="52"/>
                  </a:cubicBezTo>
                  <a:lnTo>
                    <a:pt x="0" y="1534"/>
                  </a:lnTo>
                  <a:cubicBezTo>
                    <a:pt x="0" y="1562"/>
                    <a:pt x="23" y="1585"/>
                    <a:pt x="52" y="1585"/>
                  </a:cubicBezTo>
                  <a:lnTo>
                    <a:pt x="1408" y="1585"/>
                  </a:lnTo>
                  <a:cubicBezTo>
                    <a:pt x="1437" y="1585"/>
                    <a:pt x="1459" y="1562"/>
                    <a:pt x="1459" y="1534"/>
                  </a:cubicBezTo>
                  <a:lnTo>
                    <a:pt x="1459" y="52"/>
                  </a:lnTo>
                  <a:cubicBezTo>
                    <a:pt x="1459" y="24"/>
                    <a:pt x="1437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5"/>
            <p:cNvSpPr/>
            <p:nvPr/>
          </p:nvSpPr>
          <p:spPr>
            <a:xfrm>
              <a:off x="4162414" y="3771089"/>
              <a:ext cx="139375" cy="150744"/>
            </a:xfrm>
            <a:custGeom>
              <a:rect b="b" l="l" r="r" t="t"/>
              <a:pathLst>
                <a:path extrusionOk="0" h="1074" w="993">
                  <a:moveTo>
                    <a:pt x="890" y="103"/>
                  </a:moveTo>
                  <a:lnTo>
                    <a:pt x="890" y="971"/>
                  </a:lnTo>
                  <a:lnTo>
                    <a:pt x="103" y="971"/>
                  </a:lnTo>
                  <a:lnTo>
                    <a:pt x="103" y="103"/>
                  </a:lnTo>
                  <a:close/>
                  <a:moveTo>
                    <a:pt x="52" y="0"/>
                  </a:moveTo>
                  <a:cubicBezTo>
                    <a:pt x="23" y="0"/>
                    <a:pt x="1" y="24"/>
                    <a:pt x="1" y="52"/>
                  </a:cubicBezTo>
                  <a:lnTo>
                    <a:pt x="1" y="1023"/>
                  </a:lnTo>
                  <a:cubicBezTo>
                    <a:pt x="1" y="1050"/>
                    <a:pt x="23" y="1074"/>
                    <a:pt x="52" y="1074"/>
                  </a:cubicBezTo>
                  <a:lnTo>
                    <a:pt x="941" y="1074"/>
                  </a:lnTo>
                  <a:cubicBezTo>
                    <a:pt x="969" y="1074"/>
                    <a:pt x="992" y="1050"/>
                    <a:pt x="992" y="1023"/>
                  </a:cubicBezTo>
                  <a:lnTo>
                    <a:pt x="992" y="52"/>
                  </a:lnTo>
                  <a:cubicBezTo>
                    <a:pt x="992" y="24"/>
                    <a:pt x="969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5"/>
            <p:cNvSpPr/>
            <p:nvPr/>
          </p:nvSpPr>
          <p:spPr>
            <a:xfrm>
              <a:off x="4286490" y="3741053"/>
              <a:ext cx="45897" cy="44493"/>
            </a:xfrm>
            <a:custGeom>
              <a:rect b="b" l="l" r="r" t="t"/>
              <a:pathLst>
                <a:path extrusionOk="0" h="317" w="327">
                  <a:moveTo>
                    <a:pt x="271" y="1"/>
                  </a:moveTo>
                  <a:cubicBezTo>
                    <a:pt x="258" y="1"/>
                    <a:pt x="244" y="6"/>
                    <a:pt x="234" y="16"/>
                  </a:cubicBezTo>
                  <a:lnTo>
                    <a:pt x="21" y="230"/>
                  </a:lnTo>
                  <a:cubicBezTo>
                    <a:pt x="1" y="249"/>
                    <a:pt x="1" y="281"/>
                    <a:pt x="21" y="301"/>
                  </a:cubicBezTo>
                  <a:cubicBezTo>
                    <a:pt x="31" y="312"/>
                    <a:pt x="44" y="317"/>
                    <a:pt x="57" y="317"/>
                  </a:cubicBezTo>
                  <a:cubicBezTo>
                    <a:pt x="69" y="317"/>
                    <a:pt x="84" y="312"/>
                    <a:pt x="93" y="301"/>
                  </a:cubicBezTo>
                  <a:lnTo>
                    <a:pt x="306" y="87"/>
                  </a:lnTo>
                  <a:cubicBezTo>
                    <a:pt x="326" y="69"/>
                    <a:pt x="325" y="36"/>
                    <a:pt x="306" y="16"/>
                  </a:cubicBezTo>
                  <a:cubicBezTo>
                    <a:pt x="296" y="6"/>
                    <a:pt x="284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5"/>
            <p:cNvSpPr/>
            <p:nvPr/>
          </p:nvSpPr>
          <p:spPr>
            <a:xfrm>
              <a:off x="4129009" y="3735298"/>
              <a:ext cx="50248" cy="48844"/>
            </a:xfrm>
            <a:custGeom>
              <a:rect b="b" l="l" r="r" t="t"/>
              <a:pathLst>
                <a:path extrusionOk="0" h="348" w="358">
                  <a:moveTo>
                    <a:pt x="58" y="1"/>
                  </a:moveTo>
                  <a:cubicBezTo>
                    <a:pt x="45" y="1"/>
                    <a:pt x="31" y="6"/>
                    <a:pt x="21" y="16"/>
                  </a:cubicBezTo>
                  <a:cubicBezTo>
                    <a:pt x="0" y="35"/>
                    <a:pt x="0" y="67"/>
                    <a:pt x="21" y="88"/>
                  </a:cubicBezTo>
                  <a:lnTo>
                    <a:pt x="265" y="332"/>
                  </a:lnTo>
                  <a:cubicBezTo>
                    <a:pt x="275" y="342"/>
                    <a:pt x="289" y="347"/>
                    <a:pt x="301" y="347"/>
                  </a:cubicBezTo>
                  <a:cubicBezTo>
                    <a:pt x="314" y="347"/>
                    <a:pt x="327" y="342"/>
                    <a:pt x="337" y="332"/>
                  </a:cubicBezTo>
                  <a:cubicBezTo>
                    <a:pt x="357" y="313"/>
                    <a:pt x="357" y="281"/>
                    <a:pt x="337" y="260"/>
                  </a:cubicBezTo>
                  <a:lnTo>
                    <a:pt x="92" y="16"/>
                  </a:lnTo>
                  <a:cubicBezTo>
                    <a:pt x="83" y="6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5"/>
            <p:cNvSpPr/>
            <p:nvPr/>
          </p:nvSpPr>
          <p:spPr>
            <a:xfrm>
              <a:off x="4286490" y="3907375"/>
              <a:ext cx="44072" cy="42669"/>
            </a:xfrm>
            <a:custGeom>
              <a:rect b="b" l="l" r="r" t="t"/>
              <a:pathLst>
                <a:path extrusionOk="0" h="304" w="314">
                  <a:moveTo>
                    <a:pt x="58" y="1"/>
                  </a:moveTo>
                  <a:cubicBezTo>
                    <a:pt x="45" y="1"/>
                    <a:pt x="32" y="6"/>
                    <a:pt x="21" y="16"/>
                  </a:cubicBezTo>
                  <a:cubicBezTo>
                    <a:pt x="1" y="35"/>
                    <a:pt x="1" y="67"/>
                    <a:pt x="21" y="87"/>
                  </a:cubicBezTo>
                  <a:lnTo>
                    <a:pt x="222" y="288"/>
                  </a:lnTo>
                  <a:cubicBezTo>
                    <a:pt x="232" y="298"/>
                    <a:pt x="244" y="303"/>
                    <a:pt x="258" y="303"/>
                  </a:cubicBezTo>
                  <a:cubicBezTo>
                    <a:pt x="270" y="303"/>
                    <a:pt x="284" y="298"/>
                    <a:pt x="293" y="288"/>
                  </a:cubicBezTo>
                  <a:cubicBezTo>
                    <a:pt x="314" y="268"/>
                    <a:pt x="314" y="237"/>
                    <a:pt x="293" y="216"/>
                  </a:cubicBezTo>
                  <a:lnTo>
                    <a:pt x="93" y="16"/>
                  </a:lnTo>
                  <a:cubicBezTo>
                    <a:pt x="83" y="6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5"/>
            <p:cNvSpPr/>
            <p:nvPr/>
          </p:nvSpPr>
          <p:spPr>
            <a:xfrm>
              <a:off x="4130272" y="3907375"/>
              <a:ext cx="47441" cy="45897"/>
            </a:xfrm>
            <a:custGeom>
              <a:rect b="b" l="l" r="r" t="t"/>
              <a:pathLst>
                <a:path extrusionOk="0" h="327" w="338">
                  <a:moveTo>
                    <a:pt x="281" y="0"/>
                  </a:moveTo>
                  <a:cubicBezTo>
                    <a:pt x="268" y="0"/>
                    <a:pt x="255" y="5"/>
                    <a:pt x="245" y="16"/>
                  </a:cubicBezTo>
                  <a:lnTo>
                    <a:pt x="21" y="240"/>
                  </a:lnTo>
                  <a:cubicBezTo>
                    <a:pt x="0" y="258"/>
                    <a:pt x="0" y="291"/>
                    <a:pt x="21" y="311"/>
                  </a:cubicBezTo>
                  <a:cubicBezTo>
                    <a:pt x="31" y="322"/>
                    <a:pt x="44" y="327"/>
                    <a:pt x="57" y="327"/>
                  </a:cubicBezTo>
                  <a:cubicBezTo>
                    <a:pt x="71" y="327"/>
                    <a:pt x="83" y="322"/>
                    <a:pt x="93" y="311"/>
                  </a:cubicBezTo>
                  <a:lnTo>
                    <a:pt x="317" y="87"/>
                  </a:lnTo>
                  <a:cubicBezTo>
                    <a:pt x="337" y="68"/>
                    <a:pt x="336" y="36"/>
                    <a:pt x="317" y="16"/>
                  </a:cubicBezTo>
                  <a:cubicBezTo>
                    <a:pt x="307" y="5"/>
                    <a:pt x="294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5"/>
            <p:cNvSpPr/>
            <p:nvPr/>
          </p:nvSpPr>
          <p:spPr>
            <a:xfrm>
              <a:off x="4366353" y="3735158"/>
              <a:ext cx="204922" cy="222607"/>
            </a:xfrm>
            <a:custGeom>
              <a:rect b="b" l="l" r="r" t="t"/>
              <a:pathLst>
                <a:path extrusionOk="0" h="1586" w="1460">
                  <a:moveTo>
                    <a:pt x="1357" y="103"/>
                  </a:moveTo>
                  <a:lnTo>
                    <a:pt x="1357" y="1483"/>
                  </a:lnTo>
                  <a:lnTo>
                    <a:pt x="103" y="1483"/>
                  </a:lnTo>
                  <a:lnTo>
                    <a:pt x="103" y="103"/>
                  </a:lnTo>
                  <a:close/>
                  <a:moveTo>
                    <a:pt x="52" y="1"/>
                  </a:moveTo>
                  <a:cubicBezTo>
                    <a:pt x="23" y="1"/>
                    <a:pt x="1" y="24"/>
                    <a:pt x="1" y="52"/>
                  </a:cubicBezTo>
                  <a:lnTo>
                    <a:pt x="1" y="1534"/>
                  </a:lnTo>
                  <a:cubicBezTo>
                    <a:pt x="1" y="1562"/>
                    <a:pt x="23" y="1585"/>
                    <a:pt x="52" y="1585"/>
                  </a:cubicBezTo>
                  <a:lnTo>
                    <a:pt x="1408" y="1585"/>
                  </a:lnTo>
                  <a:cubicBezTo>
                    <a:pt x="1437" y="1585"/>
                    <a:pt x="1460" y="1562"/>
                    <a:pt x="1460" y="1534"/>
                  </a:cubicBezTo>
                  <a:lnTo>
                    <a:pt x="1460" y="52"/>
                  </a:lnTo>
                  <a:cubicBezTo>
                    <a:pt x="1460" y="24"/>
                    <a:pt x="1437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5"/>
            <p:cNvSpPr/>
            <p:nvPr/>
          </p:nvSpPr>
          <p:spPr>
            <a:xfrm>
              <a:off x="4399197" y="3771089"/>
              <a:ext cx="139235" cy="150744"/>
            </a:xfrm>
            <a:custGeom>
              <a:rect b="b" l="l" r="r" t="t"/>
              <a:pathLst>
                <a:path extrusionOk="0" h="1074" w="992">
                  <a:moveTo>
                    <a:pt x="889" y="103"/>
                  </a:moveTo>
                  <a:lnTo>
                    <a:pt x="889" y="971"/>
                  </a:lnTo>
                  <a:lnTo>
                    <a:pt x="103" y="971"/>
                  </a:lnTo>
                  <a:lnTo>
                    <a:pt x="103" y="103"/>
                  </a:lnTo>
                  <a:close/>
                  <a:moveTo>
                    <a:pt x="52" y="0"/>
                  </a:moveTo>
                  <a:cubicBezTo>
                    <a:pt x="23" y="0"/>
                    <a:pt x="1" y="24"/>
                    <a:pt x="1" y="52"/>
                  </a:cubicBezTo>
                  <a:lnTo>
                    <a:pt x="1" y="1023"/>
                  </a:lnTo>
                  <a:cubicBezTo>
                    <a:pt x="1" y="1050"/>
                    <a:pt x="23" y="1074"/>
                    <a:pt x="52" y="1074"/>
                  </a:cubicBezTo>
                  <a:lnTo>
                    <a:pt x="940" y="1074"/>
                  </a:lnTo>
                  <a:cubicBezTo>
                    <a:pt x="969" y="1074"/>
                    <a:pt x="991" y="1050"/>
                    <a:pt x="991" y="1023"/>
                  </a:cubicBezTo>
                  <a:lnTo>
                    <a:pt x="991" y="52"/>
                  </a:lnTo>
                  <a:cubicBezTo>
                    <a:pt x="991" y="24"/>
                    <a:pt x="969" y="0"/>
                    <a:pt x="9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5"/>
            <p:cNvSpPr/>
            <p:nvPr/>
          </p:nvSpPr>
          <p:spPr>
            <a:xfrm>
              <a:off x="4523132" y="3741053"/>
              <a:ext cx="46037" cy="44493"/>
            </a:xfrm>
            <a:custGeom>
              <a:rect b="b" l="l" r="r" t="t"/>
              <a:pathLst>
                <a:path extrusionOk="0" h="317" w="328">
                  <a:moveTo>
                    <a:pt x="271" y="1"/>
                  </a:moveTo>
                  <a:cubicBezTo>
                    <a:pt x="258" y="1"/>
                    <a:pt x="245" y="6"/>
                    <a:pt x="235" y="16"/>
                  </a:cubicBezTo>
                  <a:lnTo>
                    <a:pt x="21" y="230"/>
                  </a:lnTo>
                  <a:cubicBezTo>
                    <a:pt x="1" y="249"/>
                    <a:pt x="1" y="281"/>
                    <a:pt x="21" y="301"/>
                  </a:cubicBezTo>
                  <a:cubicBezTo>
                    <a:pt x="32" y="312"/>
                    <a:pt x="45" y="317"/>
                    <a:pt x="57" y="317"/>
                  </a:cubicBezTo>
                  <a:cubicBezTo>
                    <a:pt x="72" y="317"/>
                    <a:pt x="85" y="312"/>
                    <a:pt x="93" y="301"/>
                  </a:cubicBezTo>
                  <a:lnTo>
                    <a:pt x="307" y="87"/>
                  </a:lnTo>
                  <a:cubicBezTo>
                    <a:pt x="327" y="69"/>
                    <a:pt x="326" y="36"/>
                    <a:pt x="307" y="16"/>
                  </a:cubicBezTo>
                  <a:cubicBezTo>
                    <a:pt x="297" y="6"/>
                    <a:pt x="284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5"/>
            <p:cNvSpPr/>
            <p:nvPr/>
          </p:nvSpPr>
          <p:spPr>
            <a:xfrm>
              <a:off x="4365792" y="3735298"/>
              <a:ext cx="50248" cy="48844"/>
            </a:xfrm>
            <a:custGeom>
              <a:rect b="b" l="l" r="r" t="t"/>
              <a:pathLst>
                <a:path extrusionOk="0" h="348" w="358">
                  <a:moveTo>
                    <a:pt x="57" y="1"/>
                  </a:moveTo>
                  <a:cubicBezTo>
                    <a:pt x="44" y="1"/>
                    <a:pt x="31" y="6"/>
                    <a:pt x="21" y="16"/>
                  </a:cubicBezTo>
                  <a:cubicBezTo>
                    <a:pt x="0" y="35"/>
                    <a:pt x="0" y="67"/>
                    <a:pt x="21" y="88"/>
                  </a:cubicBezTo>
                  <a:lnTo>
                    <a:pt x="265" y="332"/>
                  </a:lnTo>
                  <a:cubicBezTo>
                    <a:pt x="276" y="342"/>
                    <a:pt x="288" y="347"/>
                    <a:pt x="301" y="347"/>
                  </a:cubicBezTo>
                  <a:cubicBezTo>
                    <a:pt x="314" y="347"/>
                    <a:pt x="327" y="342"/>
                    <a:pt x="337" y="332"/>
                  </a:cubicBezTo>
                  <a:cubicBezTo>
                    <a:pt x="358" y="313"/>
                    <a:pt x="358" y="281"/>
                    <a:pt x="337" y="260"/>
                  </a:cubicBezTo>
                  <a:lnTo>
                    <a:pt x="93" y="16"/>
                  </a:lnTo>
                  <a:cubicBezTo>
                    <a:pt x="83" y="6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5"/>
            <p:cNvSpPr/>
            <p:nvPr/>
          </p:nvSpPr>
          <p:spPr>
            <a:xfrm>
              <a:off x="4523132" y="3907375"/>
              <a:ext cx="44353" cy="42669"/>
            </a:xfrm>
            <a:custGeom>
              <a:rect b="b" l="l" r="r" t="t"/>
              <a:pathLst>
                <a:path extrusionOk="0" h="304" w="316">
                  <a:moveTo>
                    <a:pt x="58" y="1"/>
                  </a:moveTo>
                  <a:cubicBezTo>
                    <a:pt x="45" y="1"/>
                    <a:pt x="32" y="6"/>
                    <a:pt x="21" y="16"/>
                  </a:cubicBezTo>
                  <a:cubicBezTo>
                    <a:pt x="1" y="35"/>
                    <a:pt x="1" y="67"/>
                    <a:pt x="21" y="87"/>
                  </a:cubicBezTo>
                  <a:lnTo>
                    <a:pt x="222" y="288"/>
                  </a:lnTo>
                  <a:cubicBezTo>
                    <a:pt x="233" y="298"/>
                    <a:pt x="245" y="303"/>
                    <a:pt x="259" y="303"/>
                  </a:cubicBezTo>
                  <a:cubicBezTo>
                    <a:pt x="272" y="303"/>
                    <a:pt x="285" y="298"/>
                    <a:pt x="295" y="288"/>
                  </a:cubicBezTo>
                  <a:cubicBezTo>
                    <a:pt x="315" y="268"/>
                    <a:pt x="315" y="237"/>
                    <a:pt x="295" y="216"/>
                  </a:cubicBezTo>
                  <a:lnTo>
                    <a:pt x="93" y="16"/>
                  </a:lnTo>
                  <a:cubicBezTo>
                    <a:pt x="84" y="6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5"/>
            <p:cNvSpPr/>
            <p:nvPr/>
          </p:nvSpPr>
          <p:spPr>
            <a:xfrm>
              <a:off x="4367195" y="3907375"/>
              <a:ext cx="47441" cy="45897"/>
            </a:xfrm>
            <a:custGeom>
              <a:rect b="b" l="l" r="r" t="t"/>
              <a:pathLst>
                <a:path extrusionOk="0" h="327" w="338">
                  <a:moveTo>
                    <a:pt x="281" y="0"/>
                  </a:moveTo>
                  <a:cubicBezTo>
                    <a:pt x="269" y="0"/>
                    <a:pt x="255" y="5"/>
                    <a:pt x="245" y="16"/>
                  </a:cubicBezTo>
                  <a:lnTo>
                    <a:pt x="21" y="240"/>
                  </a:lnTo>
                  <a:cubicBezTo>
                    <a:pt x="1" y="258"/>
                    <a:pt x="1" y="291"/>
                    <a:pt x="21" y="311"/>
                  </a:cubicBezTo>
                  <a:cubicBezTo>
                    <a:pt x="31" y="322"/>
                    <a:pt x="45" y="327"/>
                    <a:pt x="57" y="327"/>
                  </a:cubicBezTo>
                  <a:cubicBezTo>
                    <a:pt x="70" y="327"/>
                    <a:pt x="83" y="322"/>
                    <a:pt x="93" y="311"/>
                  </a:cubicBezTo>
                  <a:lnTo>
                    <a:pt x="317" y="87"/>
                  </a:lnTo>
                  <a:cubicBezTo>
                    <a:pt x="337" y="68"/>
                    <a:pt x="336" y="36"/>
                    <a:pt x="317" y="16"/>
                  </a:cubicBezTo>
                  <a:cubicBezTo>
                    <a:pt x="307" y="5"/>
                    <a:pt x="294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5"/>
            <p:cNvSpPr/>
            <p:nvPr/>
          </p:nvSpPr>
          <p:spPr>
            <a:xfrm>
              <a:off x="4602995" y="3735158"/>
              <a:ext cx="205062" cy="222607"/>
            </a:xfrm>
            <a:custGeom>
              <a:rect b="b" l="l" r="r" t="t"/>
              <a:pathLst>
                <a:path extrusionOk="0" h="1586" w="1461">
                  <a:moveTo>
                    <a:pt x="1360" y="103"/>
                  </a:moveTo>
                  <a:lnTo>
                    <a:pt x="1360" y="1483"/>
                  </a:lnTo>
                  <a:lnTo>
                    <a:pt x="105" y="1483"/>
                  </a:lnTo>
                  <a:lnTo>
                    <a:pt x="105" y="103"/>
                  </a:lnTo>
                  <a:close/>
                  <a:moveTo>
                    <a:pt x="52" y="1"/>
                  </a:moveTo>
                  <a:cubicBezTo>
                    <a:pt x="24" y="1"/>
                    <a:pt x="1" y="24"/>
                    <a:pt x="1" y="52"/>
                  </a:cubicBezTo>
                  <a:lnTo>
                    <a:pt x="1" y="1534"/>
                  </a:lnTo>
                  <a:cubicBezTo>
                    <a:pt x="1" y="1562"/>
                    <a:pt x="24" y="1585"/>
                    <a:pt x="52" y="1585"/>
                  </a:cubicBezTo>
                  <a:lnTo>
                    <a:pt x="1410" y="1585"/>
                  </a:lnTo>
                  <a:cubicBezTo>
                    <a:pt x="1439" y="1585"/>
                    <a:pt x="1461" y="1562"/>
                    <a:pt x="1461" y="1534"/>
                  </a:cubicBezTo>
                  <a:lnTo>
                    <a:pt x="1461" y="52"/>
                  </a:lnTo>
                  <a:cubicBezTo>
                    <a:pt x="1461" y="24"/>
                    <a:pt x="1437" y="1"/>
                    <a:pt x="1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5"/>
            <p:cNvSpPr/>
            <p:nvPr/>
          </p:nvSpPr>
          <p:spPr>
            <a:xfrm>
              <a:off x="4636260" y="3771089"/>
              <a:ext cx="139094" cy="150744"/>
            </a:xfrm>
            <a:custGeom>
              <a:rect b="b" l="l" r="r" t="t"/>
              <a:pathLst>
                <a:path extrusionOk="0" h="1074" w="991">
                  <a:moveTo>
                    <a:pt x="887" y="103"/>
                  </a:moveTo>
                  <a:lnTo>
                    <a:pt x="887" y="971"/>
                  </a:lnTo>
                  <a:lnTo>
                    <a:pt x="100" y="971"/>
                  </a:lnTo>
                  <a:lnTo>
                    <a:pt x="100" y="103"/>
                  </a:lnTo>
                  <a:close/>
                  <a:moveTo>
                    <a:pt x="51" y="0"/>
                  </a:moveTo>
                  <a:cubicBezTo>
                    <a:pt x="23" y="0"/>
                    <a:pt x="0" y="24"/>
                    <a:pt x="0" y="52"/>
                  </a:cubicBezTo>
                  <a:lnTo>
                    <a:pt x="0" y="1023"/>
                  </a:lnTo>
                  <a:cubicBezTo>
                    <a:pt x="0" y="1050"/>
                    <a:pt x="23" y="1074"/>
                    <a:pt x="51" y="1074"/>
                  </a:cubicBezTo>
                  <a:lnTo>
                    <a:pt x="939" y="1074"/>
                  </a:lnTo>
                  <a:cubicBezTo>
                    <a:pt x="968" y="1074"/>
                    <a:pt x="991" y="1050"/>
                    <a:pt x="991" y="1023"/>
                  </a:cubicBezTo>
                  <a:lnTo>
                    <a:pt x="991" y="52"/>
                  </a:lnTo>
                  <a:cubicBezTo>
                    <a:pt x="991" y="24"/>
                    <a:pt x="968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5"/>
            <p:cNvSpPr/>
            <p:nvPr/>
          </p:nvSpPr>
          <p:spPr>
            <a:xfrm>
              <a:off x="4760195" y="3741053"/>
              <a:ext cx="45897" cy="44493"/>
            </a:xfrm>
            <a:custGeom>
              <a:rect b="b" l="l" r="r" t="t"/>
              <a:pathLst>
                <a:path extrusionOk="0" h="317" w="327">
                  <a:moveTo>
                    <a:pt x="271" y="1"/>
                  </a:moveTo>
                  <a:cubicBezTo>
                    <a:pt x="258" y="1"/>
                    <a:pt x="245" y="6"/>
                    <a:pt x="234" y="16"/>
                  </a:cubicBezTo>
                  <a:lnTo>
                    <a:pt x="21" y="230"/>
                  </a:lnTo>
                  <a:cubicBezTo>
                    <a:pt x="0" y="249"/>
                    <a:pt x="0" y="281"/>
                    <a:pt x="21" y="301"/>
                  </a:cubicBezTo>
                  <a:cubicBezTo>
                    <a:pt x="31" y="312"/>
                    <a:pt x="44" y="317"/>
                    <a:pt x="56" y="317"/>
                  </a:cubicBezTo>
                  <a:cubicBezTo>
                    <a:pt x="70" y="317"/>
                    <a:pt x="82" y="312"/>
                    <a:pt x="92" y="301"/>
                  </a:cubicBezTo>
                  <a:lnTo>
                    <a:pt x="306" y="87"/>
                  </a:lnTo>
                  <a:cubicBezTo>
                    <a:pt x="327" y="69"/>
                    <a:pt x="326" y="36"/>
                    <a:pt x="306" y="16"/>
                  </a:cubicBezTo>
                  <a:cubicBezTo>
                    <a:pt x="296" y="6"/>
                    <a:pt x="284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5"/>
            <p:cNvSpPr/>
            <p:nvPr/>
          </p:nvSpPr>
          <p:spPr>
            <a:xfrm>
              <a:off x="4602574" y="3735298"/>
              <a:ext cx="50248" cy="48844"/>
            </a:xfrm>
            <a:custGeom>
              <a:rect b="b" l="l" r="r" t="t"/>
              <a:pathLst>
                <a:path extrusionOk="0" h="348" w="358">
                  <a:moveTo>
                    <a:pt x="57" y="1"/>
                  </a:moveTo>
                  <a:cubicBezTo>
                    <a:pt x="44" y="1"/>
                    <a:pt x="31" y="6"/>
                    <a:pt x="21" y="16"/>
                  </a:cubicBezTo>
                  <a:cubicBezTo>
                    <a:pt x="1" y="35"/>
                    <a:pt x="1" y="67"/>
                    <a:pt x="21" y="88"/>
                  </a:cubicBezTo>
                  <a:lnTo>
                    <a:pt x="266" y="332"/>
                  </a:lnTo>
                  <a:cubicBezTo>
                    <a:pt x="276" y="342"/>
                    <a:pt x="288" y="347"/>
                    <a:pt x="302" y="347"/>
                  </a:cubicBezTo>
                  <a:cubicBezTo>
                    <a:pt x="314" y="347"/>
                    <a:pt x="327" y="342"/>
                    <a:pt x="337" y="332"/>
                  </a:cubicBezTo>
                  <a:cubicBezTo>
                    <a:pt x="358" y="313"/>
                    <a:pt x="358" y="281"/>
                    <a:pt x="337" y="260"/>
                  </a:cubicBezTo>
                  <a:lnTo>
                    <a:pt x="93" y="16"/>
                  </a:lnTo>
                  <a:cubicBezTo>
                    <a:pt x="83" y="6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5"/>
            <p:cNvSpPr/>
            <p:nvPr/>
          </p:nvSpPr>
          <p:spPr>
            <a:xfrm>
              <a:off x="4760195" y="3907375"/>
              <a:ext cx="44213" cy="42669"/>
            </a:xfrm>
            <a:custGeom>
              <a:rect b="b" l="l" r="r" t="t"/>
              <a:pathLst>
                <a:path extrusionOk="0" h="304" w="315">
                  <a:moveTo>
                    <a:pt x="58" y="1"/>
                  </a:moveTo>
                  <a:cubicBezTo>
                    <a:pt x="45" y="1"/>
                    <a:pt x="31" y="6"/>
                    <a:pt x="21" y="16"/>
                  </a:cubicBezTo>
                  <a:cubicBezTo>
                    <a:pt x="0" y="35"/>
                    <a:pt x="0" y="67"/>
                    <a:pt x="21" y="87"/>
                  </a:cubicBezTo>
                  <a:lnTo>
                    <a:pt x="221" y="288"/>
                  </a:lnTo>
                  <a:cubicBezTo>
                    <a:pt x="232" y="298"/>
                    <a:pt x="245" y="303"/>
                    <a:pt x="258" y="303"/>
                  </a:cubicBezTo>
                  <a:cubicBezTo>
                    <a:pt x="270" y="303"/>
                    <a:pt x="284" y="298"/>
                    <a:pt x="294" y="288"/>
                  </a:cubicBezTo>
                  <a:cubicBezTo>
                    <a:pt x="314" y="268"/>
                    <a:pt x="314" y="237"/>
                    <a:pt x="294" y="216"/>
                  </a:cubicBezTo>
                  <a:lnTo>
                    <a:pt x="92" y="16"/>
                  </a:lnTo>
                  <a:cubicBezTo>
                    <a:pt x="83" y="6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5"/>
            <p:cNvSpPr/>
            <p:nvPr/>
          </p:nvSpPr>
          <p:spPr>
            <a:xfrm>
              <a:off x="4603978" y="3907375"/>
              <a:ext cx="47441" cy="45897"/>
            </a:xfrm>
            <a:custGeom>
              <a:rect b="b" l="l" r="r" t="t"/>
              <a:pathLst>
                <a:path extrusionOk="0" h="327" w="338">
                  <a:moveTo>
                    <a:pt x="282" y="0"/>
                  </a:moveTo>
                  <a:cubicBezTo>
                    <a:pt x="269" y="0"/>
                    <a:pt x="256" y="5"/>
                    <a:pt x="246" y="16"/>
                  </a:cubicBezTo>
                  <a:lnTo>
                    <a:pt x="21" y="240"/>
                  </a:lnTo>
                  <a:cubicBezTo>
                    <a:pt x="1" y="258"/>
                    <a:pt x="1" y="291"/>
                    <a:pt x="21" y="311"/>
                  </a:cubicBezTo>
                  <a:cubicBezTo>
                    <a:pt x="32" y="322"/>
                    <a:pt x="44" y="327"/>
                    <a:pt x="57" y="327"/>
                  </a:cubicBezTo>
                  <a:cubicBezTo>
                    <a:pt x="70" y="327"/>
                    <a:pt x="83" y="322"/>
                    <a:pt x="93" y="311"/>
                  </a:cubicBezTo>
                  <a:lnTo>
                    <a:pt x="317" y="87"/>
                  </a:lnTo>
                  <a:cubicBezTo>
                    <a:pt x="338" y="68"/>
                    <a:pt x="336" y="36"/>
                    <a:pt x="317" y="16"/>
                  </a:cubicBezTo>
                  <a:cubicBezTo>
                    <a:pt x="307" y="5"/>
                    <a:pt x="295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5"/>
            <p:cNvSpPr/>
            <p:nvPr/>
          </p:nvSpPr>
          <p:spPr>
            <a:xfrm>
              <a:off x="4840058" y="3735158"/>
              <a:ext cx="205062" cy="222607"/>
            </a:xfrm>
            <a:custGeom>
              <a:rect b="b" l="l" r="r" t="t"/>
              <a:pathLst>
                <a:path extrusionOk="0" h="1586" w="1461">
                  <a:moveTo>
                    <a:pt x="1358" y="103"/>
                  </a:moveTo>
                  <a:lnTo>
                    <a:pt x="1358" y="1483"/>
                  </a:lnTo>
                  <a:lnTo>
                    <a:pt x="103" y="1483"/>
                  </a:lnTo>
                  <a:lnTo>
                    <a:pt x="103" y="103"/>
                  </a:lnTo>
                  <a:close/>
                  <a:moveTo>
                    <a:pt x="51" y="1"/>
                  </a:moveTo>
                  <a:cubicBezTo>
                    <a:pt x="24" y="1"/>
                    <a:pt x="0" y="24"/>
                    <a:pt x="0" y="52"/>
                  </a:cubicBezTo>
                  <a:lnTo>
                    <a:pt x="0" y="1534"/>
                  </a:lnTo>
                  <a:cubicBezTo>
                    <a:pt x="0" y="1562"/>
                    <a:pt x="24" y="1585"/>
                    <a:pt x="51" y="1585"/>
                  </a:cubicBezTo>
                  <a:lnTo>
                    <a:pt x="1409" y="1585"/>
                  </a:lnTo>
                  <a:cubicBezTo>
                    <a:pt x="1437" y="1585"/>
                    <a:pt x="1460" y="1562"/>
                    <a:pt x="1460" y="1534"/>
                  </a:cubicBezTo>
                  <a:lnTo>
                    <a:pt x="1460" y="52"/>
                  </a:lnTo>
                  <a:cubicBezTo>
                    <a:pt x="1460" y="24"/>
                    <a:pt x="1437" y="1"/>
                    <a:pt x="1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5"/>
            <p:cNvSpPr/>
            <p:nvPr/>
          </p:nvSpPr>
          <p:spPr>
            <a:xfrm>
              <a:off x="4872902" y="3771089"/>
              <a:ext cx="139235" cy="150744"/>
            </a:xfrm>
            <a:custGeom>
              <a:rect b="b" l="l" r="r" t="t"/>
              <a:pathLst>
                <a:path extrusionOk="0" h="1074" w="992">
                  <a:moveTo>
                    <a:pt x="890" y="103"/>
                  </a:moveTo>
                  <a:lnTo>
                    <a:pt x="890" y="971"/>
                  </a:lnTo>
                  <a:lnTo>
                    <a:pt x="103" y="971"/>
                  </a:lnTo>
                  <a:lnTo>
                    <a:pt x="103" y="103"/>
                  </a:lnTo>
                  <a:close/>
                  <a:moveTo>
                    <a:pt x="52" y="0"/>
                  </a:moveTo>
                  <a:cubicBezTo>
                    <a:pt x="24" y="0"/>
                    <a:pt x="0" y="24"/>
                    <a:pt x="0" y="52"/>
                  </a:cubicBezTo>
                  <a:lnTo>
                    <a:pt x="0" y="1023"/>
                  </a:lnTo>
                  <a:cubicBezTo>
                    <a:pt x="0" y="1050"/>
                    <a:pt x="24" y="1074"/>
                    <a:pt x="52" y="1074"/>
                  </a:cubicBezTo>
                  <a:lnTo>
                    <a:pt x="941" y="1074"/>
                  </a:lnTo>
                  <a:cubicBezTo>
                    <a:pt x="969" y="1074"/>
                    <a:pt x="992" y="1050"/>
                    <a:pt x="992" y="1023"/>
                  </a:cubicBezTo>
                  <a:lnTo>
                    <a:pt x="992" y="52"/>
                  </a:lnTo>
                  <a:cubicBezTo>
                    <a:pt x="992" y="24"/>
                    <a:pt x="968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5"/>
            <p:cNvSpPr/>
            <p:nvPr/>
          </p:nvSpPr>
          <p:spPr>
            <a:xfrm>
              <a:off x="4996978" y="3741053"/>
              <a:ext cx="45897" cy="44493"/>
            </a:xfrm>
            <a:custGeom>
              <a:rect b="b" l="l" r="r" t="t"/>
              <a:pathLst>
                <a:path extrusionOk="0" h="317" w="327">
                  <a:moveTo>
                    <a:pt x="271" y="1"/>
                  </a:moveTo>
                  <a:cubicBezTo>
                    <a:pt x="258" y="1"/>
                    <a:pt x="245" y="6"/>
                    <a:pt x="235" y="16"/>
                  </a:cubicBezTo>
                  <a:lnTo>
                    <a:pt x="21" y="230"/>
                  </a:lnTo>
                  <a:cubicBezTo>
                    <a:pt x="0" y="249"/>
                    <a:pt x="0" y="281"/>
                    <a:pt x="21" y="301"/>
                  </a:cubicBezTo>
                  <a:cubicBezTo>
                    <a:pt x="31" y="312"/>
                    <a:pt x="43" y="317"/>
                    <a:pt x="57" y="317"/>
                  </a:cubicBezTo>
                  <a:cubicBezTo>
                    <a:pt x="69" y="317"/>
                    <a:pt x="82" y="312"/>
                    <a:pt x="92" y="301"/>
                  </a:cubicBezTo>
                  <a:lnTo>
                    <a:pt x="306" y="87"/>
                  </a:lnTo>
                  <a:cubicBezTo>
                    <a:pt x="327" y="69"/>
                    <a:pt x="325" y="36"/>
                    <a:pt x="306" y="16"/>
                  </a:cubicBezTo>
                  <a:cubicBezTo>
                    <a:pt x="297" y="6"/>
                    <a:pt x="284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5"/>
            <p:cNvSpPr/>
            <p:nvPr/>
          </p:nvSpPr>
          <p:spPr>
            <a:xfrm>
              <a:off x="4839216" y="3735298"/>
              <a:ext cx="50388" cy="48844"/>
            </a:xfrm>
            <a:custGeom>
              <a:rect b="b" l="l" r="r" t="t"/>
              <a:pathLst>
                <a:path extrusionOk="0" h="348" w="359">
                  <a:moveTo>
                    <a:pt x="58" y="1"/>
                  </a:moveTo>
                  <a:cubicBezTo>
                    <a:pt x="45" y="1"/>
                    <a:pt x="32" y="6"/>
                    <a:pt x="21" y="16"/>
                  </a:cubicBezTo>
                  <a:cubicBezTo>
                    <a:pt x="1" y="35"/>
                    <a:pt x="1" y="67"/>
                    <a:pt x="21" y="88"/>
                  </a:cubicBezTo>
                  <a:lnTo>
                    <a:pt x="266" y="332"/>
                  </a:lnTo>
                  <a:cubicBezTo>
                    <a:pt x="276" y="342"/>
                    <a:pt x="289" y="347"/>
                    <a:pt x="302" y="347"/>
                  </a:cubicBezTo>
                  <a:cubicBezTo>
                    <a:pt x="315" y="347"/>
                    <a:pt x="329" y="342"/>
                    <a:pt x="338" y="332"/>
                  </a:cubicBezTo>
                  <a:cubicBezTo>
                    <a:pt x="358" y="313"/>
                    <a:pt x="358" y="281"/>
                    <a:pt x="338" y="260"/>
                  </a:cubicBezTo>
                  <a:lnTo>
                    <a:pt x="93" y="16"/>
                  </a:lnTo>
                  <a:cubicBezTo>
                    <a:pt x="84" y="6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5"/>
            <p:cNvSpPr/>
            <p:nvPr/>
          </p:nvSpPr>
          <p:spPr>
            <a:xfrm>
              <a:off x="4996978" y="3907375"/>
              <a:ext cx="44072" cy="42669"/>
            </a:xfrm>
            <a:custGeom>
              <a:rect b="b" l="l" r="r" t="t"/>
              <a:pathLst>
                <a:path extrusionOk="0" h="304" w="314">
                  <a:moveTo>
                    <a:pt x="57" y="0"/>
                  </a:moveTo>
                  <a:cubicBezTo>
                    <a:pt x="44" y="0"/>
                    <a:pt x="31" y="5"/>
                    <a:pt x="21" y="16"/>
                  </a:cubicBezTo>
                  <a:cubicBezTo>
                    <a:pt x="0" y="35"/>
                    <a:pt x="0" y="67"/>
                    <a:pt x="21" y="87"/>
                  </a:cubicBezTo>
                  <a:lnTo>
                    <a:pt x="221" y="288"/>
                  </a:lnTo>
                  <a:cubicBezTo>
                    <a:pt x="232" y="298"/>
                    <a:pt x="245" y="303"/>
                    <a:pt x="257" y="303"/>
                  </a:cubicBezTo>
                  <a:cubicBezTo>
                    <a:pt x="271" y="303"/>
                    <a:pt x="283" y="298"/>
                    <a:pt x="293" y="288"/>
                  </a:cubicBezTo>
                  <a:cubicBezTo>
                    <a:pt x="313" y="268"/>
                    <a:pt x="313" y="237"/>
                    <a:pt x="293" y="216"/>
                  </a:cubicBezTo>
                  <a:lnTo>
                    <a:pt x="92" y="16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5"/>
            <p:cNvSpPr/>
            <p:nvPr/>
          </p:nvSpPr>
          <p:spPr>
            <a:xfrm>
              <a:off x="4840760" y="3907375"/>
              <a:ext cx="47300" cy="45897"/>
            </a:xfrm>
            <a:custGeom>
              <a:rect b="b" l="l" r="r" t="t"/>
              <a:pathLst>
                <a:path extrusionOk="0" h="327" w="337">
                  <a:moveTo>
                    <a:pt x="281" y="0"/>
                  </a:moveTo>
                  <a:cubicBezTo>
                    <a:pt x="268" y="0"/>
                    <a:pt x="255" y="5"/>
                    <a:pt x="245" y="16"/>
                  </a:cubicBezTo>
                  <a:lnTo>
                    <a:pt x="21" y="240"/>
                  </a:lnTo>
                  <a:cubicBezTo>
                    <a:pt x="0" y="258"/>
                    <a:pt x="0" y="291"/>
                    <a:pt x="21" y="311"/>
                  </a:cubicBezTo>
                  <a:cubicBezTo>
                    <a:pt x="31" y="322"/>
                    <a:pt x="44" y="327"/>
                    <a:pt x="56" y="327"/>
                  </a:cubicBezTo>
                  <a:cubicBezTo>
                    <a:pt x="70" y="327"/>
                    <a:pt x="82" y="322"/>
                    <a:pt x="93" y="311"/>
                  </a:cubicBezTo>
                  <a:lnTo>
                    <a:pt x="316" y="87"/>
                  </a:lnTo>
                  <a:cubicBezTo>
                    <a:pt x="337" y="68"/>
                    <a:pt x="336" y="36"/>
                    <a:pt x="316" y="16"/>
                  </a:cubicBezTo>
                  <a:cubicBezTo>
                    <a:pt x="307" y="5"/>
                    <a:pt x="294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5"/>
            <p:cNvSpPr/>
            <p:nvPr/>
          </p:nvSpPr>
          <p:spPr>
            <a:xfrm>
              <a:off x="5076841" y="3735158"/>
              <a:ext cx="205062" cy="222607"/>
            </a:xfrm>
            <a:custGeom>
              <a:rect b="b" l="l" r="r" t="t"/>
              <a:pathLst>
                <a:path extrusionOk="0" h="1586" w="1461">
                  <a:moveTo>
                    <a:pt x="1358" y="103"/>
                  </a:moveTo>
                  <a:lnTo>
                    <a:pt x="1358" y="1483"/>
                  </a:lnTo>
                  <a:lnTo>
                    <a:pt x="103" y="1483"/>
                  </a:lnTo>
                  <a:lnTo>
                    <a:pt x="103" y="103"/>
                  </a:lnTo>
                  <a:close/>
                  <a:moveTo>
                    <a:pt x="51" y="1"/>
                  </a:moveTo>
                  <a:cubicBezTo>
                    <a:pt x="24" y="1"/>
                    <a:pt x="0" y="24"/>
                    <a:pt x="0" y="52"/>
                  </a:cubicBezTo>
                  <a:lnTo>
                    <a:pt x="0" y="1534"/>
                  </a:lnTo>
                  <a:cubicBezTo>
                    <a:pt x="0" y="1562"/>
                    <a:pt x="24" y="1585"/>
                    <a:pt x="51" y="1585"/>
                  </a:cubicBezTo>
                  <a:lnTo>
                    <a:pt x="1409" y="1585"/>
                  </a:lnTo>
                  <a:cubicBezTo>
                    <a:pt x="1437" y="1585"/>
                    <a:pt x="1460" y="1562"/>
                    <a:pt x="1460" y="1534"/>
                  </a:cubicBezTo>
                  <a:lnTo>
                    <a:pt x="1460" y="52"/>
                  </a:lnTo>
                  <a:cubicBezTo>
                    <a:pt x="1460" y="24"/>
                    <a:pt x="1437" y="1"/>
                    <a:pt x="1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5"/>
            <p:cNvSpPr/>
            <p:nvPr/>
          </p:nvSpPr>
          <p:spPr>
            <a:xfrm>
              <a:off x="5109684" y="3771089"/>
              <a:ext cx="139375" cy="150744"/>
            </a:xfrm>
            <a:custGeom>
              <a:rect b="b" l="l" r="r" t="t"/>
              <a:pathLst>
                <a:path extrusionOk="0" h="1074" w="993">
                  <a:moveTo>
                    <a:pt x="890" y="103"/>
                  </a:moveTo>
                  <a:lnTo>
                    <a:pt x="890" y="971"/>
                  </a:lnTo>
                  <a:lnTo>
                    <a:pt x="103" y="971"/>
                  </a:lnTo>
                  <a:lnTo>
                    <a:pt x="103" y="103"/>
                  </a:lnTo>
                  <a:close/>
                  <a:moveTo>
                    <a:pt x="52" y="0"/>
                  </a:moveTo>
                  <a:cubicBezTo>
                    <a:pt x="24" y="0"/>
                    <a:pt x="1" y="24"/>
                    <a:pt x="1" y="52"/>
                  </a:cubicBezTo>
                  <a:lnTo>
                    <a:pt x="1" y="1023"/>
                  </a:lnTo>
                  <a:cubicBezTo>
                    <a:pt x="1" y="1050"/>
                    <a:pt x="24" y="1074"/>
                    <a:pt x="52" y="1074"/>
                  </a:cubicBezTo>
                  <a:lnTo>
                    <a:pt x="941" y="1074"/>
                  </a:lnTo>
                  <a:cubicBezTo>
                    <a:pt x="969" y="1074"/>
                    <a:pt x="992" y="1050"/>
                    <a:pt x="992" y="1023"/>
                  </a:cubicBezTo>
                  <a:lnTo>
                    <a:pt x="992" y="52"/>
                  </a:lnTo>
                  <a:cubicBezTo>
                    <a:pt x="992" y="24"/>
                    <a:pt x="969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5"/>
            <p:cNvSpPr/>
            <p:nvPr/>
          </p:nvSpPr>
          <p:spPr>
            <a:xfrm>
              <a:off x="5233760" y="3741053"/>
              <a:ext cx="46037" cy="44493"/>
            </a:xfrm>
            <a:custGeom>
              <a:rect b="b" l="l" r="r" t="t"/>
              <a:pathLst>
                <a:path extrusionOk="0" h="317" w="328">
                  <a:moveTo>
                    <a:pt x="271" y="1"/>
                  </a:moveTo>
                  <a:cubicBezTo>
                    <a:pt x="258" y="1"/>
                    <a:pt x="245" y="6"/>
                    <a:pt x="235" y="16"/>
                  </a:cubicBezTo>
                  <a:lnTo>
                    <a:pt x="21" y="230"/>
                  </a:lnTo>
                  <a:cubicBezTo>
                    <a:pt x="1" y="249"/>
                    <a:pt x="1" y="281"/>
                    <a:pt x="21" y="301"/>
                  </a:cubicBezTo>
                  <a:cubicBezTo>
                    <a:pt x="31" y="312"/>
                    <a:pt x="44" y="317"/>
                    <a:pt x="57" y="317"/>
                  </a:cubicBezTo>
                  <a:cubicBezTo>
                    <a:pt x="69" y="317"/>
                    <a:pt x="82" y="312"/>
                    <a:pt x="93" y="301"/>
                  </a:cubicBezTo>
                  <a:lnTo>
                    <a:pt x="307" y="87"/>
                  </a:lnTo>
                  <a:cubicBezTo>
                    <a:pt x="327" y="69"/>
                    <a:pt x="327" y="36"/>
                    <a:pt x="307" y="16"/>
                  </a:cubicBezTo>
                  <a:cubicBezTo>
                    <a:pt x="297" y="6"/>
                    <a:pt x="284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5"/>
            <p:cNvSpPr/>
            <p:nvPr/>
          </p:nvSpPr>
          <p:spPr>
            <a:xfrm>
              <a:off x="5076139" y="3735298"/>
              <a:ext cx="50248" cy="48844"/>
            </a:xfrm>
            <a:custGeom>
              <a:rect b="b" l="l" r="r" t="t"/>
              <a:pathLst>
                <a:path extrusionOk="0" h="348" w="358">
                  <a:moveTo>
                    <a:pt x="58" y="1"/>
                  </a:moveTo>
                  <a:cubicBezTo>
                    <a:pt x="45" y="1"/>
                    <a:pt x="31" y="6"/>
                    <a:pt x="21" y="16"/>
                  </a:cubicBezTo>
                  <a:cubicBezTo>
                    <a:pt x="0" y="35"/>
                    <a:pt x="0" y="67"/>
                    <a:pt x="21" y="88"/>
                  </a:cubicBezTo>
                  <a:lnTo>
                    <a:pt x="265" y="332"/>
                  </a:lnTo>
                  <a:cubicBezTo>
                    <a:pt x="275" y="342"/>
                    <a:pt x="289" y="347"/>
                    <a:pt x="301" y="347"/>
                  </a:cubicBezTo>
                  <a:cubicBezTo>
                    <a:pt x="315" y="347"/>
                    <a:pt x="328" y="342"/>
                    <a:pt x="337" y="332"/>
                  </a:cubicBezTo>
                  <a:cubicBezTo>
                    <a:pt x="357" y="313"/>
                    <a:pt x="357" y="281"/>
                    <a:pt x="337" y="260"/>
                  </a:cubicBezTo>
                  <a:lnTo>
                    <a:pt x="92" y="16"/>
                  </a:lnTo>
                  <a:cubicBezTo>
                    <a:pt x="83" y="6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5"/>
            <p:cNvSpPr/>
            <p:nvPr/>
          </p:nvSpPr>
          <p:spPr>
            <a:xfrm>
              <a:off x="5233760" y="3907375"/>
              <a:ext cx="44072" cy="42669"/>
            </a:xfrm>
            <a:custGeom>
              <a:rect b="b" l="l" r="r" t="t"/>
              <a:pathLst>
                <a:path extrusionOk="0" h="304" w="314">
                  <a:moveTo>
                    <a:pt x="58" y="1"/>
                  </a:moveTo>
                  <a:cubicBezTo>
                    <a:pt x="45" y="1"/>
                    <a:pt x="31" y="6"/>
                    <a:pt x="21" y="16"/>
                  </a:cubicBezTo>
                  <a:cubicBezTo>
                    <a:pt x="1" y="35"/>
                    <a:pt x="1" y="67"/>
                    <a:pt x="21" y="87"/>
                  </a:cubicBezTo>
                  <a:lnTo>
                    <a:pt x="222" y="288"/>
                  </a:lnTo>
                  <a:cubicBezTo>
                    <a:pt x="232" y="298"/>
                    <a:pt x="245" y="303"/>
                    <a:pt x="257" y="303"/>
                  </a:cubicBezTo>
                  <a:cubicBezTo>
                    <a:pt x="271" y="303"/>
                    <a:pt x="283" y="298"/>
                    <a:pt x="293" y="288"/>
                  </a:cubicBezTo>
                  <a:cubicBezTo>
                    <a:pt x="314" y="268"/>
                    <a:pt x="314" y="237"/>
                    <a:pt x="293" y="216"/>
                  </a:cubicBezTo>
                  <a:lnTo>
                    <a:pt x="93" y="16"/>
                  </a:lnTo>
                  <a:cubicBezTo>
                    <a:pt x="83" y="6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5"/>
            <p:cNvSpPr/>
            <p:nvPr/>
          </p:nvSpPr>
          <p:spPr>
            <a:xfrm>
              <a:off x="5077543" y="3907375"/>
              <a:ext cx="47441" cy="45897"/>
            </a:xfrm>
            <a:custGeom>
              <a:rect b="b" l="l" r="r" t="t"/>
              <a:pathLst>
                <a:path extrusionOk="0" h="327" w="338">
                  <a:moveTo>
                    <a:pt x="281" y="0"/>
                  </a:moveTo>
                  <a:cubicBezTo>
                    <a:pt x="268" y="0"/>
                    <a:pt x="255" y="5"/>
                    <a:pt x="245" y="16"/>
                  </a:cubicBezTo>
                  <a:lnTo>
                    <a:pt x="21" y="240"/>
                  </a:lnTo>
                  <a:cubicBezTo>
                    <a:pt x="0" y="258"/>
                    <a:pt x="0" y="291"/>
                    <a:pt x="21" y="311"/>
                  </a:cubicBezTo>
                  <a:cubicBezTo>
                    <a:pt x="31" y="322"/>
                    <a:pt x="44" y="327"/>
                    <a:pt x="57" y="327"/>
                  </a:cubicBezTo>
                  <a:cubicBezTo>
                    <a:pt x="71" y="327"/>
                    <a:pt x="83" y="322"/>
                    <a:pt x="92" y="311"/>
                  </a:cubicBezTo>
                  <a:lnTo>
                    <a:pt x="317" y="87"/>
                  </a:lnTo>
                  <a:cubicBezTo>
                    <a:pt x="337" y="68"/>
                    <a:pt x="336" y="36"/>
                    <a:pt x="317" y="16"/>
                  </a:cubicBezTo>
                  <a:cubicBezTo>
                    <a:pt x="307" y="5"/>
                    <a:pt x="294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5"/>
            <p:cNvSpPr/>
            <p:nvPr/>
          </p:nvSpPr>
          <p:spPr>
            <a:xfrm>
              <a:off x="3892788" y="3022287"/>
              <a:ext cx="205062" cy="222607"/>
            </a:xfrm>
            <a:custGeom>
              <a:rect b="b" l="l" r="r" t="t"/>
              <a:pathLst>
                <a:path extrusionOk="0" h="1586" w="1461">
                  <a:moveTo>
                    <a:pt x="1358" y="105"/>
                  </a:moveTo>
                  <a:lnTo>
                    <a:pt x="1358" y="1484"/>
                  </a:lnTo>
                  <a:lnTo>
                    <a:pt x="102" y="1484"/>
                  </a:lnTo>
                  <a:lnTo>
                    <a:pt x="102" y="105"/>
                  </a:lnTo>
                  <a:close/>
                  <a:moveTo>
                    <a:pt x="51" y="0"/>
                  </a:moveTo>
                  <a:cubicBezTo>
                    <a:pt x="24" y="0"/>
                    <a:pt x="0" y="24"/>
                    <a:pt x="0" y="52"/>
                  </a:cubicBezTo>
                  <a:lnTo>
                    <a:pt x="0" y="1534"/>
                  </a:lnTo>
                  <a:cubicBezTo>
                    <a:pt x="0" y="1562"/>
                    <a:pt x="24" y="1585"/>
                    <a:pt x="51" y="1585"/>
                  </a:cubicBezTo>
                  <a:lnTo>
                    <a:pt x="1409" y="1585"/>
                  </a:lnTo>
                  <a:cubicBezTo>
                    <a:pt x="1437" y="1585"/>
                    <a:pt x="1460" y="1564"/>
                    <a:pt x="1460" y="1534"/>
                  </a:cubicBezTo>
                  <a:lnTo>
                    <a:pt x="1460" y="52"/>
                  </a:lnTo>
                  <a:cubicBezTo>
                    <a:pt x="1460" y="24"/>
                    <a:pt x="1437" y="0"/>
                    <a:pt x="1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5"/>
            <p:cNvSpPr/>
            <p:nvPr/>
          </p:nvSpPr>
          <p:spPr>
            <a:xfrm>
              <a:off x="3925632" y="3058499"/>
              <a:ext cx="139235" cy="150604"/>
            </a:xfrm>
            <a:custGeom>
              <a:rect b="b" l="l" r="r" t="t"/>
              <a:pathLst>
                <a:path extrusionOk="0" h="1073" w="992">
                  <a:moveTo>
                    <a:pt x="890" y="103"/>
                  </a:moveTo>
                  <a:lnTo>
                    <a:pt x="890" y="970"/>
                  </a:lnTo>
                  <a:lnTo>
                    <a:pt x="103" y="970"/>
                  </a:lnTo>
                  <a:lnTo>
                    <a:pt x="103" y="103"/>
                  </a:lnTo>
                  <a:close/>
                  <a:moveTo>
                    <a:pt x="52" y="0"/>
                  </a:moveTo>
                  <a:cubicBezTo>
                    <a:pt x="24" y="0"/>
                    <a:pt x="0" y="23"/>
                    <a:pt x="0" y="51"/>
                  </a:cubicBezTo>
                  <a:lnTo>
                    <a:pt x="0" y="1021"/>
                  </a:lnTo>
                  <a:cubicBezTo>
                    <a:pt x="0" y="1050"/>
                    <a:pt x="24" y="1073"/>
                    <a:pt x="52" y="1073"/>
                  </a:cubicBezTo>
                  <a:lnTo>
                    <a:pt x="941" y="1073"/>
                  </a:lnTo>
                  <a:cubicBezTo>
                    <a:pt x="968" y="1073"/>
                    <a:pt x="992" y="1050"/>
                    <a:pt x="992" y="1021"/>
                  </a:cubicBezTo>
                  <a:lnTo>
                    <a:pt x="992" y="51"/>
                  </a:lnTo>
                  <a:cubicBezTo>
                    <a:pt x="992" y="23"/>
                    <a:pt x="968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5"/>
            <p:cNvSpPr/>
            <p:nvPr/>
          </p:nvSpPr>
          <p:spPr>
            <a:xfrm>
              <a:off x="4049707" y="3028462"/>
              <a:ext cx="45897" cy="44493"/>
            </a:xfrm>
            <a:custGeom>
              <a:rect b="b" l="l" r="r" t="t"/>
              <a:pathLst>
                <a:path extrusionOk="0" h="317" w="327">
                  <a:moveTo>
                    <a:pt x="271" y="0"/>
                  </a:moveTo>
                  <a:cubicBezTo>
                    <a:pt x="258" y="0"/>
                    <a:pt x="244" y="6"/>
                    <a:pt x="234" y="16"/>
                  </a:cubicBezTo>
                  <a:lnTo>
                    <a:pt x="21" y="230"/>
                  </a:lnTo>
                  <a:cubicBezTo>
                    <a:pt x="0" y="248"/>
                    <a:pt x="0" y="281"/>
                    <a:pt x="21" y="301"/>
                  </a:cubicBezTo>
                  <a:cubicBezTo>
                    <a:pt x="31" y="312"/>
                    <a:pt x="43" y="317"/>
                    <a:pt x="57" y="317"/>
                  </a:cubicBezTo>
                  <a:cubicBezTo>
                    <a:pt x="69" y="317"/>
                    <a:pt x="82" y="312"/>
                    <a:pt x="93" y="301"/>
                  </a:cubicBezTo>
                  <a:lnTo>
                    <a:pt x="306" y="87"/>
                  </a:lnTo>
                  <a:cubicBezTo>
                    <a:pt x="327" y="68"/>
                    <a:pt x="327" y="36"/>
                    <a:pt x="306" y="16"/>
                  </a:cubicBezTo>
                  <a:cubicBezTo>
                    <a:pt x="297" y="6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5"/>
            <p:cNvSpPr/>
            <p:nvPr/>
          </p:nvSpPr>
          <p:spPr>
            <a:xfrm>
              <a:off x="3891946" y="3022567"/>
              <a:ext cx="50388" cy="48704"/>
            </a:xfrm>
            <a:custGeom>
              <a:rect b="b" l="l" r="r" t="t"/>
              <a:pathLst>
                <a:path extrusionOk="0" h="347" w="359">
                  <a:moveTo>
                    <a:pt x="58" y="1"/>
                  </a:moveTo>
                  <a:cubicBezTo>
                    <a:pt x="45" y="1"/>
                    <a:pt x="32" y="6"/>
                    <a:pt x="21" y="16"/>
                  </a:cubicBezTo>
                  <a:cubicBezTo>
                    <a:pt x="1" y="34"/>
                    <a:pt x="1" y="67"/>
                    <a:pt x="21" y="87"/>
                  </a:cubicBezTo>
                  <a:lnTo>
                    <a:pt x="266" y="331"/>
                  </a:lnTo>
                  <a:cubicBezTo>
                    <a:pt x="276" y="341"/>
                    <a:pt x="290" y="346"/>
                    <a:pt x="302" y="346"/>
                  </a:cubicBezTo>
                  <a:cubicBezTo>
                    <a:pt x="316" y="346"/>
                    <a:pt x="328" y="341"/>
                    <a:pt x="338" y="331"/>
                  </a:cubicBezTo>
                  <a:cubicBezTo>
                    <a:pt x="358" y="313"/>
                    <a:pt x="358" y="280"/>
                    <a:pt x="338" y="259"/>
                  </a:cubicBezTo>
                  <a:lnTo>
                    <a:pt x="93" y="16"/>
                  </a:lnTo>
                  <a:cubicBezTo>
                    <a:pt x="84" y="6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5"/>
            <p:cNvSpPr/>
            <p:nvPr/>
          </p:nvSpPr>
          <p:spPr>
            <a:xfrm>
              <a:off x="4049707" y="3194644"/>
              <a:ext cx="44072" cy="42809"/>
            </a:xfrm>
            <a:custGeom>
              <a:rect b="b" l="l" r="r" t="t"/>
              <a:pathLst>
                <a:path extrusionOk="0" h="305" w="314">
                  <a:moveTo>
                    <a:pt x="57" y="0"/>
                  </a:moveTo>
                  <a:cubicBezTo>
                    <a:pt x="44" y="0"/>
                    <a:pt x="31" y="5"/>
                    <a:pt x="21" y="16"/>
                  </a:cubicBezTo>
                  <a:cubicBezTo>
                    <a:pt x="0" y="35"/>
                    <a:pt x="0" y="67"/>
                    <a:pt x="21" y="87"/>
                  </a:cubicBezTo>
                  <a:lnTo>
                    <a:pt x="221" y="289"/>
                  </a:lnTo>
                  <a:cubicBezTo>
                    <a:pt x="232" y="299"/>
                    <a:pt x="244" y="304"/>
                    <a:pt x="257" y="304"/>
                  </a:cubicBezTo>
                  <a:cubicBezTo>
                    <a:pt x="270" y="304"/>
                    <a:pt x="283" y="299"/>
                    <a:pt x="293" y="289"/>
                  </a:cubicBezTo>
                  <a:cubicBezTo>
                    <a:pt x="314" y="269"/>
                    <a:pt x="314" y="238"/>
                    <a:pt x="293" y="216"/>
                  </a:cubicBezTo>
                  <a:lnTo>
                    <a:pt x="93" y="16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5"/>
            <p:cNvSpPr/>
            <p:nvPr/>
          </p:nvSpPr>
          <p:spPr>
            <a:xfrm>
              <a:off x="3893490" y="3194504"/>
              <a:ext cx="47300" cy="45897"/>
            </a:xfrm>
            <a:custGeom>
              <a:rect b="b" l="l" r="r" t="t"/>
              <a:pathLst>
                <a:path extrusionOk="0" h="327" w="337">
                  <a:moveTo>
                    <a:pt x="281" y="0"/>
                  </a:moveTo>
                  <a:cubicBezTo>
                    <a:pt x="268" y="0"/>
                    <a:pt x="255" y="5"/>
                    <a:pt x="245" y="16"/>
                  </a:cubicBezTo>
                  <a:lnTo>
                    <a:pt x="21" y="240"/>
                  </a:lnTo>
                  <a:cubicBezTo>
                    <a:pt x="0" y="258"/>
                    <a:pt x="0" y="291"/>
                    <a:pt x="21" y="311"/>
                  </a:cubicBezTo>
                  <a:cubicBezTo>
                    <a:pt x="31" y="322"/>
                    <a:pt x="44" y="327"/>
                    <a:pt x="57" y="327"/>
                  </a:cubicBezTo>
                  <a:cubicBezTo>
                    <a:pt x="70" y="327"/>
                    <a:pt x="84" y="322"/>
                    <a:pt x="92" y="311"/>
                  </a:cubicBezTo>
                  <a:lnTo>
                    <a:pt x="316" y="87"/>
                  </a:lnTo>
                  <a:cubicBezTo>
                    <a:pt x="337" y="68"/>
                    <a:pt x="337" y="36"/>
                    <a:pt x="316" y="16"/>
                  </a:cubicBezTo>
                  <a:cubicBezTo>
                    <a:pt x="307" y="5"/>
                    <a:pt x="294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5"/>
            <p:cNvSpPr/>
            <p:nvPr/>
          </p:nvSpPr>
          <p:spPr>
            <a:xfrm>
              <a:off x="4129571" y="3022287"/>
              <a:ext cx="204922" cy="222607"/>
            </a:xfrm>
            <a:custGeom>
              <a:rect b="b" l="l" r="r" t="t"/>
              <a:pathLst>
                <a:path extrusionOk="0" h="1586" w="1460">
                  <a:moveTo>
                    <a:pt x="1357" y="105"/>
                  </a:moveTo>
                  <a:lnTo>
                    <a:pt x="1357" y="1484"/>
                  </a:lnTo>
                  <a:lnTo>
                    <a:pt x="103" y="1484"/>
                  </a:lnTo>
                  <a:lnTo>
                    <a:pt x="103" y="105"/>
                  </a:lnTo>
                  <a:close/>
                  <a:moveTo>
                    <a:pt x="52" y="0"/>
                  </a:moveTo>
                  <a:cubicBezTo>
                    <a:pt x="23" y="0"/>
                    <a:pt x="0" y="24"/>
                    <a:pt x="0" y="52"/>
                  </a:cubicBezTo>
                  <a:lnTo>
                    <a:pt x="0" y="1534"/>
                  </a:lnTo>
                  <a:cubicBezTo>
                    <a:pt x="0" y="1562"/>
                    <a:pt x="23" y="1585"/>
                    <a:pt x="52" y="1585"/>
                  </a:cubicBezTo>
                  <a:lnTo>
                    <a:pt x="1408" y="1585"/>
                  </a:lnTo>
                  <a:cubicBezTo>
                    <a:pt x="1437" y="1585"/>
                    <a:pt x="1459" y="1564"/>
                    <a:pt x="1459" y="1534"/>
                  </a:cubicBezTo>
                  <a:lnTo>
                    <a:pt x="1459" y="52"/>
                  </a:lnTo>
                  <a:cubicBezTo>
                    <a:pt x="1459" y="24"/>
                    <a:pt x="1437" y="0"/>
                    <a:pt x="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5"/>
            <p:cNvSpPr/>
            <p:nvPr/>
          </p:nvSpPr>
          <p:spPr>
            <a:xfrm>
              <a:off x="4162414" y="3058499"/>
              <a:ext cx="139375" cy="150604"/>
            </a:xfrm>
            <a:custGeom>
              <a:rect b="b" l="l" r="r" t="t"/>
              <a:pathLst>
                <a:path extrusionOk="0" h="1073" w="993">
                  <a:moveTo>
                    <a:pt x="890" y="103"/>
                  </a:moveTo>
                  <a:lnTo>
                    <a:pt x="890" y="970"/>
                  </a:lnTo>
                  <a:lnTo>
                    <a:pt x="103" y="970"/>
                  </a:lnTo>
                  <a:lnTo>
                    <a:pt x="103" y="103"/>
                  </a:lnTo>
                  <a:close/>
                  <a:moveTo>
                    <a:pt x="52" y="0"/>
                  </a:moveTo>
                  <a:cubicBezTo>
                    <a:pt x="23" y="0"/>
                    <a:pt x="1" y="23"/>
                    <a:pt x="1" y="51"/>
                  </a:cubicBezTo>
                  <a:lnTo>
                    <a:pt x="1" y="1021"/>
                  </a:lnTo>
                  <a:cubicBezTo>
                    <a:pt x="1" y="1050"/>
                    <a:pt x="23" y="1073"/>
                    <a:pt x="52" y="1073"/>
                  </a:cubicBezTo>
                  <a:lnTo>
                    <a:pt x="941" y="1073"/>
                  </a:lnTo>
                  <a:cubicBezTo>
                    <a:pt x="969" y="1073"/>
                    <a:pt x="992" y="1050"/>
                    <a:pt x="992" y="1021"/>
                  </a:cubicBezTo>
                  <a:lnTo>
                    <a:pt x="992" y="51"/>
                  </a:lnTo>
                  <a:cubicBezTo>
                    <a:pt x="992" y="23"/>
                    <a:pt x="969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5"/>
            <p:cNvSpPr/>
            <p:nvPr/>
          </p:nvSpPr>
          <p:spPr>
            <a:xfrm>
              <a:off x="4286490" y="3028462"/>
              <a:ext cx="45897" cy="44493"/>
            </a:xfrm>
            <a:custGeom>
              <a:rect b="b" l="l" r="r" t="t"/>
              <a:pathLst>
                <a:path extrusionOk="0" h="317" w="327">
                  <a:moveTo>
                    <a:pt x="271" y="0"/>
                  </a:moveTo>
                  <a:cubicBezTo>
                    <a:pt x="258" y="0"/>
                    <a:pt x="244" y="6"/>
                    <a:pt x="234" y="16"/>
                  </a:cubicBezTo>
                  <a:lnTo>
                    <a:pt x="21" y="230"/>
                  </a:lnTo>
                  <a:cubicBezTo>
                    <a:pt x="1" y="248"/>
                    <a:pt x="1" y="281"/>
                    <a:pt x="21" y="301"/>
                  </a:cubicBezTo>
                  <a:cubicBezTo>
                    <a:pt x="31" y="312"/>
                    <a:pt x="44" y="317"/>
                    <a:pt x="57" y="317"/>
                  </a:cubicBezTo>
                  <a:cubicBezTo>
                    <a:pt x="69" y="317"/>
                    <a:pt x="84" y="312"/>
                    <a:pt x="93" y="301"/>
                  </a:cubicBezTo>
                  <a:lnTo>
                    <a:pt x="306" y="87"/>
                  </a:lnTo>
                  <a:cubicBezTo>
                    <a:pt x="326" y="68"/>
                    <a:pt x="326" y="36"/>
                    <a:pt x="306" y="16"/>
                  </a:cubicBezTo>
                  <a:cubicBezTo>
                    <a:pt x="296" y="6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5"/>
            <p:cNvSpPr/>
            <p:nvPr/>
          </p:nvSpPr>
          <p:spPr>
            <a:xfrm>
              <a:off x="4129009" y="3022567"/>
              <a:ext cx="50248" cy="48704"/>
            </a:xfrm>
            <a:custGeom>
              <a:rect b="b" l="l" r="r" t="t"/>
              <a:pathLst>
                <a:path extrusionOk="0" h="347" w="358">
                  <a:moveTo>
                    <a:pt x="57" y="1"/>
                  </a:moveTo>
                  <a:cubicBezTo>
                    <a:pt x="44" y="1"/>
                    <a:pt x="31" y="6"/>
                    <a:pt x="21" y="16"/>
                  </a:cubicBezTo>
                  <a:cubicBezTo>
                    <a:pt x="0" y="34"/>
                    <a:pt x="0" y="67"/>
                    <a:pt x="21" y="87"/>
                  </a:cubicBezTo>
                  <a:lnTo>
                    <a:pt x="265" y="331"/>
                  </a:lnTo>
                  <a:cubicBezTo>
                    <a:pt x="275" y="341"/>
                    <a:pt x="289" y="346"/>
                    <a:pt x="301" y="346"/>
                  </a:cubicBezTo>
                  <a:cubicBezTo>
                    <a:pt x="314" y="346"/>
                    <a:pt x="327" y="341"/>
                    <a:pt x="337" y="331"/>
                  </a:cubicBezTo>
                  <a:cubicBezTo>
                    <a:pt x="357" y="313"/>
                    <a:pt x="357" y="280"/>
                    <a:pt x="337" y="259"/>
                  </a:cubicBezTo>
                  <a:lnTo>
                    <a:pt x="92" y="16"/>
                  </a:lnTo>
                  <a:cubicBezTo>
                    <a:pt x="83" y="6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5"/>
            <p:cNvSpPr/>
            <p:nvPr/>
          </p:nvSpPr>
          <p:spPr>
            <a:xfrm>
              <a:off x="4286490" y="3194644"/>
              <a:ext cx="44072" cy="42809"/>
            </a:xfrm>
            <a:custGeom>
              <a:rect b="b" l="l" r="r" t="t"/>
              <a:pathLst>
                <a:path extrusionOk="0" h="305" w="314">
                  <a:moveTo>
                    <a:pt x="57" y="0"/>
                  </a:moveTo>
                  <a:cubicBezTo>
                    <a:pt x="44" y="0"/>
                    <a:pt x="31" y="5"/>
                    <a:pt x="21" y="16"/>
                  </a:cubicBezTo>
                  <a:cubicBezTo>
                    <a:pt x="1" y="35"/>
                    <a:pt x="1" y="67"/>
                    <a:pt x="21" y="87"/>
                  </a:cubicBezTo>
                  <a:lnTo>
                    <a:pt x="222" y="289"/>
                  </a:lnTo>
                  <a:cubicBezTo>
                    <a:pt x="232" y="299"/>
                    <a:pt x="244" y="304"/>
                    <a:pt x="258" y="304"/>
                  </a:cubicBezTo>
                  <a:cubicBezTo>
                    <a:pt x="270" y="304"/>
                    <a:pt x="284" y="299"/>
                    <a:pt x="293" y="289"/>
                  </a:cubicBezTo>
                  <a:cubicBezTo>
                    <a:pt x="314" y="269"/>
                    <a:pt x="314" y="238"/>
                    <a:pt x="293" y="216"/>
                  </a:cubicBezTo>
                  <a:lnTo>
                    <a:pt x="93" y="16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5"/>
            <p:cNvSpPr/>
            <p:nvPr/>
          </p:nvSpPr>
          <p:spPr>
            <a:xfrm>
              <a:off x="4130272" y="3194504"/>
              <a:ext cx="47441" cy="45897"/>
            </a:xfrm>
            <a:custGeom>
              <a:rect b="b" l="l" r="r" t="t"/>
              <a:pathLst>
                <a:path extrusionOk="0" h="327" w="338">
                  <a:moveTo>
                    <a:pt x="281" y="0"/>
                  </a:moveTo>
                  <a:cubicBezTo>
                    <a:pt x="268" y="0"/>
                    <a:pt x="255" y="5"/>
                    <a:pt x="245" y="16"/>
                  </a:cubicBezTo>
                  <a:lnTo>
                    <a:pt x="21" y="240"/>
                  </a:lnTo>
                  <a:cubicBezTo>
                    <a:pt x="0" y="258"/>
                    <a:pt x="0" y="291"/>
                    <a:pt x="21" y="311"/>
                  </a:cubicBezTo>
                  <a:cubicBezTo>
                    <a:pt x="31" y="322"/>
                    <a:pt x="44" y="327"/>
                    <a:pt x="57" y="327"/>
                  </a:cubicBezTo>
                  <a:cubicBezTo>
                    <a:pt x="71" y="327"/>
                    <a:pt x="83" y="322"/>
                    <a:pt x="93" y="311"/>
                  </a:cubicBezTo>
                  <a:lnTo>
                    <a:pt x="317" y="87"/>
                  </a:lnTo>
                  <a:cubicBezTo>
                    <a:pt x="337" y="68"/>
                    <a:pt x="337" y="36"/>
                    <a:pt x="317" y="16"/>
                  </a:cubicBezTo>
                  <a:cubicBezTo>
                    <a:pt x="307" y="5"/>
                    <a:pt x="294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5"/>
            <p:cNvSpPr/>
            <p:nvPr/>
          </p:nvSpPr>
          <p:spPr>
            <a:xfrm>
              <a:off x="4366353" y="3022287"/>
              <a:ext cx="204922" cy="222607"/>
            </a:xfrm>
            <a:custGeom>
              <a:rect b="b" l="l" r="r" t="t"/>
              <a:pathLst>
                <a:path extrusionOk="0" h="1586" w="1460">
                  <a:moveTo>
                    <a:pt x="1357" y="105"/>
                  </a:moveTo>
                  <a:lnTo>
                    <a:pt x="1357" y="1484"/>
                  </a:lnTo>
                  <a:lnTo>
                    <a:pt x="103" y="1484"/>
                  </a:lnTo>
                  <a:lnTo>
                    <a:pt x="103" y="105"/>
                  </a:lnTo>
                  <a:close/>
                  <a:moveTo>
                    <a:pt x="52" y="0"/>
                  </a:moveTo>
                  <a:cubicBezTo>
                    <a:pt x="23" y="0"/>
                    <a:pt x="1" y="24"/>
                    <a:pt x="1" y="52"/>
                  </a:cubicBezTo>
                  <a:lnTo>
                    <a:pt x="1" y="1534"/>
                  </a:lnTo>
                  <a:cubicBezTo>
                    <a:pt x="1" y="1562"/>
                    <a:pt x="23" y="1585"/>
                    <a:pt x="52" y="1585"/>
                  </a:cubicBezTo>
                  <a:lnTo>
                    <a:pt x="1408" y="1585"/>
                  </a:lnTo>
                  <a:cubicBezTo>
                    <a:pt x="1437" y="1585"/>
                    <a:pt x="1460" y="1564"/>
                    <a:pt x="1460" y="1534"/>
                  </a:cubicBezTo>
                  <a:lnTo>
                    <a:pt x="1460" y="52"/>
                  </a:lnTo>
                  <a:cubicBezTo>
                    <a:pt x="1460" y="24"/>
                    <a:pt x="1437" y="0"/>
                    <a:pt x="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5"/>
            <p:cNvSpPr/>
            <p:nvPr/>
          </p:nvSpPr>
          <p:spPr>
            <a:xfrm>
              <a:off x="4399197" y="3058499"/>
              <a:ext cx="139235" cy="150604"/>
            </a:xfrm>
            <a:custGeom>
              <a:rect b="b" l="l" r="r" t="t"/>
              <a:pathLst>
                <a:path extrusionOk="0" h="1073" w="992">
                  <a:moveTo>
                    <a:pt x="889" y="103"/>
                  </a:moveTo>
                  <a:lnTo>
                    <a:pt x="889" y="970"/>
                  </a:lnTo>
                  <a:lnTo>
                    <a:pt x="103" y="970"/>
                  </a:lnTo>
                  <a:lnTo>
                    <a:pt x="103" y="103"/>
                  </a:lnTo>
                  <a:close/>
                  <a:moveTo>
                    <a:pt x="52" y="0"/>
                  </a:moveTo>
                  <a:cubicBezTo>
                    <a:pt x="23" y="0"/>
                    <a:pt x="1" y="23"/>
                    <a:pt x="1" y="51"/>
                  </a:cubicBezTo>
                  <a:lnTo>
                    <a:pt x="1" y="1021"/>
                  </a:lnTo>
                  <a:cubicBezTo>
                    <a:pt x="1" y="1050"/>
                    <a:pt x="23" y="1073"/>
                    <a:pt x="52" y="1073"/>
                  </a:cubicBezTo>
                  <a:lnTo>
                    <a:pt x="940" y="1073"/>
                  </a:lnTo>
                  <a:cubicBezTo>
                    <a:pt x="969" y="1073"/>
                    <a:pt x="991" y="1050"/>
                    <a:pt x="991" y="1021"/>
                  </a:cubicBezTo>
                  <a:lnTo>
                    <a:pt x="991" y="51"/>
                  </a:lnTo>
                  <a:cubicBezTo>
                    <a:pt x="991" y="23"/>
                    <a:pt x="969" y="0"/>
                    <a:pt x="9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5"/>
            <p:cNvSpPr/>
            <p:nvPr/>
          </p:nvSpPr>
          <p:spPr>
            <a:xfrm>
              <a:off x="4523132" y="3028462"/>
              <a:ext cx="46037" cy="44493"/>
            </a:xfrm>
            <a:custGeom>
              <a:rect b="b" l="l" r="r" t="t"/>
              <a:pathLst>
                <a:path extrusionOk="0" h="317" w="328">
                  <a:moveTo>
                    <a:pt x="271" y="0"/>
                  </a:moveTo>
                  <a:cubicBezTo>
                    <a:pt x="258" y="0"/>
                    <a:pt x="245" y="6"/>
                    <a:pt x="235" y="16"/>
                  </a:cubicBezTo>
                  <a:lnTo>
                    <a:pt x="21" y="230"/>
                  </a:lnTo>
                  <a:cubicBezTo>
                    <a:pt x="1" y="248"/>
                    <a:pt x="1" y="281"/>
                    <a:pt x="21" y="301"/>
                  </a:cubicBezTo>
                  <a:cubicBezTo>
                    <a:pt x="32" y="312"/>
                    <a:pt x="45" y="317"/>
                    <a:pt x="57" y="317"/>
                  </a:cubicBezTo>
                  <a:cubicBezTo>
                    <a:pt x="72" y="317"/>
                    <a:pt x="85" y="312"/>
                    <a:pt x="93" y="301"/>
                  </a:cubicBezTo>
                  <a:lnTo>
                    <a:pt x="307" y="87"/>
                  </a:lnTo>
                  <a:cubicBezTo>
                    <a:pt x="327" y="68"/>
                    <a:pt x="327" y="36"/>
                    <a:pt x="307" y="16"/>
                  </a:cubicBezTo>
                  <a:cubicBezTo>
                    <a:pt x="297" y="6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5"/>
            <p:cNvSpPr/>
            <p:nvPr/>
          </p:nvSpPr>
          <p:spPr>
            <a:xfrm>
              <a:off x="4365792" y="3022567"/>
              <a:ext cx="50248" cy="48704"/>
            </a:xfrm>
            <a:custGeom>
              <a:rect b="b" l="l" r="r" t="t"/>
              <a:pathLst>
                <a:path extrusionOk="0" h="347" w="358">
                  <a:moveTo>
                    <a:pt x="57" y="1"/>
                  </a:moveTo>
                  <a:cubicBezTo>
                    <a:pt x="44" y="1"/>
                    <a:pt x="31" y="6"/>
                    <a:pt x="21" y="16"/>
                  </a:cubicBezTo>
                  <a:cubicBezTo>
                    <a:pt x="0" y="34"/>
                    <a:pt x="0" y="67"/>
                    <a:pt x="21" y="87"/>
                  </a:cubicBezTo>
                  <a:lnTo>
                    <a:pt x="265" y="331"/>
                  </a:lnTo>
                  <a:cubicBezTo>
                    <a:pt x="276" y="341"/>
                    <a:pt x="288" y="346"/>
                    <a:pt x="301" y="346"/>
                  </a:cubicBezTo>
                  <a:cubicBezTo>
                    <a:pt x="314" y="346"/>
                    <a:pt x="327" y="341"/>
                    <a:pt x="337" y="331"/>
                  </a:cubicBezTo>
                  <a:cubicBezTo>
                    <a:pt x="358" y="313"/>
                    <a:pt x="358" y="280"/>
                    <a:pt x="337" y="259"/>
                  </a:cubicBezTo>
                  <a:lnTo>
                    <a:pt x="93" y="16"/>
                  </a:lnTo>
                  <a:cubicBezTo>
                    <a:pt x="83" y="6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5"/>
            <p:cNvSpPr/>
            <p:nvPr/>
          </p:nvSpPr>
          <p:spPr>
            <a:xfrm>
              <a:off x="4523132" y="3194644"/>
              <a:ext cx="44353" cy="42809"/>
            </a:xfrm>
            <a:custGeom>
              <a:rect b="b" l="l" r="r" t="t"/>
              <a:pathLst>
                <a:path extrusionOk="0" h="305" w="316">
                  <a:moveTo>
                    <a:pt x="58" y="0"/>
                  </a:moveTo>
                  <a:cubicBezTo>
                    <a:pt x="45" y="0"/>
                    <a:pt x="32" y="5"/>
                    <a:pt x="21" y="16"/>
                  </a:cubicBezTo>
                  <a:cubicBezTo>
                    <a:pt x="1" y="35"/>
                    <a:pt x="1" y="67"/>
                    <a:pt x="21" y="87"/>
                  </a:cubicBezTo>
                  <a:lnTo>
                    <a:pt x="222" y="289"/>
                  </a:lnTo>
                  <a:cubicBezTo>
                    <a:pt x="233" y="299"/>
                    <a:pt x="245" y="304"/>
                    <a:pt x="259" y="304"/>
                  </a:cubicBezTo>
                  <a:cubicBezTo>
                    <a:pt x="272" y="304"/>
                    <a:pt x="285" y="299"/>
                    <a:pt x="295" y="289"/>
                  </a:cubicBezTo>
                  <a:cubicBezTo>
                    <a:pt x="315" y="269"/>
                    <a:pt x="315" y="238"/>
                    <a:pt x="295" y="216"/>
                  </a:cubicBezTo>
                  <a:lnTo>
                    <a:pt x="93" y="16"/>
                  </a:lnTo>
                  <a:cubicBezTo>
                    <a:pt x="84" y="5"/>
                    <a:pt x="71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5"/>
            <p:cNvSpPr/>
            <p:nvPr/>
          </p:nvSpPr>
          <p:spPr>
            <a:xfrm>
              <a:off x="4367195" y="3194504"/>
              <a:ext cx="47441" cy="45897"/>
            </a:xfrm>
            <a:custGeom>
              <a:rect b="b" l="l" r="r" t="t"/>
              <a:pathLst>
                <a:path extrusionOk="0" h="327" w="338">
                  <a:moveTo>
                    <a:pt x="281" y="0"/>
                  </a:moveTo>
                  <a:cubicBezTo>
                    <a:pt x="269" y="0"/>
                    <a:pt x="255" y="5"/>
                    <a:pt x="245" y="16"/>
                  </a:cubicBezTo>
                  <a:lnTo>
                    <a:pt x="21" y="240"/>
                  </a:lnTo>
                  <a:cubicBezTo>
                    <a:pt x="1" y="258"/>
                    <a:pt x="1" y="291"/>
                    <a:pt x="21" y="311"/>
                  </a:cubicBezTo>
                  <a:cubicBezTo>
                    <a:pt x="31" y="322"/>
                    <a:pt x="45" y="327"/>
                    <a:pt x="57" y="327"/>
                  </a:cubicBezTo>
                  <a:cubicBezTo>
                    <a:pt x="70" y="327"/>
                    <a:pt x="83" y="322"/>
                    <a:pt x="93" y="311"/>
                  </a:cubicBezTo>
                  <a:lnTo>
                    <a:pt x="317" y="87"/>
                  </a:lnTo>
                  <a:cubicBezTo>
                    <a:pt x="337" y="68"/>
                    <a:pt x="337" y="36"/>
                    <a:pt x="317" y="16"/>
                  </a:cubicBezTo>
                  <a:cubicBezTo>
                    <a:pt x="307" y="5"/>
                    <a:pt x="294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5"/>
            <p:cNvSpPr/>
            <p:nvPr/>
          </p:nvSpPr>
          <p:spPr>
            <a:xfrm>
              <a:off x="4602995" y="3022287"/>
              <a:ext cx="205062" cy="222607"/>
            </a:xfrm>
            <a:custGeom>
              <a:rect b="b" l="l" r="r" t="t"/>
              <a:pathLst>
                <a:path extrusionOk="0" h="1586" w="1461">
                  <a:moveTo>
                    <a:pt x="1360" y="105"/>
                  </a:moveTo>
                  <a:lnTo>
                    <a:pt x="1360" y="1484"/>
                  </a:lnTo>
                  <a:lnTo>
                    <a:pt x="105" y="1484"/>
                  </a:lnTo>
                  <a:lnTo>
                    <a:pt x="105" y="105"/>
                  </a:lnTo>
                  <a:close/>
                  <a:moveTo>
                    <a:pt x="52" y="0"/>
                  </a:moveTo>
                  <a:cubicBezTo>
                    <a:pt x="24" y="0"/>
                    <a:pt x="1" y="24"/>
                    <a:pt x="1" y="52"/>
                  </a:cubicBezTo>
                  <a:lnTo>
                    <a:pt x="1" y="1534"/>
                  </a:lnTo>
                  <a:cubicBezTo>
                    <a:pt x="1" y="1562"/>
                    <a:pt x="24" y="1585"/>
                    <a:pt x="52" y="1585"/>
                  </a:cubicBezTo>
                  <a:lnTo>
                    <a:pt x="1410" y="1585"/>
                  </a:lnTo>
                  <a:cubicBezTo>
                    <a:pt x="1439" y="1585"/>
                    <a:pt x="1461" y="1564"/>
                    <a:pt x="1461" y="1534"/>
                  </a:cubicBezTo>
                  <a:lnTo>
                    <a:pt x="1461" y="52"/>
                  </a:lnTo>
                  <a:cubicBezTo>
                    <a:pt x="1461" y="24"/>
                    <a:pt x="1437" y="0"/>
                    <a:pt x="1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5"/>
            <p:cNvSpPr/>
            <p:nvPr/>
          </p:nvSpPr>
          <p:spPr>
            <a:xfrm>
              <a:off x="4636260" y="3058499"/>
              <a:ext cx="139094" cy="150604"/>
            </a:xfrm>
            <a:custGeom>
              <a:rect b="b" l="l" r="r" t="t"/>
              <a:pathLst>
                <a:path extrusionOk="0" h="1073" w="991">
                  <a:moveTo>
                    <a:pt x="887" y="103"/>
                  </a:moveTo>
                  <a:lnTo>
                    <a:pt x="887" y="970"/>
                  </a:lnTo>
                  <a:lnTo>
                    <a:pt x="100" y="970"/>
                  </a:lnTo>
                  <a:lnTo>
                    <a:pt x="100" y="103"/>
                  </a:lnTo>
                  <a:close/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1021"/>
                  </a:lnTo>
                  <a:cubicBezTo>
                    <a:pt x="0" y="1050"/>
                    <a:pt x="23" y="1073"/>
                    <a:pt x="51" y="1073"/>
                  </a:cubicBezTo>
                  <a:lnTo>
                    <a:pt x="939" y="1073"/>
                  </a:lnTo>
                  <a:cubicBezTo>
                    <a:pt x="968" y="1073"/>
                    <a:pt x="991" y="1050"/>
                    <a:pt x="991" y="1021"/>
                  </a:cubicBezTo>
                  <a:lnTo>
                    <a:pt x="991" y="51"/>
                  </a:lnTo>
                  <a:cubicBezTo>
                    <a:pt x="991" y="23"/>
                    <a:pt x="968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5"/>
            <p:cNvSpPr/>
            <p:nvPr/>
          </p:nvSpPr>
          <p:spPr>
            <a:xfrm>
              <a:off x="4760195" y="3028462"/>
              <a:ext cx="45897" cy="44493"/>
            </a:xfrm>
            <a:custGeom>
              <a:rect b="b" l="l" r="r" t="t"/>
              <a:pathLst>
                <a:path extrusionOk="0" h="317" w="327">
                  <a:moveTo>
                    <a:pt x="271" y="0"/>
                  </a:moveTo>
                  <a:cubicBezTo>
                    <a:pt x="258" y="0"/>
                    <a:pt x="245" y="6"/>
                    <a:pt x="234" y="16"/>
                  </a:cubicBezTo>
                  <a:lnTo>
                    <a:pt x="21" y="230"/>
                  </a:lnTo>
                  <a:cubicBezTo>
                    <a:pt x="0" y="248"/>
                    <a:pt x="0" y="281"/>
                    <a:pt x="21" y="301"/>
                  </a:cubicBezTo>
                  <a:cubicBezTo>
                    <a:pt x="31" y="312"/>
                    <a:pt x="44" y="317"/>
                    <a:pt x="56" y="317"/>
                  </a:cubicBezTo>
                  <a:cubicBezTo>
                    <a:pt x="70" y="317"/>
                    <a:pt x="82" y="312"/>
                    <a:pt x="92" y="301"/>
                  </a:cubicBezTo>
                  <a:lnTo>
                    <a:pt x="306" y="87"/>
                  </a:lnTo>
                  <a:cubicBezTo>
                    <a:pt x="327" y="68"/>
                    <a:pt x="327" y="36"/>
                    <a:pt x="306" y="16"/>
                  </a:cubicBezTo>
                  <a:cubicBezTo>
                    <a:pt x="296" y="6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5"/>
            <p:cNvSpPr/>
            <p:nvPr/>
          </p:nvSpPr>
          <p:spPr>
            <a:xfrm>
              <a:off x="4602574" y="3022567"/>
              <a:ext cx="50248" cy="48704"/>
            </a:xfrm>
            <a:custGeom>
              <a:rect b="b" l="l" r="r" t="t"/>
              <a:pathLst>
                <a:path extrusionOk="0" h="347" w="358">
                  <a:moveTo>
                    <a:pt x="57" y="1"/>
                  </a:moveTo>
                  <a:cubicBezTo>
                    <a:pt x="44" y="1"/>
                    <a:pt x="31" y="6"/>
                    <a:pt x="21" y="16"/>
                  </a:cubicBezTo>
                  <a:cubicBezTo>
                    <a:pt x="1" y="34"/>
                    <a:pt x="1" y="67"/>
                    <a:pt x="21" y="87"/>
                  </a:cubicBezTo>
                  <a:lnTo>
                    <a:pt x="266" y="331"/>
                  </a:lnTo>
                  <a:cubicBezTo>
                    <a:pt x="276" y="341"/>
                    <a:pt x="288" y="346"/>
                    <a:pt x="302" y="346"/>
                  </a:cubicBezTo>
                  <a:cubicBezTo>
                    <a:pt x="314" y="346"/>
                    <a:pt x="327" y="341"/>
                    <a:pt x="337" y="331"/>
                  </a:cubicBezTo>
                  <a:cubicBezTo>
                    <a:pt x="358" y="313"/>
                    <a:pt x="358" y="280"/>
                    <a:pt x="337" y="259"/>
                  </a:cubicBezTo>
                  <a:lnTo>
                    <a:pt x="93" y="16"/>
                  </a:lnTo>
                  <a:cubicBezTo>
                    <a:pt x="83" y="6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5"/>
            <p:cNvSpPr/>
            <p:nvPr/>
          </p:nvSpPr>
          <p:spPr>
            <a:xfrm>
              <a:off x="4760195" y="3194644"/>
              <a:ext cx="44213" cy="42809"/>
            </a:xfrm>
            <a:custGeom>
              <a:rect b="b" l="l" r="r" t="t"/>
              <a:pathLst>
                <a:path extrusionOk="0" h="305" w="315">
                  <a:moveTo>
                    <a:pt x="57" y="0"/>
                  </a:moveTo>
                  <a:cubicBezTo>
                    <a:pt x="44" y="0"/>
                    <a:pt x="31" y="5"/>
                    <a:pt x="21" y="16"/>
                  </a:cubicBezTo>
                  <a:cubicBezTo>
                    <a:pt x="0" y="35"/>
                    <a:pt x="0" y="67"/>
                    <a:pt x="21" y="87"/>
                  </a:cubicBezTo>
                  <a:lnTo>
                    <a:pt x="221" y="289"/>
                  </a:lnTo>
                  <a:cubicBezTo>
                    <a:pt x="232" y="299"/>
                    <a:pt x="245" y="304"/>
                    <a:pt x="258" y="304"/>
                  </a:cubicBezTo>
                  <a:cubicBezTo>
                    <a:pt x="270" y="304"/>
                    <a:pt x="284" y="299"/>
                    <a:pt x="294" y="289"/>
                  </a:cubicBezTo>
                  <a:cubicBezTo>
                    <a:pt x="314" y="269"/>
                    <a:pt x="314" y="238"/>
                    <a:pt x="294" y="216"/>
                  </a:cubicBezTo>
                  <a:lnTo>
                    <a:pt x="92" y="16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5"/>
            <p:cNvSpPr/>
            <p:nvPr/>
          </p:nvSpPr>
          <p:spPr>
            <a:xfrm>
              <a:off x="4603978" y="3194504"/>
              <a:ext cx="47441" cy="45897"/>
            </a:xfrm>
            <a:custGeom>
              <a:rect b="b" l="l" r="r" t="t"/>
              <a:pathLst>
                <a:path extrusionOk="0" h="327" w="338">
                  <a:moveTo>
                    <a:pt x="282" y="0"/>
                  </a:moveTo>
                  <a:cubicBezTo>
                    <a:pt x="269" y="0"/>
                    <a:pt x="256" y="5"/>
                    <a:pt x="246" y="16"/>
                  </a:cubicBezTo>
                  <a:lnTo>
                    <a:pt x="21" y="240"/>
                  </a:lnTo>
                  <a:cubicBezTo>
                    <a:pt x="1" y="258"/>
                    <a:pt x="1" y="291"/>
                    <a:pt x="21" y="311"/>
                  </a:cubicBezTo>
                  <a:cubicBezTo>
                    <a:pt x="32" y="322"/>
                    <a:pt x="44" y="327"/>
                    <a:pt x="57" y="327"/>
                  </a:cubicBezTo>
                  <a:cubicBezTo>
                    <a:pt x="70" y="327"/>
                    <a:pt x="83" y="322"/>
                    <a:pt x="93" y="311"/>
                  </a:cubicBezTo>
                  <a:lnTo>
                    <a:pt x="317" y="87"/>
                  </a:lnTo>
                  <a:cubicBezTo>
                    <a:pt x="338" y="68"/>
                    <a:pt x="338" y="36"/>
                    <a:pt x="317" y="16"/>
                  </a:cubicBezTo>
                  <a:cubicBezTo>
                    <a:pt x="307" y="5"/>
                    <a:pt x="295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5"/>
            <p:cNvSpPr/>
            <p:nvPr/>
          </p:nvSpPr>
          <p:spPr>
            <a:xfrm>
              <a:off x="4840058" y="3022287"/>
              <a:ext cx="205062" cy="222607"/>
            </a:xfrm>
            <a:custGeom>
              <a:rect b="b" l="l" r="r" t="t"/>
              <a:pathLst>
                <a:path extrusionOk="0" h="1586" w="1461">
                  <a:moveTo>
                    <a:pt x="1358" y="105"/>
                  </a:moveTo>
                  <a:lnTo>
                    <a:pt x="1358" y="1484"/>
                  </a:lnTo>
                  <a:lnTo>
                    <a:pt x="103" y="1484"/>
                  </a:lnTo>
                  <a:lnTo>
                    <a:pt x="103" y="105"/>
                  </a:lnTo>
                  <a:close/>
                  <a:moveTo>
                    <a:pt x="51" y="0"/>
                  </a:moveTo>
                  <a:cubicBezTo>
                    <a:pt x="24" y="0"/>
                    <a:pt x="0" y="24"/>
                    <a:pt x="0" y="52"/>
                  </a:cubicBezTo>
                  <a:lnTo>
                    <a:pt x="0" y="1534"/>
                  </a:lnTo>
                  <a:cubicBezTo>
                    <a:pt x="0" y="1562"/>
                    <a:pt x="24" y="1585"/>
                    <a:pt x="51" y="1585"/>
                  </a:cubicBezTo>
                  <a:lnTo>
                    <a:pt x="1409" y="1585"/>
                  </a:lnTo>
                  <a:cubicBezTo>
                    <a:pt x="1437" y="1585"/>
                    <a:pt x="1460" y="1564"/>
                    <a:pt x="1460" y="1534"/>
                  </a:cubicBezTo>
                  <a:lnTo>
                    <a:pt x="1460" y="52"/>
                  </a:lnTo>
                  <a:cubicBezTo>
                    <a:pt x="1460" y="24"/>
                    <a:pt x="1437" y="0"/>
                    <a:pt x="1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5"/>
            <p:cNvSpPr/>
            <p:nvPr/>
          </p:nvSpPr>
          <p:spPr>
            <a:xfrm>
              <a:off x="4872902" y="3058499"/>
              <a:ext cx="139235" cy="150604"/>
            </a:xfrm>
            <a:custGeom>
              <a:rect b="b" l="l" r="r" t="t"/>
              <a:pathLst>
                <a:path extrusionOk="0" h="1073" w="992">
                  <a:moveTo>
                    <a:pt x="890" y="103"/>
                  </a:moveTo>
                  <a:lnTo>
                    <a:pt x="890" y="970"/>
                  </a:lnTo>
                  <a:lnTo>
                    <a:pt x="103" y="970"/>
                  </a:lnTo>
                  <a:lnTo>
                    <a:pt x="103" y="103"/>
                  </a:lnTo>
                  <a:close/>
                  <a:moveTo>
                    <a:pt x="52" y="0"/>
                  </a:moveTo>
                  <a:cubicBezTo>
                    <a:pt x="24" y="0"/>
                    <a:pt x="0" y="23"/>
                    <a:pt x="0" y="51"/>
                  </a:cubicBezTo>
                  <a:lnTo>
                    <a:pt x="0" y="1021"/>
                  </a:lnTo>
                  <a:cubicBezTo>
                    <a:pt x="0" y="1050"/>
                    <a:pt x="24" y="1073"/>
                    <a:pt x="52" y="1073"/>
                  </a:cubicBezTo>
                  <a:lnTo>
                    <a:pt x="941" y="1073"/>
                  </a:lnTo>
                  <a:cubicBezTo>
                    <a:pt x="969" y="1073"/>
                    <a:pt x="992" y="1050"/>
                    <a:pt x="992" y="1021"/>
                  </a:cubicBezTo>
                  <a:lnTo>
                    <a:pt x="992" y="51"/>
                  </a:lnTo>
                  <a:cubicBezTo>
                    <a:pt x="992" y="23"/>
                    <a:pt x="968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5"/>
            <p:cNvSpPr/>
            <p:nvPr/>
          </p:nvSpPr>
          <p:spPr>
            <a:xfrm>
              <a:off x="4996978" y="3028462"/>
              <a:ext cx="45897" cy="44493"/>
            </a:xfrm>
            <a:custGeom>
              <a:rect b="b" l="l" r="r" t="t"/>
              <a:pathLst>
                <a:path extrusionOk="0" h="317" w="327">
                  <a:moveTo>
                    <a:pt x="271" y="0"/>
                  </a:moveTo>
                  <a:cubicBezTo>
                    <a:pt x="258" y="0"/>
                    <a:pt x="245" y="6"/>
                    <a:pt x="235" y="16"/>
                  </a:cubicBezTo>
                  <a:lnTo>
                    <a:pt x="21" y="230"/>
                  </a:lnTo>
                  <a:cubicBezTo>
                    <a:pt x="0" y="248"/>
                    <a:pt x="0" y="281"/>
                    <a:pt x="21" y="301"/>
                  </a:cubicBezTo>
                  <a:cubicBezTo>
                    <a:pt x="31" y="312"/>
                    <a:pt x="43" y="317"/>
                    <a:pt x="57" y="317"/>
                  </a:cubicBezTo>
                  <a:cubicBezTo>
                    <a:pt x="69" y="317"/>
                    <a:pt x="82" y="312"/>
                    <a:pt x="92" y="301"/>
                  </a:cubicBezTo>
                  <a:lnTo>
                    <a:pt x="306" y="87"/>
                  </a:lnTo>
                  <a:cubicBezTo>
                    <a:pt x="327" y="68"/>
                    <a:pt x="327" y="36"/>
                    <a:pt x="306" y="16"/>
                  </a:cubicBezTo>
                  <a:cubicBezTo>
                    <a:pt x="297" y="6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5"/>
            <p:cNvSpPr/>
            <p:nvPr/>
          </p:nvSpPr>
          <p:spPr>
            <a:xfrm>
              <a:off x="4839216" y="3022567"/>
              <a:ext cx="50388" cy="48704"/>
            </a:xfrm>
            <a:custGeom>
              <a:rect b="b" l="l" r="r" t="t"/>
              <a:pathLst>
                <a:path extrusionOk="0" h="347" w="359">
                  <a:moveTo>
                    <a:pt x="58" y="1"/>
                  </a:moveTo>
                  <a:cubicBezTo>
                    <a:pt x="45" y="1"/>
                    <a:pt x="32" y="6"/>
                    <a:pt x="21" y="16"/>
                  </a:cubicBezTo>
                  <a:cubicBezTo>
                    <a:pt x="1" y="34"/>
                    <a:pt x="1" y="67"/>
                    <a:pt x="21" y="87"/>
                  </a:cubicBezTo>
                  <a:lnTo>
                    <a:pt x="266" y="331"/>
                  </a:lnTo>
                  <a:cubicBezTo>
                    <a:pt x="276" y="341"/>
                    <a:pt x="289" y="346"/>
                    <a:pt x="302" y="346"/>
                  </a:cubicBezTo>
                  <a:cubicBezTo>
                    <a:pt x="315" y="346"/>
                    <a:pt x="329" y="341"/>
                    <a:pt x="338" y="331"/>
                  </a:cubicBezTo>
                  <a:cubicBezTo>
                    <a:pt x="358" y="313"/>
                    <a:pt x="358" y="280"/>
                    <a:pt x="338" y="259"/>
                  </a:cubicBezTo>
                  <a:lnTo>
                    <a:pt x="93" y="16"/>
                  </a:lnTo>
                  <a:cubicBezTo>
                    <a:pt x="84" y="6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5"/>
            <p:cNvSpPr/>
            <p:nvPr/>
          </p:nvSpPr>
          <p:spPr>
            <a:xfrm>
              <a:off x="4996978" y="3194644"/>
              <a:ext cx="44072" cy="42809"/>
            </a:xfrm>
            <a:custGeom>
              <a:rect b="b" l="l" r="r" t="t"/>
              <a:pathLst>
                <a:path extrusionOk="0" h="305" w="314">
                  <a:moveTo>
                    <a:pt x="57" y="0"/>
                  </a:moveTo>
                  <a:cubicBezTo>
                    <a:pt x="44" y="0"/>
                    <a:pt x="31" y="5"/>
                    <a:pt x="21" y="16"/>
                  </a:cubicBezTo>
                  <a:cubicBezTo>
                    <a:pt x="0" y="35"/>
                    <a:pt x="0" y="67"/>
                    <a:pt x="21" y="87"/>
                  </a:cubicBezTo>
                  <a:lnTo>
                    <a:pt x="221" y="289"/>
                  </a:lnTo>
                  <a:cubicBezTo>
                    <a:pt x="232" y="299"/>
                    <a:pt x="245" y="304"/>
                    <a:pt x="257" y="304"/>
                  </a:cubicBezTo>
                  <a:cubicBezTo>
                    <a:pt x="271" y="304"/>
                    <a:pt x="283" y="299"/>
                    <a:pt x="293" y="289"/>
                  </a:cubicBezTo>
                  <a:cubicBezTo>
                    <a:pt x="313" y="269"/>
                    <a:pt x="313" y="238"/>
                    <a:pt x="293" y="216"/>
                  </a:cubicBezTo>
                  <a:lnTo>
                    <a:pt x="92" y="16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5"/>
            <p:cNvSpPr/>
            <p:nvPr/>
          </p:nvSpPr>
          <p:spPr>
            <a:xfrm>
              <a:off x="4840760" y="3194504"/>
              <a:ext cx="47300" cy="45897"/>
            </a:xfrm>
            <a:custGeom>
              <a:rect b="b" l="l" r="r" t="t"/>
              <a:pathLst>
                <a:path extrusionOk="0" h="327" w="337">
                  <a:moveTo>
                    <a:pt x="281" y="0"/>
                  </a:moveTo>
                  <a:cubicBezTo>
                    <a:pt x="268" y="0"/>
                    <a:pt x="255" y="5"/>
                    <a:pt x="245" y="16"/>
                  </a:cubicBezTo>
                  <a:lnTo>
                    <a:pt x="21" y="240"/>
                  </a:lnTo>
                  <a:cubicBezTo>
                    <a:pt x="0" y="258"/>
                    <a:pt x="0" y="291"/>
                    <a:pt x="21" y="311"/>
                  </a:cubicBezTo>
                  <a:cubicBezTo>
                    <a:pt x="31" y="322"/>
                    <a:pt x="44" y="327"/>
                    <a:pt x="56" y="327"/>
                  </a:cubicBezTo>
                  <a:cubicBezTo>
                    <a:pt x="70" y="327"/>
                    <a:pt x="82" y="322"/>
                    <a:pt x="93" y="311"/>
                  </a:cubicBezTo>
                  <a:lnTo>
                    <a:pt x="316" y="87"/>
                  </a:lnTo>
                  <a:cubicBezTo>
                    <a:pt x="337" y="68"/>
                    <a:pt x="337" y="36"/>
                    <a:pt x="316" y="16"/>
                  </a:cubicBezTo>
                  <a:cubicBezTo>
                    <a:pt x="307" y="5"/>
                    <a:pt x="294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5"/>
            <p:cNvSpPr/>
            <p:nvPr/>
          </p:nvSpPr>
          <p:spPr>
            <a:xfrm>
              <a:off x="5076841" y="3022287"/>
              <a:ext cx="205062" cy="222607"/>
            </a:xfrm>
            <a:custGeom>
              <a:rect b="b" l="l" r="r" t="t"/>
              <a:pathLst>
                <a:path extrusionOk="0" h="1586" w="1461">
                  <a:moveTo>
                    <a:pt x="1358" y="105"/>
                  </a:moveTo>
                  <a:lnTo>
                    <a:pt x="1358" y="1484"/>
                  </a:lnTo>
                  <a:lnTo>
                    <a:pt x="103" y="1484"/>
                  </a:lnTo>
                  <a:lnTo>
                    <a:pt x="103" y="105"/>
                  </a:lnTo>
                  <a:close/>
                  <a:moveTo>
                    <a:pt x="51" y="0"/>
                  </a:moveTo>
                  <a:cubicBezTo>
                    <a:pt x="24" y="0"/>
                    <a:pt x="0" y="24"/>
                    <a:pt x="0" y="52"/>
                  </a:cubicBezTo>
                  <a:lnTo>
                    <a:pt x="0" y="1534"/>
                  </a:lnTo>
                  <a:cubicBezTo>
                    <a:pt x="0" y="1562"/>
                    <a:pt x="24" y="1585"/>
                    <a:pt x="51" y="1585"/>
                  </a:cubicBezTo>
                  <a:lnTo>
                    <a:pt x="1409" y="1585"/>
                  </a:lnTo>
                  <a:cubicBezTo>
                    <a:pt x="1437" y="1585"/>
                    <a:pt x="1460" y="1564"/>
                    <a:pt x="1460" y="1534"/>
                  </a:cubicBezTo>
                  <a:lnTo>
                    <a:pt x="1460" y="52"/>
                  </a:lnTo>
                  <a:cubicBezTo>
                    <a:pt x="1460" y="24"/>
                    <a:pt x="1437" y="0"/>
                    <a:pt x="1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5"/>
            <p:cNvSpPr/>
            <p:nvPr/>
          </p:nvSpPr>
          <p:spPr>
            <a:xfrm>
              <a:off x="5109684" y="3058499"/>
              <a:ext cx="139375" cy="150604"/>
            </a:xfrm>
            <a:custGeom>
              <a:rect b="b" l="l" r="r" t="t"/>
              <a:pathLst>
                <a:path extrusionOk="0" h="1073" w="993">
                  <a:moveTo>
                    <a:pt x="890" y="103"/>
                  </a:moveTo>
                  <a:lnTo>
                    <a:pt x="890" y="970"/>
                  </a:lnTo>
                  <a:lnTo>
                    <a:pt x="103" y="970"/>
                  </a:lnTo>
                  <a:lnTo>
                    <a:pt x="103" y="103"/>
                  </a:lnTo>
                  <a:close/>
                  <a:moveTo>
                    <a:pt x="52" y="0"/>
                  </a:moveTo>
                  <a:cubicBezTo>
                    <a:pt x="24" y="0"/>
                    <a:pt x="1" y="23"/>
                    <a:pt x="1" y="51"/>
                  </a:cubicBezTo>
                  <a:lnTo>
                    <a:pt x="1" y="1021"/>
                  </a:lnTo>
                  <a:cubicBezTo>
                    <a:pt x="1" y="1050"/>
                    <a:pt x="24" y="1073"/>
                    <a:pt x="52" y="1073"/>
                  </a:cubicBezTo>
                  <a:lnTo>
                    <a:pt x="941" y="1073"/>
                  </a:lnTo>
                  <a:cubicBezTo>
                    <a:pt x="969" y="1073"/>
                    <a:pt x="992" y="1050"/>
                    <a:pt x="992" y="1021"/>
                  </a:cubicBezTo>
                  <a:lnTo>
                    <a:pt x="992" y="51"/>
                  </a:lnTo>
                  <a:cubicBezTo>
                    <a:pt x="992" y="23"/>
                    <a:pt x="969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5"/>
            <p:cNvSpPr/>
            <p:nvPr/>
          </p:nvSpPr>
          <p:spPr>
            <a:xfrm>
              <a:off x="5233760" y="3028462"/>
              <a:ext cx="46037" cy="44493"/>
            </a:xfrm>
            <a:custGeom>
              <a:rect b="b" l="l" r="r" t="t"/>
              <a:pathLst>
                <a:path extrusionOk="0" h="317" w="328">
                  <a:moveTo>
                    <a:pt x="271" y="0"/>
                  </a:moveTo>
                  <a:cubicBezTo>
                    <a:pt x="258" y="0"/>
                    <a:pt x="245" y="6"/>
                    <a:pt x="235" y="16"/>
                  </a:cubicBezTo>
                  <a:lnTo>
                    <a:pt x="21" y="230"/>
                  </a:lnTo>
                  <a:cubicBezTo>
                    <a:pt x="1" y="248"/>
                    <a:pt x="1" y="281"/>
                    <a:pt x="21" y="301"/>
                  </a:cubicBezTo>
                  <a:cubicBezTo>
                    <a:pt x="31" y="312"/>
                    <a:pt x="44" y="317"/>
                    <a:pt x="57" y="317"/>
                  </a:cubicBezTo>
                  <a:cubicBezTo>
                    <a:pt x="69" y="317"/>
                    <a:pt x="82" y="312"/>
                    <a:pt x="93" y="301"/>
                  </a:cubicBezTo>
                  <a:lnTo>
                    <a:pt x="307" y="87"/>
                  </a:lnTo>
                  <a:cubicBezTo>
                    <a:pt x="327" y="68"/>
                    <a:pt x="327" y="36"/>
                    <a:pt x="307" y="16"/>
                  </a:cubicBezTo>
                  <a:cubicBezTo>
                    <a:pt x="297" y="6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5"/>
            <p:cNvSpPr/>
            <p:nvPr/>
          </p:nvSpPr>
          <p:spPr>
            <a:xfrm>
              <a:off x="5076139" y="3022567"/>
              <a:ext cx="50248" cy="48704"/>
            </a:xfrm>
            <a:custGeom>
              <a:rect b="b" l="l" r="r" t="t"/>
              <a:pathLst>
                <a:path extrusionOk="0" h="347" w="358">
                  <a:moveTo>
                    <a:pt x="57" y="1"/>
                  </a:moveTo>
                  <a:cubicBezTo>
                    <a:pt x="44" y="1"/>
                    <a:pt x="31" y="6"/>
                    <a:pt x="21" y="16"/>
                  </a:cubicBezTo>
                  <a:cubicBezTo>
                    <a:pt x="0" y="34"/>
                    <a:pt x="0" y="67"/>
                    <a:pt x="21" y="87"/>
                  </a:cubicBezTo>
                  <a:lnTo>
                    <a:pt x="265" y="331"/>
                  </a:lnTo>
                  <a:cubicBezTo>
                    <a:pt x="275" y="341"/>
                    <a:pt x="289" y="346"/>
                    <a:pt x="301" y="346"/>
                  </a:cubicBezTo>
                  <a:cubicBezTo>
                    <a:pt x="315" y="346"/>
                    <a:pt x="328" y="341"/>
                    <a:pt x="337" y="331"/>
                  </a:cubicBezTo>
                  <a:cubicBezTo>
                    <a:pt x="357" y="313"/>
                    <a:pt x="357" y="280"/>
                    <a:pt x="337" y="259"/>
                  </a:cubicBezTo>
                  <a:lnTo>
                    <a:pt x="92" y="16"/>
                  </a:lnTo>
                  <a:cubicBezTo>
                    <a:pt x="83" y="6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5"/>
            <p:cNvSpPr/>
            <p:nvPr/>
          </p:nvSpPr>
          <p:spPr>
            <a:xfrm>
              <a:off x="5233760" y="3194644"/>
              <a:ext cx="44072" cy="42809"/>
            </a:xfrm>
            <a:custGeom>
              <a:rect b="b" l="l" r="r" t="t"/>
              <a:pathLst>
                <a:path extrusionOk="0" h="305" w="314">
                  <a:moveTo>
                    <a:pt x="57" y="0"/>
                  </a:moveTo>
                  <a:cubicBezTo>
                    <a:pt x="44" y="0"/>
                    <a:pt x="31" y="5"/>
                    <a:pt x="21" y="16"/>
                  </a:cubicBezTo>
                  <a:cubicBezTo>
                    <a:pt x="1" y="35"/>
                    <a:pt x="1" y="67"/>
                    <a:pt x="21" y="87"/>
                  </a:cubicBezTo>
                  <a:lnTo>
                    <a:pt x="222" y="289"/>
                  </a:lnTo>
                  <a:cubicBezTo>
                    <a:pt x="232" y="299"/>
                    <a:pt x="245" y="304"/>
                    <a:pt x="257" y="304"/>
                  </a:cubicBezTo>
                  <a:cubicBezTo>
                    <a:pt x="271" y="304"/>
                    <a:pt x="283" y="299"/>
                    <a:pt x="293" y="289"/>
                  </a:cubicBezTo>
                  <a:cubicBezTo>
                    <a:pt x="314" y="269"/>
                    <a:pt x="314" y="238"/>
                    <a:pt x="293" y="216"/>
                  </a:cubicBezTo>
                  <a:lnTo>
                    <a:pt x="93" y="16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5"/>
            <p:cNvSpPr/>
            <p:nvPr/>
          </p:nvSpPr>
          <p:spPr>
            <a:xfrm>
              <a:off x="5077543" y="3194504"/>
              <a:ext cx="47441" cy="45897"/>
            </a:xfrm>
            <a:custGeom>
              <a:rect b="b" l="l" r="r" t="t"/>
              <a:pathLst>
                <a:path extrusionOk="0" h="327" w="338">
                  <a:moveTo>
                    <a:pt x="281" y="0"/>
                  </a:moveTo>
                  <a:cubicBezTo>
                    <a:pt x="268" y="0"/>
                    <a:pt x="255" y="5"/>
                    <a:pt x="245" y="16"/>
                  </a:cubicBezTo>
                  <a:lnTo>
                    <a:pt x="21" y="240"/>
                  </a:lnTo>
                  <a:cubicBezTo>
                    <a:pt x="0" y="258"/>
                    <a:pt x="0" y="291"/>
                    <a:pt x="21" y="311"/>
                  </a:cubicBezTo>
                  <a:cubicBezTo>
                    <a:pt x="31" y="322"/>
                    <a:pt x="44" y="327"/>
                    <a:pt x="57" y="327"/>
                  </a:cubicBezTo>
                  <a:cubicBezTo>
                    <a:pt x="71" y="327"/>
                    <a:pt x="83" y="322"/>
                    <a:pt x="92" y="311"/>
                  </a:cubicBezTo>
                  <a:lnTo>
                    <a:pt x="317" y="87"/>
                  </a:lnTo>
                  <a:cubicBezTo>
                    <a:pt x="337" y="68"/>
                    <a:pt x="337" y="36"/>
                    <a:pt x="317" y="16"/>
                  </a:cubicBezTo>
                  <a:cubicBezTo>
                    <a:pt x="307" y="5"/>
                    <a:pt x="294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5"/>
            <p:cNvSpPr/>
            <p:nvPr/>
          </p:nvSpPr>
          <p:spPr>
            <a:xfrm>
              <a:off x="3892788" y="2314187"/>
              <a:ext cx="205062" cy="222607"/>
            </a:xfrm>
            <a:custGeom>
              <a:rect b="b" l="l" r="r" t="t"/>
              <a:pathLst>
                <a:path extrusionOk="0" h="1586" w="1461">
                  <a:moveTo>
                    <a:pt x="1358" y="103"/>
                  </a:moveTo>
                  <a:lnTo>
                    <a:pt x="1358" y="1484"/>
                  </a:lnTo>
                  <a:lnTo>
                    <a:pt x="102" y="1484"/>
                  </a:lnTo>
                  <a:lnTo>
                    <a:pt x="102" y="103"/>
                  </a:lnTo>
                  <a:close/>
                  <a:moveTo>
                    <a:pt x="51" y="0"/>
                  </a:moveTo>
                  <a:cubicBezTo>
                    <a:pt x="24" y="0"/>
                    <a:pt x="0" y="24"/>
                    <a:pt x="0" y="51"/>
                  </a:cubicBezTo>
                  <a:lnTo>
                    <a:pt x="0" y="1534"/>
                  </a:lnTo>
                  <a:cubicBezTo>
                    <a:pt x="0" y="1562"/>
                    <a:pt x="24" y="1585"/>
                    <a:pt x="51" y="1585"/>
                  </a:cubicBezTo>
                  <a:lnTo>
                    <a:pt x="1409" y="1585"/>
                  </a:lnTo>
                  <a:cubicBezTo>
                    <a:pt x="1437" y="1585"/>
                    <a:pt x="1460" y="1564"/>
                    <a:pt x="1460" y="1534"/>
                  </a:cubicBezTo>
                  <a:lnTo>
                    <a:pt x="1460" y="51"/>
                  </a:lnTo>
                  <a:cubicBezTo>
                    <a:pt x="1460" y="24"/>
                    <a:pt x="1437" y="0"/>
                    <a:pt x="1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5"/>
            <p:cNvSpPr/>
            <p:nvPr/>
          </p:nvSpPr>
          <p:spPr>
            <a:xfrm>
              <a:off x="3925632" y="2350119"/>
              <a:ext cx="139235" cy="150884"/>
            </a:xfrm>
            <a:custGeom>
              <a:rect b="b" l="l" r="r" t="t"/>
              <a:pathLst>
                <a:path extrusionOk="0" h="1075" w="992">
                  <a:moveTo>
                    <a:pt x="890" y="103"/>
                  </a:moveTo>
                  <a:lnTo>
                    <a:pt x="890" y="972"/>
                  </a:lnTo>
                  <a:lnTo>
                    <a:pt x="103" y="972"/>
                  </a:lnTo>
                  <a:lnTo>
                    <a:pt x="103" y="103"/>
                  </a:lnTo>
                  <a:close/>
                  <a:moveTo>
                    <a:pt x="52" y="1"/>
                  </a:moveTo>
                  <a:cubicBezTo>
                    <a:pt x="24" y="1"/>
                    <a:pt x="0" y="24"/>
                    <a:pt x="0" y="52"/>
                  </a:cubicBezTo>
                  <a:lnTo>
                    <a:pt x="0" y="1023"/>
                  </a:lnTo>
                  <a:cubicBezTo>
                    <a:pt x="0" y="1052"/>
                    <a:pt x="24" y="1074"/>
                    <a:pt x="52" y="1074"/>
                  </a:cubicBezTo>
                  <a:lnTo>
                    <a:pt x="941" y="1074"/>
                  </a:lnTo>
                  <a:cubicBezTo>
                    <a:pt x="968" y="1074"/>
                    <a:pt x="992" y="1052"/>
                    <a:pt x="992" y="1023"/>
                  </a:cubicBezTo>
                  <a:lnTo>
                    <a:pt x="992" y="52"/>
                  </a:lnTo>
                  <a:cubicBezTo>
                    <a:pt x="992" y="24"/>
                    <a:pt x="968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5"/>
            <p:cNvSpPr/>
            <p:nvPr/>
          </p:nvSpPr>
          <p:spPr>
            <a:xfrm>
              <a:off x="4049707" y="2320363"/>
              <a:ext cx="45897" cy="44353"/>
            </a:xfrm>
            <a:custGeom>
              <a:rect b="b" l="l" r="r" t="t"/>
              <a:pathLst>
                <a:path extrusionOk="0" h="316" w="327">
                  <a:moveTo>
                    <a:pt x="271" y="0"/>
                  </a:moveTo>
                  <a:cubicBezTo>
                    <a:pt x="258" y="0"/>
                    <a:pt x="244" y="5"/>
                    <a:pt x="234" y="15"/>
                  </a:cubicBezTo>
                  <a:lnTo>
                    <a:pt x="21" y="228"/>
                  </a:lnTo>
                  <a:cubicBezTo>
                    <a:pt x="0" y="248"/>
                    <a:pt x="0" y="279"/>
                    <a:pt x="21" y="300"/>
                  </a:cubicBezTo>
                  <a:cubicBezTo>
                    <a:pt x="31" y="310"/>
                    <a:pt x="43" y="315"/>
                    <a:pt x="57" y="315"/>
                  </a:cubicBezTo>
                  <a:cubicBezTo>
                    <a:pt x="69" y="315"/>
                    <a:pt x="82" y="310"/>
                    <a:pt x="93" y="300"/>
                  </a:cubicBezTo>
                  <a:lnTo>
                    <a:pt x="306" y="87"/>
                  </a:lnTo>
                  <a:cubicBezTo>
                    <a:pt x="327" y="68"/>
                    <a:pt x="325" y="36"/>
                    <a:pt x="306" y="15"/>
                  </a:cubicBezTo>
                  <a:cubicBezTo>
                    <a:pt x="297" y="5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5"/>
            <p:cNvSpPr/>
            <p:nvPr/>
          </p:nvSpPr>
          <p:spPr>
            <a:xfrm>
              <a:off x="3891946" y="2314328"/>
              <a:ext cx="50388" cy="48704"/>
            </a:xfrm>
            <a:custGeom>
              <a:rect b="b" l="l" r="r" t="t"/>
              <a:pathLst>
                <a:path extrusionOk="0" h="347" w="359">
                  <a:moveTo>
                    <a:pt x="58" y="0"/>
                  </a:moveTo>
                  <a:cubicBezTo>
                    <a:pt x="45" y="0"/>
                    <a:pt x="32" y="5"/>
                    <a:pt x="21" y="15"/>
                  </a:cubicBezTo>
                  <a:cubicBezTo>
                    <a:pt x="1" y="35"/>
                    <a:pt x="1" y="67"/>
                    <a:pt x="21" y="87"/>
                  </a:cubicBezTo>
                  <a:lnTo>
                    <a:pt x="266" y="332"/>
                  </a:lnTo>
                  <a:cubicBezTo>
                    <a:pt x="276" y="342"/>
                    <a:pt x="290" y="347"/>
                    <a:pt x="302" y="347"/>
                  </a:cubicBezTo>
                  <a:cubicBezTo>
                    <a:pt x="316" y="347"/>
                    <a:pt x="328" y="342"/>
                    <a:pt x="338" y="332"/>
                  </a:cubicBezTo>
                  <a:cubicBezTo>
                    <a:pt x="358" y="312"/>
                    <a:pt x="358" y="280"/>
                    <a:pt x="338" y="260"/>
                  </a:cubicBezTo>
                  <a:lnTo>
                    <a:pt x="93" y="15"/>
                  </a:lnTo>
                  <a:cubicBezTo>
                    <a:pt x="84" y="5"/>
                    <a:pt x="71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5"/>
            <p:cNvSpPr/>
            <p:nvPr/>
          </p:nvSpPr>
          <p:spPr>
            <a:xfrm>
              <a:off x="4049707" y="2486405"/>
              <a:ext cx="44072" cy="42669"/>
            </a:xfrm>
            <a:custGeom>
              <a:rect b="b" l="l" r="r" t="t"/>
              <a:pathLst>
                <a:path extrusionOk="0" h="304" w="314">
                  <a:moveTo>
                    <a:pt x="57" y="1"/>
                  </a:moveTo>
                  <a:cubicBezTo>
                    <a:pt x="44" y="1"/>
                    <a:pt x="31" y="6"/>
                    <a:pt x="21" y="16"/>
                  </a:cubicBezTo>
                  <a:cubicBezTo>
                    <a:pt x="0" y="36"/>
                    <a:pt x="0" y="67"/>
                    <a:pt x="21" y="88"/>
                  </a:cubicBezTo>
                  <a:lnTo>
                    <a:pt x="221" y="288"/>
                  </a:lnTo>
                  <a:cubicBezTo>
                    <a:pt x="232" y="299"/>
                    <a:pt x="244" y="304"/>
                    <a:pt x="257" y="304"/>
                  </a:cubicBezTo>
                  <a:cubicBezTo>
                    <a:pt x="270" y="304"/>
                    <a:pt x="283" y="299"/>
                    <a:pt x="293" y="288"/>
                  </a:cubicBezTo>
                  <a:cubicBezTo>
                    <a:pt x="314" y="270"/>
                    <a:pt x="314" y="237"/>
                    <a:pt x="293" y="217"/>
                  </a:cubicBezTo>
                  <a:lnTo>
                    <a:pt x="93" y="16"/>
                  </a:lnTo>
                  <a:cubicBezTo>
                    <a:pt x="83" y="6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5"/>
            <p:cNvSpPr/>
            <p:nvPr/>
          </p:nvSpPr>
          <p:spPr>
            <a:xfrm>
              <a:off x="3893490" y="2486265"/>
              <a:ext cx="47300" cy="46037"/>
            </a:xfrm>
            <a:custGeom>
              <a:rect b="b" l="l" r="r" t="t"/>
              <a:pathLst>
                <a:path extrusionOk="0" h="328" w="337">
                  <a:moveTo>
                    <a:pt x="281" y="1"/>
                  </a:moveTo>
                  <a:cubicBezTo>
                    <a:pt x="268" y="1"/>
                    <a:pt x="255" y="6"/>
                    <a:pt x="245" y="16"/>
                  </a:cubicBezTo>
                  <a:lnTo>
                    <a:pt x="21" y="240"/>
                  </a:lnTo>
                  <a:cubicBezTo>
                    <a:pt x="0" y="259"/>
                    <a:pt x="0" y="292"/>
                    <a:pt x="21" y="312"/>
                  </a:cubicBezTo>
                  <a:cubicBezTo>
                    <a:pt x="31" y="322"/>
                    <a:pt x="44" y="327"/>
                    <a:pt x="57" y="327"/>
                  </a:cubicBezTo>
                  <a:cubicBezTo>
                    <a:pt x="70" y="327"/>
                    <a:pt x="84" y="322"/>
                    <a:pt x="92" y="312"/>
                  </a:cubicBezTo>
                  <a:lnTo>
                    <a:pt x="316" y="88"/>
                  </a:lnTo>
                  <a:cubicBezTo>
                    <a:pt x="337" y="68"/>
                    <a:pt x="337" y="37"/>
                    <a:pt x="316" y="16"/>
                  </a:cubicBezTo>
                  <a:cubicBezTo>
                    <a:pt x="307" y="6"/>
                    <a:pt x="294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5"/>
            <p:cNvSpPr/>
            <p:nvPr/>
          </p:nvSpPr>
          <p:spPr>
            <a:xfrm>
              <a:off x="4129571" y="2314187"/>
              <a:ext cx="204922" cy="222607"/>
            </a:xfrm>
            <a:custGeom>
              <a:rect b="b" l="l" r="r" t="t"/>
              <a:pathLst>
                <a:path extrusionOk="0" h="1586" w="1460">
                  <a:moveTo>
                    <a:pt x="1357" y="103"/>
                  </a:moveTo>
                  <a:lnTo>
                    <a:pt x="1357" y="1484"/>
                  </a:lnTo>
                  <a:lnTo>
                    <a:pt x="103" y="1484"/>
                  </a:lnTo>
                  <a:lnTo>
                    <a:pt x="103" y="103"/>
                  </a:lnTo>
                  <a:close/>
                  <a:moveTo>
                    <a:pt x="52" y="0"/>
                  </a:moveTo>
                  <a:cubicBezTo>
                    <a:pt x="23" y="0"/>
                    <a:pt x="0" y="24"/>
                    <a:pt x="0" y="51"/>
                  </a:cubicBezTo>
                  <a:lnTo>
                    <a:pt x="0" y="1534"/>
                  </a:lnTo>
                  <a:cubicBezTo>
                    <a:pt x="0" y="1562"/>
                    <a:pt x="23" y="1585"/>
                    <a:pt x="52" y="1585"/>
                  </a:cubicBezTo>
                  <a:lnTo>
                    <a:pt x="1408" y="1585"/>
                  </a:lnTo>
                  <a:cubicBezTo>
                    <a:pt x="1437" y="1585"/>
                    <a:pt x="1459" y="1564"/>
                    <a:pt x="1459" y="1534"/>
                  </a:cubicBezTo>
                  <a:lnTo>
                    <a:pt x="1459" y="51"/>
                  </a:lnTo>
                  <a:cubicBezTo>
                    <a:pt x="1459" y="24"/>
                    <a:pt x="1437" y="0"/>
                    <a:pt x="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5"/>
            <p:cNvSpPr/>
            <p:nvPr/>
          </p:nvSpPr>
          <p:spPr>
            <a:xfrm>
              <a:off x="4162414" y="2350119"/>
              <a:ext cx="139375" cy="150884"/>
            </a:xfrm>
            <a:custGeom>
              <a:rect b="b" l="l" r="r" t="t"/>
              <a:pathLst>
                <a:path extrusionOk="0" h="1075" w="993">
                  <a:moveTo>
                    <a:pt x="890" y="103"/>
                  </a:moveTo>
                  <a:lnTo>
                    <a:pt x="890" y="972"/>
                  </a:lnTo>
                  <a:lnTo>
                    <a:pt x="103" y="972"/>
                  </a:lnTo>
                  <a:lnTo>
                    <a:pt x="103" y="103"/>
                  </a:lnTo>
                  <a:close/>
                  <a:moveTo>
                    <a:pt x="52" y="1"/>
                  </a:moveTo>
                  <a:cubicBezTo>
                    <a:pt x="23" y="1"/>
                    <a:pt x="1" y="24"/>
                    <a:pt x="1" y="52"/>
                  </a:cubicBezTo>
                  <a:lnTo>
                    <a:pt x="1" y="1023"/>
                  </a:lnTo>
                  <a:cubicBezTo>
                    <a:pt x="1" y="1052"/>
                    <a:pt x="23" y="1074"/>
                    <a:pt x="52" y="1074"/>
                  </a:cubicBezTo>
                  <a:lnTo>
                    <a:pt x="941" y="1074"/>
                  </a:lnTo>
                  <a:cubicBezTo>
                    <a:pt x="969" y="1074"/>
                    <a:pt x="992" y="1052"/>
                    <a:pt x="992" y="1023"/>
                  </a:cubicBezTo>
                  <a:lnTo>
                    <a:pt x="992" y="52"/>
                  </a:lnTo>
                  <a:cubicBezTo>
                    <a:pt x="992" y="24"/>
                    <a:pt x="969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5"/>
            <p:cNvSpPr/>
            <p:nvPr/>
          </p:nvSpPr>
          <p:spPr>
            <a:xfrm>
              <a:off x="4286490" y="2320363"/>
              <a:ext cx="45897" cy="44353"/>
            </a:xfrm>
            <a:custGeom>
              <a:rect b="b" l="l" r="r" t="t"/>
              <a:pathLst>
                <a:path extrusionOk="0" h="316" w="327">
                  <a:moveTo>
                    <a:pt x="271" y="0"/>
                  </a:moveTo>
                  <a:cubicBezTo>
                    <a:pt x="258" y="0"/>
                    <a:pt x="244" y="5"/>
                    <a:pt x="234" y="15"/>
                  </a:cubicBezTo>
                  <a:lnTo>
                    <a:pt x="21" y="228"/>
                  </a:lnTo>
                  <a:cubicBezTo>
                    <a:pt x="1" y="248"/>
                    <a:pt x="1" y="279"/>
                    <a:pt x="21" y="300"/>
                  </a:cubicBezTo>
                  <a:cubicBezTo>
                    <a:pt x="31" y="310"/>
                    <a:pt x="44" y="315"/>
                    <a:pt x="57" y="315"/>
                  </a:cubicBezTo>
                  <a:cubicBezTo>
                    <a:pt x="69" y="315"/>
                    <a:pt x="84" y="310"/>
                    <a:pt x="93" y="300"/>
                  </a:cubicBezTo>
                  <a:lnTo>
                    <a:pt x="306" y="87"/>
                  </a:lnTo>
                  <a:cubicBezTo>
                    <a:pt x="326" y="68"/>
                    <a:pt x="325" y="36"/>
                    <a:pt x="306" y="15"/>
                  </a:cubicBezTo>
                  <a:cubicBezTo>
                    <a:pt x="296" y="5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5"/>
            <p:cNvSpPr/>
            <p:nvPr/>
          </p:nvSpPr>
          <p:spPr>
            <a:xfrm>
              <a:off x="4129009" y="2314328"/>
              <a:ext cx="50248" cy="48704"/>
            </a:xfrm>
            <a:custGeom>
              <a:rect b="b" l="l" r="r" t="t"/>
              <a:pathLst>
                <a:path extrusionOk="0" h="347" w="358">
                  <a:moveTo>
                    <a:pt x="57" y="0"/>
                  </a:moveTo>
                  <a:cubicBezTo>
                    <a:pt x="44" y="0"/>
                    <a:pt x="31" y="5"/>
                    <a:pt x="21" y="15"/>
                  </a:cubicBezTo>
                  <a:cubicBezTo>
                    <a:pt x="0" y="35"/>
                    <a:pt x="0" y="67"/>
                    <a:pt x="21" y="87"/>
                  </a:cubicBezTo>
                  <a:lnTo>
                    <a:pt x="265" y="332"/>
                  </a:lnTo>
                  <a:cubicBezTo>
                    <a:pt x="275" y="342"/>
                    <a:pt x="289" y="347"/>
                    <a:pt x="301" y="347"/>
                  </a:cubicBezTo>
                  <a:cubicBezTo>
                    <a:pt x="314" y="347"/>
                    <a:pt x="327" y="342"/>
                    <a:pt x="337" y="332"/>
                  </a:cubicBezTo>
                  <a:cubicBezTo>
                    <a:pt x="357" y="312"/>
                    <a:pt x="357" y="280"/>
                    <a:pt x="337" y="260"/>
                  </a:cubicBezTo>
                  <a:lnTo>
                    <a:pt x="92" y="15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5"/>
            <p:cNvSpPr/>
            <p:nvPr/>
          </p:nvSpPr>
          <p:spPr>
            <a:xfrm>
              <a:off x="4286490" y="2486405"/>
              <a:ext cx="44072" cy="42669"/>
            </a:xfrm>
            <a:custGeom>
              <a:rect b="b" l="l" r="r" t="t"/>
              <a:pathLst>
                <a:path extrusionOk="0" h="304" w="314">
                  <a:moveTo>
                    <a:pt x="57" y="1"/>
                  </a:moveTo>
                  <a:cubicBezTo>
                    <a:pt x="44" y="1"/>
                    <a:pt x="31" y="6"/>
                    <a:pt x="21" y="16"/>
                  </a:cubicBezTo>
                  <a:cubicBezTo>
                    <a:pt x="1" y="36"/>
                    <a:pt x="1" y="67"/>
                    <a:pt x="21" y="88"/>
                  </a:cubicBezTo>
                  <a:lnTo>
                    <a:pt x="222" y="288"/>
                  </a:lnTo>
                  <a:cubicBezTo>
                    <a:pt x="232" y="299"/>
                    <a:pt x="244" y="304"/>
                    <a:pt x="258" y="304"/>
                  </a:cubicBezTo>
                  <a:cubicBezTo>
                    <a:pt x="270" y="304"/>
                    <a:pt x="284" y="299"/>
                    <a:pt x="293" y="288"/>
                  </a:cubicBezTo>
                  <a:cubicBezTo>
                    <a:pt x="314" y="270"/>
                    <a:pt x="314" y="237"/>
                    <a:pt x="293" y="217"/>
                  </a:cubicBezTo>
                  <a:lnTo>
                    <a:pt x="93" y="16"/>
                  </a:lnTo>
                  <a:cubicBezTo>
                    <a:pt x="83" y="6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5"/>
            <p:cNvSpPr/>
            <p:nvPr/>
          </p:nvSpPr>
          <p:spPr>
            <a:xfrm>
              <a:off x="4130272" y="2486265"/>
              <a:ext cx="47441" cy="46037"/>
            </a:xfrm>
            <a:custGeom>
              <a:rect b="b" l="l" r="r" t="t"/>
              <a:pathLst>
                <a:path extrusionOk="0" h="328" w="338">
                  <a:moveTo>
                    <a:pt x="281" y="1"/>
                  </a:moveTo>
                  <a:cubicBezTo>
                    <a:pt x="268" y="1"/>
                    <a:pt x="255" y="6"/>
                    <a:pt x="245" y="16"/>
                  </a:cubicBezTo>
                  <a:lnTo>
                    <a:pt x="21" y="240"/>
                  </a:lnTo>
                  <a:cubicBezTo>
                    <a:pt x="0" y="259"/>
                    <a:pt x="0" y="292"/>
                    <a:pt x="21" y="312"/>
                  </a:cubicBezTo>
                  <a:cubicBezTo>
                    <a:pt x="31" y="322"/>
                    <a:pt x="44" y="327"/>
                    <a:pt x="57" y="327"/>
                  </a:cubicBezTo>
                  <a:cubicBezTo>
                    <a:pt x="71" y="327"/>
                    <a:pt x="83" y="322"/>
                    <a:pt x="93" y="312"/>
                  </a:cubicBezTo>
                  <a:lnTo>
                    <a:pt x="317" y="88"/>
                  </a:lnTo>
                  <a:cubicBezTo>
                    <a:pt x="337" y="68"/>
                    <a:pt x="337" y="37"/>
                    <a:pt x="317" y="16"/>
                  </a:cubicBezTo>
                  <a:cubicBezTo>
                    <a:pt x="307" y="6"/>
                    <a:pt x="294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5"/>
            <p:cNvSpPr/>
            <p:nvPr/>
          </p:nvSpPr>
          <p:spPr>
            <a:xfrm>
              <a:off x="4366353" y="2314187"/>
              <a:ext cx="204922" cy="222607"/>
            </a:xfrm>
            <a:custGeom>
              <a:rect b="b" l="l" r="r" t="t"/>
              <a:pathLst>
                <a:path extrusionOk="0" h="1586" w="1460">
                  <a:moveTo>
                    <a:pt x="1357" y="103"/>
                  </a:moveTo>
                  <a:lnTo>
                    <a:pt x="1357" y="1484"/>
                  </a:lnTo>
                  <a:lnTo>
                    <a:pt x="103" y="1484"/>
                  </a:lnTo>
                  <a:lnTo>
                    <a:pt x="103" y="103"/>
                  </a:lnTo>
                  <a:close/>
                  <a:moveTo>
                    <a:pt x="52" y="0"/>
                  </a:moveTo>
                  <a:cubicBezTo>
                    <a:pt x="23" y="0"/>
                    <a:pt x="1" y="24"/>
                    <a:pt x="1" y="51"/>
                  </a:cubicBezTo>
                  <a:lnTo>
                    <a:pt x="1" y="1534"/>
                  </a:lnTo>
                  <a:cubicBezTo>
                    <a:pt x="1" y="1562"/>
                    <a:pt x="23" y="1585"/>
                    <a:pt x="52" y="1585"/>
                  </a:cubicBezTo>
                  <a:lnTo>
                    <a:pt x="1408" y="1585"/>
                  </a:lnTo>
                  <a:cubicBezTo>
                    <a:pt x="1437" y="1585"/>
                    <a:pt x="1460" y="1564"/>
                    <a:pt x="1460" y="1534"/>
                  </a:cubicBezTo>
                  <a:lnTo>
                    <a:pt x="1460" y="51"/>
                  </a:lnTo>
                  <a:cubicBezTo>
                    <a:pt x="1460" y="24"/>
                    <a:pt x="1437" y="0"/>
                    <a:pt x="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5"/>
            <p:cNvSpPr/>
            <p:nvPr/>
          </p:nvSpPr>
          <p:spPr>
            <a:xfrm>
              <a:off x="4399197" y="2350119"/>
              <a:ext cx="139235" cy="150884"/>
            </a:xfrm>
            <a:custGeom>
              <a:rect b="b" l="l" r="r" t="t"/>
              <a:pathLst>
                <a:path extrusionOk="0" h="1075" w="992">
                  <a:moveTo>
                    <a:pt x="889" y="103"/>
                  </a:moveTo>
                  <a:lnTo>
                    <a:pt x="889" y="972"/>
                  </a:lnTo>
                  <a:lnTo>
                    <a:pt x="103" y="972"/>
                  </a:lnTo>
                  <a:lnTo>
                    <a:pt x="103" y="103"/>
                  </a:lnTo>
                  <a:close/>
                  <a:moveTo>
                    <a:pt x="52" y="1"/>
                  </a:moveTo>
                  <a:cubicBezTo>
                    <a:pt x="23" y="1"/>
                    <a:pt x="1" y="24"/>
                    <a:pt x="1" y="52"/>
                  </a:cubicBezTo>
                  <a:lnTo>
                    <a:pt x="1" y="1023"/>
                  </a:lnTo>
                  <a:cubicBezTo>
                    <a:pt x="1" y="1052"/>
                    <a:pt x="23" y="1074"/>
                    <a:pt x="52" y="1074"/>
                  </a:cubicBezTo>
                  <a:lnTo>
                    <a:pt x="940" y="1074"/>
                  </a:lnTo>
                  <a:cubicBezTo>
                    <a:pt x="969" y="1074"/>
                    <a:pt x="991" y="1052"/>
                    <a:pt x="991" y="1023"/>
                  </a:cubicBezTo>
                  <a:lnTo>
                    <a:pt x="991" y="52"/>
                  </a:lnTo>
                  <a:cubicBezTo>
                    <a:pt x="991" y="24"/>
                    <a:pt x="969" y="1"/>
                    <a:pt x="9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5"/>
            <p:cNvSpPr/>
            <p:nvPr/>
          </p:nvSpPr>
          <p:spPr>
            <a:xfrm>
              <a:off x="4523132" y="2320363"/>
              <a:ext cx="46037" cy="44353"/>
            </a:xfrm>
            <a:custGeom>
              <a:rect b="b" l="l" r="r" t="t"/>
              <a:pathLst>
                <a:path extrusionOk="0" h="316" w="328">
                  <a:moveTo>
                    <a:pt x="271" y="0"/>
                  </a:moveTo>
                  <a:cubicBezTo>
                    <a:pt x="258" y="0"/>
                    <a:pt x="245" y="5"/>
                    <a:pt x="235" y="15"/>
                  </a:cubicBezTo>
                  <a:lnTo>
                    <a:pt x="21" y="228"/>
                  </a:lnTo>
                  <a:cubicBezTo>
                    <a:pt x="1" y="248"/>
                    <a:pt x="1" y="279"/>
                    <a:pt x="21" y="300"/>
                  </a:cubicBezTo>
                  <a:cubicBezTo>
                    <a:pt x="32" y="310"/>
                    <a:pt x="45" y="315"/>
                    <a:pt x="57" y="315"/>
                  </a:cubicBezTo>
                  <a:cubicBezTo>
                    <a:pt x="72" y="315"/>
                    <a:pt x="85" y="310"/>
                    <a:pt x="93" y="300"/>
                  </a:cubicBezTo>
                  <a:lnTo>
                    <a:pt x="307" y="87"/>
                  </a:lnTo>
                  <a:cubicBezTo>
                    <a:pt x="327" y="68"/>
                    <a:pt x="326" y="36"/>
                    <a:pt x="307" y="15"/>
                  </a:cubicBezTo>
                  <a:cubicBezTo>
                    <a:pt x="297" y="5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5"/>
            <p:cNvSpPr/>
            <p:nvPr/>
          </p:nvSpPr>
          <p:spPr>
            <a:xfrm>
              <a:off x="4365792" y="2314328"/>
              <a:ext cx="50248" cy="48704"/>
            </a:xfrm>
            <a:custGeom>
              <a:rect b="b" l="l" r="r" t="t"/>
              <a:pathLst>
                <a:path extrusionOk="0" h="347" w="358">
                  <a:moveTo>
                    <a:pt x="57" y="0"/>
                  </a:moveTo>
                  <a:cubicBezTo>
                    <a:pt x="44" y="0"/>
                    <a:pt x="31" y="5"/>
                    <a:pt x="21" y="15"/>
                  </a:cubicBezTo>
                  <a:cubicBezTo>
                    <a:pt x="0" y="35"/>
                    <a:pt x="0" y="67"/>
                    <a:pt x="21" y="87"/>
                  </a:cubicBezTo>
                  <a:lnTo>
                    <a:pt x="265" y="332"/>
                  </a:lnTo>
                  <a:cubicBezTo>
                    <a:pt x="276" y="342"/>
                    <a:pt x="288" y="347"/>
                    <a:pt x="301" y="347"/>
                  </a:cubicBezTo>
                  <a:cubicBezTo>
                    <a:pt x="314" y="347"/>
                    <a:pt x="327" y="342"/>
                    <a:pt x="337" y="332"/>
                  </a:cubicBezTo>
                  <a:cubicBezTo>
                    <a:pt x="358" y="312"/>
                    <a:pt x="358" y="280"/>
                    <a:pt x="337" y="260"/>
                  </a:cubicBezTo>
                  <a:lnTo>
                    <a:pt x="93" y="15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5"/>
            <p:cNvSpPr/>
            <p:nvPr/>
          </p:nvSpPr>
          <p:spPr>
            <a:xfrm>
              <a:off x="4523132" y="2486405"/>
              <a:ext cx="44353" cy="42669"/>
            </a:xfrm>
            <a:custGeom>
              <a:rect b="b" l="l" r="r" t="t"/>
              <a:pathLst>
                <a:path extrusionOk="0" h="304" w="316">
                  <a:moveTo>
                    <a:pt x="58" y="1"/>
                  </a:moveTo>
                  <a:cubicBezTo>
                    <a:pt x="45" y="1"/>
                    <a:pt x="32" y="6"/>
                    <a:pt x="21" y="16"/>
                  </a:cubicBezTo>
                  <a:cubicBezTo>
                    <a:pt x="1" y="36"/>
                    <a:pt x="1" y="67"/>
                    <a:pt x="21" y="88"/>
                  </a:cubicBezTo>
                  <a:lnTo>
                    <a:pt x="222" y="288"/>
                  </a:lnTo>
                  <a:cubicBezTo>
                    <a:pt x="233" y="299"/>
                    <a:pt x="245" y="304"/>
                    <a:pt x="259" y="304"/>
                  </a:cubicBezTo>
                  <a:cubicBezTo>
                    <a:pt x="272" y="304"/>
                    <a:pt x="285" y="299"/>
                    <a:pt x="295" y="288"/>
                  </a:cubicBezTo>
                  <a:cubicBezTo>
                    <a:pt x="315" y="270"/>
                    <a:pt x="315" y="237"/>
                    <a:pt x="295" y="217"/>
                  </a:cubicBezTo>
                  <a:lnTo>
                    <a:pt x="93" y="16"/>
                  </a:lnTo>
                  <a:cubicBezTo>
                    <a:pt x="84" y="6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5"/>
            <p:cNvSpPr/>
            <p:nvPr/>
          </p:nvSpPr>
          <p:spPr>
            <a:xfrm>
              <a:off x="4367195" y="2486265"/>
              <a:ext cx="47441" cy="46037"/>
            </a:xfrm>
            <a:custGeom>
              <a:rect b="b" l="l" r="r" t="t"/>
              <a:pathLst>
                <a:path extrusionOk="0" h="328" w="338">
                  <a:moveTo>
                    <a:pt x="281" y="1"/>
                  </a:moveTo>
                  <a:cubicBezTo>
                    <a:pt x="269" y="1"/>
                    <a:pt x="255" y="6"/>
                    <a:pt x="245" y="16"/>
                  </a:cubicBezTo>
                  <a:lnTo>
                    <a:pt x="21" y="240"/>
                  </a:lnTo>
                  <a:cubicBezTo>
                    <a:pt x="1" y="259"/>
                    <a:pt x="1" y="292"/>
                    <a:pt x="21" y="312"/>
                  </a:cubicBezTo>
                  <a:cubicBezTo>
                    <a:pt x="31" y="322"/>
                    <a:pt x="45" y="327"/>
                    <a:pt x="57" y="327"/>
                  </a:cubicBezTo>
                  <a:cubicBezTo>
                    <a:pt x="70" y="327"/>
                    <a:pt x="83" y="322"/>
                    <a:pt x="93" y="312"/>
                  </a:cubicBezTo>
                  <a:lnTo>
                    <a:pt x="317" y="88"/>
                  </a:lnTo>
                  <a:cubicBezTo>
                    <a:pt x="337" y="68"/>
                    <a:pt x="337" y="37"/>
                    <a:pt x="317" y="16"/>
                  </a:cubicBezTo>
                  <a:cubicBezTo>
                    <a:pt x="307" y="6"/>
                    <a:pt x="294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5"/>
            <p:cNvSpPr/>
            <p:nvPr/>
          </p:nvSpPr>
          <p:spPr>
            <a:xfrm>
              <a:off x="4602995" y="2314187"/>
              <a:ext cx="205062" cy="222607"/>
            </a:xfrm>
            <a:custGeom>
              <a:rect b="b" l="l" r="r" t="t"/>
              <a:pathLst>
                <a:path extrusionOk="0" h="1586" w="1461">
                  <a:moveTo>
                    <a:pt x="1360" y="103"/>
                  </a:moveTo>
                  <a:lnTo>
                    <a:pt x="1360" y="1484"/>
                  </a:lnTo>
                  <a:lnTo>
                    <a:pt x="105" y="1484"/>
                  </a:lnTo>
                  <a:lnTo>
                    <a:pt x="105" y="103"/>
                  </a:lnTo>
                  <a:close/>
                  <a:moveTo>
                    <a:pt x="52" y="0"/>
                  </a:moveTo>
                  <a:cubicBezTo>
                    <a:pt x="24" y="0"/>
                    <a:pt x="1" y="24"/>
                    <a:pt x="1" y="51"/>
                  </a:cubicBezTo>
                  <a:lnTo>
                    <a:pt x="1" y="1534"/>
                  </a:lnTo>
                  <a:cubicBezTo>
                    <a:pt x="1" y="1562"/>
                    <a:pt x="24" y="1585"/>
                    <a:pt x="52" y="1585"/>
                  </a:cubicBezTo>
                  <a:lnTo>
                    <a:pt x="1410" y="1585"/>
                  </a:lnTo>
                  <a:cubicBezTo>
                    <a:pt x="1439" y="1585"/>
                    <a:pt x="1461" y="1564"/>
                    <a:pt x="1461" y="1534"/>
                  </a:cubicBezTo>
                  <a:lnTo>
                    <a:pt x="1461" y="51"/>
                  </a:lnTo>
                  <a:cubicBezTo>
                    <a:pt x="1461" y="24"/>
                    <a:pt x="1437" y="0"/>
                    <a:pt x="1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5"/>
            <p:cNvSpPr/>
            <p:nvPr/>
          </p:nvSpPr>
          <p:spPr>
            <a:xfrm>
              <a:off x="4636260" y="2350119"/>
              <a:ext cx="139094" cy="150884"/>
            </a:xfrm>
            <a:custGeom>
              <a:rect b="b" l="l" r="r" t="t"/>
              <a:pathLst>
                <a:path extrusionOk="0" h="1075" w="991">
                  <a:moveTo>
                    <a:pt x="887" y="103"/>
                  </a:moveTo>
                  <a:lnTo>
                    <a:pt x="887" y="972"/>
                  </a:lnTo>
                  <a:lnTo>
                    <a:pt x="100" y="972"/>
                  </a:lnTo>
                  <a:lnTo>
                    <a:pt x="100" y="103"/>
                  </a:lnTo>
                  <a:close/>
                  <a:moveTo>
                    <a:pt x="51" y="1"/>
                  </a:moveTo>
                  <a:cubicBezTo>
                    <a:pt x="23" y="1"/>
                    <a:pt x="0" y="24"/>
                    <a:pt x="0" y="52"/>
                  </a:cubicBezTo>
                  <a:lnTo>
                    <a:pt x="0" y="1023"/>
                  </a:lnTo>
                  <a:cubicBezTo>
                    <a:pt x="0" y="1052"/>
                    <a:pt x="23" y="1074"/>
                    <a:pt x="51" y="1074"/>
                  </a:cubicBezTo>
                  <a:lnTo>
                    <a:pt x="939" y="1074"/>
                  </a:lnTo>
                  <a:cubicBezTo>
                    <a:pt x="968" y="1074"/>
                    <a:pt x="991" y="1052"/>
                    <a:pt x="991" y="1023"/>
                  </a:cubicBezTo>
                  <a:lnTo>
                    <a:pt x="991" y="52"/>
                  </a:lnTo>
                  <a:cubicBezTo>
                    <a:pt x="991" y="24"/>
                    <a:pt x="968" y="1"/>
                    <a:pt x="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5"/>
            <p:cNvSpPr/>
            <p:nvPr/>
          </p:nvSpPr>
          <p:spPr>
            <a:xfrm>
              <a:off x="4760195" y="2320363"/>
              <a:ext cx="45897" cy="44353"/>
            </a:xfrm>
            <a:custGeom>
              <a:rect b="b" l="l" r="r" t="t"/>
              <a:pathLst>
                <a:path extrusionOk="0" h="316" w="327">
                  <a:moveTo>
                    <a:pt x="271" y="0"/>
                  </a:moveTo>
                  <a:cubicBezTo>
                    <a:pt x="258" y="0"/>
                    <a:pt x="245" y="5"/>
                    <a:pt x="234" y="15"/>
                  </a:cubicBezTo>
                  <a:lnTo>
                    <a:pt x="21" y="228"/>
                  </a:lnTo>
                  <a:cubicBezTo>
                    <a:pt x="0" y="248"/>
                    <a:pt x="0" y="279"/>
                    <a:pt x="21" y="300"/>
                  </a:cubicBezTo>
                  <a:cubicBezTo>
                    <a:pt x="31" y="310"/>
                    <a:pt x="44" y="315"/>
                    <a:pt x="56" y="315"/>
                  </a:cubicBezTo>
                  <a:cubicBezTo>
                    <a:pt x="70" y="315"/>
                    <a:pt x="82" y="310"/>
                    <a:pt x="92" y="300"/>
                  </a:cubicBezTo>
                  <a:lnTo>
                    <a:pt x="306" y="87"/>
                  </a:lnTo>
                  <a:cubicBezTo>
                    <a:pt x="327" y="68"/>
                    <a:pt x="326" y="36"/>
                    <a:pt x="306" y="15"/>
                  </a:cubicBezTo>
                  <a:cubicBezTo>
                    <a:pt x="296" y="5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5"/>
            <p:cNvSpPr/>
            <p:nvPr/>
          </p:nvSpPr>
          <p:spPr>
            <a:xfrm>
              <a:off x="4602574" y="2314328"/>
              <a:ext cx="50248" cy="48704"/>
            </a:xfrm>
            <a:custGeom>
              <a:rect b="b" l="l" r="r" t="t"/>
              <a:pathLst>
                <a:path extrusionOk="0" h="347" w="358">
                  <a:moveTo>
                    <a:pt x="57" y="0"/>
                  </a:moveTo>
                  <a:cubicBezTo>
                    <a:pt x="44" y="0"/>
                    <a:pt x="31" y="5"/>
                    <a:pt x="21" y="15"/>
                  </a:cubicBezTo>
                  <a:cubicBezTo>
                    <a:pt x="1" y="35"/>
                    <a:pt x="1" y="67"/>
                    <a:pt x="21" y="87"/>
                  </a:cubicBezTo>
                  <a:lnTo>
                    <a:pt x="266" y="332"/>
                  </a:lnTo>
                  <a:cubicBezTo>
                    <a:pt x="276" y="342"/>
                    <a:pt x="288" y="347"/>
                    <a:pt x="302" y="347"/>
                  </a:cubicBezTo>
                  <a:cubicBezTo>
                    <a:pt x="314" y="347"/>
                    <a:pt x="327" y="342"/>
                    <a:pt x="337" y="332"/>
                  </a:cubicBezTo>
                  <a:cubicBezTo>
                    <a:pt x="358" y="312"/>
                    <a:pt x="358" y="280"/>
                    <a:pt x="337" y="260"/>
                  </a:cubicBezTo>
                  <a:lnTo>
                    <a:pt x="93" y="15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5"/>
            <p:cNvSpPr/>
            <p:nvPr/>
          </p:nvSpPr>
          <p:spPr>
            <a:xfrm>
              <a:off x="4760195" y="2486405"/>
              <a:ext cx="44213" cy="42669"/>
            </a:xfrm>
            <a:custGeom>
              <a:rect b="b" l="l" r="r" t="t"/>
              <a:pathLst>
                <a:path extrusionOk="0" h="304" w="315">
                  <a:moveTo>
                    <a:pt x="57" y="1"/>
                  </a:moveTo>
                  <a:cubicBezTo>
                    <a:pt x="44" y="1"/>
                    <a:pt x="31" y="6"/>
                    <a:pt x="21" y="16"/>
                  </a:cubicBezTo>
                  <a:cubicBezTo>
                    <a:pt x="0" y="36"/>
                    <a:pt x="0" y="67"/>
                    <a:pt x="21" y="88"/>
                  </a:cubicBezTo>
                  <a:lnTo>
                    <a:pt x="221" y="288"/>
                  </a:lnTo>
                  <a:cubicBezTo>
                    <a:pt x="232" y="299"/>
                    <a:pt x="245" y="304"/>
                    <a:pt x="258" y="304"/>
                  </a:cubicBezTo>
                  <a:cubicBezTo>
                    <a:pt x="270" y="304"/>
                    <a:pt x="284" y="299"/>
                    <a:pt x="294" y="288"/>
                  </a:cubicBezTo>
                  <a:cubicBezTo>
                    <a:pt x="314" y="270"/>
                    <a:pt x="314" y="237"/>
                    <a:pt x="294" y="217"/>
                  </a:cubicBezTo>
                  <a:lnTo>
                    <a:pt x="92" y="16"/>
                  </a:lnTo>
                  <a:cubicBezTo>
                    <a:pt x="83" y="6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5"/>
            <p:cNvSpPr/>
            <p:nvPr/>
          </p:nvSpPr>
          <p:spPr>
            <a:xfrm>
              <a:off x="4603978" y="2486265"/>
              <a:ext cx="47441" cy="46037"/>
            </a:xfrm>
            <a:custGeom>
              <a:rect b="b" l="l" r="r" t="t"/>
              <a:pathLst>
                <a:path extrusionOk="0" h="328" w="338">
                  <a:moveTo>
                    <a:pt x="282" y="1"/>
                  </a:moveTo>
                  <a:cubicBezTo>
                    <a:pt x="269" y="1"/>
                    <a:pt x="256" y="6"/>
                    <a:pt x="246" y="16"/>
                  </a:cubicBezTo>
                  <a:lnTo>
                    <a:pt x="21" y="240"/>
                  </a:lnTo>
                  <a:cubicBezTo>
                    <a:pt x="1" y="259"/>
                    <a:pt x="1" y="292"/>
                    <a:pt x="21" y="312"/>
                  </a:cubicBezTo>
                  <a:cubicBezTo>
                    <a:pt x="32" y="322"/>
                    <a:pt x="44" y="327"/>
                    <a:pt x="57" y="327"/>
                  </a:cubicBezTo>
                  <a:cubicBezTo>
                    <a:pt x="70" y="327"/>
                    <a:pt x="83" y="322"/>
                    <a:pt x="93" y="312"/>
                  </a:cubicBezTo>
                  <a:lnTo>
                    <a:pt x="317" y="88"/>
                  </a:lnTo>
                  <a:cubicBezTo>
                    <a:pt x="338" y="68"/>
                    <a:pt x="338" y="37"/>
                    <a:pt x="317" y="16"/>
                  </a:cubicBezTo>
                  <a:cubicBezTo>
                    <a:pt x="307" y="6"/>
                    <a:pt x="295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5"/>
            <p:cNvSpPr/>
            <p:nvPr/>
          </p:nvSpPr>
          <p:spPr>
            <a:xfrm>
              <a:off x="4840058" y="2314187"/>
              <a:ext cx="205062" cy="222607"/>
            </a:xfrm>
            <a:custGeom>
              <a:rect b="b" l="l" r="r" t="t"/>
              <a:pathLst>
                <a:path extrusionOk="0" h="1586" w="1461">
                  <a:moveTo>
                    <a:pt x="1358" y="103"/>
                  </a:moveTo>
                  <a:lnTo>
                    <a:pt x="1358" y="1484"/>
                  </a:lnTo>
                  <a:lnTo>
                    <a:pt x="103" y="1484"/>
                  </a:lnTo>
                  <a:lnTo>
                    <a:pt x="103" y="103"/>
                  </a:lnTo>
                  <a:close/>
                  <a:moveTo>
                    <a:pt x="51" y="0"/>
                  </a:moveTo>
                  <a:cubicBezTo>
                    <a:pt x="24" y="0"/>
                    <a:pt x="0" y="24"/>
                    <a:pt x="0" y="51"/>
                  </a:cubicBezTo>
                  <a:lnTo>
                    <a:pt x="0" y="1534"/>
                  </a:lnTo>
                  <a:cubicBezTo>
                    <a:pt x="0" y="1562"/>
                    <a:pt x="24" y="1585"/>
                    <a:pt x="51" y="1585"/>
                  </a:cubicBezTo>
                  <a:lnTo>
                    <a:pt x="1409" y="1585"/>
                  </a:lnTo>
                  <a:cubicBezTo>
                    <a:pt x="1437" y="1585"/>
                    <a:pt x="1460" y="1564"/>
                    <a:pt x="1460" y="1534"/>
                  </a:cubicBezTo>
                  <a:lnTo>
                    <a:pt x="1460" y="51"/>
                  </a:lnTo>
                  <a:cubicBezTo>
                    <a:pt x="1460" y="24"/>
                    <a:pt x="1437" y="0"/>
                    <a:pt x="1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5"/>
            <p:cNvSpPr/>
            <p:nvPr/>
          </p:nvSpPr>
          <p:spPr>
            <a:xfrm>
              <a:off x="4872902" y="2350119"/>
              <a:ext cx="139235" cy="150884"/>
            </a:xfrm>
            <a:custGeom>
              <a:rect b="b" l="l" r="r" t="t"/>
              <a:pathLst>
                <a:path extrusionOk="0" h="1075" w="992">
                  <a:moveTo>
                    <a:pt x="890" y="103"/>
                  </a:moveTo>
                  <a:lnTo>
                    <a:pt x="890" y="972"/>
                  </a:lnTo>
                  <a:lnTo>
                    <a:pt x="103" y="972"/>
                  </a:lnTo>
                  <a:lnTo>
                    <a:pt x="103" y="103"/>
                  </a:lnTo>
                  <a:close/>
                  <a:moveTo>
                    <a:pt x="52" y="1"/>
                  </a:moveTo>
                  <a:cubicBezTo>
                    <a:pt x="24" y="1"/>
                    <a:pt x="0" y="24"/>
                    <a:pt x="0" y="52"/>
                  </a:cubicBezTo>
                  <a:lnTo>
                    <a:pt x="0" y="1023"/>
                  </a:lnTo>
                  <a:cubicBezTo>
                    <a:pt x="0" y="1052"/>
                    <a:pt x="24" y="1074"/>
                    <a:pt x="52" y="1074"/>
                  </a:cubicBezTo>
                  <a:lnTo>
                    <a:pt x="941" y="1074"/>
                  </a:lnTo>
                  <a:cubicBezTo>
                    <a:pt x="969" y="1074"/>
                    <a:pt x="992" y="1052"/>
                    <a:pt x="992" y="1023"/>
                  </a:cubicBezTo>
                  <a:lnTo>
                    <a:pt x="992" y="52"/>
                  </a:lnTo>
                  <a:cubicBezTo>
                    <a:pt x="992" y="24"/>
                    <a:pt x="968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5"/>
            <p:cNvSpPr/>
            <p:nvPr/>
          </p:nvSpPr>
          <p:spPr>
            <a:xfrm>
              <a:off x="4996978" y="2320363"/>
              <a:ext cx="45897" cy="44353"/>
            </a:xfrm>
            <a:custGeom>
              <a:rect b="b" l="l" r="r" t="t"/>
              <a:pathLst>
                <a:path extrusionOk="0" h="316" w="327">
                  <a:moveTo>
                    <a:pt x="271" y="0"/>
                  </a:moveTo>
                  <a:cubicBezTo>
                    <a:pt x="258" y="0"/>
                    <a:pt x="245" y="5"/>
                    <a:pt x="235" y="15"/>
                  </a:cubicBezTo>
                  <a:lnTo>
                    <a:pt x="21" y="228"/>
                  </a:lnTo>
                  <a:cubicBezTo>
                    <a:pt x="0" y="248"/>
                    <a:pt x="0" y="279"/>
                    <a:pt x="21" y="300"/>
                  </a:cubicBezTo>
                  <a:cubicBezTo>
                    <a:pt x="31" y="310"/>
                    <a:pt x="43" y="315"/>
                    <a:pt x="57" y="315"/>
                  </a:cubicBezTo>
                  <a:cubicBezTo>
                    <a:pt x="69" y="315"/>
                    <a:pt x="82" y="310"/>
                    <a:pt x="92" y="300"/>
                  </a:cubicBezTo>
                  <a:lnTo>
                    <a:pt x="306" y="87"/>
                  </a:lnTo>
                  <a:cubicBezTo>
                    <a:pt x="327" y="68"/>
                    <a:pt x="325" y="36"/>
                    <a:pt x="306" y="15"/>
                  </a:cubicBezTo>
                  <a:cubicBezTo>
                    <a:pt x="297" y="5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5"/>
            <p:cNvSpPr/>
            <p:nvPr/>
          </p:nvSpPr>
          <p:spPr>
            <a:xfrm>
              <a:off x="4839216" y="2314328"/>
              <a:ext cx="50388" cy="48704"/>
            </a:xfrm>
            <a:custGeom>
              <a:rect b="b" l="l" r="r" t="t"/>
              <a:pathLst>
                <a:path extrusionOk="0" h="347" w="359">
                  <a:moveTo>
                    <a:pt x="58" y="0"/>
                  </a:moveTo>
                  <a:cubicBezTo>
                    <a:pt x="45" y="0"/>
                    <a:pt x="32" y="5"/>
                    <a:pt x="21" y="15"/>
                  </a:cubicBezTo>
                  <a:cubicBezTo>
                    <a:pt x="1" y="35"/>
                    <a:pt x="1" y="67"/>
                    <a:pt x="21" y="87"/>
                  </a:cubicBezTo>
                  <a:lnTo>
                    <a:pt x="266" y="332"/>
                  </a:lnTo>
                  <a:cubicBezTo>
                    <a:pt x="276" y="342"/>
                    <a:pt x="289" y="347"/>
                    <a:pt x="302" y="347"/>
                  </a:cubicBezTo>
                  <a:cubicBezTo>
                    <a:pt x="315" y="347"/>
                    <a:pt x="329" y="342"/>
                    <a:pt x="338" y="332"/>
                  </a:cubicBezTo>
                  <a:cubicBezTo>
                    <a:pt x="358" y="312"/>
                    <a:pt x="358" y="280"/>
                    <a:pt x="338" y="260"/>
                  </a:cubicBezTo>
                  <a:lnTo>
                    <a:pt x="93" y="15"/>
                  </a:lnTo>
                  <a:cubicBezTo>
                    <a:pt x="84" y="5"/>
                    <a:pt x="71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5"/>
            <p:cNvSpPr/>
            <p:nvPr/>
          </p:nvSpPr>
          <p:spPr>
            <a:xfrm>
              <a:off x="4996978" y="2486405"/>
              <a:ext cx="44072" cy="42669"/>
            </a:xfrm>
            <a:custGeom>
              <a:rect b="b" l="l" r="r" t="t"/>
              <a:pathLst>
                <a:path extrusionOk="0" h="304" w="314">
                  <a:moveTo>
                    <a:pt x="57" y="1"/>
                  </a:moveTo>
                  <a:cubicBezTo>
                    <a:pt x="44" y="1"/>
                    <a:pt x="31" y="6"/>
                    <a:pt x="21" y="16"/>
                  </a:cubicBezTo>
                  <a:cubicBezTo>
                    <a:pt x="0" y="36"/>
                    <a:pt x="0" y="67"/>
                    <a:pt x="21" y="88"/>
                  </a:cubicBezTo>
                  <a:lnTo>
                    <a:pt x="221" y="288"/>
                  </a:lnTo>
                  <a:cubicBezTo>
                    <a:pt x="232" y="299"/>
                    <a:pt x="245" y="304"/>
                    <a:pt x="257" y="304"/>
                  </a:cubicBezTo>
                  <a:cubicBezTo>
                    <a:pt x="271" y="304"/>
                    <a:pt x="283" y="299"/>
                    <a:pt x="293" y="288"/>
                  </a:cubicBezTo>
                  <a:cubicBezTo>
                    <a:pt x="313" y="270"/>
                    <a:pt x="313" y="237"/>
                    <a:pt x="293" y="217"/>
                  </a:cubicBezTo>
                  <a:lnTo>
                    <a:pt x="92" y="16"/>
                  </a:lnTo>
                  <a:cubicBezTo>
                    <a:pt x="83" y="6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5"/>
            <p:cNvSpPr/>
            <p:nvPr/>
          </p:nvSpPr>
          <p:spPr>
            <a:xfrm>
              <a:off x="4840760" y="2486265"/>
              <a:ext cx="47300" cy="46037"/>
            </a:xfrm>
            <a:custGeom>
              <a:rect b="b" l="l" r="r" t="t"/>
              <a:pathLst>
                <a:path extrusionOk="0" h="328" w="337">
                  <a:moveTo>
                    <a:pt x="281" y="1"/>
                  </a:moveTo>
                  <a:cubicBezTo>
                    <a:pt x="268" y="1"/>
                    <a:pt x="255" y="6"/>
                    <a:pt x="245" y="16"/>
                  </a:cubicBezTo>
                  <a:lnTo>
                    <a:pt x="21" y="240"/>
                  </a:lnTo>
                  <a:cubicBezTo>
                    <a:pt x="0" y="259"/>
                    <a:pt x="0" y="292"/>
                    <a:pt x="21" y="312"/>
                  </a:cubicBezTo>
                  <a:cubicBezTo>
                    <a:pt x="31" y="322"/>
                    <a:pt x="44" y="327"/>
                    <a:pt x="56" y="327"/>
                  </a:cubicBezTo>
                  <a:cubicBezTo>
                    <a:pt x="70" y="327"/>
                    <a:pt x="82" y="322"/>
                    <a:pt x="93" y="312"/>
                  </a:cubicBezTo>
                  <a:lnTo>
                    <a:pt x="316" y="88"/>
                  </a:lnTo>
                  <a:cubicBezTo>
                    <a:pt x="337" y="68"/>
                    <a:pt x="337" y="37"/>
                    <a:pt x="316" y="16"/>
                  </a:cubicBezTo>
                  <a:cubicBezTo>
                    <a:pt x="307" y="6"/>
                    <a:pt x="294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5"/>
            <p:cNvSpPr/>
            <p:nvPr/>
          </p:nvSpPr>
          <p:spPr>
            <a:xfrm>
              <a:off x="5076841" y="2314187"/>
              <a:ext cx="205062" cy="222607"/>
            </a:xfrm>
            <a:custGeom>
              <a:rect b="b" l="l" r="r" t="t"/>
              <a:pathLst>
                <a:path extrusionOk="0" h="1586" w="1461">
                  <a:moveTo>
                    <a:pt x="1358" y="103"/>
                  </a:moveTo>
                  <a:lnTo>
                    <a:pt x="1358" y="1484"/>
                  </a:lnTo>
                  <a:lnTo>
                    <a:pt x="103" y="1484"/>
                  </a:lnTo>
                  <a:lnTo>
                    <a:pt x="103" y="103"/>
                  </a:lnTo>
                  <a:close/>
                  <a:moveTo>
                    <a:pt x="51" y="0"/>
                  </a:moveTo>
                  <a:cubicBezTo>
                    <a:pt x="24" y="0"/>
                    <a:pt x="0" y="24"/>
                    <a:pt x="0" y="51"/>
                  </a:cubicBezTo>
                  <a:lnTo>
                    <a:pt x="0" y="1534"/>
                  </a:lnTo>
                  <a:cubicBezTo>
                    <a:pt x="0" y="1562"/>
                    <a:pt x="24" y="1585"/>
                    <a:pt x="51" y="1585"/>
                  </a:cubicBezTo>
                  <a:lnTo>
                    <a:pt x="1409" y="1585"/>
                  </a:lnTo>
                  <a:cubicBezTo>
                    <a:pt x="1437" y="1585"/>
                    <a:pt x="1460" y="1564"/>
                    <a:pt x="1460" y="1534"/>
                  </a:cubicBezTo>
                  <a:lnTo>
                    <a:pt x="1460" y="51"/>
                  </a:lnTo>
                  <a:cubicBezTo>
                    <a:pt x="1460" y="24"/>
                    <a:pt x="1437" y="0"/>
                    <a:pt x="1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5"/>
            <p:cNvSpPr/>
            <p:nvPr/>
          </p:nvSpPr>
          <p:spPr>
            <a:xfrm>
              <a:off x="5109684" y="2350119"/>
              <a:ext cx="139375" cy="150884"/>
            </a:xfrm>
            <a:custGeom>
              <a:rect b="b" l="l" r="r" t="t"/>
              <a:pathLst>
                <a:path extrusionOk="0" h="1075" w="993">
                  <a:moveTo>
                    <a:pt x="890" y="103"/>
                  </a:moveTo>
                  <a:lnTo>
                    <a:pt x="890" y="972"/>
                  </a:lnTo>
                  <a:lnTo>
                    <a:pt x="103" y="972"/>
                  </a:lnTo>
                  <a:lnTo>
                    <a:pt x="103" y="103"/>
                  </a:lnTo>
                  <a:close/>
                  <a:moveTo>
                    <a:pt x="52" y="1"/>
                  </a:moveTo>
                  <a:cubicBezTo>
                    <a:pt x="24" y="1"/>
                    <a:pt x="1" y="24"/>
                    <a:pt x="1" y="52"/>
                  </a:cubicBezTo>
                  <a:lnTo>
                    <a:pt x="1" y="1023"/>
                  </a:lnTo>
                  <a:cubicBezTo>
                    <a:pt x="1" y="1052"/>
                    <a:pt x="24" y="1074"/>
                    <a:pt x="52" y="1074"/>
                  </a:cubicBezTo>
                  <a:lnTo>
                    <a:pt x="941" y="1074"/>
                  </a:lnTo>
                  <a:cubicBezTo>
                    <a:pt x="969" y="1074"/>
                    <a:pt x="992" y="1052"/>
                    <a:pt x="992" y="1023"/>
                  </a:cubicBezTo>
                  <a:lnTo>
                    <a:pt x="992" y="52"/>
                  </a:lnTo>
                  <a:cubicBezTo>
                    <a:pt x="992" y="24"/>
                    <a:pt x="969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5"/>
            <p:cNvSpPr/>
            <p:nvPr/>
          </p:nvSpPr>
          <p:spPr>
            <a:xfrm>
              <a:off x="5233760" y="2320363"/>
              <a:ext cx="46037" cy="44353"/>
            </a:xfrm>
            <a:custGeom>
              <a:rect b="b" l="l" r="r" t="t"/>
              <a:pathLst>
                <a:path extrusionOk="0" h="316" w="328">
                  <a:moveTo>
                    <a:pt x="271" y="0"/>
                  </a:moveTo>
                  <a:cubicBezTo>
                    <a:pt x="258" y="0"/>
                    <a:pt x="245" y="5"/>
                    <a:pt x="235" y="15"/>
                  </a:cubicBezTo>
                  <a:lnTo>
                    <a:pt x="21" y="228"/>
                  </a:lnTo>
                  <a:cubicBezTo>
                    <a:pt x="1" y="248"/>
                    <a:pt x="1" y="279"/>
                    <a:pt x="21" y="300"/>
                  </a:cubicBezTo>
                  <a:cubicBezTo>
                    <a:pt x="31" y="310"/>
                    <a:pt x="44" y="315"/>
                    <a:pt x="57" y="315"/>
                  </a:cubicBezTo>
                  <a:cubicBezTo>
                    <a:pt x="69" y="315"/>
                    <a:pt x="82" y="310"/>
                    <a:pt x="93" y="300"/>
                  </a:cubicBezTo>
                  <a:lnTo>
                    <a:pt x="307" y="87"/>
                  </a:lnTo>
                  <a:cubicBezTo>
                    <a:pt x="327" y="68"/>
                    <a:pt x="327" y="36"/>
                    <a:pt x="307" y="15"/>
                  </a:cubicBezTo>
                  <a:cubicBezTo>
                    <a:pt x="297" y="5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5"/>
            <p:cNvSpPr/>
            <p:nvPr/>
          </p:nvSpPr>
          <p:spPr>
            <a:xfrm>
              <a:off x="5076139" y="2314328"/>
              <a:ext cx="50248" cy="48704"/>
            </a:xfrm>
            <a:custGeom>
              <a:rect b="b" l="l" r="r" t="t"/>
              <a:pathLst>
                <a:path extrusionOk="0" h="347" w="358">
                  <a:moveTo>
                    <a:pt x="57" y="0"/>
                  </a:moveTo>
                  <a:cubicBezTo>
                    <a:pt x="44" y="0"/>
                    <a:pt x="31" y="5"/>
                    <a:pt x="21" y="15"/>
                  </a:cubicBezTo>
                  <a:cubicBezTo>
                    <a:pt x="0" y="35"/>
                    <a:pt x="0" y="67"/>
                    <a:pt x="21" y="87"/>
                  </a:cubicBezTo>
                  <a:lnTo>
                    <a:pt x="265" y="332"/>
                  </a:lnTo>
                  <a:cubicBezTo>
                    <a:pt x="275" y="342"/>
                    <a:pt x="289" y="347"/>
                    <a:pt x="301" y="347"/>
                  </a:cubicBezTo>
                  <a:cubicBezTo>
                    <a:pt x="315" y="347"/>
                    <a:pt x="328" y="342"/>
                    <a:pt x="337" y="332"/>
                  </a:cubicBezTo>
                  <a:cubicBezTo>
                    <a:pt x="357" y="312"/>
                    <a:pt x="357" y="280"/>
                    <a:pt x="337" y="260"/>
                  </a:cubicBezTo>
                  <a:lnTo>
                    <a:pt x="92" y="15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5"/>
            <p:cNvSpPr/>
            <p:nvPr/>
          </p:nvSpPr>
          <p:spPr>
            <a:xfrm>
              <a:off x="5233760" y="2486405"/>
              <a:ext cx="44072" cy="42669"/>
            </a:xfrm>
            <a:custGeom>
              <a:rect b="b" l="l" r="r" t="t"/>
              <a:pathLst>
                <a:path extrusionOk="0" h="304" w="314">
                  <a:moveTo>
                    <a:pt x="57" y="1"/>
                  </a:moveTo>
                  <a:cubicBezTo>
                    <a:pt x="44" y="1"/>
                    <a:pt x="31" y="6"/>
                    <a:pt x="21" y="16"/>
                  </a:cubicBezTo>
                  <a:cubicBezTo>
                    <a:pt x="1" y="36"/>
                    <a:pt x="1" y="67"/>
                    <a:pt x="21" y="88"/>
                  </a:cubicBezTo>
                  <a:lnTo>
                    <a:pt x="222" y="288"/>
                  </a:lnTo>
                  <a:cubicBezTo>
                    <a:pt x="232" y="299"/>
                    <a:pt x="245" y="304"/>
                    <a:pt x="257" y="304"/>
                  </a:cubicBezTo>
                  <a:cubicBezTo>
                    <a:pt x="271" y="304"/>
                    <a:pt x="283" y="299"/>
                    <a:pt x="293" y="288"/>
                  </a:cubicBezTo>
                  <a:cubicBezTo>
                    <a:pt x="314" y="270"/>
                    <a:pt x="314" y="237"/>
                    <a:pt x="293" y="217"/>
                  </a:cubicBezTo>
                  <a:lnTo>
                    <a:pt x="93" y="16"/>
                  </a:lnTo>
                  <a:cubicBezTo>
                    <a:pt x="83" y="6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5"/>
            <p:cNvSpPr/>
            <p:nvPr/>
          </p:nvSpPr>
          <p:spPr>
            <a:xfrm>
              <a:off x="5077543" y="2486265"/>
              <a:ext cx="47441" cy="46037"/>
            </a:xfrm>
            <a:custGeom>
              <a:rect b="b" l="l" r="r" t="t"/>
              <a:pathLst>
                <a:path extrusionOk="0" h="328" w="338">
                  <a:moveTo>
                    <a:pt x="281" y="1"/>
                  </a:moveTo>
                  <a:cubicBezTo>
                    <a:pt x="268" y="1"/>
                    <a:pt x="255" y="6"/>
                    <a:pt x="245" y="16"/>
                  </a:cubicBezTo>
                  <a:lnTo>
                    <a:pt x="21" y="240"/>
                  </a:lnTo>
                  <a:cubicBezTo>
                    <a:pt x="0" y="259"/>
                    <a:pt x="0" y="292"/>
                    <a:pt x="21" y="312"/>
                  </a:cubicBezTo>
                  <a:cubicBezTo>
                    <a:pt x="31" y="322"/>
                    <a:pt x="44" y="327"/>
                    <a:pt x="57" y="327"/>
                  </a:cubicBezTo>
                  <a:cubicBezTo>
                    <a:pt x="71" y="327"/>
                    <a:pt x="83" y="322"/>
                    <a:pt x="92" y="312"/>
                  </a:cubicBezTo>
                  <a:lnTo>
                    <a:pt x="317" y="88"/>
                  </a:lnTo>
                  <a:cubicBezTo>
                    <a:pt x="337" y="68"/>
                    <a:pt x="337" y="37"/>
                    <a:pt x="317" y="16"/>
                  </a:cubicBezTo>
                  <a:cubicBezTo>
                    <a:pt x="307" y="6"/>
                    <a:pt x="294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5"/>
            <p:cNvSpPr/>
            <p:nvPr/>
          </p:nvSpPr>
          <p:spPr>
            <a:xfrm>
              <a:off x="3892788" y="1601597"/>
              <a:ext cx="205062" cy="222326"/>
            </a:xfrm>
            <a:custGeom>
              <a:rect b="b" l="l" r="r" t="t"/>
              <a:pathLst>
                <a:path extrusionOk="0" h="1584" w="1461">
                  <a:moveTo>
                    <a:pt x="1358" y="102"/>
                  </a:moveTo>
                  <a:lnTo>
                    <a:pt x="1358" y="1482"/>
                  </a:lnTo>
                  <a:lnTo>
                    <a:pt x="102" y="1482"/>
                  </a:lnTo>
                  <a:lnTo>
                    <a:pt x="102" y="102"/>
                  </a:lnTo>
                  <a:close/>
                  <a:moveTo>
                    <a:pt x="51" y="0"/>
                  </a:moveTo>
                  <a:cubicBezTo>
                    <a:pt x="24" y="0"/>
                    <a:pt x="0" y="23"/>
                    <a:pt x="0" y="51"/>
                  </a:cubicBezTo>
                  <a:lnTo>
                    <a:pt x="0" y="1533"/>
                  </a:lnTo>
                  <a:cubicBezTo>
                    <a:pt x="0" y="1561"/>
                    <a:pt x="24" y="1584"/>
                    <a:pt x="51" y="1584"/>
                  </a:cubicBezTo>
                  <a:lnTo>
                    <a:pt x="1409" y="1584"/>
                  </a:lnTo>
                  <a:cubicBezTo>
                    <a:pt x="1437" y="1584"/>
                    <a:pt x="1460" y="1561"/>
                    <a:pt x="1460" y="1533"/>
                  </a:cubicBezTo>
                  <a:lnTo>
                    <a:pt x="1460" y="51"/>
                  </a:lnTo>
                  <a:cubicBezTo>
                    <a:pt x="1460" y="23"/>
                    <a:pt x="1437" y="0"/>
                    <a:pt x="1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5"/>
            <p:cNvSpPr/>
            <p:nvPr/>
          </p:nvSpPr>
          <p:spPr>
            <a:xfrm>
              <a:off x="3925632" y="1637388"/>
              <a:ext cx="139235" cy="150744"/>
            </a:xfrm>
            <a:custGeom>
              <a:rect b="b" l="l" r="r" t="t"/>
              <a:pathLst>
                <a:path extrusionOk="0" h="1074" w="992">
                  <a:moveTo>
                    <a:pt x="890" y="103"/>
                  </a:moveTo>
                  <a:lnTo>
                    <a:pt x="890" y="971"/>
                  </a:lnTo>
                  <a:lnTo>
                    <a:pt x="103" y="971"/>
                  </a:lnTo>
                  <a:lnTo>
                    <a:pt x="103" y="103"/>
                  </a:lnTo>
                  <a:close/>
                  <a:moveTo>
                    <a:pt x="52" y="1"/>
                  </a:moveTo>
                  <a:cubicBezTo>
                    <a:pt x="24" y="1"/>
                    <a:pt x="0" y="23"/>
                    <a:pt x="0" y="52"/>
                  </a:cubicBezTo>
                  <a:lnTo>
                    <a:pt x="0" y="1022"/>
                  </a:lnTo>
                  <a:cubicBezTo>
                    <a:pt x="0" y="1051"/>
                    <a:pt x="24" y="1073"/>
                    <a:pt x="52" y="1073"/>
                  </a:cubicBezTo>
                  <a:lnTo>
                    <a:pt x="941" y="1073"/>
                  </a:lnTo>
                  <a:cubicBezTo>
                    <a:pt x="968" y="1073"/>
                    <a:pt x="992" y="1051"/>
                    <a:pt x="992" y="1022"/>
                  </a:cubicBezTo>
                  <a:lnTo>
                    <a:pt x="992" y="52"/>
                  </a:lnTo>
                  <a:cubicBezTo>
                    <a:pt x="992" y="23"/>
                    <a:pt x="968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5"/>
            <p:cNvSpPr/>
            <p:nvPr/>
          </p:nvSpPr>
          <p:spPr>
            <a:xfrm>
              <a:off x="4049707" y="1607492"/>
              <a:ext cx="45897" cy="44493"/>
            </a:xfrm>
            <a:custGeom>
              <a:rect b="b" l="l" r="r" t="t"/>
              <a:pathLst>
                <a:path extrusionOk="0" h="317" w="327">
                  <a:moveTo>
                    <a:pt x="271" y="0"/>
                  </a:moveTo>
                  <a:cubicBezTo>
                    <a:pt x="258" y="0"/>
                    <a:pt x="244" y="5"/>
                    <a:pt x="234" y="15"/>
                  </a:cubicBezTo>
                  <a:lnTo>
                    <a:pt x="21" y="229"/>
                  </a:lnTo>
                  <a:cubicBezTo>
                    <a:pt x="0" y="248"/>
                    <a:pt x="0" y="280"/>
                    <a:pt x="21" y="301"/>
                  </a:cubicBezTo>
                  <a:cubicBezTo>
                    <a:pt x="31" y="311"/>
                    <a:pt x="43" y="316"/>
                    <a:pt x="57" y="316"/>
                  </a:cubicBezTo>
                  <a:cubicBezTo>
                    <a:pt x="69" y="316"/>
                    <a:pt x="82" y="311"/>
                    <a:pt x="93" y="301"/>
                  </a:cubicBezTo>
                  <a:lnTo>
                    <a:pt x="306" y="87"/>
                  </a:lnTo>
                  <a:cubicBezTo>
                    <a:pt x="327" y="68"/>
                    <a:pt x="327" y="36"/>
                    <a:pt x="306" y="15"/>
                  </a:cubicBezTo>
                  <a:cubicBezTo>
                    <a:pt x="297" y="5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5"/>
            <p:cNvSpPr/>
            <p:nvPr/>
          </p:nvSpPr>
          <p:spPr>
            <a:xfrm>
              <a:off x="3891946" y="1601737"/>
              <a:ext cx="50388" cy="48704"/>
            </a:xfrm>
            <a:custGeom>
              <a:rect b="b" l="l" r="r" t="t"/>
              <a:pathLst>
                <a:path extrusionOk="0" h="347" w="359">
                  <a:moveTo>
                    <a:pt x="58" y="0"/>
                  </a:moveTo>
                  <a:cubicBezTo>
                    <a:pt x="45" y="0"/>
                    <a:pt x="32" y="5"/>
                    <a:pt x="21" y="15"/>
                  </a:cubicBezTo>
                  <a:cubicBezTo>
                    <a:pt x="1" y="35"/>
                    <a:pt x="1" y="67"/>
                    <a:pt x="21" y="87"/>
                  </a:cubicBezTo>
                  <a:lnTo>
                    <a:pt x="266" y="332"/>
                  </a:lnTo>
                  <a:cubicBezTo>
                    <a:pt x="276" y="342"/>
                    <a:pt x="290" y="347"/>
                    <a:pt x="302" y="347"/>
                  </a:cubicBezTo>
                  <a:cubicBezTo>
                    <a:pt x="316" y="347"/>
                    <a:pt x="328" y="342"/>
                    <a:pt x="338" y="332"/>
                  </a:cubicBezTo>
                  <a:cubicBezTo>
                    <a:pt x="358" y="312"/>
                    <a:pt x="358" y="280"/>
                    <a:pt x="338" y="260"/>
                  </a:cubicBezTo>
                  <a:lnTo>
                    <a:pt x="93" y="15"/>
                  </a:lnTo>
                  <a:cubicBezTo>
                    <a:pt x="84" y="5"/>
                    <a:pt x="71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5"/>
            <p:cNvSpPr/>
            <p:nvPr/>
          </p:nvSpPr>
          <p:spPr>
            <a:xfrm>
              <a:off x="4049707" y="1773534"/>
              <a:ext cx="44072" cy="42809"/>
            </a:xfrm>
            <a:custGeom>
              <a:rect b="b" l="l" r="r" t="t"/>
              <a:pathLst>
                <a:path extrusionOk="0" h="305" w="314">
                  <a:moveTo>
                    <a:pt x="57" y="1"/>
                  </a:moveTo>
                  <a:cubicBezTo>
                    <a:pt x="44" y="1"/>
                    <a:pt x="31" y="6"/>
                    <a:pt x="21" y="16"/>
                  </a:cubicBezTo>
                  <a:cubicBezTo>
                    <a:pt x="0" y="36"/>
                    <a:pt x="0" y="67"/>
                    <a:pt x="21" y="88"/>
                  </a:cubicBezTo>
                  <a:lnTo>
                    <a:pt x="221" y="289"/>
                  </a:lnTo>
                  <a:cubicBezTo>
                    <a:pt x="232" y="300"/>
                    <a:pt x="244" y="305"/>
                    <a:pt x="257" y="305"/>
                  </a:cubicBezTo>
                  <a:cubicBezTo>
                    <a:pt x="270" y="305"/>
                    <a:pt x="283" y="300"/>
                    <a:pt x="293" y="289"/>
                  </a:cubicBezTo>
                  <a:cubicBezTo>
                    <a:pt x="314" y="270"/>
                    <a:pt x="314" y="238"/>
                    <a:pt x="293" y="218"/>
                  </a:cubicBezTo>
                  <a:lnTo>
                    <a:pt x="93" y="16"/>
                  </a:lnTo>
                  <a:cubicBezTo>
                    <a:pt x="83" y="6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5"/>
            <p:cNvSpPr/>
            <p:nvPr/>
          </p:nvSpPr>
          <p:spPr>
            <a:xfrm>
              <a:off x="3893490" y="1773534"/>
              <a:ext cx="47300" cy="46037"/>
            </a:xfrm>
            <a:custGeom>
              <a:rect b="b" l="l" r="r" t="t"/>
              <a:pathLst>
                <a:path extrusionOk="0" h="328" w="337">
                  <a:moveTo>
                    <a:pt x="281" y="1"/>
                  </a:moveTo>
                  <a:cubicBezTo>
                    <a:pt x="268" y="1"/>
                    <a:pt x="255" y="6"/>
                    <a:pt x="245" y="16"/>
                  </a:cubicBezTo>
                  <a:lnTo>
                    <a:pt x="21" y="240"/>
                  </a:lnTo>
                  <a:cubicBezTo>
                    <a:pt x="0" y="260"/>
                    <a:pt x="0" y="291"/>
                    <a:pt x="21" y="312"/>
                  </a:cubicBezTo>
                  <a:cubicBezTo>
                    <a:pt x="31" y="322"/>
                    <a:pt x="44" y="327"/>
                    <a:pt x="57" y="327"/>
                  </a:cubicBezTo>
                  <a:cubicBezTo>
                    <a:pt x="70" y="327"/>
                    <a:pt x="84" y="322"/>
                    <a:pt x="92" y="312"/>
                  </a:cubicBezTo>
                  <a:lnTo>
                    <a:pt x="316" y="88"/>
                  </a:lnTo>
                  <a:cubicBezTo>
                    <a:pt x="337" y="69"/>
                    <a:pt x="337" y="37"/>
                    <a:pt x="316" y="16"/>
                  </a:cubicBezTo>
                  <a:cubicBezTo>
                    <a:pt x="307" y="6"/>
                    <a:pt x="294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5"/>
            <p:cNvSpPr/>
            <p:nvPr/>
          </p:nvSpPr>
          <p:spPr>
            <a:xfrm>
              <a:off x="4129571" y="1601597"/>
              <a:ext cx="204922" cy="222326"/>
            </a:xfrm>
            <a:custGeom>
              <a:rect b="b" l="l" r="r" t="t"/>
              <a:pathLst>
                <a:path extrusionOk="0" h="1584" w="1460">
                  <a:moveTo>
                    <a:pt x="1357" y="102"/>
                  </a:moveTo>
                  <a:lnTo>
                    <a:pt x="1357" y="1482"/>
                  </a:lnTo>
                  <a:lnTo>
                    <a:pt x="103" y="1482"/>
                  </a:lnTo>
                  <a:lnTo>
                    <a:pt x="103" y="102"/>
                  </a:lnTo>
                  <a:close/>
                  <a:moveTo>
                    <a:pt x="52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1533"/>
                  </a:lnTo>
                  <a:cubicBezTo>
                    <a:pt x="0" y="1561"/>
                    <a:pt x="23" y="1584"/>
                    <a:pt x="52" y="1584"/>
                  </a:cubicBezTo>
                  <a:lnTo>
                    <a:pt x="1408" y="1584"/>
                  </a:lnTo>
                  <a:cubicBezTo>
                    <a:pt x="1437" y="1584"/>
                    <a:pt x="1459" y="1561"/>
                    <a:pt x="1459" y="1533"/>
                  </a:cubicBezTo>
                  <a:lnTo>
                    <a:pt x="1459" y="51"/>
                  </a:lnTo>
                  <a:cubicBezTo>
                    <a:pt x="1459" y="23"/>
                    <a:pt x="1437" y="0"/>
                    <a:pt x="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5"/>
            <p:cNvSpPr/>
            <p:nvPr/>
          </p:nvSpPr>
          <p:spPr>
            <a:xfrm>
              <a:off x="4162414" y="1637388"/>
              <a:ext cx="139375" cy="150744"/>
            </a:xfrm>
            <a:custGeom>
              <a:rect b="b" l="l" r="r" t="t"/>
              <a:pathLst>
                <a:path extrusionOk="0" h="1074" w="993">
                  <a:moveTo>
                    <a:pt x="890" y="103"/>
                  </a:moveTo>
                  <a:lnTo>
                    <a:pt x="890" y="971"/>
                  </a:lnTo>
                  <a:lnTo>
                    <a:pt x="103" y="971"/>
                  </a:lnTo>
                  <a:lnTo>
                    <a:pt x="103" y="103"/>
                  </a:lnTo>
                  <a:close/>
                  <a:moveTo>
                    <a:pt x="52" y="1"/>
                  </a:moveTo>
                  <a:cubicBezTo>
                    <a:pt x="23" y="1"/>
                    <a:pt x="1" y="23"/>
                    <a:pt x="1" y="52"/>
                  </a:cubicBezTo>
                  <a:lnTo>
                    <a:pt x="1" y="1022"/>
                  </a:lnTo>
                  <a:cubicBezTo>
                    <a:pt x="1" y="1051"/>
                    <a:pt x="23" y="1073"/>
                    <a:pt x="52" y="1073"/>
                  </a:cubicBezTo>
                  <a:lnTo>
                    <a:pt x="941" y="1073"/>
                  </a:lnTo>
                  <a:cubicBezTo>
                    <a:pt x="969" y="1073"/>
                    <a:pt x="992" y="1051"/>
                    <a:pt x="992" y="1022"/>
                  </a:cubicBezTo>
                  <a:lnTo>
                    <a:pt x="992" y="52"/>
                  </a:lnTo>
                  <a:cubicBezTo>
                    <a:pt x="992" y="23"/>
                    <a:pt x="969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5"/>
            <p:cNvSpPr/>
            <p:nvPr/>
          </p:nvSpPr>
          <p:spPr>
            <a:xfrm>
              <a:off x="4286490" y="1607492"/>
              <a:ext cx="45897" cy="44493"/>
            </a:xfrm>
            <a:custGeom>
              <a:rect b="b" l="l" r="r" t="t"/>
              <a:pathLst>
                <a:path extrusionOk="0" h="317" w="327">
                  <a:moveTo>
                    <a:pt x="271" y="0"/>
                  </a:moveTo>
                  <a:cubicBezTo>
                    <a:pt x="258" y="0"/>
                    <a:pt x="244" y="5"/>
                    <a:pt x="234" y="15"/>
                  </a:cubicBezTo>
                  <a:lnTo>
                    <a:pt x="21" y="229"/>
                  </a:lnTo>
                  <a:cubicBezTo>
                    <a:pt x="1" y="248"/>
                    <a:pt x="1" y="280"/>
                    <a:pt x="21" y="301"/>
                  </a:cubicBezTo>
                  <a:cubicBezTo>
                    <a:pt x="31" y="311"/>
                    <a:pt x="44" y="316"/>
                    <a:pt x="57" y="316"/>
                  </a:cubicBezTo>
                  <a:cubicBezTo>
                    <a:pt x="69" y="316"/>
                    <a:pt x="84" y="311"/>
                    <a:pt x="93" y="301"/>
                  </a:cubicBezTo>
                  <a:lnTo>
                    <a:pt x="306" y="87"/>
                  </a:lnTo>
                  <a:cubicBezTo>
                    <a:pt x="326" y="68"/>
                    <a:pt x="326" y="36"/>
                    <a:pt x="306" y="15"/>
                  </a:cubicBezTo>
                  <a:cubicBezTo>
                    <a:pt x="296" y="5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5"/>
            <p:cNvSpPr/>
            <p:nvPr/>
          </p:nvSpPr>
          <p:spPr>
            <a:xfrm>
              <a:off x="4129009" y="1601737"/>
              <a:ext cx="50248" cy="48704"/>
            </a:xfrm>
            <a:custGeom>
              <a:rect b="b" l="l" r="r" t="t"/>
              <a:pathLst>
                <a:path extrusionOk="0" h="347" w="358">
                  <a:moveTo>
                    <a:pt x="57" y="0"/>
                  </a:moveTo>
                  <a:cubicBezTo>
                    <a:pt x="44" y="0"/>
                    <a:pt x="31" y="5"/>
                    <a:pt x="21" y="15"/>
                  </a:cubicBezTo>
                  <a:cubicBezTo>
                    <a:pt x="0" y="35"/>
                    <a:pt x="0" y="67"/>
                    <a:pt x="21" y="87"/>
                  </a:cubicBezTo>
                  <a:lnTo>
                    <a:pt x="265" y="332"/>
                  </a:lnTo>
                  <a:cubicBezTo>
                    <a:pt x="275" y="342"/>
                    <a:pt x="289" y="347"/>
                    <a:pt x="301" y="347"/>
                  </a:cubicBezTo>
                  <a:cubicBezTo>
                    <a:pt x="314" y="347"/>
                    <a:pt x="327" y="342"/>
                    <a:pt x="337" y="332"/>
                  </a:cubicBezTo>
                  <a:cubicBezTo>
                    <a:pt x="357" y="312"/>
                    <a:pt x="357" y="280"/>
                    <a:pt x="337" y="260"/>
                  </a:cubicBezTo>
                  <a:lnTo>
                    <a:pt x="92" y="15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5"/>
            <p:cNvSpPr/>
            <p:nvPr/>
          </p:nvSpPr>
          <p:spPr>
            <a:xfrm>
              <a:off x="4286490" y="1773674"/>
              <a:ext cx="44072" cy="42669"/>
            </a:xfrm>
            <a:custGeom>
              <a:rect b="b" l="l" r="r" t="t"/>
              <a:pathLst>
                <a:path extrusionOk="0" h="304" w="314">
                  <a:moveTo>
                    <a:pt x="58" y="1"/>
                  </a:moveTo>
                  <a:cubicBezTo>
                    <a:pt x="45" y="1"/>
                    <a:pt x="32" y="6"/>
                    <a:pt x="21" y="15"/>
                  </a:cubicBezTo>
                  <a:cubicBezTo>
                    <a:pt x="1" y="35"/>
                    <a:pt x="1" y="66"/>
                    <a:pt x="21" y="87"/>
                  </a:cubicBezTo>
                  <a:lnTo>
                    <a:pt x="222" y="288"/>
                  </a:lnTo>
                  <a:cubicBezTo>
                    <a:pt x="232" y="299"/>
                    <a:pt x="244" y="304"/>
                    <a:pt x="258" y="304"/>
                  </a:cubicBezTo>
                  <a:cubicBezTo>
                    <a:pt x="270" y="304"/>
                    <a:pt x="284" y="299"/>
                    <a:pt x="293" y="288"/>
                  </a:cubicBezTo>
                  <a:cubicBezTo>
                    <a:pt x="314" y="269"/>
                    <a:pt x="314" y="237"/>
                    <a:pt x="293" y="217"/>
                  </a:cubicBezTo>
                  <a:lnTo>
                    <a:pt x="93" y="15"/>
                  </a:lnTo>
                  <a:cubicBezTo>
                    <a:pt x="83" y="5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5"/>
            <p:cNvSpPr/>
            <p:nvPr/>
          </p:nvSpPr>
          <p:spPr>
            <a:xfrm>
              <a:off x="4130272" y="1773534"/>
              <a:ext cx="47441" cy="46037"/>
            </a:xfrm>
            <a:custGeom>
              <a:rect b="b" l="l" r="r" t="t"/>
              <a:pathLst>
                <a:path extrusionOk="0" h="328" w="338">
                  <a:moveTo>
                    <a:pt x="281" y="1"/>
                  </a:moveTo>
                  <a:cubicBezTo>
                    <a:pt x="268" y="1"/>
                    <a:pt x="255" y="6"/>
                    <a:pt x="245" y="16"/>
                  </a:cubicBezTo>
                  <a:lnTo>
                    <a:pt x="21" y="240"/>
                  </a:lnTo>
                  <a:cubicBezTo>
                    <a:pt x="0" y="260"/>
                    <a:pt x="0" y="291"/>
                    <a:pt x="21" y="312"/>
                  </a:cubicBezTo>
                  <a:cubicBezTo>
                    <a:pt x="31" y="322"/>
                    <a:pt x="44" y="327"/>
                    <a:pt x="57" y="327"/>
                  </a:cubicBezTo>
                  <a:cubicBezTo>
                    <a:pt x="71" y="327"/>
                    <a:pt x="83" y="322"/>
                    <a:pt x="93" y="312"/>
                  </a:cubicBezTo>
                  <a:lnTo>
                    <a:pt x="317" y="88"/>
                  </a:lnTo>
                  <a:cubicBezTo>
                    <a:pt x="337" y="69"/>
                    <a:pt x="336" y="37"/>
                    <a:pt x="317" y="16"/>
                  </a:cubicBezTo>
                  <a:cubicBezTo>
                    <a:pt x="307" y="6"/>
                    <a:pt x="294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5"/>
            <p:cNvSpPr/>
            <p:nvPr/>
          </p:nvSpPr>
          <p:spPr>
            <a:xfrm>
              <a:off x="4366353" y="1601597"/>
              <a:ext cx="204922" cy="222326"/>
            </a:xfrm>
            <a:custGeom>
              <a:rect b="b" l="l" r="r" t="t"/>
              <a:pathLst>
                <a:path extrusionOk="0" h="1584" w="1460">
                  <a:moveTo>
                    <a:pt x="1357" y="102"/>
                  </a:moveTo>
                  <a:lnTo>
                    <a:pt x="1357" y="1482"/>
                  </a:lnTo>
                  <a:lnTo>
                    <a:pt x="103" y="1482"/>
                  </a:lnTo>
                  <a:lnTo>
                    <a:pt x="103" y="102"/>
                  </a:lnTo>
                  <a:close/>
                  <a:moveTo>
                    <a:pt x="52" y="0"/>
                  </a:moveTo>
                  <a:cubicBezTo>
                    <a:pt x="23" y="0"/>
                    <a:pt x="1" y="23"/>
                    <a:pt x="1" y="51"/>
                  </a:cubicBezTo>
                  <a:lnTo>
                    <a:pt x="1" y="1533"/>
                  </a:lnTo>
                  <a:cubicBezTo>
                    <a:pt x="1" y="1561"/>
                    <a:pt x="23" y="1584"/>
                    <a:pt x="52" y="1584"/>
                  </a:cubicBezTo>
                  <a:lnTo>
                    <a:pt x="1408" y="1584"/>
                  </a:lnTo>
                  <a:cubicBezTo>
                    <a:pt x="1437" y="1584"/>
                    <a:pt x="1460" y="1561"/>
                    <a:pt x="1460" y="1533"/>
                  </a:cubicBezTo>
                  <a:lnTo>
                    <a:pt x="1460" y="51"/>
                  </a:lnTo>
                  <a:cubicBezTo>
                    <a:pt x="1460" y="23"/>
                    <a:pt x="1437" y="0"/>
                    <a:pt x="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5"/>
            <p:cNvSpPr/>
            <p:nvPr/>
          </p:nvSpPr>
          <p:spPr>
            <a:xfrm>
              <a:off x="4399197" y="1637388"/>
              <a:ext cx="139235" cy="150744"/>
            </a:xfrm>
            <a:custGeom>
              <a:rect b="b" l="l" r="r" t="t"/>
              <a:pathLst>
                <a:path extrusionOk="0" h="1074" w="992">
                  <a:moveTo>
                    <a:pt x="889" y="103"/>
                  </a:moveTo>
                  <a:lnTo>
                    <a:pt x="889" y="971"/>
                  </a:lnTo>
                  <a:lnTo>
                    <a:pt x="103" y="971"/>
                  </a:lnTo>
                  <a:lnTo>
                    <a:pt x="103" y="103"/>
                  </a:lnTo>
                  <a:close/>
                  <a:moveTo>
                    <a:pt x="52" y="1"/>
                  </a:moveTo>
                  <a:cubicBezTo>
                    <a:pt x="23" y="1"/>
                    <a:pt x="1" y="23"/>
                    <a:pt x="1" y="52"/>
                  </a:cubicBezTo>
                  <a:lnTo>
                    <a:pt x="1" y="1022"/>
                  </a:lnTo>
                  <a:cubicBezTo>
                    <a:pt x="1" y="1051"/>
                    <a:pt x="23" y="1073"/>
                    <a:pt x="52" y="1073"/>
                  </a:cubicBezTo>
                  <a:lnTo>
                    <a:pt x="940" y="1073"/>
                  </a:lnTo>
                  <a:cubicBezTo>
                    <a:pt x="969" y="1073"/>
                    <a:pt x="991" y="1051"/>
                    <a:pt x="991" y="1022"/>
                  </a:cubicBezTo>
                  <a:lnTo>
                    <a:pt x="991" y="52"/>
                  </a:lnTo>
                  <a:cubicBezTo>
                    <a:pt x="991" y="23"/>
                    <a:pt x="969" y="1"/>
                    <a:pt x="9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5"/>
            <p:cNvSpPr/>
            <p:nvPr/>
          </p:nvSpPr>
          <p:spPr>
            <a:xfrm>
              <a:off x="4523132" y="1607492"/>
              <a:ext cx="46037" cy="44493"/>
            </a:xfrm>
            <a:custGeom>
              <a:rect b="b" l="l" r="r" t="t"/>
              <a:pathLst>
                <a:path extrusionOk="0" h="317" w="328">
                  <a:moveTo>
                    <a:pt x="271" y="0"/>
                  </a:moveTo>
                  <a:cubicBezTo>
                    <a:pt x="258" y="0"/>
                    <a:pt x="245" y="5"/>
                    <a:pt x="235" y="15"/>
                  </a:cubicBezTo>
                  <a:lnTo>
                    <a:pt x="21" y="229"/>
                  </a:lnTo>
                  <a:cubicBezTo>
                    <a:pt x="1" y="248"/>
                    <a:pt x="1" y="280"/>
                    <a:pt x="21" y="301"/>
                  </a:cubicBezTo>
                  <a:cubicBezTo>
                    <a:pt x="32" y="311"/>
                    <a:pt x="45" y="316"/>
                    <a:pt x="57" y="316"/>
                  </a:cubicBezTo>
                  <a:cubicBezTo>
                    <a:pt x="72" y="316"/>
                    <a:pt x="85" y="311"/>
                    <a:pt x="93" y="301"/>
                  </a:cubicBezTo>
                  <a:lnTo>
                    <a:pt x="307" y="87"/>
                  </a:lnTo>
                  <a:cubicBezTo>
                    <a:pt x="327" y="68"/>
                    <a:pt x="327" y="36"/>
                    <a:pt x="307" y="15"/>
                  </a:cubicBezTo>
                  <a:cubicBezTo>
                    <a:pt x="297" y="5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5"/>
            <p:cNvSpPr/>
            <p:nvPr/>
          </p:nvSpPr>
          <p:spPr>
            <a:xfrm>
              <a:off x="4365792" y="1601737"/>
              <a:ext cx="50248" cy="48704"/>
            </a:xfrm>
            <a:custGeom>
              <a:rect b="b" l="l" r="r" t="t"/>
              <a:pathLst>
                <a:path extrusionOk="0" h="347" w="358">
                  <a:moveTo>
                    <a:pt x="57" y="0"/>
                  </a:moveTo>
                  <a:cubicBezTo>
                    <a:pt x="44" y="0"/>
                    <a:pt x="31" y="5"/>
                    <a:pt x="21" y="15"/>
                  </a:cubicBezTo>
                  <a:cubicBezTo>
                    <a:pt x="0" y="35"/>
                    <a:pt x="0" y="67"/>
                    <a:pt x="21" y="87"/>
                  </a:cubicBezTo>
                  <a:lnTo>
                    <a:pt x="265" y="332"/>
                  </a:lnTo>
                  <a:cubicBezTo>
                    <a:pt x="276" y="342"/>
                    <a:pt x="288" y="347"/>
                    <a:pt x="301" y="347"/>
                  </a:cubicBezTo>
                  <a:cubicBezTo>
                    <a:pt x="314" y="347"/>
                    <a:pt x="327" y="342"/>
                    <a:pt x="337" y="332"/>
                  </a:cubicBezTo>
                  <a:cubicBezTo>
                    <a:pt x="358" y="312"/>
                    <a:pt x="358" y="280"/>
                    <a:pt x="337" y="260"/>
                  </a:cubicBezTo>
                  <a:lnTo>
                    <a:pt x="93" y="15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5"/>
            <p:cNvSpPr/>
            <p:nvPr/>
          </p:nvSpPr>
          <p:spPr>
            <a:xfrm>
              <a:off x="4523132" y="1773674"/>
              <a:ext cx="44353" cy="42669"/>
            </a:xfrm>
            <a:custGeom>
              <a:rect b="b" l="l" r="r" t="t"/>
              <a:pathLst>
                <a:path extrusionOk="0" h="304" w="316">
                  <a:moveTo>
                    <a:pt x="59" y="1"/>
                  </a:moveTo>
                  <a:cubicBezTo>
                    <a:pt x="46" y="1"/>
                    <a:pt x="32" y="6"/>
                    <a:pt x="21" y="15"/>
                  </a:cubicBezTo>
                  <a:cubicBezTo>
                    <a:pt x="1" y="35"/>
                    <a:pt x="1" y="66"/>
                    <a:pt x="21" y="87"/>
                  </a:cubicBezTo>
                  <a:lnTo>
                    <a:pt x="222" y="288"/>
                  </a:lnTo>
                  <a:cubicBezTo>
                    <a:pt x="233" y="299"/>
                    <a:pt x="245" y="304"/>
                    <a:pt x="259" y="304"/>
                  </a:cubicBezTo>
                  <a:cubicBezTo>
                    <a:pt x="272" y="304"/>
                    <a:pt x="285" y="299"/>
                    <a:pt x="295" y="288"/>
                  </a:cubicBezTo>
                  <a:cubicBezTo>
                    <a:pt x="315" y="269"/>
                    <a:pt x="315" y="237"/>
                    <a:pt x="295" y="217"/>
                  </a:cubicBezTo>
                  <a:lnTo>
                    <a:pt x="93" y="15"/>
                  </a:lnTo>
                  <a:cubicBezTo>
                    <a:pt x="84" y="5"/>
                    <a:pt x="72" y="1"/>
                    <a:pt x="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5"/>
            <p:cNvSpPr/>
            <p:nvPr/>
          </p:nvSpPr>
          <p:spPr>
            <a:xfrm>
              <a:off x="4367195" y="1773534"/>
              <a:ext cx="47441" cy="46037"/>
            </a:xfrm>
            <a:custGeom>
              <a:rect b="b" l="l" r="r" t="t"/>
              <a:pathLst>
                <a:path extrusionOk="0" h="328" w="338">
                  <a:moveTo>
                    <a:pt x="281" y="1"/>
                  </a:moveTo>
                  <a:cubicBezTo>
                    <a:pt x="269" y="1"/>
                    <a:pt x="255" y="6"/>
                    <a:pt x="245" y="16"/>
                  </a:cubicBezTo>
                  <a:lnTo>
                    <a:pt x="21" y="240"/>
                  </a:lnTo>
                  <a:cubicBezTo>
                    <a:pt x="1" y="260"/>
                    <a:pt x="1" y="291"/>
                    <a:pt x="21" y="312"/>
                  </a:cubicBezTo>
                  <a:cubicBezTo>
                    <a:pt x="31" y="322"/>
                    <a:pt x="45" y="327"/>
                    <a:pt x="57" y="327"/>
                  </a:cubicBezTo>
                  <a:cubicBezTo>
                    <a:pt x="70" y="327"/>
                    <a:pt x="83" y="322"/>
                    <a:pt x="93" y="312"/>
                  </a:cubicBezTo>
                  <a:lnTo>
                    <a:pt x="317" y="88"/>
                  </a:lnTo>
                  <a:cubicBezTo>
                    <a:pt x="337" y="69"/>
                    <a:pt x="336" y="37"/>
                    <a:pt x="317" y="16"/>
                  </a:cubicBezTo>
                  <a:cubicBezTo>
                    <a:pt x="307" y="6"/>
                    <a:pt x="294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5"/>
            <p:cNvSpPr/>
            <p:nvPr/>
          </p:nvSpPr>
          <p:spPr>
            <a:xfrm>
              <a:off x="4602995" y="1601597"/>
              <a:ext cx="205062" cy="222326"/>
            </a:xfrm>
            <a:custGeom>
              <a:rect b="b" l="l" r="r" t="t"/>
              <a:pathLst>
                <a:path extrusionOk="0" h="1584" w="1461">
                  <a:moveTo>
                    <a:pt x="1360" y="102"/>
                  </a:moveTo>
                  <a:lnTo>
                    <a:pt x="1360" y="1482"/>
                  </a:lnTo>
                  <a:lnTo>
                    <a:pt x="105" y="1482"/>
                  </a:lnTo>
                  <a:lnTo>
                    <a:pt x="105" y="102"/>
                  </a:lnTo>
                  <a:close/>
                  <a:moveTo>
                    <a:pt x="52" y="0"/>
                  </a:moveTo>
                  <a:cubicBezTo>
                    <a:pt x="24" y="0"/>
                    <a:pt x="1" y="23"/>
                    <a:pt x="1" y="51"/>
                  </a:cubicBezTo>
                  <a:lnTo>
                    <a:pt x="1" y="1533"/>
                  </a:lnTo>
                  <a:cubicBezTo>
                    <a:pt x="1" y="1561"/>
                    <a:pt x="24" y="1584"/>
                    <a:pt x="52" y="1584"/>
                  </a:cubicBezTo>
                  <a:lnTo>
                    <a:pt x="1410" y="1584"/>
                  </a:lnTo>
                  <a:cubicBezTo>
                    <a:pt x="1439" y="1584"/>
                    <a:pt x="1461" y="1561"/>
                    <a:pt x="1461" y="1533"/>
                  </a:cubicBezTo>
                  <a:lnTo>
                    <a:pt x="1461" y="51"/>
                  </a:lnTo>
                  <a:cubicBezTo>
                    <a:pt x="1461" y="23"/>
                    <a:pt x="1437" y="0"/>
                    <a:pt x="1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5"/>
            <p:cNvSpPr/>
            <p:nvPr/>
          </p:nvSpPr>
          <p:spPr>
            <a:xfrm>
              <a:off x="4636260" y="1637388"/>
              <a:ext cx="139094" cy="150744"/>
            </a:xfrm>
            <a:custGeom>
              <a:rect b="b" l="l" r="r" t="t"/>
              <a:pathLst>
                <a:path extrusionOk="0" h="1074" w="991">
                  <a:moveTo>
                    <a:pt x="887" y="103"/>
                  </a:moveTo>
                  <a:lnTo>
                    <a:pt x="887" y="971"/>
                  </a:lnTo>
                  <a:lnTo>
                    <a:pt x="100" y="971"/>
                  </a:lnTo>
                  <a:lnTo>
                    <a:pt x="100" y="103"/>
                  </a:lnTo>
                  <a:close/>
                  <a:moveTo>
                    <a:pt x="51" y="1"/>
                  </a:moveTo>
                  <a:cubicBezTo>
                    <a:pt x="23" y="1"/>
                    <a:pt x="0" y="23"/>
                    <a:pt x="0" y="52"/>
                  </a:cubicBezTo>
                  <a:lnTo>
                    <a:pt x="0" y="1022"/>
                  </a:lnTo>
                  <a:cubicBezTo>
                    <a:pt x="0" y="1051"/>
                    <a:pt x="23" y="1073"/>
                    <a:pt x="51" y="1073"/>
                  </a:cubicBezTo>
                  <a:lnTo>
                    <a:pt x="939" y="1073"/>
                  </a:lnTo>
                  <a:cubicBezTo>
                    <a:pt x="968" y="1073"/>
                    <a:pt x="991" y="1051"/>
                    <a:pt x="991" y="1022"/>
                  </a:cubicBezTo>
                  <a:lnTo>
                    <a:pt x="991" y="52"/>
                  </a:lnTo>
                  <a:cubicBezTo>
                    <a:pt x="991" y="23"/>
                    <a:pt x="968" y="1"/>
                    <a:pt x="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5"/>
            <p:cNvSpPr/>
            <p:nvPr/>
          </p:nvSpPr>
          <p:spPr>
            <a:xfrm>
              <a:off x="4760195" y="1607492"/>
              <a:ext cx="45897" cy="44493"/>
            </a:xfrm>
            <a:custGeom>
              <a:rect b="b" l="l" r="r" t="t"/>
              <a:pathLst>
                <a:path extrusionOk="0" h="317" w="327">
                  <a:moveTo>
                    <a:pt x="271" y="0"/>
                  </a:moveTo>
                  <a:cubicBezTo>
                    <a:pt x="258" y="0"/>
                    <a:pt x="245" y="5"/>
                    <a:pt x="234" y="15"/>
                  </a:cubicBezTo>
                  <a:lnTo>
                    <a:pt x="21" y="229"/>
                  </a:lnTo>
                  <a:cubicBezTo>
                    <a:pt x="0" y="248"/>
                    <a:pt x="0" y="280"/>
                    <a:pt x="21" y="301"/>
                  </a:cubicBezTo>
                  <a:cubicBezTo>
                    <a:pt x="31" y="311"/>
                    <a:pt x="44" y="316"/>
                    <a:pt x="56" y="316"/>
                  </a:cubicBezTo>
                  <a:cubicBezTo>
                    <a:pt x="70" y="316"/>
                    <a:pt x="82" y="311"/>
                    <a:pt x="92" y="301"/>
                  </a:cubicBezTo>
                  <a:lnTo>
                    <a:pt x="306" y="87"/>
                  </a:lnTo>
                  <a:cubicBezTo>
                    <a:pt x="327" y="68"/>
                    <a:pt x="327" y="36"/>
                    <a:pt x="306" y="15"/>
                  </a:cubicBezTo>
                  <a:cubicBezTo>
                    <a:pt x="296" y="5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5"/>
            <p:cNvSpPr/>
            <p:nvPr/>
          </p:nvSpPr>
          <p:spPr>
            <a:xfrm>
              <a:off x="4602574" y="1601737"/>
              <a:ext cx="50248" cy="48704"/>
            </a:xfrm>
            <a:custGeom>
              <a:rect b="b" l="l" r="r" t="t"/>
              <a:pathLst>
                <a:path extrusionOk="0" h="347" w="358">
                  <a:moveTo>
                    <a:pt x="57" y="0"/>
                  </a:moveTo>
                  <a:cubicBezTo>
                    <a:pt x="44" y="0"/>
                    <a:pt x="31" y="5"/>
                    <a:pt x="21" y="15"/>
                  </a:cubicBezTo>
                  <a:cubicBezTo>
                    <a:pt x="1" y="35"/>
                    <a:pt x="1" y="67"/>
                    <a:pt x="21" y="87"/>
                  </a:cubicBezTo>
                  <a:lnTo>
                    <a:pt x="266" y="332"/>
                  </a:lnTo>
                  <a:cubicBezTo>
                    <a:pt x="276" y="342"/>
                    <a:pt x="288" y="347"/>
                    <a:pt x="302" y="347"/>
                  </a:cubicBezTo>
                  <a:cubicBezTo>
                    <a:pt x="314" y="347"/>
                    <a:pt x="327" y="342"/>
                    <a:pt x="337" y="332"/>
                  </a:cubicBezTo>
                  <a:cubicBezTo>
                    <a:pt x="358" y="312"/>
                    <a:pt x="358" y="280"/>
                    <a:pt x="337" y="260"/>
                  </a:cubicBezTo>
                  <a:lnTo>
                    <a:pt x="93" y="15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5"/>
            <p:cNvSpPr/>
            <p:nvPr/>
          </p:nvSpPr>
          <p:spPr>
            <a:xfrm>
              <a:off x="4760195" y="1773674"/>
              <a:ext cx="44213" cy="42669"/>
            </a:xfrm>
            <a:custGeom>
              <a:rect b="b" l="l" r="r" t="t"/>
              <a:pathLst>
                <a:path extrusionOk="0" h="304" w="315">
                  <a:moveTo>
                    <a:pt x="58" y="1"/>
                  </a:moveTo>
                  <a:cubicBezTo>
                    <a:pt x="45" y="1"/>
                    <a:pt x="31" y="6"/>
                    <a:pt x="21" y="15"/>
                  </a:cubicBezTo>
                  <a:cubicBezTo>
                    <a:pt x="0" y="35"/>
                    <a:pt x="0" y="66"/>
                    <a:pt x="21" y="87"/>
                  </a:cubicBezTo>
                  <a:lnTo>
                    <a:pt x="221" y="288"/>
                  </a:lnTo>
                  <a:cubicBezTo>
                    <a:pt x="232" y="299"/>
                    <a:pt x="245" y="304"/>
                    <a:pt x="258" y="304"/>
                  </a:cubicBezTo>
                  <a:cubicBezTo>
                    <a:pt x="270" y="304"/>
                    <a:pt x="284" y="299"/>
                    <a:pt x="294" y="288"/>
                  </a:cubicBezTo>
                  <a:cubicBezTo>
                    <a:pt x="314" y="269"/>
                    <a:pt x="314" y="237"/>
                    <a:pt x="294" y="217"/>
                  </a:cubicBezTo>
                  <a:lnTo>
                    <a:pt x="92" y="15"/>
                  </a:lnTo>
                  <a:cubicBezTo>
                    <a:pt x="83" y="5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5"/>
            <p:cNvSpPr/>
            <p:nvPr/>
          </p:nvSpPr>
          <p:spPr>
            <a:xfrm>
              <a:off x="4603978" y="1773534"/>
              <a:ext cx="47441" cy="46037"/>
            </a:xfrm>
            <a:custGeom>
              <a:rect b="b" l="l" r="r" t="t"/>
              <a:pathLst>
                <a:path extrusionOk="0" h="328" w="338">
                  <a:moveTo>
                    <a:pt x="282" y="1"/>
                  </a:moveTo>
                  <a:cubicBezTo>
                    <a:pt x="269" y="1"/>
                    <a:pt x="256" y="6"/>
                    <a:pt x="246" y="16"/>
                  </a:cubicBezTo>
                  <a:lnTo>
                    <a:pt x="21" y="240"/>
                  </a:lnTo>
                  <a:cubicBezTo>
                    <a:pt x="1" y="260"/>
                    <a:pt x="1" y="291"/>
                    <a:pt x="21" y="312"/>
                  </a:cubicBezTo>
                  <a:cubicBezTo>
                    <a:pt x="32" y="322"/>
                    <a:pt x="44" y="327"/>
                    <a:pt x="57" y="327"/>
                  </a:cubicBezTo>
                  <a:cubicBezTo>
                    <a:pt x="70" y="327"/>
                    <a:pt x="83" y="322"/>
                    <a:pt x="93" y="312"/>
                  </a:cubicBezTo>
                  <a:lnTo>
                    <a:pt x="317" y="88"/>
                  </a:lnTo>
                  <a:cubicBezTo>
                    <a:pt x="338" y="69"/>
                    <a:pt x="336" y="37"/>
                    <a:pt x="317" y="16"/>
                  </a:cubicBezTo>
                  <a:cubicBezTo>
                    <a:pt x="307" y="6"/>
                    <a:pt x="295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5"/>
            <p:cNvSpPr/>
            <p:nvPr/>
          </p:nvSpPr>
          <p:spPr>
            <a:xfrm>
              <a:off x="4840058" y="1601597"/>
              <a:ext cx="205062" cy="222326"/>
            </a:xfrm>
            <a:custGeom>
              <a:rect b="b" l="l" r="r" t="t"/>
              <a:pathLst>
                <a:path extrusionOk="0" h="1584" w="1461">
                  <a:moveTo>
                    <a:pt x="1358" y="102"/>
                  </a:moveTo>
                  <a:lnTo>
                    <a:pt x="1358" y="1482"/>
                  </a:lnTo>
                  <a:lnTo>
                    <a:pt x="103" y="1482"/>
                  </a:lnTo>
                  <a:lnTo>
                    <a:pt x="103" y="102"/>
                  </a:lnTo>
                  <a:close/>
                  <a:moveTo>
                    <a:pt x="51" y="0"/>
                  </a:moveTo>
                  <a:cubicBezTo>
                    <a:pt x="24" y="0"/>
                    <a:pt x="0" y="23"/>
                    <a:pt x="0" y="51"/>
                  </a:cubicBezTo>
                  <a:lnTo>
                    <a:pt x="0" y="1533"/>
                  </a:lnTo>
                  <a:cubicBezTo>
                    <a:pt x="0" y="1561"/>
                    <a:pt x="24" y="1584"/>
                    <a:pt x="51" y="1584"/>
                  </a:cubicBezTo>
                  <a:lnTo>
                    <a:pt x="1409" y="1584"/>
                  </a:lnTo>
                  <a:cubicBezTo>
                    <a:pt x="1437" y="1584"/>
                    <a:pt x="1460" y="1561"/>
                    <a:pt x="1460" y="1533"/>
                  </a:cubicBezTo>
                  <a:lnTo>
                    <a:pt x="1460" y="51"/>
                  </a:lnTo>
                  <a:cubicBezTo>
                    <a:pt x="1460" y="23"/>
                    <a:pt x="1437" y="0"/>
                    <a:pt x="1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5"/>
            <p:cNvSpPr/>
            <p:nvPr/>
          </p:nvSpPr>
          <p:spPr>
            <a:xfrm>
              <a:off x="4872902" y="1637388"/>
              <a:ext cx="139235" cy="150744"/>
            </a:xfrm>
            <a:custGeom>
              <a:rect b="b" l="l" r="r" t="t"/>
              <a:pathLst>
                <a:path extrusionOk="0" h="1074" w="992">
                  <a:moveTo>
                    <a:pt x="890" y="103"/>
                  </a:moveTo>
                  <a:lnTo>
                    <a:pt x="890" y="971"/>
                  </a:lnTo>
                  <a:lnTo>
                    <a:pt x="103" y="971"/>
                  </a:lnTo>
                  <a:lnTo>
                    <a:pt x="103" y="103"/>
                  </a:lnTo>
                  <a:close/>
                  <a:moveTo>
                    <a:pt x="52" y="1"/>
                  </a:moveTo>
                  <a:cubicBezTo>
                    <a:pt x="24" y="1"/>
                    <a:pt x="0" y="23"/>
                    <a:pt x="0" y="52"/>
                  </a:cubicBezTo>
                  <a:lnTo>
                    <a:pt x="0" y="1022"/>
                  </a:lnTo>
                  <a:cubicBezTo>
                    <a:pt x="0" y="1051"/>
                    <a:pt x="24" y="1073"/>
                    <a:pt x="52" y="1073"/>
                  </a:cubicBezTo>
                  <a:lnTo>
                    <a:pt x="941" y="1073"/>
                  </a:lnTo>
                  <a:cubicBezTo>
                    <a:pt x="969" y="1073"/>
                    <a:pt x="992" y="1051"/>
                    <a:pt x="992" y="1022"/>
                  </a:cubicBezTo>
                  <a:lnTo>
                    <a:pt x="992" y="52"/>
                  </a:lnTo>
                  <a:cubicBezTo>
                    <a:pt x="992" y="23"/>
                    <a:pt x="968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5"/>
            <p:cNvSpPr/>
            <p:nvPr/>
          </p:nvSpPr>
          <p:spPr>
            <a:xfrm>
              <a:off x="4996978" y="1607492"/>
              <a:ext cx="45897" cy="44493"/>
            </a:xfrm>
            <a:custGeom>
              <a:rect b="b" l="l" r="r" t="t"/>
              <a:pathLst>
                <a:path extrusionOk="0" h="317" w="327">
                  <a:moveTo>
                    <a:pt x="271" y="0"/>
                  </a:moveTo>
                  <a:cubicBezTo>
                    <a:pt x="258" y="0"/>
                    <a:pt x="245" y="5"/>
                    <a:pt x="235" y="15"/>
                  </a:cubicBezTo>
                  <a:lnTo>
                    <a:pt x="21" y="229"/>
                  </a:lnTo>
                  <a:cubicBezTo>
                    <a:pt x="0" y="248"/>
                    <a:pt x="0" y="280"/>
                    <a:pt x="21" y="301"/>
                  </a:cubicBezTo>
                  <a:cubicBezTo>
                    <a:pt x="31" y="311"/>
                    <a:pt x="43" y="316"/>
                    <a:pt x="57" y="316"/>
                  </a:cubicBezTo>
                  <a:cubicBezTo>
                    <a:pt x="69" y="316"/>
                    <a:pt x="82" y="311"/>
                    <a:pt x="92" y="301"/>
                  </a:cubicBezTo>
                  <a:lnTo>
                    <a:pt x="306" y="87"/>
                  </a:lnTo>
                  <a:cubicBezTo>
                    <a:pt x="327" y="68"/>
                    <a:pt x="327" y="36"/>
                    <a:pt x="306" y="15"/>
                  </a:cubicBezTo>
                  <a:cubicBezTo>
                    <a:pt x="297" y="5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5"/>
            <p:cNvSpPr/>
            <p:nvPr/>
          </p:nvSpPr>
          <p:spPr>
            <a:xfrm>
              <a:off x="4839216" y="1601737"/>
              <a:ext cx="50388" cy="48704"/>
            </a:xfrm>
            <a:custGeom>
              <a:rect b="b" l="l" r="r" t="t"/>
              <a:pathLst>
                <a:path extrusionOk="0" h="347" w="359">
                  <a:moveTo>
                    <a:pt x="58" y="0"/>
                  </a:moveTo>
                  <a:cubicBezTo>
                    <a:pt x="45" y="0"/>
                    <a:pt x="32" y="5"/>
                    <a:pt x="21" y="15"/>
                  </a:cubicBezTo>
                  <a:cubicBezTo>
                    <a:pt x="1" y="35"/>
                    <a:pt x="1" y="67"/>
                    <a:pt x="21" y="87"/>
                  </a:cubicBezTo>
                  <a:lnTo>
                    <a:pt x="266" y="332"/>
                  </a:lnTo>
                  <a:cubicBezTo>
                    <a:pt x="276" y="342"/>
                    <a:pt x="289" y="347"/>
                    <a:pt x="302" y="347"/>
                  </a:cubicBezTo>
                  <a:cubicBezTo>
                    <a:pt x="315" y="347"/>
                    <a:pt x="329" y="342"/>
                    <a:pt x="338" y="332"/>
                  </a:cubicBezTo>
                  <a:cubicBezTo>
                    <a:pt x="358" y="312"/>
                    <a:pt x="358" y="280"/>
                    <a:pt x="338" y="260"/>
                  </a:cubicBezTo>
                  <a:lnTo>
                    <a:pt x="93" y="15"/>
                  </a:lnTo>
                  <a:cubicBezTo>
                    <a:pt x="84" y="5"/>
                    <a:pt x="71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5"/>
            <p:cNvSpPr/>
            <p:nvPr/>
          </p:nvSpPr>
          <p:spPr>
            <a:xfrm>
              <a:off x="4996978" y="1773534"/>
              <a:ext cx="44072" cy="42809"/>
            </a:xfrm>
            <a:custGeom>
              <a:rect b="b" l="l" r="r" t="t"/>
              <a:pathLst>
                <a:path extrusionOk="0" h="305" w="314">
                  <a:moveTo>
                    <a:pt x="57" y="1"/>
                  </a:moveTo>
                  <a:cubicBezTo>
                    <a:pt x="44" y="1"/>
                    <a:pt x="31" y="6"/>
                    <a:pt x="21" y="16"/>
                  </a:cubicBezTo>
                  <a:cubicBezTo>
                    <a:pt x="0" y="36"/>
                    <a:pt x="0" y="67"/>
                    <a:pt x="21" y="88"/>
                  </a:cubicBezTo>
                  <a:lnTo>
                    <a:pt x="221" y="289"/>
                  </a:lnTo>
                  <a:cubicBezTo>
                    <a:pt x="232" y="300"/>
                    <a:pt x="245" y="305"/>
                    <a:pt x="257" y="305"/>
                  </a:cubicBezTo>
                  <a:cubicBezTo>
                    <a:pt x="271" y="305"/>
                    <a:pt x="283" y="300"/>
                    <a:pt x="293" y="289"/>
                  </a:cubicBezTo>
                  <a:cubicBezTo>
                    <a:pt x="313" y="270"/>
                    <a:pt x="313" y="238"/>
                    <a:pt x="293" y="218"/>
                  </a:cubicBezTo>
                  <a:lnTo>
                    <a:pt x="92" y="16"/>
                  </a:lnTo>
                  <a:cubicBezTo>
                    <a:pt x="83" y="6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5"/>
            <p:cNvSpPr/>
            <p:nvPr/>
          </p:nvSpPr>
          <p:spPr>
            <a:xfrm>
              <a:off x="4840760" y="1773534"/>
              <a:ext cx="47300" cy="46037"/>
            </a:xfrm>
            <a:custGeom>
              <a:rect b="b" l="l" r="r" t="t"/>
              <a:pathLst>
                <a:path extrusionOk="0" h="328" w="337">
                  <a:moveTo>
                    <a:pt x="281" y="1"/>
                  </a:moveTo>
                  <a:cubicBezTo>
                    <a:pt x="268" y="1"/>
                    <a:pt x="255" y="6"/>
                    <a:pt x="245" y="16"/>
                  </a:cubicBezTo>
                  <a:lnTo>
                    <a:pt x="21" y="240"/>
                  </a:lnTo>
                  <a:cubicBezTo>
                    <a:pt x="0" y="260"/>
                    <a:pt x="0" y="291"/>
                    <a:pt x="21" y="312"/>
                  </a:cubicBezTo>
                  <a:cubicBezTo>
                    <a:pt x="31" y="322"/>
                    <a:pt x="44" y="327"/>
                    <a:pt x="56" y="327"/>
                  </a:cubicBezTo>
                  <a:cubicBezTo>
                    <a:pt x="70" y="327"/>
                    <a:pt x="82" y="322"/>
                    <a:pt x="93" y="312"/>
                  </a:cubicBezTo>
                  <a:lnTo>
                    <a:pt x="316" y="88"/>
                  </a:lnTo>
                  <a:cubicBezTo>
                    <a:pt x="337" y="69"/>
                    <a:pt x="336" y="37"/>
                    <a:pt x="316" y="16"/>
                  </a:cubicBezTo>
                  <a:cubicBezTo>
                    <a:pt x="307" y="6"/>
                    <a:pt x="294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5"/>
            <p:cNvSpPr/>
            <p:nvPr/>
          </p:nvSpPr>
          <p:spPr>
            <a:xfrm>
              <a:off x="5076841" y="1601597"/>
              <a:ext cx="205062" cy="222326"/>
            </a:xfrm>
            <a:custGeom>
              <a:rect b="b" l="l" r="r" t="t"/>
              <a:pathLst>
                <a:path extrusionOk="0" h="1584" w="1461">
                  <a:moveTo>
                    <a:pt x="1358" y="102"/>
                  </a:moveTo>
                  <a:lnTo>
                    <a:pt x="1358" y="1482"/>
                  </a:lnTo>
                  <a:lnTo>
                    <a:pt x="103" y="1482"/>
                  </a:lnTo>
                  <a:lnTo>
                    <a:pt x="103" y="102"/>
                  </a:lnTo>
                  <a:close/>
                  <a:moveTo>
                    <a:pt x="51" y="0"/>
                  </a:moveTo>
                  <a:cubicBezTo>
                    <a:pt x="24" y="0"/>
                    <a:pt x="0" y="23"/>
                    <a:pt x="0" y="51"/>
                  </a:cubicBezTo>
                  <a:lnTo>
                    <a:pt x="0" y="1533"/>
                  </a:lnTo>
                  <a:cubicBezTo>
                    <a:pt x="0" y="1561"/>
                    <a:pt x="24" y="1584"/>
                    <a:pt x="51" y="1584"/>
                  </a:cubicBezTo>
                  <a:lnTo>
                    <a:pt x="1409" y="1584"/>
                  </a:lnTo>
                  <a:cubicBezTo>
                    <a:pt x="1437" y="1584"/>
                    <a:pt x="1460" y="1561"/>
                    <a:pt x="1460" y="1533"/>
                  </a:cubicBezTo>
                  <a:lnTo>
                    <a:pt x="1460" y="51"/>
                  </a:lnTo>
                  <a:cubicBezTo>
                    <a:pt x="1460" y="23"/>
                    <a:pt x="1437" y="0"/>
                    <a:pt x="1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5109684" y="1637388"/>
              <a:ext cx="139375" cy="150744"/>
            </a:xfrm>
            <a:custGeom>
              <a:rect b="b" l="l" r="r" t="t"/>
              <a:pathLst>
                <a:path extrusionOk="0" h="1074" w="993">
                  <a:moveTo>
                    <a:pt x="890" y="103"/>
                  </a:moveTo>
                  <a:lnTo>
                    <a:pt x="890" y="971"/>
                  </a:lnTo>
                  <a:lnTo>
                    <a:pt x="103" y="971"/>
                  </a:lnTo>
                  <a:lnTo>
                    <a:pt x="103" y="103"/>
                  </a:lnTo>
                  <a:close/>
                  <a:moveTo>
                    <a:pt x="52" y="1"/>
                  </a:moveTo>
                  <a:cubicBezTo>
                    <a:pt x="24" y="1"/>
                    <a:pt x="1" y="23"/>
                    <a:pt x="1" y="52"/>
                  </a:cubicBezTo>
                  <a:lnTo>
                    <a:pt x="1" y="1022"/>
                  </a:lnTo>
                  <a:cubicBezTo>
                    <a:pt x="1" y="1051"/>
                    <a:pt x="24" y="1073"/>
                    <a:pt x="52" y="1073"/>
                  </a:cubicBezTo>
                  <a:lnTo>
                    <a:pt x="941" y="1073"/>
                  </a:lnTo>
                  <a:cubicBezTo>
                    <a:pt x="969" y="1073"/>
                    <a:pt x="992" y="1051"/>
                    <a:pt x="992" y="1022"/>
                  </a:cubicBezTo>
                  <a:lnTo>
                    <a:pt x="992" y="52"/>
                  </a:lnTo>
                  <a:cubicBezTo>
                    <a:pt x="992" y="23"/>
                    <a:pt x="969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5233760" y="1607492"/>
              <a:ext cx="46037" cy="44493"/>
            </a:xfrm>
            <a:custGeom>
              <a:rect b="b" l="l" r="r" t="t"/>
              <a:pathLst>
                <a:path extrusionOk="0" h="317" w="328">
                  <a:moveTo>
                    <a:pt x="271" y="0"/>
                  </a:moveTo>
                  <a:cubicBezTo>
                    <a:pt x="258" y="0"/>
                    <a:pt x="245" y="5"/>
                    <a:pt x="235" y="15"/>
                  </a:cubicBezTo>
                  <a:lnTo>
                    <a:pt x="21" y="229"/>
                  </a:lnTo>
                  <a:cubicBezTo>
                    <a:pt x="1" y="248"/>
                    <a:pt x="1" y="280"/>
                    <a:pt x="21" y="301"/>
                  </a:cubicBezTo>
                  <a:cubicBezTo>
                    <a:pt x="31" y="311"/>
                    <a:pt x="44" y="316"/>
                    <a:pt x="57" y="316"/>
                  </a:cubicBezTo>
                  <a:cubicBezTo>
                    <a:pt x="69" y="316"/>
                    <a:pt x="82" y="311"/>
                    <a:pt x="93" y="301"/>
                  </a:cubicBezTo>
                  <a:lnTo>
                    <a:pt x="307" y="87"/>
                  </a:lnTo>
                  <a:cubicBezTo>
                    <a:pt x="327" y="68"/>
                    <a:pt x="327" y="36"/>
                    <a:pt x="307" y="15"/>
                  </a:cubicBezTo>
                  <a:cubicBezTo>
                    <a:pt x="297" y="5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5076139" y="1601737"/>
              <a:ext cx="50248" cy="48704"/>
            </a:xfrm>
            <a:custGeom>
              <a:rect b="b" l="l" r="r" t="t"/>
              <a:pathLst>
                <a:path extrusionOk="0" h="347" w="358">
                  <a:moveTo>
                    <a:pt x="57" y="0"/>
                  </a:moveTo>
                  <a:cubicBezTo>
                    <a:pt x="44" y="0"/>
                    <a:pt x="31" y="5"/>
                    <a:pt x="21" y="15"/>
                  </a:cubicBezTo>
                  <a:cubicBezTo>
                    <a:pt x="0" y="35"/>
                    <a:pt x="0" y="67"/>
                    <a:pt x="21" y="87"/>
                  </a:cubicBezTo>
                  <a:lnTo>
                    <a:pt x="265" y="332"/>
                  </a:lnTo>
                  <a:cubicBezTo>
                    <a:pt x="275" y="342"/>
                    <a:pt x="289" y="347"/>
                    <a:pt x="301" y="347"/>
                  </a:cubicBezTo>
                  <a:cubicBezTo>
                    <a:pt x="315" y="347"/>
                    <a:pt x="328" y="342"/>
                    <a:pt x="337" y="332"/>
                  </a:cubicBezTo>
                  <a:cubicBezTo>
                    <a:pt x="357" y="312"/>
                    <a:pt x="357" y="280"/>
                    <a:pt x="337" y="260"/>
                  </a:cubicBezTo>
                  <a:lnTo>
                    <a:pt x="92" y="15"/>
                  </a:lnTo>
                  <a:cubicBezTo>
                    <a:pt x="83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5233760" y="1773674"/>
              <a:ext cx="44072" cy="42669"/>
            </a:xfrm>
            <a:custGeom>
              <a:rect b="b" l="l" r="r" t="t"/>
              <a:pathLst>
                <a:path extrusionOk="0" h="304" w="314">
                  <a:moveTo>
                    <a:pt x="58" y="1"/>
                  </a:moveTo>
                  <a:cubicBezTo>
                    <a:pt x="45" y="1"/>
                    <a:pt x="32" y="6"/>
                    <a:pt x="21" y="15"/>
                  </a:cubicBezTo>
                  <a:cubicBezTo>
                    <a:pt x="1" y="35"/>
                    <a:pt x="1" y="66"/>
                    <a:pt x="21" y="87"/>
                  </a:cubicBezTo>
                  <a:lnTo>
                    <a:pt x="222" y="288"/>
                  </a:lnTo>
                  <a:cubicBezTo>
                    <a:pt x="232" y="299"/>
                    <a:pt x="245" y="304"/>
                    <a:pt x="257" y="304"/>
                  </a:cubicBezTo>
                  <a:cubicBezTo>
                    <a:pt x="271" y="304"/>
                    <a:pt x="283" y="299"/>
                    <a:pt x="293" y="288"/>
                  </a:cubicBezTo>
                  <a:cubicBezTo>
                    <a:pt x="314" y="269"/>
                    <a:pt x="314" y="237"/>
                    <a:pt x="293" y="217"/>
                  </a:cubicBezTo>
                  <a:lnTo>
                    <a:pt x="93" y="15"/>
                  </a:lnTo>
                  <a:cubicBezTo>
                    <a:pt x="83" y="5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5077543" y="1773534"/>
              <a:ext cx="47441" cy="46037"/>
            </a:xfrm>
            <a:custGeom>
              <a:rect b="b" l="l" r="r" t="t"/>
              <a:pathLst>
                <a:path extrusionOk="0" h="328" w="338">
                  <a:moveTo>
                    <a:pt x="281" y="1"/>
                  </a:moveTo>
                  <a:cubicBezTo>
                    <a:pt x="268" y="1"/>
                    <a:pt x="255" y="6"/>
                    <a:pt x="245" y="16"/>
                  </a:cubicBezTo>
                  <a:lnTo>
                    <a:pt x="21" y="240"/>
                  </a:lnTo>
                  <a:cubicBezTo>
                    <a:pt x="0" y="260"/>
                    <a:pt x="0" y="291"/>
                    <a:pt x="21" y="312"/>
                  </a:cubicBezTo>
                  <a:cubicBezTo>
                    <a:pt x="31" y="322"/>
                    <a:pt x="44" y="327"/>
                    <a:pt x="57" y="327"/>
                  </a:cubicBezTo>
                  <a:cubicBezTo>
                    <a:pt x="71" y="327"/>
                    <a:pt x="83" y="322"/>
                    <a:pt x="92" y="312"/>
                  </a:cubicBezTo>
                  <a:lnTo>
                    <a:pt x="317" y="88"/>
                  </a:lnTo>
                  <a:cubicBezTo>
                    <a:pt x="337" y="69"/>
                    <a:pt x="336" y="37"/>
                    <a:pt x="317" y="16"/>
                  </a:cubicBezTo>
                  <a:cubicBezTo>
                    <a:pt x="307" y="6"/>
                    <a:pt x="294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5"/>
            <p:cNvSpPr/>
            <p:nvPr/>
          </p:nvSpPr>
          <p:spPr>
            <a:xfrm>
              <a:off x="4436532" y="4131665"/>
              <a:ext cx="301348" cy="53055"/>
            </a:xfrm>
            <a:custGeom>
              <a:rect b="b" l="l" r="r" t="t"/>
              <a:pathLst>
                <a:path extrusionOk="0" h="378" w="2147">
                  <a:moveTo>
                    <a:pt x="2044" y="103"/>
                  </a:moveTo>
                  <a:lnTo>
                    <a:pt x="2044" y="275"/>
                  </a:lnTo>
                  <a:lnTo>
                    <a:pt x="103" y="275"/>
                  </a:lnTo>
                  <a:lnTo>
                    <a:pt x="103" y="103"/>
                  </a:lnTo>
                  <a:close/>
                  <a:moveTo>
                    <a:pt x="52" y="1"/>
                  </a:moveTo>
                  <a:cubicBezTo>
                    <a:pt x="23" y="1"/>
                    <a:pt x="1" y="24"/>
                    <a:pt x="1" y="52"/>
                  </a:cubicBezTo>
                  <a:lnTo>
                    <a:pt x="1" y="326"/>
                  </a:lnTo>
                  <a:cubicBezTo>
                    <a:pt x="1" y="354"/>
                    <a:pt x="23" y="377"/>
                    <a:pt x="52" y="377"/>
                  </a:cubicBezTo>
                  <a:lnTo>
                    <a:pt x="2095" y="377"/>
                  </a:lnTo>
                  <a:cubicBezTo>
                    <a:pt x="2124" y="377"/>
                    <a:pt x="2147" y="354"/>
                    <a:pt x="2147" y="326"/>
                  </a:cubicBezTo>
                  <a:lnTo>
                    <a:pt x="2147" y="52"/>
                  </a:lnTo>
                  <a:cubicBezTo>
                    <a:pt x="2147" y="24"/>
                    <a:pt x="2124" y="1"/>
                    <a:pt x="2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5"/>
            <p:cNvSpPr/>
            <p:nvPr/>
          </p:nvSpPr>
          <p:spPr>
            <a:xfrm>
              <a:off x="4269366" y="4297707"/>
              <a:ext cx="126041" cy="125339"/>
            </a:xfrm>
            <a:custGeom>
              <a:rect b="b" l="l" r="r" t="t"/>
              <a:pathLst>
                <a:path extrusionOk="0" h="893" w="898">
                  <a:moveTo>
                    <a:pt x="869" y="1"/>
                  </a:moveTo>
                  <a:cubicBezTo>
                    <a:pt x="863" y="1"/>
                    <a:pt x="856" y="3"/>
                    <a:pt x="851" y="9"/>
                  </a:cubicBezTo>
                  <a:lnTo>
                    <a:pt x="11" y="849"/>
                  </a:lnTo>
                  <a:cubicBezTo>
                    <a:pt x="1" y="859"/>
                    <a:pt x="1" y="874"/>
                    <a:pt x="11" y="884"/>
                  </a:cubicBezTo>
                  <a:cubicBezTo>
                    <a:pt x="16" y="890"/>
                    <a:pt x="22" y="893"/>
                    <a:pt x="29" y="893"/>
                  </a:cubicBezTo>
                  <a:cubicBezTo>
                    <a:pt x="35" y="893"/>
                    <a:pt x="42" y="890"/>
                    <a:pt x="47" y="884"/>
                  </a:cubicBezTo>
                  <a:lnTo>
                    <a:pt x="887" y="44"/>
                  </a:lnTo>
                  <a:cubicBezTo>
                    <a:pt x="897" y="34"/>
                    <a:pt x="897" y="19"/>
                    <a:pt x="887" y="9"/>
                  </a:cubicBezTo>
                  <a:cubicBezTo>
                    <a:pt x="882" y="3"/>
                    <a:pt x="876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5"/>
            <p:cNvSpPr/>
            <p:nvPr/>
          </p:nvSpPr>
          <p:spPr>
            <a:xfrm>
              <a:off x="4304596" y="4350201"/>
              <a:ext cx="100496" cy="99654"/>
            </a:xfrm>
            <a:custGeom>
              <a:rect b="b" l="l" r="r" t="t"/>
              <a:pathLst>
                <a:path extrusionOk="0" h="710" w="716">
                  <a:moveTo>
                    <a:pt x="688" y="0"/>
                  </a:moveTo>
                  <a:cubicBezTo>
                    <a:pt x="681" y="0"/>
                    <a:pt x="675" y="3"/>
                    <a:pt x="670" y="8"/>
                  </a:cubicBezTo>
                  <a:lnTo>
                    <a:pt x="11" y="667"/>
                  </a:lnTo>
                  <a:cubicBezTo>
                    <a:pt x="1" y="677"/>
                    <a:pt x="1" y="693"/>
                    <a:pt x="11" y="703"/>
                  </a:cubicBezTo>
                  <a:cubicBezTo>
                    <a:pt x="16" y="708"/>
                    <a:pt x="22" y="710"/>
                    <a:pt x="28" y="710"/>
                  </a:cubicBezTo>
                  <a:cubicBezTo>
                    <a:pt x="35" y="710"/>
                    <a:pt x="42" y="708"/>
                    <a:pt x="47" y="703"/>
                  </a:cubicBezTo>
                  <a:lnTo>
                    <a:pt x="706" y="44"/>
                  </a:lnTo>
                  <a:cubicBezTo>
                    <a:pt x="716" y="34"/>
                    <a:pt x="716" y="18"/>
                    <a:pt x="706" y="8"/>
                  </a:cubicBezTo>
                  <a:cubicBezTo>
                    <a:pt x="700" y="3"/>
                    <a:pt x="694" y="0"/>
                    <a:pt x="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5"/>
            <p:cNvSpPr/>
            <p:nvPr/>
          </p:nvSpPr>
          <p:spPr>
            <a:xfrm>
              <a:off x="4778161" y="4280864"/>
              <a:ext cx="142884" cy="142182"/>
            </a:xfrm>
            <a:custGeom>
              <a:rect b="b" l="l" r="r" t="t"/>
              <a:pathLst>
                <a:path extrusionOk="0" h="1013" w="1018">
                  <a:moveTo>
                    <a:pt x="989" y="0"/>
                  </a:moveTo>
                  <a:cubicBezTo>
                    <a:pt x="983" y="0"/>
                    <a:pt x="976" y="3"/>
                    <a:pt x="971" y="8"/>
                  </a:cubicBezTo>
                  <a:lnTo>
                    <a:pt x="10" y="969"/>
                  </a:lnTo>
                  <a:cubicBezTo>
                    <a:pt x="0" y="979"/>
                    <a:pt x="0" y="994"/>
                    <a:pt x="10" y="1004"/>
                  </a:cubicBezTo>
                  <a:cubicBezTo>
                    <a:pt x="15" y="1010"/>
                    <a:pt x="23" y="1013"/>
                    <a:pt x="29" y="1013"/>
                  </a:cubicBezTo>
                  <a:cubicBezTo>
                    <a:pt x="35" y="1013"/>
                    <a:pt x="41" y="1010"/>
                    <a:pt x="46" y="1004"/>
                  </a:cubicBezTo>
                  <a:lnTo>
                    <a:pt x="1007" y="44"/>
                  </a:lnTo>
                  <a:cubicBezTo>
                    <a:pt x="1017" y="33"/>
                    <a:pt x="1017" y="18"/>
                    <a:pt x="1007" y="8"/>
                  </a:cubicBezTo>
                  <a:cubicBezTo>
                    <a:pt x="1002" y="3"/>
                    <a:pt x="995" y="0"/>
                    <a:pt x="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5"/>
            <p:cNvSpPr/>
            <p:nvPr/>
          </p:nvSpPr>
          <p:spPr>
            <a:xfrm>
              <a:off x="4796828" y="4394553"/>
              <a:ext cx="83372" cy="82671"/>
            </a:xfrm>
            <a:custGeom>
              <a:rect b="b" l="l" r="r" t="t"/>
              <a:pathLst>
                <a:path extrusionOk="0" h="589" w="594">
                  <a:moveTo>
                    <a:pt x="565" y="1"/>
                  </a:moveTo>
                  <a:cubicBezTo>
                    <a:pt x="559" y="1"/>
                    <a:pt x="553" y="3"/>
                    <a:pt x="547" y="8"/>
                  </a:cubicBezTo>
                  <a:lnTo>
                    <a:pt x="10" y="545"/>
                  </a:lnTo>
                  <a:cubicBezTo>
                    <a:pt x="0" y="556"/>
                    <a:pt x="0" y="571"/>
                    <a:pt x="10" y="581"/>
                  </a:cubicBezTo>
                  <a:cubicBezTo>
                    <a:pt x="15" y="586"/>
                    <a:pt x="23" y="588"/>
                    <a:pt x="29" y="588"/>
                  </a:cubicBezTo>
                  <a:cubicBezTo>
                    <a:pt x="36" y="588"/>
                    <a:pt x="43" y="586"/>
                    <a:pt x="46" y="581"/>
                  </a:cubicBezTo>
                  <a:lnTo>
                    <a:pt x="583" y="44"/>
                  </a:lnTo>
                  <a:cubicBezTo>
                    <a:pt x="594" y="34"/>
                    <a:pt x="594" y="18"/>
                    <a:pt x="583" y="8"/>
                  </a:cubicBezTo>
                  <a:cubicBezTo>
                    <a:pt x="578" y="3"/>
                    <a:pt x="572" y="1"/>
                    <a:pt x="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5"/>
            <p:cNvSpPr/>
            <p:nvPr/>
          </p:nvSpPr>
          <p:spPr>
            <a:xfrm>
              <a:off x="4579977" y="4248161"/>
              <a:ext cx="14457" cy="310471"/>
            </a:xfrm>
            <a:custGeom>
              <a:rect b="b" l="l" r="r" t="t"/>
              <a:pathLst>
                <a:path extrusionOk="0" h="2212" w="103">
                  <a:moveTo>
                    <a:pt x="51" y="0"/>
                  </a:moveTo>
                  <a:cubicBezTo>
                    <a:pt x="24" y="0"/>
                    <a:pt x="0" y="24"/>
                    <a:pt x="0" y="52"/>
                  </a:cubicBezTo>
                  <a:lnTo>
                    <a:pt x="0" y="2160"/>
                  </a:lnTo>
                  <a:cubicBezTo>
                    <a:pt x="0" y="2188"/>
                    <a:pt x="24" y="2212"/>
                    <a:pt x="51" y="2212"/>
                  </a:cubicBezTo>
                  <a:cubicBezTo>
                    <a:pt x="81" y="2212"/>
                    <a:pt x="102" y="2188"/>
                    <a:pt x="102" y="2160"/>
                  </a:cubicBezTo>
                  <a:lnTo>
                    <a:pt x="102" y="52"/>
                  </a:lnTo>
                  <a:cubicBezTo>
                    <a:pt x="102" y="24"/>
                    <a:pt x="80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5"/>
            <p:cNvSpPr/>
            <p:nvPr/>
          </p:nvSpPr>
          <p:spPr>
            <a:xfrm>
              <a:off x="4607627" y="4375465"/>
              <a:ext cx="14457" cy="58669"/>
            </a:xfrm>
            <a:custGeom>
              <a:rect b="b" l="l" r="r" t="t"/>
              <a:pathLst>
                <a:path extrusionOk="0" h="418" w="103">
                  <a:moveTo>
                    <a:pt x="52" y="1"/>
                  </a:moveTo>
                  <a:cubicBezTo>
                    <a:pt x="23" y="1"/>
                    <a:pt x="1" y="23"/>
                    <a:pt x="1" y="52"/>
                  </a:cubicBezTo>
                  <a:lnTo>
                    <a:pt x="1" y="366"/>
                  </a:lnTo>
                  <a:cubicBezTo>
                    <a:pt x="1" y="395"/>
                    <a:pt x="23" y="417"/>
                    <a:pt x="52" y="417"/>
                  </a:cubicBezTo>
                  <a:cubicBezTo>
                    <a:pt x="79" y="417"/>
                    <a:pt x="103" y="395"/>
                    <a:pt x="103" y="366"/>
                  </a:cubicBezTo>
                  <a:lnTo>
                    <a:pt x="103" y="52"/>
                  </a:lnTo>
                  <a:cubicBezTo>
                    <a:pt x="103" y="23"/>
                    <a:pt x="79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5"/>
            <p:cNvSpPr/>
            <p:nvPr/>
          </p:nvSpPr>
          <p:spPr>
            <a:xfrm>
              <a:off x="4550221" y="4375465"/>
              <a:ext cx="14457" cy="58669"/>
            </a:xfrm>
            <a:custGeom>
              <a:rect b="b" l="l" r="r" t="t"/>
              <a:pathLst>
                <a:path extrusionOk="0" h="418" w="103">
                  <a:moveTo>
                    <a:pt x="51" y="1"/>
                  </a:moveTo>
                  <a:cubicBezTo>
                    <a:pt x="23" y="1"/>
                    <a:pt x="0" y="23"/>
                    <a:pt x="0" y="52"/>
                  </a:cubicBezTo>
                  <a:lnTo>
                    <a:pt x="0" y="366"/>
                  </a:lnTo>
                  <a:cubicBezTo>
                    <a:pt x="0" y="395"/>
                    <a:pt x="23" y="417"/>
                    <a:pt x="51" y="417"/>
                  </a:cubicBezTo>
                  <a:cubicBezTo>
                    <a:pt x="79" y="417"/>
                    <a:pt x="103" y="395"/>
                    <a:pt x="103" y="366"/>
                  </a:cubicBezTo>
                  <a:lnTo>
                    <a:pt x="103" y="52"/>
                  </a:lnTo>
                  <a:cubicBezTo>
                    <a:pt x="103" y="23"/>
                    <a:pt x="79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5"/>
            <p:cNvSpPr/>
            <p:nvPr/>
          </p:nvSpPr>
          <p:spPr>
            <a:xfrm>
              <a:off x="4083253" y="1325375"/>
              <a:ext cx="14597" cy="134322"/>
            </a:xfrm>
            <a:custGeom>
              <a:rect b="b" l="l" r="r" t="t"/>
              <a:pathLst>
                <a:path extrusionOk="0" h="957" w="104">
                  <a:moveTo>
                    <a:pt x="52" y="0"/>
                  </a:moveTo>
                  <a:cubicBezTo>
                    <a:pt x="23" y="0"/>
                    <a:pt x="1" y="24"/>
                    <a:pt x="1" y="52"/>
                  </a:cubicBezTo>
                  <a:lnTo>
                    <a:pt x="1" y="905"/>
                  </a:lnTo>
                  <a:cubicBezTo>
                    <a:pt x="1" y="933"/>
                    <a:pt x="23" y="956"/>
                    <a:pt x="52" y="956"/>
                  </a:cubicBezTo>
                  <a:cubicBezTo>
                    <a:pt x="80" y="956"/>
                    <a:pt x="103" y="933"/>
                    <a:pt x="103" y="905"/>
                  </a:cubicBezTo>
                  <a:lnTo>
                    <a:pt x="103" y="52"/>
                  </a:lnTo>
                  <a:cubicBezTo>
                    <a:pt x="103" y="24"/>
                    <a:pt x="80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5"/>
            <p:cNvSpPr/>
            <p:nvPr/>
          </p:nvSpPr>
          <p:spPr>
            <a:xfrm>
              <a:off x="4146834" y="1170000"/>
              <a:ext cx="14457" cy="289698"/>
            </a:xfrm>
            <a:custGeom>
              <a:rect b="b" l="l" r="r" t="t"/>
              <a:pathLst>
                <a:path extrusionOk="0" h="2064" w="103">
                  <a:moveTo>
                    <a:pt x="51" y="0"/>
                  </a:moveTo>
                  <a:cubicBezTo>
                    <a:pt x="24" y="0"/>
                    <a:pt x="0" y="23"/>
                    <a:pt x="0" y="52"/>
                  </a:cubicBezTo>
                  <a:lnTo>
                    <a:pt x="0" y="2012"/>
                  </a:lnTo>
                  <a:cubicBezTo>
                    <a:pt x="0" y="2040"/>
                    <a:pt x="24" y="2063"/>
                    <a:pt x="51" y="2063"/>
                  </a:cubicBezTo>
                  <a:cubicBezTo>
                    <a:pt x="80" y="2063"/>
                    <a:pt x="102" y="2040"/>
                    <a:pt x="102" y="2012"/>
                  </a:cubicBezTo>
                  <a:lnTo>
                    <a:pt x="102" y="52"/>
                  </a:lnTo>
                  <a:cubicBezTo>
                    <a:pt x="102" y="23"/>
                    <a:pt x="79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5"/>
            <p:cNvSpPr/>
            <p:nvPr/>
          </p:nvSpPr>
          <p:spPr>
            <a:xfrm>
              <a:off x="4067112" y="1213230"/>
              <a:ext cx="173763" cy="59652"/>
            </a:xfrm>
            <a:custGeom>
              <a:rect b="b" l="l" r="r" t="t"/>
              <a:pathLst>
                <a:path extrusionOk="0" h="425" w="1238">
                  <a:moveTo>
                    <a:pt x="1024" y="102"/>
                  </a:moveTo>
                  <a:cubicBezTo>
                    <a:pt x="1086" y="102"/>
                    <a:pt x="1136" y="151"/>
                    <a:pt x="1136" y="212"/>
                  </a:cubicBezTo>
                  <a:cubicBezTo>
                    <a:pt x="1136" y="274"/>
                    <a:pt x="1086" y="324"/>
                    <a:pt x="1024" y="324"/>
                  </a:cubicBezTo>
                  <a:lnTo>
                    <a:pt x="213" y="324"/>
                  </a:lnTo>
                  <a:cubicBezTo>
                    <a:pt x="152" y="324"/>
                    <a:pt x="102" y="274"/>
                    <a:pt x="102" y="212"/>
                  </a:cubicBezTo>
                  <a:cubicBezTo>
                    <a:pt x="102" y="151"/>
                    <a:pt x="152" y="102"/>
                    <a:pt x="213" y="102"/>
                  </a:cubicBezTo>
                  <a:close/>
                  <a:moveTo>
                    <a:pt x="213" y="0"/>
                  </a:moveTo>
                  <a:cubicBezTo>
                    <a:pt x="96" y="0"/>
                    <a:pt x="0" y="97"/>
                    <a:pt x="0" y="212"/>
                  </a:cubicBezTo>
                  <a:cubicBezTo>
                    <a:pt x="0" y="329"/>
                    <a:pt x="95" y="425"/>
                    <a:pt x="213" y="425"/>
                  </a:cubicBezTo>
                  <a:lnTo>
                    <a:pt x="1024" y="425"/>
                  </a:lnTo>
                  <a:cubicBezTo>
                    <a:pt x="1142" y="425"/>
                    <a:pt x="1237" y="329"/>
                    <a:pt x="1237" y="212"/>
                  </a:cubicBezTo>
                  <a:cubicBezTo>
                    <a:pt x="1237" y="97"/>
                    <a:pt x="1142" y="0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5"/>
            <p:cNvSpPr/>
            <p:nvPr/>
          </p:nvSpPr>
          <p:spPr>
            <a:xfrm>
              <a:off x="4677946" y="1307550"/>
              <a:ext cx="420932" cy="152148"/>
            </a:xfrm>
            <a:custGeom>
              <a:rect b="b" l="l" r="r" t="t"/>
              <a:pathLst>
                <a:path extrusionOk="0" h="1084" w="2999">
                  <a:moveTo>
                    <a:pt x="2897" y="102"/>
                  </a:moveTo>
                  <a:lnTo>
                    <a:pt x="2897" y="981"/>
                  </a:lnTo>
                  <a:lnTo>
                    <a:pt x="103" y="981"/>
                  </a:lnTo>
                  <a:lnTo>
                    <a:pt x="103" y="102"/>
                  </a:lnTo>
                  <a:close/>
                  <a:moveTo>
                    <a:pt x="52" y="1"/>
                  </a:moveTo>
                  <a:cubicBezTo>
                    <a:pt x="23" y="1"/>
                    <a:pt x="1" y="24"/>
                    <a:pt x="1" y="52"/>
                  </a:cubicBezTo>
                  <a:lnTo>
                    <a:pt x="1" y="1032"/>
                  </a:lnTo>
                  <a:cubicBezTo>
                    <a:pt x="1" y="1060"/>
                    <a:pt x="23" y="1083"/>
                    <a:pt x="52" y="1083"/>
                  </a:cubicBezTo>
                  <a:lnTo>
                    <a:pt x="2948" y="1083"/>
                  </a:lnTo>
                  <a:cubicBezTo>
                    <a:pt x="2975" y="1083"/>
                    <a:pt x="2999" y="1060"/>
                    <a:pt x="2999" y="1032"/>
                  </a:cubicBezTo>
                  <a:lnTo>
                    <a:pt x="2999" y="52"/>
                  </a:lnTo>
                  <a:cubicBezTo>
                    <a:pt x="2999" y="24"/>
                    <a:pt x="2975" y="1"/>
                    <a:pt x="2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5"/>
            <p:cNvSpPr/>
            <p:nvPr/>
          </p:nvSpPr>
          <p:spPr>
            <a:xfrm>
              <a:off x="4735492" y="1307550"/>
              <a:ext cx="14457" cy="152148"/>
            </a:xfrm>
            <a:custGeom>
              <a:rect b="b" l="l" r="r" t="t"/>
              <a:pathLst>
                <a:path extrusionOk="0" h="1084" w="103">
                  <a:moveTo>
                    <a:pt x="51" y="1"/>
                  </a:moveTo>
                  <a:cubicBezTo>
                    <a:pt x="23" y="1"/>
                    <a:pt x="0" y="24"/>
                    <a:pt x="0" y="52"/>
                  </a:cubicBezTo>
                  <a:lnTo>
                    <a:pt x="0" y="1032"/>
                  </a:lnTo>
                  <a:cubicBezTo>
                    <a:pt x="0" y="1060"/>
                    <a:pt x="23" y="1083"/>
                    <a:pt x="51" y="1083"/>
                  </a:cubicBezTo>
                  <a:cubicBezTo>
                    <a:pt x="79" y="1083"/>
                    <a:pt x="102" y="1060"/>
                    <a:pt x="102" y="1032"/>
                  </a:cubicBezTo>
                  <a:lnTo>
                    <a:pt x="102" y="52"/>
                  </a:lnTo>
                  <a:cubicBezTo>
                    <a:pt x="102" y="24"/>
                    <a:pt x="79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5"/>
            <p:cNvSpPr/>
            <p:nvPr/>
          </p:nvSpPr>
          <p:spPr>
            <a:xfrm>
              <a:off x="4785179" y="1307550"/>
              <a:ext cx="14457" cy="152148"/>
            </a:xfrm>
            <a:custGeom>
              <a:rect b="b" l="l" r="r" t="t"/>
              <a:pathLst>
                <a:path extrusionOk="0" h="1084" w="103">
                  <a:moveTo>
                    <a:pt x="51" y="1"/>
                  </a:moveTo>
                  <a:cubicBezTo>
                    <a:pt x="24" y="1"/>
                    <a:pt x="0" y="24"/>
                    <a:pt x="0" y="52"/>
                  </a:cubicBezTo>
                  <a:lnTo>
                    <a:pt x="0" y="1032"/>
                  </a:lnTo>
                  <a:cubicBezTo>
                    <a:pt x="0" y="1060"/>
                    <a:pt x="24" y="1083"/>
                    <a:pt x="51" y="1083"/>
                  </a:cubicBezTo>
                  <a:cubicBezTo>
                    <a:pt x="80" y="1083"/>
                    <a:pt x="103" y="1060"/>
                    <a:pt x="103" y="1032"/>
                  </a:cubicBezTo>
                  <a:lnTo>
                    <a:pt x="103" y="52"/>
                  </a:lnTo>
                  <a:cubicBezTo>
                    <a:pt x="103" y="24"/>
                    <a:pt x="80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5"/>
            <p:cNvSpPr/>
            <p:nvPr/>
          </p:nvSpPr>
          <p:spPr>
            <a:xfrm>
              <a:off x="4834725" y="1307550"/>
              <a:ext cx="14457" cy="152148"/>
            </a:xfrm>
            <a:custGeom>
              <a:rect b="b" l="l" r="r" t="t"/>
              <a:pathLst>
                <a:path extrusionOk="0" h="1084" w="103">
                  <a:moveTo>
                    <a:pt x="51" y="1"/>
                  </a:moveTo>
                  <a:cubicBezTo>
                    <a:pt x="24" y="1"/>
                    <a:pt x="0" y="24"/>
                    <a:pt x="0" y="52"/>
                  </a:cubicBezTo>
                  <a:lnTo>
                    <a:pt x="0" y="1032"/>
                  </a:lnTo>
                  <a:cubicBezTo>
                    <a:pt x="0" y="1060"/>
                    <a:pt x="24" y="1083"/>
                    <a:pt x="51" y="1083"/>
                  </a:cubicBezTo>
                  <a:cubicBezTo>
                    <a:pt x="81" y="1083"/>
                    <a:pt x="103" y="1060"/>
                    <a:pt x="103" y="1032"/>
                  </a:cubicBezTo>
                  <a:lnTo>
                    <a:pt x="103" y="52"/>
                  </a:lnTo>
                  <a:cubicBezTo>
                    <a:pt x="103" y="24"/>
                    <a:pt x="80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5"/>
            <p:cNvSpPr/>
            <p:nvPr/>
          </p:nvSpPr>
          <p:spPr>
            <a:xfrm>
              <a:off x="4884411" y="1307550"/>
              <a:ext cx="14457" cy="152148"/>
            </a:xfrm>
            <a:custGeom>
              <a:rect b="b" l="l" r="r" t="t"/>
              <a:pathLst>
                <a:path extrusionOk="0" h="1084" w="103">
                  <a:moveTo>
                    <a:pt x="51" y="1"/>
                  </a:moveTo>
                  <a:cubicBezTo>
                    <a:pt x="24" y="1"/>
                    <a:pt x="0" y="24"/>
                    <a:pt x="0" y="52"/>
                  </a:cubicBezTo>
                  <a:lnTo>
                    <a:pt x="0" y="1032"/>
                  </a:lnTo>
                  <a:cubicBezTo>
                    <a:pt x="0" y="1060"/>
                    <a:pt x="24" y="1083"/>
                    <a:pt x="51" y="1083"/>
                  </a:cubicBezTo>
                  <a:cubicBezTo>
                    <a:pt x="80" y="1083"/>
                    <a:pt x="103" y="1060"/>
                    <a:pt x="103" y="1032"/>
                  </a:cubicBezTo>
                  <a:lnTo>
                    <a:pt x="103" y="52"/>
                  </a:lnTo>
                  <a:cubicBezTo>
                    <a:pt x="103" y="24"/>
                    <a:pt x="80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5"/>
            <p:cNvSpPr/>
            <p:nvPr/>
          </p:nvSpPr>
          <p:spPr>
            <a:xfrm>
              <a:off x="4934238" y="1307550"/>
              <a:ext cx="14457" cy="152148"/>
            </a:xfrm>
            <a:custGeom>
              <a:rect b="b" l="l" r="r" t="t"/>
              <a:pathLst>
                <a:path extrusionOk="0" h="1084" w="103">
                  <a:moveTo>
                    <a:pt x="51" y="1"/>
                  </a:moveTo>
                  <a:cubicBezTo>
                    <a:pt x="23" y="1"/>
                    <a:pt x="0" y="24"/>
                    <a:pt x="0" y="52"/>
                  </a:cubicBezTo>
                  <a:lnTo>
                    <a:pt x="0" y="1032"/>
                  </a:lnTo>
                  <a:cubicBezTo>
                    <a:pt x="0" y="1060"/>
                    <a:pt x="23" y="1083"/>
                    <a:pt x="51" y="1083"/>
                  </a:cubicBezTo>
                  <a:cubicBezTo>
                    <a:pt x="79" y="1083"/>
                    <a:pt x="103" y="1060"/>
                    <a:pt x="103" y="1032"/>
                  </a:cubicBezTo>
                  <a:lnTo>
                    <a:pt x="103" y="52"/>
                  </a:lnTo>
                  <a:cubicBezTo>
                    <a:pt x="103" y="24"/>
                    <a:pt x="79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5"/>
            <p:cNvSpPr/>
            <p:nvPr/>
          </p:nvSpPr>
          <p:spPr>
            <a:xfrm>
              <a:off x="4983924" y="1307550"/>
              <a:ext cx="14457" cy="152148"/>
            </a:xfrm>
            <a:custGeom>
              <a:rect b="b" l="l" r="r" t="t"/>
              <a:pathLst>
                <a:path extrusionOk="0" h="1084" w="103">
                  <a:moveTo>
                    <a:pt x="51" y="1"/>
                  </a:moveTo>
                  <a:cubicBezTo>
                    <a:pt x="23" y="1"/>
                    <a:pt x="0" y="24"/>
                    <a:pt x="0" y="52"/>
                  </a:cubicBezTo>
                  <a:lnTo>
                    <a:pt x="0" y="1032"/>
                  </a:lnTo>
                  <a:cubicBezTo>
                    <a:pt x="0" y="1060"/>
                    <a:pt x="23" y="1083"/>
                    <a:pt x="51" y="1083"/>
                  </a:cubicBezTo>
                  <a:cubicBezTo>
                    <a:pt x="79" y="1083"/>
                    <a:pt x="103" y="1060"/>
                    <a:pt x="103" y="1032"/>
                  </a:cubicBezTo>
                  <a:lnTo>
                    <a:pt x="103" y="52"/>
                  </a:lnTo>
                  <a:cubicBezTo>
                    <a:pt x="103" y="24"/>
                    <a:pt x="79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5"/>
            <p:cNvSpPr/>
            <p:nvPr/>
          </p:nvSpPr>
          <p:spPr>
            <a:xfrm>
              <a:off x="5033470" y="1307550"/>
              <a:ext cx="14457" cy="152148"/>
            </a:xfrm>
            <a:custGeom>
              <a:rect b="b" l="l" r="r" t="t"/>
              <a:pathLst>
                <a:path extrusionOk="0" h="1084" w="103">
                  <a:moveTo>
                    <a:pt x="51" y="1"/>
                  </a:moveTo>
                  <a:cubicBezTo>
                    <a:pt x="23" y="1"/>
                    <a:pt x="0" y="24"/>
                    <a:pt x="0" y="52"/>
                  </a:cubicBezTo>
                  <a:lnTo>
                    <a:pt x="0" y="1032"/>
                  </a:lnTo>
                  <a:cubicBezTo>
                    <a:pt x="0" y="1060"/>
                    <a:pt x="23" y="1083"/>
                    <a:pt x="51" y="1083"/>
                  </a:cubicBezTo>
                  <a:cubicBezTo>
                    <a:pt x="79" y="1083"/>
                    <a:pt x="103" y="1060"/>
                    <a:pt x="103" y="1032"/>
                  </a:cubicBezTo>
                  <a:lnTo>
                    <a:pt x="103" y="52"/>
                  </a:lnTo>
                  <a:cubicBezTo>
                    <a:pt x="103" y="24"/>
                    <a:pt x="79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5"/>
            <p:cNvSpPr/>
            <p:nvPr/>
          </p:nvSpPr>
          <p:spPr>
            <a:xfrm>
              <a:off x="3771660" y="1488188"/>
              <a:ext cx="1631095" cy="14597"/>
            </a:xfrm>
            <a:custGeom>
              <a:rect b="b" l="l" r="r" t="t"/>
              <a:pathLst>
                <a:path extrusionOk="0" h="104" w="11621">
                  <a:moveTo>
                    <a:pt x="52" y="1"/>
                  </a:moveTo>
                  <a:cubicBezTo>
                    <a:pt x="23" y="1"/>
                    <a:pt x="1" y="23"/>
                    <a:pt x="1" y="52"/>
                  </a:cubicBezTo>
                  <a:cubicBezTo>
                    <a:pt x="1" y="80"/>
                    <a:pt x="23" y="103"/>
                    <a:pt x="52" y="103"/>
                  </a:cubicBezTo>
                  <a:lnTo>
                    <a:pt x="11570" y="103"/>
                  </a:lnTo>
                  <a:cubicBezTo>
                    <a:pt x="11598" y="103"/>
                    <a:pt x="11621" y="80"/>
                    <a:pt x="11621" y="52"/>
                  </a:cubicBezTo>
                  <a:cubicBezTo>
                    <a:pt x="11621" y="23"/>
                    <a:pt x="11598" y="1"/>
                    <a:pt x="11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5"/>
            <p:cNvSpPr/>
            <p:nvPr/>
          </p:nvSpPr>
          <p:spPr>
            <a:xfrm>
              <a:off x="5577214" y="2804734"/>
              <a:ext cx="412932" cy="124918"/>
            </a:xfrm>
            <a:custGeom>
              <a:rect b="b" l="l" r="r" t="t"/>
              <a:pathLst>
                <a:path extrusionOk="0" h="890" w="2942">
                  <a:moveTo>
                    <a:pt x="1478" y="103"/>
                  </a:moveTo>
                  <a:cubicBezTo>
                    <a:pt x="1746" y="103"/>
                    <a:pt x="1979" y="276"/>
                    <a:pt x="2057" y="531"/>
                  </a:cubicBezTo>
                  <a:cubicBezTo>
                    <a:pt x="2062" y="547"/>
                    <a:pt x="2073" y="560"/>
                    <a:pt x="2088" y="565"/>
                  </a:cubicBezTo>
                  <a:cubicBezTo>
                    <a:pt x="2093" y="567"/>
                    <a:pt x="2099" y="568"/>
                    <a:pt x="2104" y="568"/>
                  </a:cubicBezTo>
                  <a:cubicBezTo>
                    <a:pt x="2114" y="568"/>
                    <a:pt x="2125" y="564"/>
                    <a:pt x="2134" y="558"/>
                  </a:cubicBezTo>
                  <a:cubicBezTo>
                    <a:pt x="2210" y="507"/>
                    <a:pt x="2298" y="480"/>
                    <a:pt x="2390" y="480"/>
                  </a:cubicBezTo>
                  <a:cubicBezTo>
                    <a:pt x="2587" y="480"/>
                    <a:pt x="2761" y="606"/>
                    <a:pt x="2823" y="787"/>
                  </a:cubicBezTo>
                  <a:lnTo>
                    <a:pt x="119" y="787"/>
                  </a:lnTo>
                  <a:cubicBezTo>
                    <a:pt x="198" y="536"/>
                    <a:pt x="431" y="362"/>
                    <a:pt x="697" y="362"/>
                  </a:cubicBezTo>
                  <a:cubicBezTo>
                    <a:pt x="770" y="362"/>
                    <a:pt x="841" y="374"/>
                    <a:pt x="910" y="399"/>
                  </a:cubicBezTo>
                  <a:cubicBezTo>
                    <a:pt x="915" y="401"/>
                    <a:pt x="921" y="403"/>
                    <a:pt x="927" y="403"/>
                  </a:cubicBezTo>
                  <a:cubicBezTo>
                    <a:pt x="944" y="403"/>
                    <a:pt x="960" y="394"/>
                    <a:pt x="969" y="379"/>
                  </a:cubicBezTo>
                  <a:cubicBezTo>
                    <a:pt x="1082" y="207"/>
                    <a:pt x="1271" y="103"/>
                    <a:pt x="1478" y="103"/>
                  </a:cubicBezTo>
                  <a:close/>
                  <a:moveTo>
                    <a:pt x="1479" y="0"/>
                  </a:moveTo>
                  <a:cubicBezTo>
                    <a:pt x="1252" y="0"/>
                    <a:pt x="1041" y="110"/>
                    <a:pt x="908" y="291"/>
                  </a:cubicBezTo>
                  <a:cubicBezTo>
                    <a:pt x="840" y="269"/>
                    <a:pt x="770" y="259"/>
                    <a:pt x="698" y="259"/>
                  </a:cubicBezTo>
                  <a:cubicBezTo>
                    <a:pt x="362" y="259"/>
                    <a:pt x="69" y="499"/>
                    <a:pt x="4" y="828"/>
                  </a:cubicBezTo>
                  <a:cubicBezTo>
                    <a:pt x="0" y="843"/>
                    <a:pt x="4" y="859"/>
                    <a:pt x="14" y="870"/>
                  </a:cubicBezTo>
                  <a:cubicBezTo>
                    <a:pt x="25" y="883"/>
                    <a:pt x="39" y="889"/>
                    <a:pt x="53" y="889"/>
                  </a:cubicBezTo>
                  <a:lnTo>
                    <a:pt x="2891" y="889"/>
                  </a:lnTo>
                  <a:cubicBezTo>
                    <a:pt x="2905" y="889"/>
                    <a:pt x="2920" y="882"/>
                    <a:pt x="2928" y="870"/>
                  </a:cubicBezTo>
                  <a:cubicBezTo>
                    <a:pt x="2938" y="859"/>
                    <a:pt x="2942" y="843"/>
                    <a:pt x="2939" y="828"/>
                  </a:cubicBezTo>
                  <a:cubicBezTo>
                    <a:pt x="2888" y="567"/>
                    <a:pt x="2656" y="378"/>
                    <a:pt x="2390" y="378"/>
                  </a:cubicBezTo>
                  <a:cubicBezTo>
                    <a:pt x="2301" y="378"/>
                    <a:pt x="2212" y="399"/>
                    <a:pt x="2133" y="440"/>
                  </a:cubicBezTo>
                  <a:cubicBezTo>
                    <a:pt x="2026" y="174"/>
                    <a:pt x="1770" y="0"/>
                    <a:pt x="1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5"/>
            <p:cNvSpPr/>
            <p:nvPr/>
          </p:nvSpPr>
          <p:spPr>
            <a:xfrm>
              <a:off x="3304551" y="2213271"/>
              <a:ext cx="538552" cy="159586"/>
            </a:xfrm>
            <a:custGeom>
              <a:rect b="b" l="l" r="r" t="t"/>
              <a:pathLst>
                <a:path extrusionOk="0" h="1137" w="3837">
                  <a:moveTo>
                    <a:pt x="1927" y="103"/>
                  </a:moveTo>
                  <a:cubicBezTo>
                    <a:pt x="2286" y="103"/>
                    <a:pt x="2598" y="334"/>
                    <a:pt x="2702" y="677"/>
                  </a:cubicBezTo>
                  <a:cubicBezTo>
                    <a:pt x="2707" y="693"/>
                    <a:pt x="2720" y="705"/>
                    <a:pt x="2735" y="710"/>
                  </a:cubicBezTo>
                  <a:cubicBezTo>
                    <a:pt x="2741" y="712"/>
                    <a:pt x="2746" y="713"/>
                    <a:pt x="2752" y="713"/>
                  </a:cubicBezTo>
                  <a:cubicBezTo>
                    <a:pt x="2762" y="713"/>
                    <a:pt x="2773" y="710"/>
                    <a:pt x="2781" y="704"/>
                  </a:cubicBezTo>
                  <a:cubicBezTo>
                    <a:pt x="2883" y="635"/>
                    <a:pt x="3002" y="597"/>
                    <a:pt x="3126" y="597"/>
                  </a:cubicBezTo>
                  <a:cubicBezTo>
                    <a:pt x="3398" y="597"/>
                    <a:pt x="3638" y="778"/>
                    <a:pt x="3717" y="1034"/>
                  </a:cubicBezTo>
                  <a:lnTo>
                    <a:pt x="118" y="1034"/>
                  </a:lnTo>
                  <a:cubicBezTo>
                    <a:pt x="215" y="688"/>
                    <a:pt x="534" y="443"/>
                    <a:pt x="898" y="443"/>
                  </a:cubicBezTo>
                  <a:cubicBezTo>
                    <a:pt x="899" y="443"/>
                    <a:pt x="900" y="443"/>
                    <a:pt x="901" y="443"/>
                  </a:cubicBezTo>
                  <a:cubicBezTo>
                    <a:pt x="998" y="443"/>
                    <a:pt x="1094" y="459"/>
                    <a:pt x="1185" y="494"/>
                  </a:cubicBezTo>
                  <a:cubicBezTo>
                    <a:pt x="1191" y="496"/>
                    <a:pt x="1196" y="497"/>
                    <a:pt x="1202" y="497"/>
                  </a:cubicBezTo>
                  <a:cubicBezTo>
                    <a:pt x="1219" y="497"/>
                    <a:pt x="1235" y="489"/>
                    <a:pt x="1244" y="474"/>
                  </a:cubicBezTo>
                  <a:cubicBezTo>
                    <a:pt x="1396" y="241"/>
                    <a:pt x="1651" y="103"/>
                    <a:pt x="1927" y="103"/>
                  </a:cubicBezTo>
                  <a:close/>
                  <a:moveTo>
                    <a:pt x="1928" y="1"/>
                  </a:moveTo>
                  <a:cubicBezTo>
                    <a:pt x="1631" y="1"/>
                    <a:pt x="1355" y="142"/>
                    <a:pt x="1183" y="385"/>
                  </a:cubicBezTo>
                  <a:cubicBezTo>
                    <a:pt x="1091" y="355"/>
                    <a:pt x="997" y="340"/>
                    <a:pt x="901" y="340"/>
                  </a:cubicBezTo>
                  <a:cubicBezTo>
                    <a:pt x="466" y="340"/>
                    <a:pt x="88" y="649"/>
                    <a:pt x="4" y="1075"/>
                  </a:cubicBezTo>
                  <a:cubicBezTo>
                    <a:pt x="0" y="1091"/>
                    <a:pt x="4" y="1106"/>
                    <a:pt x="14" y="1117"/>
                  </a:cubicBezTo>
                  <a:cubicBezTo>
                    <a:pt x="25" y="1129"/>
                    <a:pt x="39" y="1137"/>
                    <a:pt x="54" y="1137"/>
                  </a:cubicBezTo>
                  <a:lnTo>
                    <a:pt x="3784" y="1137"/>
                  </a:lnTo>
                  <a:cubicBezTo>
                    <a:pt x="3797" y="1137"/>
                    <a:pt x="3813" y="1128"/>
                    <a:pt x="3823" y="1117"/>
                  </a:cubicBezTo>
                  <a:cubicBezTo>
                    <a:pt x="3832" y="1106"/>
                    <a:pt x="3836" y="1090"/>
                    <a:pt x="3833" y="1075"/>
                  </a:cubicBezTo>
                  <a:cubicBezTo>
                    <a:pt x="3766" y="739"/>
                    <a:pt x="3470" y="495"/>
                    <a:pt x="3127" y="495"/>
                  </a:cubicBezTo>
                  <a:cubicBezTo>
                    <a:pt x="3005" y="495"/>
                    <a:pt x="2887" y="526"/>
                    <a:pt x="2780" y="585"/>
                  </a:cubicBezTo>
                  <a:cubicBezTo>
                    <a:pt x="2645" y="233"/>
                    <a:pt x="2310" y="1"/>
                    <a:pt x="1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5"/>
            <p:cNvSpPr/>
            <p:nvPr/>
          </p:nvSpPr>
          <p:spPr>
            <a:xfrm>
              <a:off x="5523317" y="1826448"/>
              <a:ext cx="550763" cy="162674"/>
            </a:xfrm>
            <a:custGeom>
              <a:rect b="b" l="l" r="r" t="t"/>
              <a:pathLst>
                <a:path extrusionOk="0" h="1159" w="3924">
                  <a:moveTo>
                    <a:pt x="1970" y="103"/>
                  </a:moveTo>
                  <a:cubicBezTo>
                    <a:pt x="2337" y="103"/>
                    <a:pt x="2659" y="339"/>
                    <a:pt x="2766" y="691"/>
                  </a:cubicBezTo>
                  <a:cubicBezTo>
                    <a:pt x="2770" y="706"/>
                    <a:pt x="2782" y="719"/>
                    <a:pt x="2798" y="724"/>
                  </a:cubicBezTo>
                  <a:cubicBezTo>
                    <a:pt x="2803" y="726"/>
                    <a:pt x="2809" y="727"/>
                    <a:pt x="2814" y="727"/>
                  </a:cubicBezTo>
                  <a:cubicBezTo>
                    <a:pt x="2825" y="727"/>
                    <a:pt x="2835" y="724"/>
                    <a:pt x="2844" y="718"/>
                  </a:cubicBezTo>
                  <a:cubicBezTo>
                    <a:pt x="2948" y="646"/>
                    <a:pt x="3071" y="609"/>
                    <a:pt x="3198" y="609"/>
                  </a:cubicBezTo>
                  <a:cubicBezTo>
                    <a:pt x="3478" y="609"/>
                    <a:pt x="3724" y="793"/>
                    <a:pt x="3805" y="1056"/>
                  </a:cubicBezTo>
                  <a:lnTo>
                    <a:pt x="118" y="1056"/>
                  </a:lnTo>
                  <a:cubicBezTo>
                    <a:pt x="218" y="702"/>
                    <a:pt x="544" y="451"/>
                    <a:pt x="918" y="451"/>
                  </a:cubicBezTo>
                  <a:cubicBezTo>
                    <a:pt x="919" y="451"/>
                    <a:pt x="919" y="451"/>
                    <a:pt x="920" y="451"/>
                  </a:cubicBezTo>
                  <a:cubicBezTo>
                    <a:pt x="1019" y="451"/>
                    <a:pt x="1118" y="468"/>
                    <a:pt x="1212" y="503"/>
                  </a:cubicBezTo>
                  <a:cubicBezTo>
                    <a:pt x="1217" y="505"/>
                    <a:pt x="1223" y="506"/>
                    <a:pt x="1229" y="506"/>
                  </a:cubicBezTo>
                  <a:cubicBezTo>
                    <a:pt x="1246" y="506"/>
                    <a:pt x="1262" y="497"/>
                    <a:pt x="1271" y="482"/>
                  </a:cubicBezTo>
                  <a:cubicBezTo>
                    <a:pt x="1427" y="245"/>
                    <a:pt x="1688" y="103"/>
                    <a:pt x="1970" y="103"/>
                  </a:cubicBezTo>
                  <a:close/>
                  <a:moveTo>
                    <a:pt x="1971" y="0"/>
                  </a:moveTo>
                  <a:cubicBezTo>
                    <a:pt x="1668" y="0"/>
                    <a:pt x="1386" y="146"/>
                    <a:pt x="1210" y="393"/>
                  </a:cubicBezTo>
                  <a:cubicBezTo>
                    <a:pt x="1117" y="363"/>
                    <a:pt x="1019" y="347"/>
                    <a:pt x="921" y="347"/>
                  </a:cubicBezTo>
                  <a:cubicBezTo>
                    <a:pt x="476" y="347"/>
                    <a:pt x="91" y="662"/>
                    <a:pt x="4" y="1097"/>
                  </a:cubicBezTo>
                  <a:cubicBezTo>
                    <a:pt x="0" y="1113"/>
                    <a:pt x="4" y="1128"/>
                    <a:pt x="15" y="1140"/>
                  </a:cubicBezTo>
                  <a:cubicBezTo>
                    <a:pt x="25" y="1152"/>
                    <a:pt x="39" y="1159"/>
                    <a:pt x="54" y="1159"/>
                  </a:cubicBezTo>
                  <a:lnTo>
                    <a:pt x="3869" y="1159"/>
                  </a:lnTo>
                  <a:cubicBezTo>
                    <a:pt x="3884" y="1159"/>
                    <a:pt x="3899" y="1152"/>
                    <a:pt x="3910" y="1141"/>
                  </a:cubicBezTo>
                  <a:cubicBezTo>
                    <a:pt x="3919" y="1130"/>
                    <a:pt x="3923" y="1115"/>
                    <a:pt x="3920" y="1099"/>
                  </a:cubicBezTo>
                  <a:cubicBezTo>
                    <a:pt x="3853" y="757"/>
                    <a:pt x="3550" y="507"/>
                    <a:pt x="3199" y="507"/>
                  </a:cubicBezTo>
                  <a:cubicBezTo>
                    <a:pt x="3074" y="507"/>
                    <a:pt x="2952" y="539"/>
                    <a:pt x="2844" y="599"/>
                  </a:cubicBezTo>
                  <a:cubicBezTo>
                    <a:pt x="2706" y="238"/>
                    <a:pt x="2363" y="0"/>
                    <a:pt x="19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5"/>
            <p:cNvSpPr/>
            <p:nvPr/>
          </p:nvSpPr>
          <p:spPr>
            <a:xfrm>
              <a:off x="3234232" y="3500341"/>
              <a:ext cx="413072" cy="124918"/>
            </a:xfrm>
            <a:custGeom>
              <a:rect b="b" l="l" r="r" t="t"/>
              <a:pathLst>
                <a:path extrusionOk="0" h="890" w="2943">
                  <a:moveTo>
                    <a:pt x="1478" y="103"/>
                  </a:moveTo>
                  <a:cubicBezTo>
                    <a:pt x="1747" y="103"/>
                    <a:pt x="1980" y="276"/>
                    <a:pt x="2057" y="532"/>
                  </a:cubicBezTo>
                  <a:cubicBezTo>
                    <a:pt x="2063" y="547"/>
                    <a:pt x="2075" y="559"/>
                    <a:pt x="2090" y="564"/>
                  </a:cubicBezTo>
                  <a:cubicBezTo>
                    <a:pt x="2096" y="566"/>
                    <a:pt x="2101" y="567"/>
                    <a:pt x="2107" y="567"/>
                  </a:cubicBezTo>
                  <a:cubicBezTo>
                    <a:pt x="2117" y="567"/>
                    <a:pt x="2128" y="564"/>
                    <a:pt x="2136" y="558"/>
                  </a:cubicBezTo>
                  <a:cubicBezTo>
                    <a:pt x="2211" y="507"/>
                    <a:pt x="2300" y="481"/>
                    <a:pt x="2392" y="481"/>
                  </a:cubicBezTo>
                  <a:cubicBezTo>
                    <a:pt x="2587" y="481"/>
                    <a:pt x="2761" y="605"/>
                    <a:pt x="2824" y="787"/>
                  </a:cubicBezTo>
                  <a:lnTo>
                    <a:pt x="121" y="787"/>
                  </a:lnTo>
                  <a:cubicBezTo>
                    <a:pt x="198" y="538"/>
                    <a:pt x="433" y="362"/>
                    <a:pt x="699" y="362"/>
                  </a:cubicBezTo>
                  <a:cubicBezTo>
                    <a:pt x="771" y="362"/>
                    <a:pt x="843" y="374"/>
                    <a:pt x="910" y="400"/>
                  </a:cubicBezTo>
                  <a:cubicBezTo>
                    <a:pt x="916" y="402"/>
                    <a:pt x="922" y="403"/>
                    <a:pt x="928" y="403"/>
                  </a:cubicBezTo>
                  <a:cubicBezTo>
                    <a:pt x="944" y="403"/>
                    <a:pt x="961" y="394"/>
                    <a:pt x="971" y="379"/>
                  </a:cubicBezTo>
                  <a:cubicBezTo>
                    <a:pt x="1083" y="206"/>
                    <a:pt x="1273" y="103"/>
                    <a:pt x="1478" y="103"/>
                  </a:cubicBezTo>
                  <a:close/>
                  <a:moveTo>
                    <a:pt x="1479" y="1"/>
                  </a:moveTo>
                  <a:cubicBezTo>
                    <a:pt x="1253" y="1"/>
                    <a:pt x="1042" y="109"/>
                    <a:pt x="909" y="291"/>
                  </a:cubicBezTo>
                  <a:cubicBezTo>
                    <a:pt x="842" y="270"/>
                    <a:pt x="771" y="260"/>
                    <a:pt x="700" y="260"/>
                  </a:cubicBezTo>
                  <a:cubicBezTo>
                    <a:pt x="363" y="260"/>
                    <a:pt x="70" y="498"/>
                    <a:pt x="5" y="828"/>
                  </a:cubicBezTo>
                  <a:cubicBezTo>
                    <a:pt x="1" y="844"/>
                    <a:pt x="5" y="859"/>
                    <a:pt x="15" y="870"/>
                  </a:cubicBezTo>
                  <a:cubicBezTo>
                    <a:pt x="25" y="884"/>
                    <a:pt x="40" y="890"/>
                    <a:pt x="55" y="890"/>
                  </a:cubicBezTo>
                  <a:lnTo>
                    <a:pt x="2891" y="890"/>
                  </a:lnTo>
                  <a:cubicBezTo>
                    <a:pt x="2907" y="890"/>
                    <a:pt x="2921" y="884"/>
                    <a:pt x="2930" y="870"/>
                  </a:cubicBezTo>
                  <a:cubicBezTo>
                    <a:pt x="2939" y="859"/>
                    <a:pt x="2942" y="844"/>
                    <a:pt x="2940" y="828"/>
                  </a:cubicBezTo>
                  <a:cubicBezTo>
                    <a:pt x="2889" y="567"/>
                    <a:pt x="2658" y="378"/>
                    <a:pt x="2391" y="378"/>
                  </a:cubicBezTo>
                  <a:cubicBezTo>
                    <a:pt x="2302" y="378"/>
                    <a:pt x="2214" y="400"/>
                    <a:pt x="2134" y="441"/>
                  </a:cubicBezTo>
                  <a:cubicBezTo>
                    <a:pt x="2027" y="175"/>
                    <a:pt x="1771" y="1"/>
                    <a:pt x="1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5"/>
            <p:cNvSpPr/>
            <p:nvPr/>
          </p:nvSpPr>
          <p:spPr>
            <a:xfrm>
              <a:off x="5308009" y="1771147"/>
              <a:ext cx="439038" cy="144288"/>
            </a:xfrm>
            <a:custGeom>
              <a:rect b="b" l="l" r="r" t="t"/>
              <a:pathLst>
                <a:path extrusionOk="0" h="1028" w="3128">
                  <a:moveTo>
                    <a:pt x="1729" y="0"/>
                  </a:moveTo>
                  <a:cubicBezTo>
                    <a:pt x="1463" y="0"/>
                    <a:pt x="1216" y="128"/>
                    <a:pt x="1062" y="343"/>
                  </a:cubicBezTo>
                  <a:cubicBezTo>
                    <a:pt x="981" y="318"/>
                    <a:pt x="897" y="304"/>
                    <a:pt x="812" y="304"/>
                  </a:cubicBezTo>
                  <a:cubicBezTo>
                    <a:pt x="420" y="304"/>
                    <a:pt x="81" y="583"/>
                    <a:pt x="5" y="966"/>
                  </a:cubicBezTo>
                  <a:cubicBezTo>
                    <a:pt x="1" y="982"/>
                    <a:pt x="5" y="997"/>
                    <a:pt x="15" y="1008"/>
                  </a:cubicBezTo>
                  <a:cubicBezTo>
                    <a:pt x="25" y="1021"/>
                    <a:pt x="40" y="1028"/>
                    <a:pt x="55" y="1028"/>
                  </a:cubicBezTo>
                  <a:lnTo>
                    <a:pt x="1914" y="1028"/>
                  </a:lnTo>
                  <a:cubicBezTo>
                    <a:pt x="1943" y="1028"/>
                    <a:pt x="1965" y="1004"/>
                    <a:pt x="1964" y="977"/>
                  </a:cubicBezTo>
                  <a:cubicBezTo>
                    <a:pt x="1964" y="948"/>
                    <a:pt x="1941" y="925"/>
                    <a:pt x="1913" y="925"/>
                  </a:cubicBezTo>
                  <a:lnTo>
                    <a:pt x="118" y="925"/>
                  </a:lnTo>
                  <a:cubicBezTo>
                    <a:pt x="206" y="622"/>
                    <a:pt x="490" y="407"/>
                    <a:pt x="810" y="407"/>
                  </a:cubicBezTo>
                  <a:cubicBezTo>
                    <a:pt x="896" y="407"/>
                    <a:pt x="982" y="422"/>
                    <a:pt x="1063" y="453"/>
                  </a:cubicBezTo>
                  <a:cubicBezTo>
                    <a:pt x="1068" y="455"/>
                    <a:pt x="1074" y="456"/>
                    <a:pt x="1080" y="456"/>
                  </a:cubicBezTo>
                  <a:cubicBezTo>
                    <a:pt x="1097" y="456"/>
                    <a:pt x="1113" y="447"/>
                    <a:pt x="1122" y="432"/>
                  </a:cubicBezTo>
                  <a:cubicBezTo>
                    <a:pt x="1257" y="227"/>
                    <a:pt x="1483" y="104"/>
                    <a:pt x="1728" y="104"/>
                  </a:cubicBezTo>
                  <a:cubicBezTo>
                    <a:pt x="2046" y="104"/>
                    <a:pt x="2323" y="308"/>
                    <a:pt x="2416" y="613"/>
                  </a:cubicBezTo>
                  <a:cubicBezTo>
                    <a:pt x="2421" y="629"/>
                    <a:pt x="2434" y="641"/>
                    <a:pt x="2449" y="646"/>
                  </a:cubicBezTo>
                  <a:cubicBezTo>
                    <a:pt x="2455" y="648"/>
                    <a:pt x="2460" y="649"/>
                    <a:pt x="2466" y="649"/>
                  </a:cubicBezTo>
                  <a:cubicBezTo>
                    <a:pt x="2476" y="649"/>
                    <a:pt x="2486" y="646"/>
                    <a:pt x="2495" y="640"/>
                  </a:cubicBezTo>
                  <a:cubicBezTo>
                    <a:pt x="2587" y="579"/>
                    <a:pt x="2696" y="548"/>
                    <a:pt x="2804" y="548"/>
                  </a:cubicBezTo>
                  <a:cubicBezTo>
                    <a:pt x="2887" y="548"/>
                    <a:pt x="2971" y="566"/>
                    <a:pt x="3046" y="604"/>
                  </a:cubicBezTo>
                  <a:cubicBezTo>
                    <a:pt x="3053" y="608"/>
                    <a:pt x="3061" y="609"/>
                    <a:pt x="3068" y="609"/>
                  </a:cubicBezTo>
                  <a:cubicBezTo>
                    <a:pt x="3087" y="609"/>
                    <a:pt x="3106" y="599"/>
                    <a:pt x="3115" y="581"/>
                  </a:cubicBezTo>
                  <a:cubicBezTo>
                    <a:pt x="3127" y="555"/>
                    <a:pt x="3117" y="524"/>
                    <a:pt x="3092" y="512"/>
                  </a:cubicBezTo>
                  <a:cubicBezTo>
                    <a:pt x="3002" y="467"/>
                    <a:pt x="2902" y="444"/>
                    <a:pt x="2802" y="444"/>
                  </a:cubicBezTo>
                  <a:cubicBezTo>
                    <a:pt x="2695" y="444"/>
                    <a:pt x="2589" y="470"/>
                    <a:pt x="2495" y="521"/>
                  </a:cubicBezTo>
                  <a:cubicBezTo>
                    <a:pt x="2370" y="207"/>
                    <a:pt x="2072" y="0"/>
                    <a:pt x="1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5"/>
            <p:cNvSpPr/>
            <p:nvPr/>
          </p:nvSpPr>
          <p:spPr>
            <a:xfrm>
              <a:off x="3142299" y="4705443"/>
              <a:ext cx="2889961" cy="14457"/>
            </a:xfrm>
            <a:custGeom>
              <a:rect b="b" l="l" r="r" t="t"/>
              <a:pathLst>
                <a:path extrusionOk="0" h="103" w="20590">
                  <a:moveTo>
                    <a:pt x="52" y="0"/>
                  </a:moveTo>
                  <a:cubicBezTo>
                    <a:pt x="24" y="0"/>
                    <a:pt x="1" y="24"/>
                    <a:pt x="1" y="51"/>
                  </a:cubicBezTo>
                  <a:cubicBezTo>
                    <a:pt x="1" y="80"/>
                    <a:pt x="24" y="103"/>
                    <a:pt x="52" y="103"/>
                  </a:cubicBezTo>
                  <a:lnTo>
                    <a:pt x="20538" y="103"/>
                  </a:lnTo>
                  <a:cubicBezTo>
                    <a:pt x="20566" y="103"/>
                    <a:pt x="20590" y="80"/>
                    <a:pt x="20587" y="51"/>
                  </a:cubicBezTo>
                  <a:cubicBezTo>
                    <a:pt x="20587" y="24"/>
                    <a:pt x="20565" y="0"/>
                    <a:pt x="20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5"/>
            <p:cNvSpPr/>
            <p:nvPr/>
          </p:nvSpPr>
          <p:spPr>
            <a:xfrm>
              <a:off x="5545774" y="3735298"/>
              <a:ext cx="14457" cy="282119"/>
            </a:xfrm>
            <a:custGeom>
              <a:rect b="b" l="l" r="r" t="t"/>
              <a:pathLst>
                <a:path extrusionOk="0" h="2010" w="103">
                  <a:moveTo>
                    <a:pt x="51" y="1"/>
                  </a:moveTo>
                  <a:cubicBezTo>
                    <a:pt x="24" y="1"/>
                    <a:pt x="0" y="24"/>
                    <a:pt x="0" y="52"/>
                  </a:cubicBezTo>
                  <a:lnTo>
                    <a:pt x="0" y="1958"/>
                  </a:lnTo>
                  <a:cubicBezTo>
                    <a:pt x="0" y="1986"/>
                    <a:pt x="24" y="2009"/>
                    <a:pt x="51" y="2009"/>
                  </a:cubicBezTo>
                  <a:cubicBezTo>
                    <a:pt x="80" y="2009"/>
                    <a:pt x="102" y="1986"/>
                    <a:pt x="102" y="1958"/>
                  </a:cubicBezTo>
                  <a:lnTo>
                    <a:pt x="102" y="52"/>
                  </a:lnTo>
                  <a:cubicBezTo>
                    <a:pt x="102" y="24"/>
                    <a:pt x="80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5"/>
            <p:cNvSpPr/>
            <p:nvPr/>
          </p:nvSpPr>
          <p:spPr>
            <a:xfrm>
              <a:off x="5518124" y="3678594"/>
              <a:ext cx="69758" cy="69758"/>
            </a:xfrm>
            <a:custGeom>
              <a:rect b="b" l="l" r="r" t="t"/>
              <a:pathLst>
                <a:path extrusionOk="0" h="497" w="497">
                  <a:moveTo>
                    <a:pt x="248" y="102"/>
                  </a:moveTo>
                  <a:cubicBezTo>
                    <a:pt x="329" y="102"/>
                    <a:pt x="394" y="167"/>
                    <a:pt x="394" y="247"/>
                  </a:cubicBezTo>
                  <a:cubicBezTo>
                    <a:pt x="394" y="328"/>
                    <a:pt x="329" y="393"/>
                    <a:pt x="248" y="393"/>
                  </a:cubicBezTo>
                  <a:cubicBezTo>
                    <a:pt x="168" y="393"/>
                    <a:pt x="103" y="328"/>
                    <a:pt x="103" y="247"/>
                  </a:cubicBezTo>
                  <a:cubicBezTo>
                    <a:pt x="103" y="167"/>
                    <a:pt x="167" y="102"/>
                    <a:pt x="248" y="102"/>
                  </a:cubicBezTo>
                  <a:close/>
                  <a:moveTo>
                    <a:pt x="248" y="0"/>
                  </a:moveTo>
                  <a:cubicBezTo>
                    <a:pt x="112" y="0"/>
                    <a:pt x="1" y="112"/>
                    <a:pt x="1" y="249"/>
                  </a:cubicBezTo>
                  <a:cubicBezTo>
                    <a:pt x="1" y="386"/>
                    <a:pt x="112" y="497"/>
                    <a:pt x="248" y="497"/>
                  </a:cubicBezTo>
                  <a:cubicBezTo>
                    <a:pt x="385" y="497"/>
                    <a:pt x="497" y="386"/>
                    <a:pt x="497" y="249"/>
                  </a:cubicBezTo>
                  <a:cubicBezTo>
                    <a:pt x="497" y="112"/>
                    <a:pt x="385" y="0"/>
                    <a:pt x="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5"/>
            <p:cNvSpPr/>
            <p:nvPr/>
          </p:nvSpPr>
          <p:spPr>
            <a:xfrm>
              <a:off x="5545774" y="3761545"/>
              <a:ext cx="300225" cy="121690"/>
            </a:xfrm>
            <a:custGeom>
              <a:rect b="b" l="l" r="r" t="t"/>
              <a:pathLst>
                <a:path extrusionOk="0" h="867" w="2139">
                  <a:moveTo>
                    <a:pt x="1923" y="101"/>
                  </a:moveTo>
                  <a:lnTo>
                    <a:pt x="1511" y="391"/>
                  </a:lnTo>
                  <a:cubicBezTo>
                    <a:pt x="1497" y="401"/>
                    <a:pt x="1489" y="416"/>
                    <a:pt x="1489" y="433"/>
                  </a:cubicBezTo>
                  <a:cubicBezTo>
                    <a:pt x="1489" y="449"/>
                    <a:pt x="1497" y="466"/>
                    <a:pt x="1511" y="475"/>
                  </a:cubicBezTo>
                  <a:lnTo>
                    <a:pt x="1923" y="764"/>
                  </a:lnTo>
                  <a:lnTo>
                    <a:pt x="104" y="764"/>
                  </a:lnTo>
                  <a:lnTo>
                    <a:pt x="104" y="101"/>
                  </a:lnTo>
                  <a:close/>
                  <a:moveTo>
                    <a:pt x="51" y="1"/>
                  </a:moveTo>
                  <a:cubicBezTo>
                    <a:pt x="24" y="1"/>
                    <a:pt x="0" y="23"/>
                    <a:pt x="0" y="52"/>
                  </a:cubicBezTo>
                  <a:lnTo>
                    <a:pt x="0" y="815"/>
                  </a:lnTo>
                  <a:cubicBezTo>
                    <a:pt x="0" y="844"/>
                    <a:pt x="24" y="866"/>
                    <a:pt x="51" y="866"/>
                  </a:cubicBezTo>
                  <a:lnTo>
                    <a:pt x="2084" y="866"/>
                  </a:lnTo>
                  <a:cubicBezTo>
                    <a:pt x="2107" y="866"/>
                    <a:pt x="2126" y="852"/>
                    <a:pt x="2132" y="832"/>
                  </a:cubicBezTo>
                  <a:cubicBezTo>
                    <a:pt x="2138" y="810"/>
                    <a:pt x="2131" y="788"/>
                    <a:pt x="2113" y="774"/>
                  </a:cubicBezTo>
                  <a:lnTo>
                    <a:pt x="1629" y="435"/>
                  </a:lnTo>
                  <a:lnTo>
                    <a:pt x="2113" y="94"/>
                  </a:lnTo>
                  <a:cubicBezTo>
                    <a:pt x="2131" y="82"/>
                    <a:pt x="2138" y="58"/>
                    <a:pt x="2132" y="37"/>
                  </a:cubicBezTo>
                  <a:cubicBezTo>
                    <a:pt x="2126" y="15"/>
                    <a:pt x="2106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5"/>
            <p:cNvSpPr/>
            <p:nvPr/>
          </p:nvSpPr>
          <p:spPr>
            <a:xfrm>
              <a:off x="3126157" y="4167176"/>
              <a:ext cx="288996" cy="428933"/>
            </a:xfrm>
            <a:custGeom>
              <a:rect b="b" l="l" r="r" t="t"/>
              <a:pathLst>
                <a:path extrusionOk="0" h="3056" w="2059">
                  <a:moveTo>
                    <a:pt x="1030" y="104"/>
                  </a:moveTo>
                  <a:cubicBezTo>
                    <a:pt x="1311" y="104"/>
                    <a:pt x="1541" y="334"/>
                    <a:pt x="1538" y="615"/>
                  </a:cubicBezTo>
                  <a:cubicBezTo>
                    <a:pt x="1538" y="667"/>
                    <a:pt x="1531" y="719"/>
                    <a:pt x="1516" y="769"/>
                  </a:cubicBezTo>
                  <a:cubicBezTo>
                    <a:pt x="1511" y="785"/>
                    <a:pt x="1515" y="805"/>
                    <a:pt x="1527" y="819"/>
                  </a:cubicBezTo>
                  <a:cubicBezTo>
                    <a:pt x="1648" y="947"/>
                    <a:pt x="1714" y="1113"/>
                    <a:pt x="1714" y="1287"/>
                  </a:cubicBezTo>
                  <a:cubicBezTo>
                    <a:pt x="1714" y="1313"/>
                    <a:pt x="1712" y="1339"/>
                    <a:pt x="1709" y="1370"/>
                  </a:cubicBezTo>
                  <a:cubicBezTo>
                    <a:pt x="1707" y="1385"/>
                    <a:pt x="1711" y="1399"/>
                    <a:pt x="1721" y="1410"/>
                  </a:cubicBezTo>
                  <a:cubicBezTo>
                    <a:pt x="1873" y="1581"/>
                    <a:pt x="1956" y="1798"/>
                    <a:pt x="1956" y="2024"/>
                  </a:cubicBezTo>
                  <a:cubicBezTo>
                    <a:pt x="1956" y="2536"/>
                    <a:pt x="1540" y="2952"/>
                    <a:pt x="1029" y="2952"/>
                  </a:cubicBezTo>
                  <a:cubicBezTo>
                    <a:pt x="517" y="2952"/>
                    <a:pt x="101" y="2536"/>
                    <a:pt x="101" y="2024"/>
                  </a:cubicBezTo>
                  <a:cubicBezTo>
                    <a:pt x="101" y="1799"/>
                    <a:pt x="185" y="1581"/>
                    <a:pt x="335" y="1410"/>
                  </a:cubicBezTo>
                  <a:cubicBezTo>
                    <a:pt x="345" y="1400"/>
                    <a:pt x="349" y="1385"/>
                    <a:pt x="348" y="1370"/>
                  </a:cubicBezTo>
                  <a:cubicBezTo>
                    <a:pt x="344" y="1341"/>
                    <a:pt x="343" y="1313"/>
                    <a:pt x="343" y="1287"/>
                  </a:cubicBezTo>
                  <a:cubicBezTo>
                    <a:pt x="343" y="1114"/>
                    <a:pt x="410" y="947"/>
                    <a:pt x="529" y="819"/>
                  </a:cubicBezTo>
                  <a:cubicBezTo>
                    <a:pt x="543" y="806"/>
                    <a:pt x="546" y="786"/>
                    <a:pt x="541" y="769"/>
                  </a:cubicBezTo>
                  <a:cubicBezTo>
                    <a:pt x="525" y="719"/>
                    <a:pt x="518" y="667"/>
                    <a:pt x="518" y="615"/>
                  </a:cubicBezTo>
                  <a:cubicBezTo>
                    <a:pt x="518" y="333"/>
                    <a:pt x="748" y="104"/>
                    <a:pt x="1030" y="104"/>
                  </a:cubicBezTo>
                  <a:close/>
                  <a:moveTo>
                    <a:pt x="1029" y="0"/>
                  </a:moveTo>
                  <a:cubicBezTo>
                    <a:pt x="689" y="0"/>
                    <a:pt x="415" y="277"/>
                    <a:pt x="415" y="614"/>
                  </a:cubicBezTo>
                  <a:cubicBezTo>
                    <a:pt x="415" y="667"/>
                    <a:pt x="422" y="719"/>
                    <a:pt x="435" y="770"/>
                  </a:cubicBezTo>
                  <a:cubicBezTo>
                    <a:pt x="309" y="914"/>
                    <a:pt x="241" y="1097"/>
                    <a:pt x="241" y="1287"/>
                  </a:cubicBezTo>
                  <a:cubicBezTo>
                    <a:pt x="241" y="1311"/>
                    <a:pt x="242" y="1336"/>
                    <a:pt x="244" y="1361"/>
                  </a:cubicBezTo>
                  <a:cubicBezTo>
                    <a:pt x="87" y="1547"/>
                    <a:pt x="0" y="1783"/>
                    <a:pt x="0" y="2026"/>
                  </a:cubicBezTo>
                  <a:cubicBezTo>
                    <a:pt x="0" y="2594"/>
                    <a:pt x="462" y="3056"/>
                    <a:pt x="1030" y="3056"/>
                  </a:cubicBezTo>
                  <a:cubicBezTo>
                    <a:pt x="1598" y="3056"/>
                    <a:pt x="2059" y="2594"/>
                    <a:pt x="2056" y="2026"/>
                  </a:cubicBezTo>
                  <a:cubicBezTo>
                    <a:pt x="2056" y="1782"/>
                    <a:pt x="1971" y="1547"/>
                    <a:pt x="1812" y="1361"/>
                  </a:cubicBezTo>
                  <a:cubicBezTo>
                    <a:pt x="1814" y="1334"/>
                    <a:pt x="1816" y="1311"/>
                    <a:pt x="1816" y="1287"/>
                  </a:cubicBezTo>
                  <a:cubicBezTo>
                    <a:pt x="1816" y="1096"/>
                    <a:pt x="1747" y="914"/>
                    <a:pt x="1622" y="770"/>
                  </a:cubicBezTo>
                  <a:cubicBezTo>
                    <a:pt x="1635" y="719"/>
                    <a:pt x="1643" y="666"/>
                    <a:pt x="1643" y="614"/>
                  </a:cubicBezTo>
                  <a:cubicBezTo>
                    <a:pt x="1643" y="275"/>
                    <a:pt x="1366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5"/>
            <p:cNvSpPr/>
            <p:nvPr/>
          </p:nvSpPr>
          <p:spPr>
            <a:xfrm>
              <a:off x="3263427" y="4362412"/>
              <a:ext cx="14457" cy="357491"/>
            </a:xfrm>
            <a:custGeom>
              <a:rect b="b" l="l" r="r" t="t"/>
              <a:pathLst>
                <a:path extrusionOk="0" h="2547" w="103">
                  <a:moveTo>
                    <a:pt x="52" y="1"/>
                  </a:moveTo>
                  <a:cubicBezTo>
                    <a:pt x="23" y="1"/>
                    <a:pt x="1" y="23"/>
                    <a:pt x="1" y="52"/>
                  </a:cubicBezTo>
                  <a:lnTo>
                    <a:pt x="1" y="2495"/>
                  </a:lnTo>
                  <a:cubicBezTo>
                    <a:pt x="1" y="2524"/>
                    <a:pt x="23" y="2547"/>
                    <a:pt x="52" y="2547"/>
                  </a:cubicBezTo>
                  <a:cubicBezTo>
                    <a:pt x="79" y="2547"/>
                    <a:pt x="103" y="2524"/>
                    <a:pt x="103" y="2495"/>
                  </a:cubicBezTo>
                  <a:lnTo>
                    <a:pt x="103" y="52"/>
                  </a:lnTo>
                  <a:cubicBezTo>
                    <a:pt x="103" y="23"/>
                    <a:pt x="79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5"/>
            <p:cNvSpPr/>
            <p:nvPr/>
          </p:nvSpPr>
          <p:spPr>
            <a:xfrm>
              <a:off x="3262725" y="4454486"/>
              <a:ext cx="67652" cy="66249"/>
            </a:xfrm>
            <a:custGeom>
              <a:rect b="b" l="l" r="r" t="t"/>
              <a:pathLst>
                <a:path extrusionOk="0" h="472" w="482">
                  <a:moveTo>
                    <a:pt x="425" y="1"/>
                  </a:moveTo>
                  <a:cubicBezTo>
                    <a:pt x="412" y="1"/>
                    <a:pt x="399" y="6"/>
                    <a:pt x="389" y="16"/>
                  </a:cubicBezTo>
                  <a:lnTo>
                    <a:pt x="21" y="384"/>
                  </a:lnTo>
                  <a:cubicBezTo>
                    <a:pt x="0" y="404"/>
                    <a:pt x="0" y="436"/>
                    <a:pt x="21" y="456"/>
                  </a:cubicBezTo>
                  <a:cubicBezTo>
                    <a:pt x="31" y="466"/>
                    <a:pt x="43" y="471"/>
                    <a:pt x="57" y="471"/>
                  </a:cubicBezTo>
                  <a:cubicBezTo>
                    <a:pt x="69" y="471"/>
                    <a:pt x="82" y="466"/>
                    <a:pt x="92" y="456"/>
                  </a:cubicBezTo>
                  <a:lnTo>
                    <a:pt x="461" y="88"/>
                  </a:lnTo>
                  <a:cubicBezTo>
                    <a:pt x="481" y="68"/>
                    <a:pt x="481" y="37"/>
                    <a:pt x="461" y="16"/>
                  </a:cubicBezTo>
                  <a:cubicBezTo>
                    <a:pt x="451" y="6"/>
                    <a:pt x="438" y="1"/>
                    <a:pt x="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5"/>
            <p:cNvSpPr/>
            <p:nvPr/>
          </p:nvSpPr>
          <p:spPr>
            <a:xfrm>
              <a:off x="3214161" y="4380798"/>
              <a:ext cx="64424" cy="63021"/>
            </a:xfrm>
            <a:custGeom>
              <a:rect b="b" l="l" r="r" t="t"/>
              <a:pathLst>
                <a:path extrusionOk="0" h="449" w="459">
                  <a:moveTo>
                    <a:pt x="58" y="1"/>
                  </a:moveTo>
                  <a:cubicBezTo>
                    <a:pt x="45" y="1"/>
                    <a:pt x="31" y="6"/>
                    <a:pt x="21" y="16"/>
                  </a:cubicBezTo>
                  <a:cubicBezTo>
                    <a:pt x="1" y="36"/>
                    <a:pt x="1" y="67"/>
                    <a:pt x="21" y="88"/>
                  </a:cubicBezTo>
                  <a:lnTo>
                    <a:pt x="367" y="434"/>
                  </a:lnTo>
                  <a:cubicBezTo>
                    <a:pt x="377" y="444"/>
                    <a:pt x="389" y="449"/>
                    <a:pt x="403" y="449"/>
                  </a:cubicBezTo>
                  <a:cubicBezTo>
                    <a:pt x="415" y="449"/>
                    <a:pt x="428" y="444"/>
                    <a:pt x="438" y="434"/>
                  </a:cubicBezTo>
                  <a:cubicBezTo>
                    <a:pt x="459" y="414"/>
                    <a:pt x="459" y="382"/>
                    <a:pt x="438" y="362"/>
                  </a:cubicBezTo>
                  <a:lnTo>
                    <a:pt x="93" y="16"/>
                  </a:lnTo>
                  <a:cubicBezTo>
                    <a:pt x="83" y="6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5"/>
            <p:cNvSpPr/>
            <p:nvPr/>
          </p:nvSpPr>
          <p:spPr>
            <a:xfrm>
              <a:off x="5758836" y="4167176"/>
              <a:ext cx="289277" cy="428933"/>
            </a:xfrm>
            <a:custGeom>
              <a:rect b="b" l="l" r="r" t="t"/>
              <a:pathLst>
                <a:path extrusionOk="0" h="3056" w="2061">
                  <a:moveTo>
                    <a:pt x="1030" y="104"/>
                  </a:moveTo>
                  <a:cubicBezTo>
                    <a:pt x="1313" y="104"/>
                    <a:pt x="1541" y="334"/>
                    <a:pt x="1539" y="615"/>
                  </a:cubicBezTo>
                  <a:cubicBezTo>
                    <a:pt x="1539" y="667"/>
                    <a:pt x="1531" y="719"/>
                    <a:pt x="1516" y="769"/>
                  </a:cubicBezTo>
                  <a:cubicBezTo>
                    <a:pt x="1511" y="785"/>
                    <a:pt x="1515" y="805"/>
                    <a:pt x="1527" y="819"/>
                  </a:cubicBezTo>
                  <a:cubicBezTo>
                    <a:pt x="1648" y="947"/>
                    <a:pt x="1714" y="1113"/>
                    <a:pt x="1714" y="1287"/>
                  </a:cubicBezTo>
                  <a:cubicBezTo>
                    <a:pt x="1714" y="1313"/>
                    <a:pt x="1713" y="1339"/>
                    <a:pt x="1709" y="1370"/>
                  </a:cubicBezTo>
                  <a:cubicBezTo>
                    <a:pt x="1708" y="1385"/>
                    <a:pt x="1711" y="1399"/>
                    <a:pt x="1721" y="1410"/>
                  </a:cubicBezTo>
                  <a:cubicBezTo>
                    <a:pt x="1873" y="1581"/>
                    <a:pt x="1956" y="1798"/>
                    <a:pt x="1956" y="2024"/>
                  </a:cubicBezTo>
                  <a:cubicBezTo>
                    <a:pt x="1956" y="2536"/>
                    <a:pt x="1540" y="2952"/>
                    <a:pt x="1029" y="2952"/>
                  </a:cubicBezTo>
                  <a:cubicBezTo>
                    <a:pt x="517" y="2952"/>
                    <a:pt x="102" y="2536"/>
                    <a:pt x="102" y="2024"/>
                  </a:cubicBezTo>
                  <a:cubicBezTo>
                    <a:pt x="102" y="1799"/>
                    <a:pt x="185" y="1581"/>
                    <a:pt x="335" y="1410"/>
                  </a:cubicBezTo>
                  <a:cubicBezTo>
                    <a:pt x="345" y="1400"/>
                    <a:pt x="349" y="1385"/>
                    <a:pt x="348" y="1370"/>
                  </a:cubicBezTo>
                  <a:cubicBezTo>
                    <a:pt x="344" y="1341"/>
                    <a:pt x="343" y="1313"/>
                    <a:pt x="343" y="1287"/>
                  </a:cubicBezTo>
                  <a:cubicBezTo>
                    <a:pt x="343" y="1113"/>
                    <a:pt x="410" y="947"/>
                    <a:pt x="530" y="819"/>
                  </a:cubicBezTo>
                  <a:cubicBezTo>
                    <a:pt x="543" y="806"/>
                    <a:pt x="547" y="786"/>
                    <a:pt x="542" y="769"/>
                  </a:cubicBezTo>
                  <a:cubicBezTo>
                    <a:pt x="526" y="719"/>
                    <a:pt x="518" y="667"/>
                    <a:pt x="518" y="615"/>
                  </a:cubicBezTo>
                  <a:cubicBezTo>
                    <a:pt x="518" y="333"/>
                    <a:pt x="748" y="104"/>
                    <a:pt x="1030" y="104"/>
                  </a:cubicBezTo>
                  <a:close/>
                  <a:moveTo>
                    <a:pt x="1029" y="0"/>
                  </a:moveTo>
                  <a:cubicBezTo>
                    <a:pt x="690" y="0"/>
                    <a:pt x="415" y="277"/>
                    <a:pt x="415" y="614"/>
                  </a:cubicBezTo>
                  <a:cubicBezTo>
                    <a:pt x="415" y="667"/>
                    <a:pt x="422" y="719"/>
                    <a:pt x="435" y="770"/>
                  </a:cubicBezTo>
                  <a:cubicBezTo>
                    <a:pt x="309" y="914"/>
                    <a:pt x="241" y="1097"/>
                    <a:pt x="241" y="1287"/>
                  </a:cubicBezTo>
                  <a:cubicBezTo>
                    <a:pt x="241" y="1311"/>
                    <a:pt x="242" y="1336"/>
                    <a:pt x="245" y="1361"/>
                  </a:cubicBezTo>
                  <a:cubicBezTo>
                    <a:pt x="87" y="1547"/>
                    <a:pt x="0" y="1783"/>
                    <a:pt x="0" y="2026"/>
                  </a:cubicBezTo>
                  <a:cubicBezTo>
                    <a:pt x="0" y="2594"/>
                    <a:pt x="462" y="3056"/>
                    <a:pt x="1030" y="3056"/>
                  </a:cubicBezTo>
                  <a:cubicBezTo>
                    <a:pt x="1598" y="3056"/>
                    <a:pt x="2060" y="2594"/>
                    <a:pt x="2057" y="2026"/>
                  </a:cubicBezTo>
                  <a:cubicBezTo>
                    <a:pt x="2057" y="1782"/>
                    <a:pt x="1970" y="1547"/>
                    <a:pt x="1812" y="1361"/>
                  </a:cubicBezTo>
                  <a:cubicBezTo>
                    <a:pt x="1816" y="1334"/>
                    <a:pt x="1817" y="1311"/>
                    <a:pt x="1817" y="1287"/>
                  </a:cubicBezTo>
                  <a:cubicBezTo>
                    <a:pt x="1817" y="1096"/>
                    <a:pt x="1747" y="914"/>
                    <a:pt x="1622" y="770"/>
                  </a:cubicBezTo>
                  <a:cubicBezTo>
                    <a:pt x="1636" y="719"/>
                    <a:pt x="1643" y="666"/>
                    <a:pt x="1643" y="614"/>
                  </a:cubicBezTo>
                  <a:cubicBezTo>
                    <a:pt x="1643" y="275"/>
                    <a:pt x="1366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5"/>
            <p:cNvSpPr/>
            <p:nvPr/>
          </p:nvSpPr>
          <p:spPr>
            <a:xfrm>
              <a:off x="5896105" y="4362412"/>
              <a:ext cx="14457" cy="357491"/>
            </a:xfrm>
            <a:custGeom>
              <a:rect b="b" l="l" r="r" t="t"/>
              <a:pathLst>
                <a:path extrusionOk="0" h="2547" w="103">
                  <a:moveTo>
                    <a:pt x="52" y="1"/>
                  </a:moveTo>
                  <a:cubicBezTo>
                    <a:pt x="24" y="1"/>
                    <a:pt x="1" y="23"/>
                    <a:pt x="1" y="52"/>
                  </a:cubicBezTo>
                  <a:lnTo>
                    <a:pt x="1" y="2495"/>
                  </a:lnTo>
                  <a:cubicBezTo>
                    <a:pt x="1" y="2524"/>
                    <a:pt x="24" y="2547"/>
                    <a:pt x="52" y="2547"/>
                  </a:cubicBezTo>
                  <a:cubicBezTo>
                    <a:pt x="81" y="2547"/>
                    <a:pt x="103" y="2524"/>
                    <a:pt x="103" y="2495"/>
                  </a:cubicBezTo>
                  <a:lnTo>
                    <a:pt x="103" y="52"/>
                  </a:lnTo>
                  <a:cubicBezTo>
                    <a:pt x="103" y="23"/>
                    <a:pt x="80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5"/>
            <p:cNvSpPr/>
            <p:nvPr/>
          </p:nvSpPr>
          <p:spPr>
            <a:xfrm>
              <a:off x="5895404" y="4454486"/>
              <a:ext cx="67652" cy="66249"/>
            </a:xfrm>
            <a:custGeom>
              <a:rect b="b" l="l" r="r" t="t"/>
              <a:pathLst>
                <a:path extrusionOk="0" h="472" w="482">
                  <a:moveTo>
                    <a:pt x="426" y="1"/>
                  </a:moveTo>
                  <a:cubicBezTo>
                    <a:pt x="413" y="1"/>
                    <a:pt x="400" y="6"/>
                    <a:pt x="389" y="16"/>
                  </a:cubicBezTo>
                  <a:lnTo>
                    <a:pt x="21" y="384"/>
                  </a:lnTo>
                  <a:cubicBezTo>
                    <a:pt x="0" y="404"/>
                    <a:pt x="0" y="436"/>
                    <a:pt x="21" y="456"/>
                  </a:cubicBezTo>
                  <a:cubicBezTo>
                    <a:pt x="31" y="466"/>
                    <a:pt x="44" y="471"/>
                    <a:pt x="57" y="471"/>
                  </a:cubicBezTo>
                  <a:cubicBezTo>
                    <a:pt x="71" y="471"/>
                    <a:pt x="84" y="466"/>
                    <a:pt x="93" y="456"/>
                  </a:cubicBezTo>
                  <a:lnTo>
                    <a:pt x="461" y="88"/>
                  </a:lnTo>
                  <a:cubicBezTo>
                    <a:pt x="481" y="68"/>
                    <a:pt x="480" y="37"/>
                    <a:pt x="461" y="16"/>
                  </a:cubicBezTo>
                  <a:cubicBezTo>
                    <a:pt x="452" y="6"/>
                    <a:pt x="439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5"/>
            <p:cNvSpPr/>
            <p:nvPr/>
          </p:nvSpPr>
          <p:spPr>
            <a:xfrm>
              <a:off x="5846980" y="4380939"/>
              <a:ext cx="64424" cy="62880"/>
            </a:xfrm>
            <a:custGeom>
              <a:rect b="b" l="l" r="r" t="t"/>
              <a:pathLst>
                <a:path extrusionOk="0" h="448" w="459">
                  <a:moveTo>
                    <a:pt x="58" y="1"/>
                  </a:moveTo>
                  <a:cubicBezTo>
                    <a:pt x="45" y="1"/>
                    <a:pt x="32" y="6"/>
                    <a:pt x="21" y="15"/>
                  </a:cubicBezTo>
                  <a:cubicBezTo>
                    <a:pt x="1" y="35"/>
                    <a:pt x="1" y="66"/>
                    <a:pt x="21" y="87"/>
                  </a:cubicBezTo>
                  <a:lnTo>
                    <a:pt x="366" y="433"/>
                  </a:lnTo>
                  <a:cubicBezTo>
                    <a:pt x="376" y="443"/>
                    <a:pt x="389" y="448"/>
                    <a:pt x="402" y="448"/>
                  </a:cubicBezTo>
                  <a:cubicBezTo>
                    <a:pt x="416" y="448"/>
                    <a:pt x="429" y="443"/>
                    <a:pt x="438" y="433"/>
                  </a:cubicBezTo>
                  <a:cubicBezTo>
                    <a:pt x="458" y="413"/>
                    <a:pt x="458" y="381"/>
                    <a:pt x="438" y="361"/>
                  </a:cubicBezTo>
                  <a:lnTo>
                    <a:pt x="93" y="15"/>
                  </a:lnTo>
                  <a:cubicBezTo>
                    <a:pt x="83" y="5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5"/>
            <p:cNvSpPr/>
            <p:nvPr/>
          </p:nvSpPr>
          <p:spPr>
            <a:xfrm>
              <a:off x="3265672" y="2937792"/>
              <a:ext cx="110742" cy="72986"/>
            </a:xfrm>
            <a:custGeom>
              <a:rect b="b" l="l" r="r" t="t"/>
              <a:pathLst>
                <a:path extrusionOk="0" h="520" w="789">
                  <a:moveTo>
                    <a:pt x="406" y="1"/>
                  </a:moveTo>
                  <a:cubicBezTo>
                    <a:pt x="376" y="1"/>
                    <a:pt x="345" y="5"/>
                    <a:pt x="314" y="12"/>
                  </a:cubicBezTo>
                  <a:cubicBezTo>
                    <a:pt x="214" y="35"/>
                    <a:pt x="128" y="98"/>
                    <a:pt x="73" y="186"/>
                  </a:cubicBezTo>
                  <a:cubicBezTo>
                    <a:pt x="17" y="274"/>
                    <a:pt x="1" y="379"/>
                    <a:pt x="25" y="480"/>
                  </a:cubicBezTo>
                  <a:cubicBezTo>
                    <a:pt x="32" y="504"/>
                    <a:pt x="52" y="520"/>
                    <a:pt x="76" y="520"/>
                  </a:cubicBezTo>
                  <a:cubicBezTo>
                    <a:pt x="78" y="520"/>
                    <a:pt x="80" y="519"/>
                    <a:pt x="82" y="519"/>
                  </a:cubicBezTo>
                  <a:cubicBezTo>
                    <a:pt x="84" y="519"/>
                    <a:pt x="85" y="519"/>
                    <a:pt x="86" y="520"/>
                  </a:cubicBezTo>
                  <a:cubicBezTo>
                    <a:pt x="113" y="513"/>
                    <a:pt x="130" y="485"/>
                    <a:pt x="124" y="458"/>
                  </a:cubicBezTo>
                  <a:cubicBezTo>
                    <a:pt x="106" y="382"/>
                    <a:pt x="119" y="306"/>
                    <a:pt x="158" y="241"/>
                  </a:cubicBezTo>
                  <a:cubicBezTo>
                    <a:pt x="197" y="176"/>
                    <a:pt x="262" y="130"/>
                    <a:pt x="336" y="111"/>
                  </a:cubicBezTo>
                  <a:cubicBezTo>
                    <a:pt x="359" y="106"/>
                    <a:pt x="382" y="103"/>
                    <a:pt x="404" y="103"/>
                  </a:cubicBezTo>
                  <a:cubicBezTo>
                    <a:pt x="456" y="103"/>
                    <a:pt x="508" y="118"/>
                    <a:pt x="553" y="146"/>
                  </a:cubicBezTo>
                  <a:cubicBezTo>
                    <a:pt x="619" y="186"/>
                    <a:pt x="665" y="249"/>
                    <a:pt x="682" y="324"/>
                  </a:cubicBezTo>
                  <a:cubicBezTo>
                    <a:pt x="688" y="348"/>
                    <a:pt x="709" y="364"/>
                    <a:pt x="731" y="364"/>
                  </a:cubicBezTo>
                  <a:cubicBezTo>
                    <a:pt x="736" y="364"/>
                    <a:pt x="740" y="363"/>
                    <a:pt x="744" y="362"/>
                  </a:cubicBezTo>
                  <a:cubicBezTo>
                    <a:pt x="772" y="356"/>
                    <a:pt x="789" y="328"/>
                    <a:pt x="783" y="301"/>
                  </a:cubicBezTo>
                  <a:cubicBezTo>
                    <a:pt x="759" y="200"/>
                    <a:pt x="697" y="114"/>
                    <a:pt x="609" y="59"/>
                  </a:cubicBezTo>
                  <a:cubicBezTo>
                    <a:pt x="547" y="2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5"/>
            <p:cNvSpPr/>
            <p:nvPr/>
          </p:nvSpPr>
          <p:spPr>
            <a:xfrm>
              <a:off x="3358027" y="2916037"/>
              <a:ext cx="110742" cy="72986"/>
            </a:xfrm>
            <a:custGeom>
              <a:rect b="b" l="l" r="r" t="t"/>
              <a:pathLst>
                <a:path extrusionOk="0" h="520" w="789">
                  <a:moveTo>
                    <a:pt x="403" y="0"/>
                  </a:moveTo>
                  <a:cubicBezTo>
                    <a:pt x="374" y="0"/>
                    <a:pt x="344" y="4"/>
                    <a:pt x="314" y="11"/>
                  </a:cubicBezTo>
                  <a:cubicBezTo>
                    <a:pt x="213" y="34"/>
                    <a:pt x="127" y="96"/>
                    <a:pt x="72" y="184"/>
                  </a:cubicBezTo>
                  <a:cubicBezTo>
                    <a:pt x="17" y="273"/>
                    <a:pt x="1" y="378"/>
                    <a:pt x="24" y="479"/>
                  </a:cubicBezTo>
                  <a:cubicBezTo>
                    <a:pt x="31" y="504"/>
                    <a:pt x="52" y="519"/>
                    <a:pt x="74" y="519"/>
                  </a:cubicBezTo>
                  <a:cubicBezTo>
                    <a:pt x="79" y="519"/>
                    <a:pt x="83" y="519"/>
                    <a:pt x="86" y="517"/>
                  </a:cubicBezTo>
                  <a:cubicBezTo>
                    <a:pt x="114" y="511"/>
                    <a:pt x="131" y="483"/>
                    <a:pt x="125" y="456"/>
                  </a:cubicBezTo>
                  <a:cubicBezTo>
                    <a:pt x="106" y="381"/>
                    <a:pt x="119" y="304"/>
                    <a:pt x="158" y="239"/>
                  </a:cubicBezTo>
                  <a:cubicBezTo>
                    <a:pt x="198" y="173"/>
                    <a:pt x="263" y="127"/>
                    <a:pt x="336" y="110"/>
                  </a:cubicBezTo>
                  <a:cubicBezTo>
                    <a:pt x="358" y="105"/>
                    <a:pt x="380" y="102"/>
                    <a:pt x="402" y="102"/>
                  </a:cubicBezTo>
                  <a:cubicBezTo>
                    <a:pt x="531" y="102"/>
                    <a:pt x="650" y="191"/>
                    <a:pt x="682" y="323"/>
                  </a:cubicBezTo>
                  <a:cubicBezTo>
                    <a:pt x="688" y="347"/>
                    <a:pt x="708" y="363"/>
                    <a:pt x="732" y="363"/>
                  </a:cubicBezTo>
                  <a:cubicBezTo>
                    <a:pt x="736" y="363"/>
                    <a:pt x="740" y="362"/>
                    <a:pt x="744" y="361"/>
                  </a:cubicBezTo>
                  <a:cubicBezTo>
                    <a:pt x="771" y="355"/>
                    <a:pt x="789" y="327"/>
                    <a:pt x="781" y="300"/>
                  </a:cubicBezTo>
                  <a:cubicBezTo>
                    <a:pt x="740" y="121"/>
                    <a:pt x="580" y="0"/>
                    <a:pt x="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5"/>
            <p:cNvSpPr/>
            <p:nvPr/>
          </p:nvSpPr>
          <p:spPr>
            <a:xfrm>
              <a:off x="3387643" y="3035199"/>
              <a:ext cx="111023" cy="69758"/>
            </a:xfrm>
            <a:custGeom>
              <a:rect b="b" l="l" r="r" t="t"/>
              <a:pathLst>
                <a:path extrusionOk="0" h="497" w="791">
                  <a:moveTo>
                    <a:pt x="391" y="1"/>
                  </a:moveTo>
                  <a:cubicBezTo>
                    <a:pt x="203" y="1"/>
                    <a:pt x="36" y="136"/>
                    <a:pt x="6" y="327"/>
                  </a:cubicBezTo>
                  <a:cubicBezTo>
                    <a:pt x="1" y="356"/>
                    <a:pt x="20" y="381"/>
                    <a:pt x="48" y="386"/>
                  </a:cubicBezTo>
                  <a:cubicBezTo>
                    <a:pt x="51" y="387"/>
                    <a:pt x="54" y="387"/>
                    <a:pt x="56" y="387"/>
                  </a:cubicBezTo>
                  <a:cubicBezTo>
                    <a:pt x="81" y="387"/>
                    <a:pt x="101" y="369"/>
                    <a:pt x="107" y="343"/>
                  </a:cubicBezTo>
                  <a:cubicBezTo>
                    <a:pt x="130" y="203"/>
                    <a:pt x="252" y="103"/>
                    <a:pt x="390" y="103"/>
                  </a:cubicBezTo>
                  <a:cubicBezTo>
                    <a:pt x="405" y="103"/>
                    <a:pt x="421" y="104"/>
                    <a:pt x="436" y="107"/>
                  </a:cubicBezTo>
                  <a:cubicBezTo>
                    <a:pt x="512" y="120"/>
                    <a:pt x="579" y="161"/>
                    <a:pt x="624" y="224"/>
                  </a:cubicBezTo>
                  <a:cubicBezTo>
                    <a:pt x="668" y="285"/>
                    <a:pt x="686" y="362"/>
                    <a:pt x="673" y="437"/>
                  </a:cubicBezTo>
                  <a:cubicBezTo>
                    <a:pt x="668" y="465"/>
                    <a:pt x="687" y="491"/>
                    <a:pt x="716" y="496"/>
                  </a:cubicBezTo>
                  <a:cubicBezTo>
                    <a:pt x="719" y="497"/>
                    <a:pt x="722" y="497"/>
                    <a:pt x="724" y="497"/>
                  </a:cubicBezTo>
                  <a:cubicBezTo>
                    <a:pt x="749" y="497"/>
                    <a:pt x="770" y="479"/>
                    <a:pt x="774" y="454"/>
                  </a:cubicBezTo>
                  <a:cubicBezTo>
                    <a:pt x="790" y="351"/>
                    <a:pt x="766" y="248"/>
                    <a:pt x="707" y="163"/>
                  </a:cubicBezTo>
                  <a:cubicBezTo>
                    <a:pt x="645" y="79"/>
                    <a:pt x="555" y="23"/>
                    <a:pt x="453" y="6"/>
                  </a:cubicBezTo>
                  <a:cubicBezTo>
                    <a:pt x="432" y="2"/>
                    <a:pt x="411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5"/>
            <p:cNvSpPr/>
            <p:nvPr/>
          </p:nvSpPr>
          <p:spPr>
            <a:xfrm>
              <a:off x="3481261" y="3050639"/>
              <a:ext cx="113549" cy="69898"/>
            </a:xfrm>
            <a:custGeom>
              <a:rect b="b" l="l" r="r" t="t"/>
              <a:pathLst>
                <a:path extrusionOk="0" h="498" w="809">
                  <a:moveTo>
                    <a:pt x="391" y="1"/>
                  </a:moveTo>
                  <a:cubicBezTo>
                    <a:pt x="204" y="1"/>
                    <a:pt x="37" y="136"/>
                    <a:pt x="6" y="327"/>
                  </a:cubicBezTo>
                  <a:cubicBezTo>
                    <a:pt x="1" y="355"/>
                    <a:pt x="20" y="381"/>
                    <a:pt x="49" y="386"/>
                  </a:cubicBezTo>
                  <a:cubicBezTo>
                    <a:pt x="51" y="386"/>
                    <a:pt x="54" y="386"/>
                    <a:pt x="56" y="386"/>
                  </a:cubicBezTo>
                  <a:cubicBezTo>
                    <a:pt x="81" y="386"/>
                    <a:pt x="102" y="369"/>
                    <a:pt x="107" y="344"/>
                  </a:cubicBezTo>
                  <a:cubicBezTo>
                    <a:pt x="130" y="203"/>
                    <a:pt x="252" y="104"/>
                    <a:pt x="391" y="104"/>
                  </a:cubicBezTo>
                  <a:cubicBezTo>
                    <a:pt x="406" y="104"/>
                    <a:pt x="422" y="105"/>
                    <a:pt x="438" y="107"/>
                  </a:cubicBezTo>
                  <a:cubicBezTo>
                    <a:pt x="593" y="133"/>
                    <a:pt x="700" y="281"/>
                    <a:pt x="674" y="437"/>
                  </a:cubicBezTo>
                  <a:cubicBezTo>
                    <a:pt x="669" y="466"/>
                    <a:pt x="688" y="491"/>
                    <a:pt x="716" y="496"/>
                  </a:cubicBezTo>
                  <a:cubicBezTo>
                    <a:pt x="720" y="497"/>
                    <a:pt x="722" y="497"/>
                    <a:pt x="725" y="497"/>
                  </a:cubicBezTo>
                  <a:cubicBezTo>
                    <a:pt x="750" y="497"/>
                    <a:pt x="771" y="479"/>
                    <a:pt x="775" y="453"/>
                  </a:cubicBezTo>
                  <a:cubicBezTo>
                    <a:pt x="809" y="241"/>
                    <a:pt x="666" y="41"/>
                    <a:pt x="454" y="6"/>
                  </a:cubicBezTo>
                  <a:cubicBezTo>
                    <a:pt x="433" y="3"/>
                    <a:pt x="4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5"/>
            <p:cNvSpPr/>
            <p:nvPr/>
          </p:nvSpPr>
          <p:spPr>
            <a:xfrm>
              <a:off x="4922729" y="3117448"/>
              <a:ext cx="38458" cy="37756"/>
            </a:xfrm>
            <a:custGeom>
              <a:rect b="b" l="l" r="r" t="t"/>
              <a:pathLst>
                <a:path extrusionOk="0" h="269" w="274">
                  <a:moveTo>
                    <a:pt x="245" y="0"/>
                  </a:moveTo>
                  <a:cubicBezTo>
                    <a:pt x="239" y="0"/>
                    <a:pt x="233" y="3"/>
                    <a:pt x="228" y="8"/>
                  </a:cubicBezTo>
                  <a:lnTo>
                    <a:pt x="11" y="226"/>
                  </a:lnTo>
                  <a:cubicBezTo>
                    <a:pt x="0" y="236"/>
                    <a:pt x="0" y="252"/>
                    <a:pt x="11" y="262"/>
                  </a:cubicBezTo>
                  <a:cubicBezTo>
                    <a:pt x="16" y="267"/>
                    <a:pt x="22" y="269"/>
                    <a:pt x="28" y="269"/>
                  </a:cubicBezTo>
                  <a:cubicBezTo>
                    <a:pt x="34" y="269"/>
                    <a:pt x="42" y="267"/>
                    <a:pt x="46" y="262"/>
                  </a:cubicBezTo>
                  <a:lnTo>
                    <a:pt x="263" y="44"/>
                  </a:lnTo>
                  <a:cubicBezTo>
                    <a:pt x="274" y="34"/>
                    <a:pt x="274" y="18"/>
                    <a:pt x="263" y="8"/>
                  </a:cubicBezTo>
                  <a:cubicBezTo>
                    <a:pt x="258" y="3"/>
                    <a:pt x="252" y="0"/>
                    <a:pt x="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5"/>
            <p:cNvSpPr/>
            <p:nvPr/>
          </p:nvSpPr>
          <p:spPr>
            <a:xfrm>
              <a:off x="4674016" y="3075622"/>
              <a:ext cx="62459" cy="61757"/>
            </a:xfrm>
            <a:custGeom>
              <a:rect b="b" l="l" r="r" t="t"/>
              <a:pathLst>
                <a:path extrusionOk="0" h="440" w="445">
                  <a:moveTo>
                    <a:pt x="416" y="1"/>
                  </a:moveTo>
                  <a:cubicBezTo>
                    <a:pt x="410" y="1"/>
                    <a:pt x="403" y="3"/>
                    <a:pt x="398" y="8"/>
                  </a:cubicBezTo>
                  <a:lnTo>
                    <a:pt x="10" y="396"/>
                  </a:lnTo>
                  <a:cubicBezTo>
                    <a:pt x="0" y="406"/>
                    <a:pt x="0" y="422"/>
                    <a:pt x="10" y="432"/>
                  </a:cubicBezTo>
                  <a:cubicBezTo>
                    <a:pt x="16" y="437"/>
                    <a:pt x="23" y="439"/>
                    <a:pt x="29" y="439"/>
                  </a:cubicBezTo>
                  <a:cubicBezTo>
                    <a:pt x="36" y="439"/>
                    <a:pt x="42" y="437"/>
                    <a:pt x="46" y="432"/>
                  </a:cubicBezTo>
                  <a:lnTo>
                    <a:pt x="434" y="44"/>
                  </a:lnTo>
                  <a:cubicBezTo>
                    <a:pt x="444" y="34"/>
                    <a:pt x="444" y="18"/>
                    <a:pt x="434" y="8"/>
                  </a:cubicBezTo>
                  <a:cubicBezTo>
                    <a:pt x="429" y="3"/>
                    <a:pt x="423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5"/>
            <p:cNvSpPr/>
            <p:nvPr/>
          </p:nvSpPr>
          <p:spPr>
            <a:xfrm>
              <a:off x="4688332" y="3128396"/>
              <a:ext cx="39581" cy="38879"/>
            </a:xfrm>
            <a:custGeom>
              <a:rect b="b" l="l" r="r" t="t"/>
              <a:pathLst>
                <a:path extrusionOk="0" h="277" w="282">
                  <a:moveTo>
                    <a:pt x="254" y="0"/>
                  </a:moveTo>
                  <a:cubicBezTo>
                    <a:pt x="247" y="0"/>
                    <a:pt x="241" y="3"/>
                    <a:pt x="236" y="9"/>
                  </a:cubicBezTo>
                  <a:lnTo>
                    <a:pt x="11" y="234"/>
                  </a:lnTo>
                  <a:cubicBezTo>
                    <a:pt x="1" y="244"/>
                    <a:pt x="1" y="259"/>
                    <a:pt x="11" y="270"/>
                  </a:cubicBezTo>
                  <a:cubicBezTo>
                    <a:pt x="16" y="275"/>
                    <a:pt x="23" y="277"/>
                    <a:pt x="29" y="277"/>
                  </a:cubicBezTo>
                  <a:cubicBezTo>
                    <a:pt x="35" y="277"/>
                    <a:pt x="43" y="275"/>
                    <a:pt x="47" y="270"/>
                  </a:cubicBezTo>
                  <a:lnTo>
                    <a:pt x="272" y="45"/>
                  </a:lnTo>
                  <a:cubicBezTo>
                    <a:pt x="282" y="34"/>
                    <a:pt x="282" y="19"/>
                    <a:pt x="272" y="9"/>
                  </a:cubicBezTo>
                  <a:cubicBezTo>
                    <a:pt x="267" y="3"/>
                    <a:pt x="260" y="0"/>
                    <a:pt x="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5"/>
            <p:cNvSpPr/>
            <p:nvPr/>
          </p:nvSpPr>
          <p:spPr>
            <a:xfrm>
              <a:off x="3976020" y="3813617"/>
              <a:ext cx="47581" cy="46739"/>
            </a:xfrm>
            <a:custGeom>
              <a:rect b="b" l="l" r="r" t="t"/>
              <a:pathLst>
                <a:path extrusionOk="0" h="333" w="339">
                  <a:moveTo>
                    <a:pt x="310" y="1"/>
                  </a:moveTo>
                  <a:cubicBezTo>
                    <a:pt x="304" y="1"/>
                    <a:pt x="297" y="3"/>
                    <a:pt x="292" y="8"/>
                  </a:cubicBezTo>
                  <a:lnTo>
                    <a:pt x="11" y="290"/>
                  </a:lnTo>
                  <a:cubicBezTo>
                    <a:pt x="1" y="300"/>
                    <a:pt x="1" y="315"/>
                    <a:pt x="11" y="326"/>
                  </a:cubicBezTo>
                  <a:cubicBezTo>
                    <a:pt x="16" y="331"/>
                    <a:pt x="23" y="333"/>
                    <a:pt x="29" y="333"/>
                  </a:cubicBezTo>
                  <a:cubicBezTo>
                    <a:pt x="35" y="333"/>
                    <a:pt x="41" y="331"/>
                    <a:pt x="47" y="326"/>
                  </a:cubicBezTo>
                  <a:lnTo>
                    <a:pt x="328" y="44"/>
                  </a:lnTo>
                  <a:cubicBezTo>
                    <a:pt x="338" y="34"/>
                    <a:pt x="338" y="19"/>
                    <a:pt x="328" y="8"/>
                  </a:cubicBezTo>
                  <a:cubicBezTo>
                    <a:pt x="323" y="3"/>
                    <a:pt x="316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5"/>
            <p:cNvSpPr/>
            <p:nvPr/>
          </p:nvSpPr>
          <p:spPr>
            <a:xfrm>
              <a:off x="3978406" y="3842811"/>
              <a:ext cx="49406" cy="48844"/>
            </a:xfrm>
            <a:custGeom>
              <a:rect b="b" l="l" r="r" t="t"/>
              <a:pathLst>
                <a:path extrusionOk="0" h="348" w="352">
                  <a:moveTo>
                    <a:pt x="324" y="0"/>
                  </a:moveTo>
                  <a:cubicBezTo>
                    <a:pt x="317" y="0"/>
                    <a:pt x="311" y="3"/>
                    <a:pt x="306" y="8"/>
                  </a:cubicBezTo>
                  <a:lnTo>
                    <a:pt x="11" y="304"/>
                  </a:lnTo>
                  <a:cubicBezTo>
                    <a:pt x="1" y="314"/>
                    <a:pt x="1" y="329"/>
                    <a:pt x="11" y="340"/>
                  </a:cubicBezTo>
                  <a:cubicBezTo>
                    <a:pt x="16" y="345"/>
                    <a:pt x="22" y="348"/>
                    <a:pt x="29" y="348"/>
                  </a:cubicBezTo>
                  <a:cubicBezTo>
                    <a:pt x="36" y="348"/>
                    <a:pt x="43" y="345"/>
                    <a:pt x="47" y="340"/>
                  </a:cubicBezTo>
                  <a:lnTo>
                    <a:pt x="342" y="44"/>
                  </a:lnTo>
                  <a:cubicBezTo>
                    <a:pt x="352" y="34"/>
                    <a:pt x="352" y="18"/>
                    <a:pt x="342" y="8"/>
                  </a:cubicBezTo>
                  <a:cubicBezTo>
                    <a:pt x="337" y="3"/>
                    <a:pt x="330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5"/>
            <p:cNvSpPr/>
            <p:nvPr/>
          </p:nvSpPr>
          <p:spPr>
            <a:xfrm>
              <a:off x="4441023" y="3812354"/>
              <a:ext cx="38458" cy="37897"/>
            </a:xfrm>
            <a:custGeom>
              <a:rect b="b" l="l" r="r" t="t"/>
              <a:pathLst>
                <a:path extrusionOk="0" h="270" w="274">
                  <a:moveTo>
                    <a:pt x="246" y="1"/>
                  </a:moveTo>
                  <a:cubicBezTo>
                    <a:pt x="239" y="1"/>
                    <a:pt x="233" y="3"/>
                    <a:pt x="228" y="8"/>
                  </a:cubicBezTo>
                  <a:lnTo>
                    <a:pt x="11" y="226"/>
                  </a:lnTo>
                  <a:cubicBezTo>
                    <a:pt x="1" y="236"/>
                    <a:pt x="1" y="252"/>
                    <a:pt x="11" y="262"/>
                  </a:cubicBezTo>
                  <a:cubicBezTo>
                    <a:pt x="16" y="267"/>
                    <a:pt x="22" y="269"/>
                    <a:pt x="28" y="269"/>
                  </a:cubicBezTo>
                  <a:cubicBezTo>
                    <a:pt x="35" y="269"/>
                    <a:pt x="42" y="266"/>
                    <a:pt x="47" y="262"/>
                  </a:cubicBezTo>
                  <a:lnTo>
                    <a:pt x="264" y="44"/>
                  </a:lnTo>
                  <a:cubicBezTo>
                    <a:pt x="274" y="34"/>
                    <a:pt x="274" y="18"/>
                    <a:pt x="264" y="8"/>
                  </a:cubicBezTo>
                  <a:cubicBezTo>
                    <a:pt x="258" y="3"/>
                    <a:pt x="252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5"/>
            <p:cNvSpPr/>
            <p:nvPr/>
          </p:nvSpPr>
          <p:spPr>
            <a:xfrm>
              <a:off x="4456322" y="3836215"/>
              <a:ext cx="44493" cy="43792"/>
            </a:xfrm>
            <a:custGeom>
              <a:rect b="b" l="l" r="r" t="t"/>
              <a:pathLst>
                <a:path extrusionOk="0" h="312" w="317">
                  <a:moveTo>
                    <a:pt x="288" y="0"/>
                  </a:moveTo>
                  <a:cubicBezTo>
                    <a:pt x="282" y="0"/>
                    <a:pt x="275" y="3"/>
                    <a:pt x="270" y="8"/>
                  </a:cubicBezTo>
                  <a:lnTo>
                    <a:pt x="10" y="268"/>
                  </a:lnTo>
                  <a:cubicBezTo>
                    <a:pt x="0" y="278"/>
                    <a:pt x="0" y="294"/>
                    <a:pt x="10" y="304"/>
                  </a:cubicBezTo>
                  <a:cubicBezTo>
                    <a:pt x="15" y="309"/>
                    <a:pt x="22" y="312"/>
                    <a:pt x="29" y="312"/>
                  </a:cubicBezTo>
                  <a:cubicBezTo>
                    <a:pt x="35" y="312"/>
                    <a:pt x="42" y="309"/>
                    <a:pt x="46" y="304"/>
                  </a:cubicBezTo>
                  <a:lnTo>
                    <a:pt x="306" y="44"/>
                  </a:lnTo>
                  <a:cubicBezTo>
                    <a:pt x="316" y="34"/>
                    <a:pt x="316" y="18"/>
                    <a:pt x="306" y="8"/>
                  </a:cubicBezTo>
                  <a:cubicBezTo>
                    <a:pt x="301" y="3"/>
                    <a:pt x="295" y="0"/>
                    <a:pt x="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5"/>
            <p:cNvSpPr/>
            <p:nvPr/>
          </p:nvSpPr>
          <p:spPr>
            <a:xfrm>
              <a:off x="3959177" y="2402051"/>
              <a:ext cx="51230" cy="50529"/>
            </a:xfrm>
            <a:custGeom>
              <a:rect b="b" l="l" r="r" t="t"/>
              <a:pathLst>
                <a:path extrusionOk="0" h="360" w="365">
                  <a:moveTo>
                    <a:pt x="336" y="1"/>
                  </a:moveTo>
                  <a:cubicBezTo>
                    <a:pt x="330" y="1"/>
                    <a:pt x="323" y="3"/>
                    <a:pt x="318" y="8"/>
                  </a:cubicBezTo>
                  <a:lnTo>
                    <a:pt x="11" y="315"/>
                  </a:lnTo>
                  <a:cubicBezTo>
                    <a:pt x="1" y="326"/>
                    <a:pt x="1" y="341"/>
                    <a:pt x="11" y="351"/>
                  </a:cubicBezTo>
                  <a:cubicBezTo>
                    <a:pt x="16" y="356"/>
                    <a:pt x="22" y="359"/>
                    <a:pt x="28" y="359"/>
                  </a:cubicBezTo>
                  <a:cubicBezTo>
                    <a:pt x="36" y="359"/>
                    <a:pt x="43" y="356"/>
                    <a:pt x="47" y="351"/>
                  </a:cubicBezTo>
                  <a:lnTo>
                    <a:pt x="354" y="44"/>
                  </a:lnTo>
                  <a:cubicBezTo>
                    <a:pt x="364" y="34"/>
                    <a:pt x="364" y="19"/>
                    <a:pt x="354" y="8"/>
                  </a:cubicBezTo>
                  <a:cubicBezTo>
                    <a:pt x="349" y="3"/>
                    <a:pt x="342" y="1"/>
                    <a:pt x="3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5"/>
            <p:cNvSpPr/>
            <p:nvPr/>
          </p:nvSpPr>
          <p:spPr>
            <a:xfrm>
              <a:off x="3991038" y="2421279"/>
              <a:ext cx="36774" cy="36072"/>
            </a:xfrm>
            <a:custGeom>
              <a:rect b="b" l="l" r="r" t="t"/>
              <a:pathLst>
                <a:path extrusionOk="0" h="257" w="262">
                  <a:moveTo>
                    <a:pt x="234" y="1"/>
                  </a:moveTo>
                  <a:cubicBezTo>
                    <a:pt x="227" y="1"/>
                    <a:pt x="221" y="3"/>
                    <a:pt x="216" y="9"/>
                  </a:cubicBezTo>
                  <a:lnTo>
                    <a:pt x="11" y="213"/>
                  </a:lnTo>
                  <a:cubicBezTo>
                    <a:pt x="1" y="223"/>
                    <a:pt x="1" y="239"/>
                    <a:pt x="11" y="249"/>
                  </a:cubicBezTo>
                  <a:cubicBezTo>
                    <a:pt x="16" y="254"/>
                    <a:pt x="22" y="256"/>
                    <a:pt x="30" y="256"/>
                  </a:cubicBezTo>
                  <a:cubicBezTo>
                    <a:pt x="37" y="256"/>
                    <a:pt x="44" y="254"/>
                    <a:pt x="47" y="249"/>
                  </a:cubicBezTo>
                  <a:lnTo>
                    <a:pt x="252" y="44"/>
                  </a:lnTo>
                  <a:cubicBezTo>
                    <a:pt x="262" y="34"/>
                    <a:pt x="262" y="19"/>
                    <a:pt x="252" y="9"/>
                  </a:cubicBezTo>
                  <a:cubicBezTo>
                    <a:pt x="247" y="3"/>
                    <a:pt x="240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5"/>
            <p:cNvSpPr/>
            <p:nvPr/>
          </p:nvSpPr>
          <p:spPr>
            <a:xfrm>
              <a:off x="4681174" y="2387875"/>
              <a:ext cx="63021" cy="62319"/>
            </a:xfrm>
            <a:custGeom>
              <a:rect b="b" l="l" r="r" t="t"/>
              <a:pathLst>
                <a:path extrusionOk="0" h="444" w="449">
                  <a:moveTo>
                    <a:pt x="420" y="1"/>
                  </a:moveTo>
                  <a:cubicBezTo>
                    <a:pt x="414" y="1"/>
                    <a:pt x="408" y="3"/>
                    <a:pt x="403" y="8"/>
                  </a:cubicBezTo>
                  <a:lnTo>
                    <a:pt x="11" y="400"/>
                  </a:lnTo>
                  <a:cubicBezTo>
                    <a:pt x="0" y="410"/>
                    <a:pt x="0" y="426"/>
                    <a:pt x="11" y="436"/>
                  </a:cubicBezTo>
                  <a:cubicBezTo>
                    <a:pt x="16" y="441"/>
                    <a:pt x="23" y="443"/>
                    <a:pt x="29" y="443"/>
                  </a:cubicBezTo>
                  <a:cubicBezTo>
                    <a:pt x="36" y="443"/>
                    <a:pt x="42" y="441"/>
                    <a:pt x="46" y="436"/>
                  </a:cubicBezTo>
                  <a:lnTo>
                    <a:pt x="438" y="44"/>
                  </a:lnTo>
                  <a:cubicBezTo>
                    <a:pt x="449" y="34"/>
                    <a:pt x="449" y="18"/>
                    <a:pt x="438" y="8"/>
                  </a:cubicBezTo>
                  <a:cubicBezTo>
                    <a:pt x="433" y="3"/>
                    <a:pt x="427" y="1"/>
                    <a:pt x="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5"/>
            <p:cNvSpPr/>
            <p:nvPr/>
          </p:nvSpPr>
          <p:spPr>
            <a:xfrm>
              <a:off x="4454076" y="2414823"/>
              <a:ext cx="43230" cy="42528"/>
            </a:xfrm>
            <a:custGeom>
              <a:rect b="b" l="l" r="r" t="t"/>
              <a:pathLst>
                <a:path extrusionOk="0" h="303" w="308">
                  <a:moveTo>
                    <a:pt x="280" y="1"/>
                  </a:moveTo>
                  <a:cubicBezTo>
                    <a:pt x="273" y="1"/>
                    <a:pt x="267" y="3"/>
                    <a:pt x="262" y="9"/>
                  </a:cubicBezTo>
                  <a:lnTo>
                    <a:pt x="11" y="259"/>
                  </a:lnTo>
                  <a:cubicBezTo>
                    <a:pt x="1" y="269"/>
                    <a:pt x="1" y="285"/>
                    <a:pt x="11" y="295"/>
                  </a:cubicBezTo>
                  <a:cubicBezTo>
                    <a:pt x="16" y="300"/>
                    <a:pt x="22" y="302"/>
                    <a:pt x="29" y="302"/>
                  </a:cubicBezTo>
                  <a:cubicBezTo>
                    <a:pt x="37" y="302"/>
                    <a:pt x="43" y="300"/>
                    <a:pt x="47" y="295"/>
                  </a:cubicBezTo>
                  <a:lnTo>
                    <a:pt x="297" y="44"/>
                  </a:lnTo>
                  <a:cubicBezTo>
                    <a:pt x="308" y="34"/>
                    <a:pt x="308" y="19"/>
                    <a:pt x="297" y="9"/>
                  </a:cubicBezTo>
                  <a:cubicBezTo>
                    <a:pt x="292" y="3"/>
                    <a:pt x="286" y="1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5"/>
            <p:cNvSpPr/>
            <p:nvPr/>
          </p:nvSpPr>
          <p:spPr>
            <a:xfrm>
              <a:off x="4451831" y="2385629"/>
              <a:ext cx="37756" cy="37054"/>
            </a:xfrm>
            <a:custGeom>
              <a:rect b="b" l="l" r="r" t="t"/>
              <a:pathLst>
                <a:path extrusionOk="0" h="264" w="269">
                  <a:moveTo>
                    <a:pt x="240" y="0"/>
                  </a:moveTo>
                  <a:cubicBezTo>
                    <a:pt x="234" y="0"/>
                    <a:pt x="228" y="3"/>
                    <a:pt x="222" y="8"/>
                  </a:cubicBezTo>
                  <a:lnTo>
                    <a:pt x="11" y="221"/>
                  </a:lnTo>
                  <a:cubicBezTo>
                    <a:pt x="0" y="231"/>
                    <a:pt x="0" y="246"/>
                    <a:pt x="11" y="256"/>
                  </a:cubicBezTo>
                  <a:cubicBezTo>
                    <a:pt x="16" y="262"/>
                    <a:pt x="22" y="264"/>
                    <a:pt x="28" y="264"/>
                  </a:cubicBezTo>
                  <a:cubicBezTo>
                    <a:pt x="35" y="264"/>
                    <a:pt x="41" y="262"/>
                    <a:pt x="46" y="256"/>
                  </a:cubicBezTo>
                  <a:lnTo>
                    <a:pt x="258" y="44"/>
                  </a:lnTo>
                  <a:cubicBezTo>
                    <a:pt x="268" y="33"/>
                    <a:pt x="268" y="18"/>
                    <a:pt x="258" y="8"/>
                  </a:cubicBezTo>
                  <a:cubicBezTo>
                    <a:pt x="253" y="3"/>
                    <a:pt x="247" y="0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5"/>
            <p:cNvSpPr/>
            <p:nvPr/>
          </p:nvSpPr>
          <p:spPr>
            <a:xfrm>
              <a:off x="4910798" y="2384927"/>
              <a:ext cx="55441" cy="54739"/>
            </a:xfrm>
            <a:custGeom>
              <a:rect b="b" l="l" r="r" t="t"/>
              <a:pathLst>
                <a:path extrusionOk="0" h="390" w="395">
                  <a:moveTo>
                    <a:pt x="366" y="0"/>
                  </a:moveTo>
                  <a:cubicBezTo>
                    <a:pt x="360" y="0"/>
                    <a:pt x="353" y="3"/>
                    <a:pt x="348" y="8"/>
                  </a:cubicBezTo>
                  <a:lnTo>
                    <a:pt x="11" y="345"/>
                  </a:lnTo>
                  <a:cubicBezTo>
                    <a:pt x="0" y="356"/>
                    <a:pt x="0" y="371"/>
                    <a:pt x="11" y="381"/>
                  </a:cubicBezTo>
                  <a:cubicBezTo>
                    <a:pt x="16" y="386"/>
                    <a:pt x="22" y="389"/>
                    <a:pt x="29" y="389"/>
                  </a:cubicBezTo>
                  <a:cubicBezTo>
                    <a:pt x="35" y="389"/>
                    <a:pt x="41" y="386"/>
                    <a:pt x="47" y="381"/>
                  </a:cubicBezTo>
                  <a:lnTo>
                    <a:pt x="384" y="44"/>
                  </a:lnTo>
                  <a:cubicBezTo>
                    <a:pt x="394" y="33"/>
                    <a:pt x="394" y="18"/>
                    <a:pt x="384" y="8"/>
                  </a:cubicBezTo>
                  <a:cubicBezTo>
                    <a:pt x="379" y="3"/>
                    <a:pt x="37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5"/>
            <p:cNvSpPr/>
            <p:nvPr/>
          </p:nvSpPr>
          <p:spPr>
            <a:xfrm>
              <a:off x="5175231" y="2406261"/>
              <a:ext cx="37475" cy="36633"/>
            </a:xfrm>
            <a:custGeom>
              <a:rect b="b" l="l" r="r" t="t"/>
              <a:pathLst>
                <a:path extrusionOk="0" h="261" w="267">
                  <a:moveTo>
                    <a:pt x="238" y="0"/>
                  </a:moveTo>
                  <a:cubicBezTo>
                    <a:pt x="232" y="0"/>
                    <a:pt x="225" y="3"/>
                    <a:pt x="220" y="8"/>
                  </a:cubicBezTo>
                  <a:lnTo>
                    <a:pt x="10" y="218"/>
                  </a:lnTo>
                  <a:cubicBezTo>
                    <a:pt x="0" y="228"/>
                    <a:pt x="0" y="243"/>
                    <a:pt x="10" y="254"/>
                  </a:cubicBezTo>
                  <a:cubicBezTo>
                    <a:pt x="16" y="259"/>
                    <a:pt x="23" y="261"/>
                    <a:pt x="29" y="261"/>
                  </a:cubicBezTo>
                  <a:cubicBezTo>
                    <a:pt x="36" y="261"/>
                    <a:pt x="43" y="259"/>
                    <a:pt x="46" y="254"/>
                  </a:cubicBezTo>
                  <a:lnTo>
                    <a:pt x="256" y="44"/>
                  </a:lnTo>
                  <a:cubicBezTo>
                    <a:pt x="266" y="34"/>
                    <a:pt x="266" y="18"/>
                    <a:pt x="256" y="8"/>
                  </a:cubicBezTo>
                  <a:cubicBezTo>
                    <a:pt x="251" y="3"/>
                    <a:pt x="244" y="0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5"/>
            <p:cNvSpPr/>
            <p:nvPr/>
          </p:nvSpPr>
          <p:spPr>
            <a:xfrm>
              <a:off x="5145054" y="2385208"/>
              <a:ext cx="38177" cy="37475"/>
            </a:xfrm>
            <a:custGeom>
              <a:rect b="b" l="l" r="r" t="t"/>
              <a:pathLst>
                <a:path extrusionOk="0" h="267" w="272">
                  <a:moveTo>
                    <a:pt x="243" y="0"/>
                  </a:moveTo>
                  <a:cubicBezTo>
                    <a:pt x="237" y="0"/>
                    <a:pt x="231" y="3"/>
                    <a:pt x="225" y="9"/>
                  </a:cubicBezTo>
                  <a:lnTo>
                    <a:pt x="11" y="224"/>
                  </a:lnTo>
                  <a:cubicBezTo>
                    <a:pt x="0" y="234"/>
                    <a:pt x="0" y="249"/>
                    <a:pt x="11" y="259"/>
                  </a:cubicBezTo>
                  <a:cubicBezTo>
                    <a:pt x="16" y="265"/>
                    <a:pt x="23" y="267"/>
                    <a:pt x="29" y="267"/>
                  </a:cubicBezTo>
                  <a:cubicBezTo>
                    <a:pt x="35" y="267"/>
                    <a:pt x="41" y="265"/>
                    <a:pt x="46" y="259"/>
                  </a:cubicBezTo>
                  <a:lnTo>
                    <a:pt x="261" y="45"/>
                  </a:lnTo>
                  <a:cubicBezTo>
                    <a:pt x="271" y="34"/>
                    <a:pt x="271" y="19"/>
                    <a:pt x="261" y="9"/>
                  </a:cubicBezTo>
                  <a:cubicBezTo>
                    <a:pt x="256" y="3"/>
                    <a:pt x="250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5"/>
            <p:cNvSpPr/>
            <p:nvPr/>
          </p:nvSpPr>
          <p:spPr>
            <a:xfrm>
              <a:off x="4937887" y="2421560"/>
              <a:ext cx="36353" cy="35791"/>
            </a:xfrm>
            <a:custGeom>
              <a:rect b="b" l="l" r="r" t="t"/>
              <a:pathLst>
                <a:path extrusionOk="0" h="255" w="259">
                  <a:moveTo>
                    <a:pt x="231" y="1"/>
                  </a:moveTo>
                  <a:cubicBezTo>
                    <a:pt x="224" y="1"/>
                    <a:pt x="218" y="4"/>
                    <a:pt x="213" y="9"/>
                  </a:cubicBezTo>
                  <a:lnTo>
                    <a:pt x="11" y="211"/>
                  </a:lnTo>
                  <a:cubicBezTo>
                    <a:pt x="1" y="221"/>
                    <a:pt x="1" y="237"/>
                    <a:pt x="11" y="247"/>
                  </a:cubicBezTo>
                  <a:cubicBezTo>
                    <a:pt x="16" y="252"/>
                    <a:pt x="22" y="254"/>
                    <a:pt x="28" y="254"/>
                  </a:cubicBezTo>
                  <a:cubicBezTo>
                    <a:pt x="36" y="254"/>
                    <a:pt x="43" y="252"/>
                    <a:pt x="47" y="247"/>
                  </a:cubicBezTo>
                  <a:lnTo>
                    <a:pt x="248" y="44"/>
                  </a:lnTo>
                  <a:cubicBezTo>
                    <a:pt x="259" y="34"/>
                    <a:pt x="259" y="19"/>
                    <a:pt x="248" y="9"/>
                  </a:cubicBezTo>
                  <a:cubicBezTo>
                    <a:pt x="243" y="4"/>
                    <a:pt x="237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5"/>
            <p:cNvSpPr/>
            <p:nvPr/>
          </p:nvSpPr>
          <p:spPr>
            <a:xfrm>
              <a:off x="3959177" y="3092746"/>
              <a:ext cx="48143" cy="47300"/>
            </a:xfrm>
            <a:custGeom>
              <a:rect b="b" l="l" r="r" t="t"/>
              <a:pathLst>
                <a:path extrusionOk="0" h="337" w="343">
                  <a:moveTo>
                    <a:pt x="314" y="0"/>
                  </a:moveTo>
                  <a:cubicBezTo>
                    <a:pt x="308" y="0"/>
                    <a:pt x="302" y="3"/>
                    <a:pt x="297" y="8"/>
                  </a:cubicBezTo>
                  <a:lnTo>
                    <a:pt x="11" y="293"/>
                  </a:lnTo>
                  <a:cubicBezTo>
                    <a:pt x="1" y="304"/>
                    <a:pt x="1" y="319"/>
                    <a:pt x="11" y="329"/>
                  </a:cubicBezTo>
                  <a:cubicBezTo>
                    <a:pt x="16" y="334"/>
                    <a:pt x="22" y="336"/>
                    <a:pt x="28" y="336"/>
                  </a:cubicBezTo>
                  <a:cubicBezTo>
                    <a:pt x="36" y="336"/>
                    <a:pt x="43" y="334"/>
                    <a:pt x="47" y="329"/>
                  </a:cubicBezTo>
                  <a:lnTo>
                    <a:pt x="332" y="44"/>
                  </a:lnTo>
                  <a:cubicBezTo>
                    <a:pt x="343" y="34"/>
                    <a:pt x="343" y="18"/>
                    <a:pt x="332" y="8"/>
                  </a:cubicBezTo>
                  <a:cubicBezTo>
                    <a:pt x="327" y="3"/>
                    <a:pt x="321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5"/>
            <p:cNvSpPr/>
            <p:nvPr/>
          </p:nvSpPr>
          <p:spPr>
            <a:xfrm>
              <a:off x="3979388" y="3131063"/>
              <a:ext cx="48704" cy="48143"/>
            </a:xfrm>
            <a:custGeom>
              <a:rect b="b" l="l" r="r" t="t"/>
              <a:pathLst>
                <a:path extrusionOk="0" h="343" w="347">
                  <a:moveTo>
                    <a:pt x="319" y="1"/>
                  </a:moveTo>
                  <a:cubicBezTo>
                    <a:pt x="312" y="1"/>
                    <a:pt x="306" y="3"/>
                    <a:pt x="301" y="8"/>
                  </a:cubicBezTo>
                  <a:lnTo>
                    <a:pt x="10" y="299"/>
                  </a:lnTo>
                  <a:cubicBezTo>
                    <a:pt x="0" y="309"/>
                    <a:pt x="0" y="324"/>
                    <a:pt x="10" y="335"/>
                  </a:cubicBezTo>
                  <a:cubicBezTo>
                    <a:pt x="15" y="340"/>
                    <a:pt x="22" y="343"/>
                    <a:pt x="28" y="343"/>
                  </a:cubicBezTo>
                  <a:cubicBezTo>
                    <a:pt x="35" y="343"/>
                    <a:pt x="41" y="340"/>
                    <a:pt x="46" y="335"/>
                  </a:cubicBezTo>
                  <a:lnTo>
                    <a:pt x="337" y="44"/>
                  </a:lnTo>
                  <a:cubicBezTo>
                    <a:pt x="347" y="34"/>
                    <a:pt x="347" y="18"/>
                    <a:pt x="337" y="8"/>
                  </a:cubicBezTo>
                  <a:cubicBezTo>
                    <a:pt x="332" y="3"/>
                    <a:pt x="325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5"/>
            <p:cNvSpPr/>
            <p:nvPr/>
          </p:nvSpPr>
          <p:spPr>
            <a:xfrm>
              <a:off x="5150669" y="3812214"/>
              <a:ext cx="59371" cy="58669"/>
            </a:xfrm>
            <a:custGeom>
              <a:rect b="b" l="l" r="r" t="t"/>
              <a:pathLst>
                <a:path extrusionOk="0" h="418" w="423">
                  <a:moveTo>
                    <a:pt x="395" y="1"/>
                  </a:moveTo>
                  <a:cubicBezTo>
                    <a:pt x="388" y="1"/>
                    <a:pt x="382" y="3"/>
                    <a:pt x="377" y="8"/>
                  </a:cubicBezTo>
                  <a:lnTo>
                    <a:pt x="10" y="373"/>
                  </a:lnTo>
                  <a:cubicBezTo>
                    <a:pt x="0" y="384"/>
                    <a:pt x="0" y="399"/>
                    <a:pt x="10" y="409"/>
                  </a:cubicBezTo>
                  <a:cubicBezTo>
                    <a:pt x="16" y="414"/>
                    <a:pt x="22" y="417"/>
                    <a:pt x="29" y="417"/>
                  </a:cubicBezTo>
                  <a:cubicBezTo>
                    <a:pt x="35" y="417"/>
                    <a:pt x="41" y="414"/>
                    <a:pt x="46" y="409"/>
                  </a:cubicBezTo>
                  <a:lnTo>
                    <a:pt x="413" y="44"/>
                  </a:lnTo>
                  <a:cubicBezTo>
                    <a:pt x="423" y="34"/>
                    <a:pt x="423" y="18"/>
                    <a:pt x="413" y="8"/>
                  </a:cubicBezTo>
                  <a:cubicBezTo>
                    <a:pt x="407" y="3"/>
                    <a:pt x="401" y="1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8" name="Google Shape;3008;p25"/>
            <p:cNvGrpSpPr/>
            <p:nvPr/>
          </p:nvGrpSpPr>
          <p:grpSpPr>
            <a:xfrm flipH="1">
              <a:off x="3431996" y="3262437"/>
              <a:ext cx="396790" cy="213484"/>
              <a:chOff x="2669996" y="3262437"/>
              <a:chExt cx="396790" cy="213484"/>
            </a:xfrm>
          </p:grpSpPr>
          <p:sp>
            <p:nvSpPr>
              <p:cNvPr id="3009" name="Google Shape;3009;p25"/>
              <p:cNvSpPr/>
              <p:nvPr/>
            </p:nvSpPr>
            <p:spPr>
              <a:xfrm>
                <a:off x="2805160" y="3322790"/>
                <a:ext cx="163516" cy="92496"/>
              </a:xfrm>
              <a:custGeom>
                <a:rect b="b" l="l" r="r" t="t"/>
                <a:pathLst>
                  <a:path extrusionOk="0" h="659" w="1165">
                    <a:moveTo>
                      <a:pt x="1" y="1"/>
                    </a:moveTo>
                    <a:lnTo>
                      <a:pt x="1" y="659"/>
                    </a:lnTo>
                    <a:lnTo>
                      <a:pt x="1165" y="659"/>
                    </a:lnTo>
                    <a:lnTo>
                      <a:pt x="11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25"/>
              <p:cNvSpPr/>
              <p:nvPr/>
            </p:nvSpPr>
            <p:spPr>
              <a:xfrm>
                <a:off x="2958710" y="3262437"/>
                <a:ext cx="108075" cy="213484"/>
              </a:xfrm>
              <a:custGeom>
                <a:rect b="b" l="l" r="r" t="t"/>
                <a:pathLst>
                  <a:path extrusionOk="0" h="1521" w="770">
                    <a:moveTo>
                      <a:pt x="0" y="0"/>
                    </a:moveTo>
                    <a:lnTo>
                      <a:pt x="0" y="1521"/>
                    </a:lnTo>
                    <a:lnTo>
                      <a:pt x="770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25"/>
              <p:cNvSpPr/>
              <p:nvPr/>
            </p:nvSpPr>
            <p:spPr>
              <a:xfrm>
                <a:off x="2669996" y="3277876"/>
                <a:ext cx="200290" cy="182605"/>
              </a:xfrm>
              <a:custGeom>
                <a:rect b="b" l="l" r="r" t="t"/>
                <a:pathLst>
                  <a:path extrusionOk="0" h="1301" w="1427">
                    <a:moveTo>
                      <a:pt x="713" y="1"/>
                    </a:moveTo>
                    <a:cubicBezTo>
                      <a:pt x="547" y="1"/>
                      <a:pt x="380" y="64"/>
                      <a:pt x="253" y="191"/>
                    </a:cubicBezTo>
                    <a:cubicBezTo>
                      <a:pt x="1" y="445"/>
                      <a:pt x="1" y="856"/>
                      <a:pt x="253" y="1110"/>
                    </a:cubicBezTo>
                    <a:cubicBezTo>
                      <a:pt x="380" y="1237"/>
                      <a:pt x="547" y="1300"/>
                      <a:pt x="713" y="1300"/>
                    </a:cubicBezTo>
                    <a:cubicBezTo>
                      <a:pt x="880" y="1300"/>
                      <a:pt x="1046" y="1237"/>
                      <a:pt x="1172" y="1110"/>
                    </a:cubicBezTo>
                    <a:cubicBezTo>
                      <a:pt x="1426" y="856"/>
                      <a:pt x="1426" y="445"/>
                      <a:pt x="1172" y="191"/>
                    </a:cubicBezTo>
                    <a:cubicBezTo>
                      <a:pt x="1046" y="64"/>
                      <a:pt x="880" y="1"/>
                      <a:pt x="7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12" name="Google Shape;3012;p25"/>
            <p:cNvSpPr/>
            <p:nvPr/>
          </p:nvSpPr>
          <p:spPr>
            <a:xfrm>
              <a:off x="3899946" y="3294438"/>
              <a:ext cx="1374661" cy="391457"/>
            </a:xfrm>
            <a:custGeom>
              <a:rect b="b" l="l" r="r" t="t"/>
              <a:pathLst>
                <a:path extrusionOk="0" h="2789" w="9794">
                  <a:moveTo>
                    <a:pt x="0" y="0"/>
                  </a:moveTo>
                  <a:lnTo>
                    <a:pt x="0" y="2789"/>
                  </a:lnTo>
                  <a:lnTo>
                    <a:pt x="9793" y="2789"/>
                  </a:lnTo>
                  <a:lnTo>
                    <a:pt x="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5"/>
            <p:cNvSpPr/>
            <p:nvPr/>
          </p:nvSpPr>
          <p:spPr>
            <a:xfrm>
              <a:off x="3846751" y="3332334"/>
              <a:ext cx="63863" cy="73828"/>
            </a:xfrm>
            <a:custGeom>
              <a:rect b="b" l="l" r="r" t="t"/>
              <a:pathLst>
                <a:path extrusionOk="0" h="526" w="455">
                  <a:moveTo>
                    <a:pt x="455" y="1"/>
                  </a:moveTo>
                  <a:lnTo>
                    <a:pt x="1" y="262"/>
                  </a:lnTo>
                  <a:lnTo>
                    <a:pt x="455" y="525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4" name="Google Shape;3014;p25"/>
            <p:cNvGrpSpPr/>
            <p:nvPr/>
          </p:nvGrpSpPr>
          <p:grpSpPr>
            <a:xfrm>
              <a:off x="5384480" y="2562619"/>
              <a:ext cx="425505" cy="213484"/>
              <a:chOff x="4574855" y="2562619"/>
              <a:chExt cx="425505" cy="213484"/>
            </a:xfrm>
          </p:grpSpPr>
          <p:sp>
            <p:nvSpPr>
              <p:cNvPr id="3015" name="Google Shape;3015;p25"/>
              <p:cNvSpPr/>
              <p:nvPr/>
            </p:nvSpPr>
            <p:spPr>
              <a:xfrm>
                <a:off x="4745878" y="2622832"/>
                <a:ext cx="163516" cy="92636"/>
              </a:xfrm>
              <a:custGeom>
                <a:rect b="b" l="l" r="r" t="t"/>
                <a:pathLst>
                  <a:path extrusionOk="0" h="660" w="1165">
                    <a:moveTo>
                      <a:pt x="1" y="1"/>
                    </a:moveTo>
                    <a:lnTo>
                      <a:pt x="1" y="660"/>
                    </a:lnTo>
                    <a:lnTo>
                      <a:pt x="1165" y="660"/>
                    </a:lnTo>
                    <a:lnTo>
                      <a:pt x="11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25"/>
              <p:cNvSpPr/>
              <p:nvPr/>
            </p:nvSpPr>
            <p:spPr>
              <a:xfrm>
                <a:off x="4892285" y="2562619"/>
                <a:ext cx="108075" cy="213484"/>
              </a:xfrm>
              <a:custGeom>
                <a:rect b="b" l="l" r="r" t="t"/>
                <a:pathLst>
                  <a:path extrusionOk="0" h="1521" w="770">
                    <a:moveTo>
                      <a:pt x="0" y="0"/>
                    </a:moveTo>
                    <a:lnTo>
                      <a:pt x="0" y="1521"/>
                    </a:lnTo>
                    <a:lnTo>
                      <a:pt x="770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25"/>
              <p:cNvSpPr/>
              <p:nvPr/>
            </p:nvSpPr>
            <p:spPr>
              <a:xfrm>
                <a:off x="4574855" y="2577917"/>
                <a:ext cx="200431" cy="182605"/>
              </a:xfrm>
              <a:custGeom>
                <a:rect b="b" l="l" r="r" t="t"/>
                <a:pathLst>
                  <a:path extrusionOk="0" h="1301" w="1428">
                    <a:moveTo>
                      <a:pt x="714" y="1"/>
                    </a:moveTo>
                    <a:cubicBezTo>
                      <a:pt x="548" y="1"/>
                      <a:pt x="381" y="64"/>
                      <a:pt x="254" y="191"/>
                    </a:cubicBezTo>
                    <a:cubicBezTo>
                      <a:pt x="1" y="445"/>
                      <a:pt x="1" y="856"/>
                      <a:pt x="254" y="1110"/>
                    </a:cubicBezTo>
                    <a:cubicBezTo>
                      <a:pt x="381" y="1237"/>
                      <a:pt x="548" y="1300"/>
                      <a:pt x="714" y="1300"/>
                    </a:cubicBezTo>
                    <a:cubicBezTo>
                      <a:pt x="880" y="1300"/>
                      <a:pt x="1046" y="1237"/>
                      <a:pt x="1173" y="1110"/>
                    </a:cubicBezTo>
                    <a:cubicBezTo>
                      <a:pt x="1427" y="856"/>
                      <a:pt x="1427" y="445"/>
                      <a:pt x="1173" y="191"/>
                    </a:cubicBezTo>
                    <a:cubicBezTo>
                      <a:pt x="1046" y="64"/>
                      <a:pt x="880" y="1"/>
                      <a:pt x="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8" name="Google Shape;3018;p25"/>
            <p:cNvGrpSpPr/>
            <p:nvPr/>
          </p:nvGrpSpPr>
          <p:grpSpPr>
            <a:xfrm flipH="1">
              <a:off x="3922951" y="2590830"/>
              <a:ext cx="1427857" cy="391457"/>
              <a:chOff x="3084751" y="2590830"/>
              <a:chExt cx="1427857" cy="391457"/>
            </a:xfrm>
          </p:grpSpPr>
          <p:sp>
            <p:nvSpPr>
              <p:cNvPr id="3019" name="Google Shape;3019;p25"/>
              <p:cNvSpPr/>
              <p:nvPr/>
            </p:nvSpPr>
            <p:spPr>
              <a:xfrm>
                <a:off x="3137946" y="2590830"/>
                <a:ext cx="1374661" cy="391457"/>
              </a:xfrm>
              <a:custGeom>
                <a:rect b="b" l="l" r="r" t="t"/>
                <a:pathLst>
                  <a:path extrusionOk="0" h="2789" w="9794">
                    <a:moveTo>
                      <a:pt x="0" y="1"/>
                    </a:moveTo>
                    <a:lnTo>
                      <a:pt x="0" y="2789"/>
                    </a:lnTo>
                    <a:lnTo>
                      <a:pt x="9793" y="2789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25"/>
              <p:cNvSpPr/>
              <p:nvPr/>
            </p:nvSpPr>
            <p:spPr>
              <a:xfrm>
                <a:off x="3084751" y="2632376"/>
                <a:ext cx="63863" cy="73828"/>
              </a:xfrm>
              <a:custGeom>
                <a:rect b="b" l="l" r="r" t="t"/>
                <a:pathLst>
                  <a:path extrusionOk="0" h="526" w="455">
                    <a:moveTo>
                      <a:pt x="455" y="1"/>
                    </a:moveTo>
                    <a:lnTo>
                      <a:pt x="1" y="263"/>
                    </a:lnTo>
                    <a:lnTo>
                      <a:pt x="455" y="525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1" name="Google Shape;3021;p25"/>
            <p:cNvGrpSpPr/>
            <p:nvPr/>
          </p:nvGrpSpPr>
          <p:grpSpPr>
            <a:xfrm>
              <a:off x="3384230" y="1847221"/>
              <a:ext cx="444555" cy="213624"/>
              <a:chOff x="2622230" y="1847221"/>
              <a:chExt cx="444555" cy="213624"/>
            </a:xfrm>
          </p:grpSpPr>
          <p:sp>
            <p:nvSpPr>
              <p:cNvPr id="3022" name="Google Shape;3022;p25"/>
              <p:cNvSpPr/>
              <p:nvPr/>
            </p:nvSpPr>
            <p:spPr>
              <a:xfrm>
                <a:off x="2726578" y="1907714"/>
                <a:ext cx="163516" cy="92636"/>
              </a:xfrm>
              <a:custGeom>
                <a:rect b="b" l="l" r="r" t="t"/>
                <a:pathLst>
                  <a:path extrusionOk="0" h="660" w="1165">
                    <a:moveTo>
                      <a:pt x="1" y="0"/>
                    </a:moveTo>
                    <a:lnTo>
                      <a:pt x="1" y="659"/>
                    </a:lnTo>
                    <a:lnTo>
                      <a:pt x="1165" y="659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25"/>
              <p:cNvSpPr/>
              <p:nvPr/>
            </p:nvSpPr>
            <p:spPr>
              <a:xfrm flipH="1">
                <a:off x="2622230" y="1847221"/>
                <a:ext cx="108075" cy="213624"/>
              </a:xfrm>
              <a:custGeom>
                <a:rect b="b" l="l" r="r" t="t"/>
                <a:pathLst>
                  <a:path extrusionOk="0" h="1522" w="770">
                    <a:moveTo>
                      <a:pt x="0" y="1"/>
                    </a:moveTo>
                    <a:lnTo>
                      <a:pt x="0" y="1521"/>
                    </a:lnTo>
                    <a:lnTo>
                      <a:pt x="770" y="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25"/>
              <p:cNvSpPr/>
              <p:nvPr/>
            </p:nvSpPr>
            <p:spPr>
              <a:xfrm flipH="1">
                <a:off x="2866355" y="1862660"/>
                <a:ext cx="200431" cy="182465"/>
              </a:xfrm>
              <a:custGeom>
                <a:rect b="b" l="l" r="r" t="t"/>
                <a:pathLst>
                  <a:path extrusionOk="0" h="1300" w="1428">
                    <a:moveTo>
                      <a:pt x="714" y="0"/>
                    </a:moveTo>
                    <a:cubicBezTo>
                      <a:pt x="548" y="0"/>
                      <a:pt x="381" y="64"/>
                      <a:pt x="254" y="191"/>
                    </a:cubicBezTo>
                    <a:cubicBezTo>
                      <a:pt x="1" y="444"/>
                      <a:pt x="1" y="856"/>
                      <a:pt x="254" y="1109"/>
                    </a:cubicBezTo>
                    <a:cubicBezTo>
                      <a:pt x="381" y="1236"/>
                      <a:pt x="548" y="1300"/>
                      <a:pt x="714" y="1300"/>
                    </a:cubicBezTo>
                    <a:cubicBezTo>
                      <a:pt x="880" y="1300"/>
                      <a:pt x="1046" y="1236"/>
                      <a:pt x="1173" y="1109"/>
                    </a:cubicBezTo>
                    <a:cubicBezTo>
                      <a:pt x="1427" y="856"/>
                      <a:pt x="1427" y="444"/>
                      <a:pt x="1173" y="191"/>
                    </a:cubicBezTo>
                    <a:cubicBezTo>
                      <a:pt x="1046" y="64"/>
                      <a:pt x="880" y="0"/>
                      <a:pt x="7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5" name="Google Shape;3025;p25"/>
            <p:cNvGrpSpPr/>
            <p:nvPr/>
          </p:nvGrpSpPr>
          <p:grpSpPr>
            <a:xfrm>
              <a:off x="3846751" y="1873327"/>
              <a:ext cx="1427857" cy="391597"/>
              <a:chOff x="3084751" y="1873327"/>
              <a:chExt cx="1427857" cy="391597"/>
            </a:xfrm>
          </p:grpSpPr>
          <p:sp>
            <p:nvSpPr>
              <p:cNvPr id="3026" name="Google Shape;3026;p25"/>
              <p:cNvSpPr/>
              <p:nvPr/>
            </p:nvSpPr>
            <p:spPr>
              <a:xfrm>
                <a:off x="3137946" y="1873327"/>
                <a:ext cx="1374661" cy="391597"/>
              </a:xfrm>
              <a:custGeom>
                <a:rect b="b" l="l" r="r" t="t"/>
                <a:pathLst>
                  <a:path extrusionOk="0" h="2790" w="9794">
                    <a:moveTo>
                      <a:pt x="0" y="1"/>
                    </a:moveTo>
                    <a:lnTo>
                      <a:pt x="0" y="2789"/>
                    </a:lnTo>
                    <a:lnTo>
                      <a:pt x="9793" y="2789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25"/>
              <p:cNvSpPr/>
              <p:nvPr/>
            </p:nvSpPr>
            <p:spPr>
              <a:xfrm>
                <a:off x="3084751" y="1917118"/>
                <a:ext cx="63863" cy="73688"/>
              </a:xfrm>
              <a:custGeom>
                <a:rect b="b" l="l" r="r" t="t"/>
                <a:pathLst>
                  <a:path extrusionOk="0" h="525" w="455">
                    <a:moveTo>
                      <a:pt x="455" y="0"/>
                    </a:moveTo>
                    <a:lnTo>
                      <a:pt x="1" y="262"/>
                    </a:lnTo>
                    <a:lnTo>
                      <a:pt x="455" y="525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28" name="Google Shape;3028;p25"/>
          <p:cNvSpPr txBox="1"/>
          <p:nvPr/>
        </p:nvSpPr>
        <p:spPr>
          <a:xfrm>
            <a:off x="7288785" y="2187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62</a:t>
            </a:r>
            <a:r>
              <a:rPr b="1" lang="en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3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29" name="Google Shape;3029;p25"/>
          <p:cNvSpPr txBox="1"/>
          <p:nvPr/>
        </p:nvSpPr>
        <p:spPr>
          <a:xfrm>
            <a:off x="537559" y="30260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37%</a:t>
            </a:r>
            <a:endParaRPr b="1" sz="3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30" name="Google Shape;3030;p25"/>
          <p:cNvSpPr txBox="1"/>
          <p:nvPr/>
        </p:nvSpPr>
        <p:spPr>
          <a:xfrm>
            <a:off x="537559" y="124744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75</a:t>
            </a:r>
            <a:r>
              <a:rPr b="1" lang="en" sz="3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3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31" name="Google Shape;3031;p25"/>
          <p:cNvSpPr txBox="1"/>
          <p:nvPr/>
        </p:nvSpPr>
        <p:spPr>
          <a:xfrm>
            <a:off x="537559" y="36423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2" name="Google Shape;3032;p25"/>
          <p:cNvSpPr txBox="1"/>
          <p:nvPr/>
        </p:nvSpPr>
        <p:spPr>
          <a:xfrm>
            <a:off x="537559" y="1847499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3" name="Google Shape;3033;p25"/>
          <p:cNvSpPr txBox="1"/>
          <p:nvPr/>
        </p:nvSpPr>
        <p:spPr>
          <a:xfrm>
            <a:off x="6671085" y="2804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34" name="Google Shape;3034;p25"/>
          <p:cNvGrpSpPr/>
          <p:nvPr/>
        </p:nvGrpSpPr>
        <p:grpSpPr>
          <a:xfrm>
            <a:off x="4447624" y="3345630"/>
            <a:ext cx="248769" cy="286174"/>
            <a:chOff x="-42971725" y="3217825"/>
            <a:chExt cx="275675" cy="317125"/>
          </a:xfrm>
        </p:grpSpPr>
        <p:sp>
          <p:nvSpPr>
            <p:cNvPr id="3035" name="Google Shape;3035;p25"/>
            <p:cNvSpPr/>
            <p:nvPr/>
          </p:nvSpPr>
          <p:spPr>
            <a:xfrm>
              <a:off x="-42951250" y="3279250"/>
              <a:ext cx="233950" cy="152050"/>
            </a:xfrm>
            <a:custGeom>
              <a:rect b="b" l="l" r="r" t="t"/>
              <a:pathLst>
                <a:path extrusionOk="0" h="6082" w="9358">
                  <a:moveTo>
                    <a:pt x="379" y="1"/>
                  </a:moveTo>
                  <a:cubicBezTo>
                    <a:pt x="158" y="1"/>
                    <a:pt x="1" y="221"/>
                    <a:pt x="1" y="410"/>
                  </a:cubicBezTo>
                  <a:lnTo>
                    <a:pt x="1" y="6081"/>
                  </a:lnTo>
                  <a:lnTo>
                    <a:pt x="9357" y="6081"/>
                  </a:lnTo>
                  <a:lnTo>
                    <a:pt x="9357" y="410"/>
                  </a:lnTo>
                  <a:cubicBezTo>
                    <a:pt x="9357" y="158"/>
                    <a:pt x="9168" y="1"/>
                    <a:pt x="89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5"/>
            <p:cNvSpPr/>
            <p:nvPr/>
          </p:nvSpPr>
          <p:spPr>
            <a:xfrm>
              <a:off x="-42971725" y="3451750"/>
              <a:ext cx="275675" cy="83200"/>
            </a:xfrm>
            <a:custGeom>
              <a:rect b="b" l="l" r="r" t="t"/>
              <a:pathLst>
                <a:path extrusionOk="0" h="3328" w="11027">
                  <a:moveTo>
                    <a:pt x="63" y="0"/>
                  </a:moveTo>
                  <a:cubicBezTo>
                    <a:pt x="32" y="126"/>
                    <a:pt x="0" y="284"/>
                    <a:pt x="0" y="410"/>
                  </a:cubicBezTo>
                  <a:cubicBezTo>
                    <a:pt x="0" y="1103"/>
                    <a:pt x="536" y="1670"/>
                    <a:pt x="1198" y="1670"/>
                  </a:cubicBezTo>
                  <a:lnTo>
                    <a:pt x="3151" y="1670"/>
                  </a:lnTo>
                  <a:lnTo>
                    <a:pt x="2615" y="2710"/>
                  </a:lnTo>
                  <a:cubicBezTo>
                    <a:pt x="2521" y="2930"/>
                    <a:pt x="2615" y="3182"/>
                    <a:pt x="2836" y="3277"/>
                  </a:cubicBezTo>
                  <a:cubicBezTo>
                    <a:pt x="2889" y="3312"/>
                    <a:pt x="2949" y="3328"/>
                    <a:pt x="3009" y="3328"/>
                  </a:cubicBezTo>
                  <a:cubicBezTo>
                    <a:pt x="3166" y="3328"/>
                    <a:pt x="3326" y="3224"/>
                    <a:pt x="3371" y="3088"/>
                  </a:cubicBezTo>
                  <a:lnTo>
                    <a:pt x="4096" y="1639"/>
                  </a:lnTo>
                  <a:lnTo>
                    <a:pt x="5073" y="1639"/>
                  </a:lnTo>
                  <a:lnTo>
                    <a:pt x="5073" y="2867"/>
                  </a:lnTo>
                  <a:cubicBezTo>
                    <a:pt x="5073" y="3119"/>
                    <a:pt x="5262" y="3308"/>
                    <a:pt x="5514" y="3308"/>
                  </a:cubicBezTo>
                  <a:cubicBezTo>
                    <a:pt x="5734" y="3308"/>
                    <a:pt x="5892" y="3119"/>
                    <a:pt x="5892" y="2867"/>
                  </a:cubicBezTo>
                  <a:lnTo>
                    <a:pt x="5892" y="1639"/>
                  </a:lnTo>
                  <a:lnTo>
                    <a:pt x="6868" y="1639"/>
                  </a:lnTo>
                  <a:lnTo>
                    <a:pt x="7593" y="3088"/>
                  </a:lnTo>
                  <a:cubicBezTo>
                    <a:pt x="7688" y="3230"/>
                    <a:pt x="7835" y="3301"/>
                    <a:pt x="7983" y="3301"/>
                  </a:cubicBezTo>
                  <a:cubicBezTo>
                    <a:pt x="8032" y="3301"/>
                    <a:pt x="8081" y="3293"/>
                    <a:pt x="8129" y="3277"/>
                  </a:cubicBezTo>
                  <a:cubicBezTo>
                    <a:pt x="8349" y="3151"/>
                    <a:pt x="8412" y="2930"/>
                    <a:pt x="8349" y="2710"/>
                  </a:cubicBezTo>
                  <a:lnTo>
                    <a:pt x="7814" y="1670"/>
                  </a:lnTo>
                  <a:lnTo>
                    <a:pt x="9767" y="1670"/>
                  </a:lnTo>
                  <a:cubicBezTo>
                    <a:pt x="10429" y="1670"/>
                    <a:pt x="11027" y="1103"/>
                    <a:pt x="11027" y="410"/>
                  </a:cubicBezTo>
                  <a:cubicBezTo>
                    <a:pt x="11027" y="252"/>
                    <a:pt x="10964" y="126"/>
                    <a:pt x="10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5"/>
            <p:cNvSpPr/>
            <p:nvPr/>
          </p:nvSpPr>
          <p:spPr>
            <a:xfrm>
              <a:off x="-42866975" y="3217825"/>
              <a:ext cx="63025" cy="40975"/>
            </a:xfrm>
            <a:custGeom>
              <a:rect b="b" l="l" r="r" t="t"/>
              <a:pathLst>
                <a:path extrusionOk="0" h="1639" w="2521">
                  <a:moveTo>
                    <a:pt x="442" y="0"/>
                  </a:moveTo>
                  <a:cubicBezTo>
                    <a:pt x="221" y="0"/>
                    <a:pt x="1" y="189"/>
                    <a:pt x="1" y="410"/>
                  </a:cubicBezTo>
                  <a:lnTo>
                    <a:pt x="1" y="1639"/>
                  </a:lnTo>
                  <a:lnTo>
                    <a:pt x="2489" y="1639"/>
                  </a:lnTo>
                  <a:lnTo>
                    <a:pt x="2489" y="410"/>
                  </a:lnTo>
                  <a:lnTo>
                    <a:pt x="2521" y="410"/>
                  </a:lnTo>
                  <a:cubicBezTo>
                    <a:pt x="2521" y="189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8" name="Google Shape;3038;p25"/>
          <p:cNvSpPr/>
          <p:nvPr/>
        </p:nvSpPr>
        <p:spPr>
          <a:xfrm>
            <a:off x="4428424" y="2636003"/>
            <a:ext cx="287144" cy="285745"/>
          </a:xfrm>
          <a:custGeom>
            <a:rect b="b" l="l" r="r" t="t"/>
            <a:pathLst>
              <a:path extrusionOk="0" h="12666" w="12728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9" name="Google Shape;3039;p25"/>
          <p:cNvGrpSpPr/>
          <p:nvPr/>
        </p:nvGrpSpPr>
        <p:grpSpPr>
          <a:xfrm>
            <a:off x="4430554" y="1926371"/>
            <a:ext cx="282902" cy="285745"/>
            <a:chOff x="-41526450" y="3951100"/>
            <a:chExt cx="313500" cy="316650"/>
          </a:xfrm>
        </p:grpSpPr>
        <p:sp>
          <p:nvSpPr>
            <p:cNvPr id="3040" name="Google Shape;3040;p25"/>
            <p:cNvSpPr/>
            <p:nvPr/>
          </p:nvSpPr>
          <p:spPr>
            <a:xfrm>
              <a:off x="-41483125" y="4041675"/>
              <a:ext cx="226075" cy="226075"/>
            </a:xfrm>
            <a:custGeom>
              <a:rect b="b" l="l" r="r" t="t"/>
              <a:pathLst>
                <a:path extrusionOk="0" h="9043" w="9043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5"/>
            <p:cNvSpPr/>
            <p:nvPr/>
          </p:nvSpPr>
          <p:spPr>
            <a:xfrm>
              <a:off x="-41422475" y="4114925"/>
              <a:ext cx="104775" cy="104775"/>
            </a:xfrm>
            <a:custGeom>
              <a:rect b="b" l="l" r="r" t="t"/>
              <a:pathLst>
                <a:path extrusionOk="0" h="4191" w="4191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5"/>
            <p:cNvSpPr/>
            <p:nvPr/>
          </p:nvSpPr>
          <p:spPr>
            <a:xfrm>
              <a:off x="-41526450" y="3951100"/>
              <a:ext cx="313500" cy="165575"/>
            </a:xfrm>
            <a:custGeom>
              <a:rect b="b" l="l" r="r" t="t"/>
              <a:pathLst>
                <a:path extrusionOk="0" h="6623" w="1254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6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p2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048" name="Google Shape;3048;p26"/>
          <p:cNvGrpSpPr/>
          <p:nvPr/>
        </p:nvGrpSpPr>
        <p:grpSpPr>
          <a:xfrm>
            <a:off x="1371498" y="1830717"/>
            <a:ext cx="3078722" cy="679297"/>
            <a:chOff x="761898" y="1887434"/>
            <a:chExt cx="3078722" cy="679297"/>
          </a:xfrm>
        </p:grpSpPr>
        <p:sp>
          <p:nvSpPr>
            <p:cNvPr id="3049" name="Google Shape;3049;p26"/>
            <p:cNvSpPr/>
            <p:nvPr/>
          </p:nvSpPr>
          <p:spPr>
            <a:xfrm>
              <a:off x="1000625" y="2029977"/>
              <a:ext cx="2839995" cy="395101"/>
            </a:xfrm>
            <a:custGeom>
              <a:rect b="b" l="l" r="r" t="t"/>
              <a:pathLst>
                <a:path extrusionOk="0" h="912" w="6077">
                  <a:moveTo>
                    <a:pt x="456" y="1"/>
                  </a:moveTo>
                  <a:cubicBezTo>
                    <a:pt x="205" y="1"/>
                    <a:pt x="1" y="205"/>
                    <a:pt x="1" y="456"/>
                  </a:cubicBezTo>
                  <a:cubicBezTo>
                    <a:pt x="1" y="707"/>
                    <a:pt x="205" y="911"/>
                    <a:pt x="456" y="911"/>
                  </a:cubicBezTo>
                  <a:lnTo>
                    <a:pt x="5621" y="911"/>
                  </a:lnTo>
                  <a:cubicBezTo>
                    <a:pt x="5872" y="911"/>
                    <a:pt x="6076" y="707"/>
                    <a:pt x="6076" y="456"/>
                  </a:cubicBezTo>
                  <a:cubicBezTo>
                    <a:pt x="6076" y="205"/>
                    <a:pt x="5872" y="1"/>
                    <a:pt x="562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6"/>
            <p:cNvSpPr/>
            <p:nvPr/>
          </p:nvSpPr>
          <p:spPr>
            <a:xfrm>
              <a:off x="1109512" y="2130920"/>
              <a:ext cx="1540803" cy="193218"/>
            </a:xfrm>
            <a:custGeom>
              <a:rect b="b" l="l" r="r" t="t"/>
              <a:pathLst>
                <a:path extrusionOk="0" h="446" w="3297">
                  <a:moveTo>
                    <a:pt x="223" y="0"/>
                  </a:moveTo>
                  <a:cubicBezTo>
                    <a:pt x="100" y="0"/>
                    <a:pt x="1" y="99"/>
                    <a:pt x="1" y="222"/>
                  </a:cubicBezTo>
                  <a:cubicBezTo>
                    <a:pt x="1" y="345"/>
                    <a:pt x="100" y="445"/>
                    <a:pt x="223" y="445"/>
                  </a:cubicBezTo>
                  <a:lnTo>
                    <a:pt x="3297" y="445"/>
                  </a:lnTo>
                  <a:lnTo>
                    <a:pt x="32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6"/>
            <p:cNvSpPr/>
            <p:nvPr/>
          </p:nvSpPr>
          <p:spPr>
            <a:xfrm>
              <a:off x="761898" y="1887434"/>
              <a:ext cx="679769" cy="679297"/>
            </a:xfrm>
            <a:custGeom>
              <a:rect b="b" l="l" r="r" t="t"/>
              <a:pathLst>
                <a:path extrusionOk="0" h="1568" w="1569">
                  <a:moveTo>
                    <a:pt x="785" y="0"/>
                  </a:moveTo>
                  <a:cubicBezTo>
                    <a:pt x="352" y="0"/>
                    <a:pt x="0" y="352"/>
                    <a:pt x="0" y="784"/>
                  </a:cubicBezTo>
                  <a:cubicBezTo>
                    <a:pt x="0" y="1217"/>
                    <a:pt x="352" y="1568"/>
                    <a:pt x="785" y="1568"/>
                  </a:cubicBezTo>
                  <a:cubicBezTo>
                    <a:pt x="1217" y="1568"/>
                    <a:pt x="1569" y="1217"/>
                    <a:pt x="1569" y="784"/>
                  </a:cubicBezTo>
                  <a:cubicBezTo>
                    <a:pt x="1569" y="352"/>
                    <a:pt x="1217" y="0"/>
                    <a:pt x="78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6"/>
            <p:cNvSpPr/>
            <p:nvPr/>
          </p:nvSpPr>
          <p:spPr>
            <a:xfrm>
              <a:off x="862843" y="1987944"/>
              <a:ext cx="477875" cy="478280"/>
            </a:xfrm>
            <a:custGeom>
              <a:rect b="b" l="l" r="r" t="t"/>
              <a:pathLst>
                <a:path extrusionOk="0" h="1104" w="1103">
                  <a:moveTo>
                    <a:pt x="552" y="1"/>
                  </a:moveTo>
                  <a:cubicBezTo>
                    <a:pt x="247" y="1"/>
                    <a:pt x="0" y="248"/>
                    <a:pt x="0" y="552"/>
                  </a:cubicBezTo>
                  <a:cubicBezTo>
                    <a:pt x="0" y="857"/>
                    <a:pt x="247" y="1104"/>
                    <a:pt x="552" y="1104"/>
                  </a:cubicBezTo>
                  <a:cubicBezTo>
                    <a:pt x="856" y="1104"/>
                    <a:pt x="1102" y="857"/>
                    <a:pt x="1102" y="552"/>
                  </a:cubicBezTo>
                  <a:cubicBezTo>
                    <a:pt x="1102" y="248"/>
                    <a:pt x="85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6"/>
            <p:cNvSpPr/>
            <p:nvPr/>
          </p:nvSpPr>
          <p:spPr>
            <a:xfrm>
              <a:off x="1015538" y="2115019"/>
              <a:ext cx="172524" cy="225008"/>
            </a:xfrm>
            <a:custGeom>
              <a:rect b="b" l="l" r="r" t="t"/>
              <a:pathLst>
                <a:path extrusionOk="0" h="14052" w="10776">
                  <a:moveTo>
                    <a:pt x="5388" y="0"/>
                  </a:moveTo>
                  <a:cubicBezTo>
                    <a:pt x="3939" y="0"/>
                    <a:pt x="2741" y="1071"/>
                    <a:pt x="2552" y="2489"/>
                  </a:cubicBezTo>
                  <a:lnTo>
                    <a:pt x="4569" y="2489"/>
                  </a:lnTo>
                  <a:cubicBezTo>
                    <a:pt x="4789" y="2489"/>
                    <a:pt x="5010" y="2678"/>
                    <a:pt x="5010" y="2867"/>
                  </a:cubicBezTo>
                  <a:cubicBezTo>
                    <a:pt x="5010" y="3056"/>
                    <a:pt x="4789" y="3277"/>
                    <a:pt x="4569" y="3277"/>
                  </a:cubicBezTo>
                  <a:lnTo>
                    <a:pt x="2489" y="3277"/>
                  </a:lnTo>
                  <a:lnTo>
                    <a:pt x="2489" y="4096"/>
                  </a:lnTo>
                  <a:lnTo>
                    <a:pt x="4569" y="4096"/>
                  </a:lnTo>
                  <a:cubicBezTo>
                    <a:pt x="4789" y="4096"/>
                    <a:pt x="5010" y="4285"/>
                    <a:pt x="5010" y="4537"/>
                  </a:cubicBezTo>
                  <a:cubicBezTo>
                    <a:pt x="5010" y="4757"/>
                    <a:pt x="4789" y="4915"/>
                    <a:pt x="4569" y="4915"/>
                  </a:cubicBezTo>
                  <a:lnTo>
                    <a:pt x="2489" y="4915"/>
                  </a:lnTo>
                  <a:lnTo>
                    <a:pt x="2489" y="5734"/>
                  </a:lnTo>
                  <a:lnTo>
                    <a:pt x="4569" y="5734"/>
                  </a:lnTo>
                  <a:cubicBezTo>
                    <a:pt x="4789" y="5734"/>
                    <a:pt x="5010" y="5955"/>
                    <a:pt x="5010" y="6144"/>
                  </a:cubicBezTo>
                  <a:cubicBezTo>
                    <a:pt x="5010" y="6396"/>
                    <a:pt x="4789" y="6585"/>
                    <a:pt x="4569" y="6585"/>
                  </a:cubicBezTo>
                  <a:lnTo>
                    <a:pt x="2552" y="6585"/>
                  </a:lnTo>
                  <a:cubicBezTo>
                    <a:pt x="2741" y="7845"/>
                    <a:pt x="3750" y="8822"/>
                    <a:pt x="5010" y="9011"/>
                  </a:cubicBezTo>
                  <a:lnTo>
                    <a:pt x="5010" y="9861"/>
                  </a:lnTo>
                  <a:cubicBezTo>
                    <a:pt x="2804" y="9641"/>
                    <a:pt x="1072" y="7876"/>
                    <a:pt x="851" y="5671"/>
                  </a:cubicBezTo>
                  <a:lnTo>
                    <a:pt x="851" y="5671"/>
                  </a:lnTo>
                  <a:cubicBezTo>
                    <a:pt x="977" y="5703"/>
                    <a:pt x="1135" y="5734"/>
                    <a:pt x="1261" y="5734"/>
                  </a:cubicBezTo>
                  <a:cubicBezTo>
                    <a:pt x="1418" y="5734"/>
                    <a:pt x="1544" y="5703"/>
                    <a:pt x="1702" y="5671"/>
                  </a:cubicBezTo>
                  <a:lnTo>
                    <a:pt x="1702" y="3340"/>
                  </a:lnTo>
                  <a:cubicBezTo>
                    <a:pt x="1576" y="3308"/>
                    <a:pt x="1418" y="3277"/>
                    <a:pt x="1261" y="3277"/>
                  </a:cubicBezTo>
                  <a:cubicBezTo>
                    <a:pt x="599" y="3277"/>
                    <a:pt x="0" y="3812"/>
                    <a:pt x="0" y="4537"/>
                  </a:cubicBezTo>
                  <a:lnTo>
                    <a:pt x="0" y="5356"/>
                  </a:lnTo>
                  <a:cubicBezTo>
                    <a:pt x="0" y="8191"/>
                    <a:pt x="2206" y="10523"/>
                    <a:pt x="4947" y="10712"/>
                  </a:cubicBezTo>
                  <a:lnTo>
                    <a:pt x="4947" y="11657"/>
                  </a:lnTo>
                  <a:cubicBezTo>
                    <a:pt x="4002" y="11846"/>
                    <a:pt x="3308" y="12697"/>
                    <a:pt x="3308" y="13673"/>
                  </a:cubicBezTo>
                  <a:cubicBezTo>
                    <a:pt x="3308" y="13894"/>
                    <a:pt x="3497" y="14051"/>
                    <a:pt x="3750" y="14051"/>
                  </a:cubicBezTo>
                  <a:lnTo>
                    <a:pt x="7058" y="14051"/>
                  </a:lnTo>
                  <a:cubicBezTo>
                    <a:pt x="7278" y="14051"/>
                    <a:pt x="7436" y="13862"/>
                    <a:pt x="7436" y="13673"/>
                  </a:cubicBezTo>
                  <a:cubicBezTo>
                    <a:pt x="7436" y="12697"/>
                    <a:pt x="6743" y="11815"/>
                    <a:pt x="5797" y="11657"/>
                  </a:cubicBezTo>
                  <a:lnTo>
                    <a:pt x="5797" y="10712"/>
                  </a:lnTo>
                  <a:cubicBezTo>
                    <a:pt x="8570" y="10523"/>
                    <a:pt x="10775" y="8191"/>
                    <a:pt x="10775" y="5356"/>
                  </a:cubicBezTo>
                  <a:lnTo>
                    <a:pt x="10775" y="4537"/>
                  </a:lnTo>
                  <a:cubicBezTo>
                    <a:pt x="10775" y="3875"/>
                    <a:pt x="10240" y="3277"/>
                    <a:pt x="9515" y="3277"/>
                  </a:cubicBezTo>
                  <a:cubicBezTo>
                    <a:pt x="9357" y="3277"/>
                    <a:pt x="9263" y="3308"/>
                    <a:pt x="9137" y="3340"/>
                  </a:cubicBezTo>
                  <a:lnTo>
                    <a:pt x="9137" y="5671"/>
                  </a:lnTo>
                  <a:cubicBezTo>
                    <a:pt x="9263" y="5703"/>
                    <a:pt x="9420" y="5734"/>
                    <a:pt x="9515" y="5734"/>
                  </a:cubicBezTo>
                  <a:cubicBezTo>
                    <a:pt x="9672" y="5734"/>
                    <a:pt x="9798" y="5703"/>
                    <a:pt x="9925" y="5671"/>
                  </a:cubicBezTo>
                  <a:lnTo>
                    <a:pt x="9925" y="5671"/>
                  </a:lnTo>
                  <a:cubicBezTo>
                    <a:pt x="9767" y="7876"/>
                    <a:pt x="8003" y="9641"/>
                    <a:pt x="5797" y="9861"/>
                  </a:cubicBezTo>
                  <a:lnTo>
                    <a:pt x="5797" y="9011"/>
                  </a:lnTo>
                  <a:cubicBezTo>
                    <a:pt x="7058" y="8822"/>
                    <a:pt x="8034" y="7845"/>
                    <a:pt x="8223" y="6585"/>
                  </a:cubicBezTo>
                  <a:lnTo>
                    <a:pt x="6207" y="6585"/>
                  </a:lnTo>
                  <a:cubicBezTo>
                    <a:pt x="5986" y="6585"/>
                    <a:pt x="5829" y="6396"/>
                    <a:pt x="5829" y="6144"/>
                  </a:cubicBezTo>
                  <a:cubicBezTo>
                    <a:pt x="5829" y="5892"/>
                    <a:pt x="6018" y="5734"/>
                    <a:pt x="6207" y="5734"/>
                  </a:cubicBezTo>
                  <a:lnTo>
                    <a:pt x="8318" y="5734"/>
                  </a:lnTo>
                  <a:lnTo>
                    <a:pt x="8318" y="4915"/>
                  </a:lnTo>
                  <a:lnTo>
                    <a:pt x="6207" y="4915"/>
                  </a:lnTo>
                  <a:cubicBezTo>
                    <a:pt x="5986" y="4915"/>
                    <a:pt x="5829" y="4726"/>
                    <a:pt x="5829" y="4537"/>
                  </a:cubicBezTo>
                  <a:cubicBezTo>
                    <a:pt x="5829" y="4285"/>
                    <a:pt x="6018" y="4096"/>
                    <a:pt x="6207" y="4096"/>
                  </a:cubicBezTo>
                  <a:lnTo>
                    <a:pt x="8318" y="4096"/>
                  </a:lnTo>
                  <a:lnTo>
                    <a:pt x="8318" y="3277"/>
                  </a:lnTo>
                  <a:lnTo>
                    <a:pt x="6207" y="3277"/>
                  </a:lnTo>
                  <a:cubicBezTo>
                    <a:pt x="5986" y="3277"/>
                    <a:pt x="5829" y="3056"/>
                    <a:pt x="5829" y="2867"/>
                  </a:cubicBezTo>
                  <a:cubicBezTo>
                    <a:pt x="5829" y="2678"/>
                    <a:pt x="6018" y="2489"/>
                    <a:pt x="6207" y="2489"/>
                  </a:cubicBezTo>
                  <a:lnTo>
                    <a:pt x="8223" y="2489"/>
                  </a:lnTo>
                  <a:cubicBezTo>
                    <a:pt x="8034" y="1071"/>
                    <a:pt x="6806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4" name="Google Shape;3054;p26"/>
          <p:cNvGrpSpPr/>
          <p:nvPr/>
        </p:nvGrpSpPr>
        <p:grpSpPr>
          <a:xfrm>
            <a:off x="1371498" y="1093800"/>
            <a:ext cx="3078722" cy="680163"/>
            <a:chOff x="761898" y="1170000"/>
            <a:chExt cx="3078722" cy="680163"/>
          </a:xfrm>
        </p:grpSpPr>
        <p:sp>
          <p:nvSpPr>
            <p:cNvPr id="3055" name="Google Shape;3055;p26"/>
            <p:cNvSpPr/>
            <p:nvPr/>
          </p:nvSpPr>
          <p:spPr>
            <a:xfrm>
              <a:off x="1000625" y="1312975"/>
              <a:ext cx="2839995" cy="394668"/>
            </a:xfrm>
            <a:custGeom>
              <a:rect b="b" l="l" r="r" t="t"/>
              <a:pathLst>
                <a:path extrusionOk="0" h="911" w="6077">
                  <a:moveTo>
                    <a:pt x="456" y="0"/>
                  </a:moveTo>
                  <a:cubicBezTo>
                    <a:pt x="205" y="0"/>
                    <a:pt x="1" y="205"/>
                    <a:pt x="1" y="456"/>
                  </a:cubicBezTo>
                  <a:cubicBezTo>
                    <a:pt x="1" y="706"/>
                    <a:pt x="205" y="911"/>
                    <a:pt x="456" y="911"/>
                  </a:cubicBezTo>
                  <a:lnTo>
                    <a:pt x="5621" y="911"/>
                  </a:lnTo>
                  <a:cubicBezTo>
                    <a:pt x="5872" y="911"/>
                    <a:pt x="6076" y="706"/>
                    <a:pt x="6076" y="456"/>
                  </a:cubicBezTo>
                  <a:cubicBezTo>
                    <a:pt x="6076" y="205"/>
                    <a:pt x="5872" y="0"/>
                    <a:pt x="562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6"/>
            <p:cNvSpPr/>
            <p:nvPr/>
          </p:nvSpPr>
          <p:spPr>
            <a:xfrm>
              <a:off x="1109512" y="1413052"/>
              <a:ext cx="2361911" cy="193218"/>
            </a:xfrm>
            <a:custGeom>
              <a:rect b="b" l="l" r="r" t="t"/>
              <a:pathLst>
                <a:path extrusionOk="0" h="446" w="5054">
                  <a:moveTo>
                    <a:pt x="223" y="0"/>
                  </a:moveTo>
                  <a:cubicBezTo>
                    <a:pt x="100" y="0"/>
                    <a:pt x="1" y="100"/>
                    <a:pt x="1" y="223"/>
                  </a:cubicBezTo>
                  <a:cubicBezTo>
                    <a:pt x="1" y="345"/>
                    <a:pt x="100" y="446"/>
                    <a:pt x="223" y="446"/>
                  </a:cubicBezTo>
                  <a:lnTo>
                    <a:pt x="5053" y="446"/>
                  </a:lnTo>
                  <a:lnTo>
                    <a:pt x="5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6"/>
            <p:cNvSpPr/>
            <p:nvPr/>
          </p:nvSpPr>
          <p:spPr>
            <a:xfrm>
              <a:off x="761898" y="1170000"/>
              <a:ext cx="679769" cy="680163"/>
            </a:xfrm>
            <a:custGeom>
              <a:rect b="b" l="l" r="r" t="t"/>
              <a:pathLst>
                <a:path extrusionOk="0" h="1570" w="1569">
                  <a:moveTo>
                    <a:pt x="785" y="1"/>
                  </a:moveTo>
                  <a:cubicBezTo>
                    <a:pt x="352" y="1"/>
                    <a:pt x="0" y="353"/>
                    <a:pt x="0" y="786"/>
                  </a:cubicBezTo>
                  <a:cubicBezTo>
                    <a:pt x="0" y="1217"/>
                    <a:pt x="352" y="1569"/>
                    <a:pt x="785" y="1569"/>
                  </a:cubicBezTo>
                  <a:cubicBezTo>
                    <a:pt x="1217" y="1569"/>
                    <a:pt x="1569" y="1217"/>
                    <a:pt x="1569" y="786"/>
                  </a:cubicBezTo>
                  <a:cubicBezTo>
                    <a:pt x="1569" y="353"/>
                    <a:pt x="1217" y="1"/>
                    <a:pt x="78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6"/>
            <p:cNvSpPr/>
            <p:nvPr/>
          </p:nvSpPr>
          <p:spPr>
            <a:xfrm>
              <a:off x="862843" y="1271377"/>
              <a:ext cx="477875" cy="477847"/>
            </a:xfrm>
            <a:custGeom>
              <a:rect b="b" l="l" r="r" t="t"/>
              <a:pathLst>
                <a:path extrusionOk="0" h="1103" w="1103">
                  <a:moveTo>
                    <a:pt x="554" y="0"/>
                  </a:moveTo>
                  <a:cubicBezTo>
                    <a:pt x="553" y="0"/>
                    <a:pt x="553" y="0"/>
                    <a:pt x="552" y="0"/>
                  </a:cubicBezTo>
                  <a:cubicBezTo>
                    <a:pt x="247" y="0"/>
                    <a:pt x="0" y="247"/>
                    <a:pt x="0" y="552"/>
                  </a:cubicBezTo>
                  <a:cubicBezTo>
                    <a:pt x="0" y="855"/>
                    <a:pt x="247" y="1102"/>
                    <a:pt x="552" y="1102"/>
                  </a:cubicBezTo>
                  <a:cubicBezTo>
                    <a:pt x="856" y="1102"/>
                    <a:pt x="1102" y="855"/>
                    <a:pt x="1102" y="552"/>
                  </a:cubicBezTo>
                  <a:cubicBezTo>
                    <a:pt x="1102" y="246"/>
                    <a:pt x="857" y="0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9" name="Google Shape;3059;p26"/>
            <p:cNvGrpSpPr/>
            <p:nvPr/>
          </p:nvGrpSpPr>
          <p:grpSpPr>
            <a:xfrm>
              <a:off x="989043" y="1376918"/>
              <a:ext cx="225485" cy="226513"/>
              <a:chOff x="-12160675" y="4081850"/>
              <a:chExt cx="352100" cy="353650"/>
            </a:xfrm>
          </p:grpSpPr>
          <p:sp>
            <p:nvSpPr>
              <p:cNvPr id="3060" name="Google Shape;3060;p26"/>
              <p:cNvSpPr/>
              <p:nvPr/>
            </p:nvSpPr>
            <p:spPr>
              <a:xfrm>
                <a:off x="-12014950" y="4081850"/>
                <a:ext cx="61450" cy="62275"/>
              </a:xfrm>
              <a:custGeom>
                <a:rect b="b" l="l" r="r" t="t"/>
                <a:pathLst>
                  <a:path extrusionOk="0" h="2491" w="2458">
                    <a:moveTo>
                      <a:pt x="1198" y="0"/>
                    </a:moveTo>
                    <a:cubicBezTo>
                      <a:pt x="536" y="0"/>
                      <a:pt x="0" y="599"/>
                      <a:pt x="0" y="1260"/>
                    </a:cubicBezTo>
                    <a:cubicBezTo>
                      <a:pt x="0" y="1922"/>
                      <a:pt x="536" y="2489"/>
                      <a:pt x="1198" y="2489"/>
                    </a:cubicBezTo>
                    <a:cubicBezTo>
                      <a:pt x="1216" y="2490"/>
                      <a:pt x="1235" y="2490"/>
                      <a:pt x="1253" y="2490"/>
                    </a:cubicBezTo>
                    <a:cubicBezTo>
                      <a:pt x="1892" y="2490"/>
                      <a:pt x="2458" y="1965"/>
                      <a:pt x="2458" y="1260"/>
                    </a:cubicBezTo>
                    <a:cubicBezTo>
                      <a:pt x="2458" y="599"/>
                      <a:pt x="1922" y="0"/>
                      <a:pt x="11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26"/>
              <p:cNvSpPr/>
              <p:nvPr/>
            </p:nvSpPr>
            <p:spPr>
              <a:xfrm>
                <a:off x="-12077175" y="4352000"/>
                <a:ext cx="186700" cy="83500"/>
              </a:xfrm>
              <a:custGeom>
                <a:rect b="b" l="l" r="r" t="t"/>
                <a:pathLst>
                  <a:path extrusionOk="0" h="3340" w="7468">
                    <a:moveTo>
                      <a:pt x="1639" y="0"/>
                    </a:moveTo>
                    <a:cubicBezTo>
                      <a:pt x="1166" y="0"/>
                      <a:pt x="820" y="347"/>
                      <a:pt x="820" y="819"/>
                    </a:cubicBezTo>
                    <a:lnTo>
                      <a:pt x="820" y="1670"/>
                    </a:lnTo>
                    <a:cubicBezTo>
                      <a:pt x="347" y="1670"/>
                      <a:pt x="0" y="2048"/>
                      <a:pt x="0" y="2521"/>
                    </a:cubicBezTo>
                    <a:lnTo>
                      <a:pt x="0" y="2899"/>
                    </a:lnTo>
                    <a:cubicBezTo>
                      <a:pt x="0" y="3151"/>
                      <a:pt x="189" y="3340"/>
                      <a:pt x="410" y="3340"/>
                    </a:cubicBezTo>
                    <a:lnTo>
                      <a:pt x="7026" y="3340"/>
                    </a:lnTo>
                    <a:cubicBezTo>
                      <a:pt x="7278" y="3340"/>
                      <a:pt x="7467" y="3151"/>
                      <a:pt x="7467" y="2899"/>
                    </a:cubicBezTo>
                    <a:lnTo>
                      <a:pt x="7467" y="2521"/>
                    </a:lnTo>
                    <a:cubicBezTo>
                      <a:pt x="7467" y="2048"/>
                      <a:pt x="7121" y="1670"/>
                      <a:pt x="6648" y="1670"/>
                    </a:cubicBezTo>
                    <a:lnTo>
                      <a:pt x="6648" y="819"/>
                    </a:lnTo>
                    <a:cubicBezTo>
                      <a:pt x="6616" y="347"/>
                      <a:pt x="6207" y="0"/>
                      <a:pt x="5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26"/>
              <p:cNvSpPr/>
              <p:nvPr/>
            </p:nvSpPr>
            <p:spPr>
              <a:xfrm>
                <a:off x="-11911775" y="4186000"/>
                <a:ext cx="103200" cy="101425"/>
              </a:xfrm>
              <a:custGeom>
                <a:rect b="b" l="l" r="r" t="t"/>
                <a:pathLst>
                  <a:path extrusionOk="0" h="4057" w="4128">
                    <a:moveTo>
                      <a:pt x="2060" y="1"/>
                    </a:moveTo>
                    <a:cubicBezTo>
                      <a:pt x="1914" y="1"/>
                      <a:pt x="1765" y="72"/>
                      <a:pt x="1670" y="213"/>
                    </a:cubicBezTo>
                    <a:lnTo>
                      <a:pt x="1198" y="1190"/>
                    </a:lnTo>
                    <a:lnTo>
                      <a:pt x="221" y="1663"/>
                    </a:lnTo>
                    <a:cubicBezTo>
                      <a:pt x="63" y="1757"/>
                      <a:pt x="0" y="1852"/>
                      <a:pt x="0" y="2009"/>
                    </a:cubicBezTo>
                    <a:cubicBezTo>
                      <a:pt x="0" y="2167"/>
                      <a:pt x="63" y="2324"/>
                      <a:pt x="221" y="2356"/>
                    </a:cubicBezTo>
                    <a:lnTo>
                      <a:pt x="1198" y="2828"/>
                    </a:lnTo>
                    <a:lnTo>
                      <a:pt x="1670" y="3836"/>
                    </a:lnTo>
                    <a:cubicBezTo>
                      <a:pt x="1765" y="3994"/>
                      <a:pt x="1891" y="4057"/>
                      <a:pt x="2048" y="4057"/>
                    </a:cubicBezTo>
                    <a:cubicBezTo>
                      <a:pt x="2206" y="4057"/>
                      <a:pt x="2363" y="3994"/>
                      <a:pt x="2395" y="3836"/>
                    </a:cubicBezTo>
                    <a:lnTo>
                      <a:pt x="2867" y="2828"/>
                    </a:lnTo>
                    <a:lnTo>
                      <a:pt x="3907" y="2356"/>
                    </a:lnTo>
                    <a:cubicBezTo>
                      <a:pt x="4065" y="2293"/>
                      <a:pt x="4128" y="2167"/>
                      <a:pt x="4128" y="2009"/>
                    </a:cubicBezTo>
                    <a:cubicBezTo>
                      <a:pt x="4128" y="1852"/>
                      <a:pt x="4033" y="1757"/>
                      <a:pt x="3939" y="1663"/>
                    </a:cubicBezTo>
                    <a:lnTo>
                      <a:pt x="2899" y="1190"/>
                    </a:lnTo>
                    <a:lnTo>
                      <a:pt x="2426" y="213"/>
                    </a:lnTo>
                    <a:cubicBezTo>
                      <a:pt x="2348" y="72"/>
                      <a:pt x="2206" y="1"/>
                      <a:pt x="20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26"/>
              <p:cNvSpPr/>
              <p:nvPr/>
            </p:nvSpPr>
            <p:spPr>
              <a:xfrm>
                <a:off x="-12160675" y="4186000"/>
                <a:ext cx="104000" cy="101425"/>
              </a:xfrm>
              <a:custGeom>
                <a:rect b="b" l="l" r="r" t="t"/>
                <a:pathLst>
                  <a:path extrusionOk="0" h="4057" w="4160">
                    <a:moveTo>
                      <a:pt x="2092" y="1"/>
                    </a:moveTo>
                    <a:cubicBezTo>
                      <a:pt x="1946" y="1"/>
                      <a:pt x="1797" y="72"/>
                      <a:pt x="1702" y="213"/>
                    </a:cubicBezTo>
                    <a:lnTo>
                      <a:pt x="1230" y="1190"/>
                    </a:lnTo>
                    <a:lnTo>
                      <a:pt x="221" y="1663"/>
                    </a:lnTo>
                    <a:cubicBezTo>
                      <a:pt x="64" y="1757"/>
                      <a:pt x="1" y="1852"/>
                      <a:pt x="1" y="2009"/>
                    </a:cubicBezTo>
                    <a:cubicBezTo>
                      <a:pt x="1" y="2167"/>
                      <a:pt x="64" y="2324"/>
                      <a:pt x="221" y="2387"/>
                    </a:cubicBezTo>
                    <a:lnTo>
                      <a:pt x="1230" y="2860"/>
                    </a:lnTo>
                    <a:lnTo>
                      <a:pt x="1702" y="3836"/>
                    </a:lnTo>
                    <a:cubicBezTo>
                      <a:pt x="1797" y="3994"/>
                      <a:pt x="1923" y="4057"/>
                      <a:pt x="2080" y="4057"/>
                    </a:cubicBezTo>
                    <a:cubicBezTo>
                      <a:pt x="2238" y="4057"/>
                      <a:pt x="2395" y="3994"/>
                      <a:pt x="2427" y="3836"/>
                    </a:cubicBezTo>
                    <a:lnTo>
                      <a:pt x="2899" y="2860"/>
                    </a:lnTo>
                    <a:lnTo>
                      <a:pt x="3876" y="2387"/>
                    </a:lnTo>
                    <a:cubicBezTo>
                      <a:pt x="4034" y="2324"/>
                      <a:pt x="4160" y="2167"/>
                      <a:pt x="4160" y="2009"/>
                    </a:cubicBezTo>
                    <a:cubicBezTo>
                      <a:pt x="4160" y="1852"/>
                      <a:pt x="4065" y="1694"/>
                      <a:pt x="3939" y="1663"/>
                    </a:cubicBezTo>
                    <a:lnTo>
                      <a:pt x="2931" y="1190"/>
                    </a:lnTo>
                    <a:lnTo>
                      <a:pt x="2458" y="213"/>
                    </a:lnTo>
                    <a:cubicBezTo>
                      <a:pt x="2380" y="72"/>
                      <a:pt x="2238" y="1"/>
                      <a:pt x="20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26"/>
              <p:cNvSpPr/>
              <p:nvPr/>
            </p:nvSpPr>
            <p:spPr>
              <a:xfrm>
                <a:off x="-12049600" y="4144075"/>
                <a:ext cx="127600" cy="67750"/>
              </a:xfrm>
              <a:custGeom>
                <a:rect b="b" l="l" r="r" t="t"/>
                <a:pathLst>
                  <a:path extrusionOk="0" h="2710" w="5104">
                    <a:moveTo>
                      <a:pt x="851" y="0"/>
                    </a:moveTo>
                    <a:cubicBezTo>
                      <a:pt x="819" y="32"/>
                      <a:pt x="662" y="63"/>
                      <a:pt x="599" y="189"/>
                    </a:cubicBezTo>
                    <a:cubicBezTo>
                      <a:pt x="63" y="945"/>
                      <a:pt x="0" y="1890"/>
                      <a:pt x="347" y="2710"/>
                    </a:cubicBezTo>
                    <a:lnTo>
                      <a:pt x="2394" y="1670"/>
                    </a:lnTo>
                    <a:cubicBezTo>
                      <a:pt x="2426" y="1638"/>
                      <a:pt x="2521" y="1638"/>
                      <a:pt x="2552" y="1638"/>
                    </a:cubicBezTo>
                    <a:cubicBezTo>
                      <a:pt x="2647" y="1638"/>
                      <a:pt x="2678" y="1638"/>
                      <a:pt x="2710" y="1670"/>
                    </a:cubicBezTo>
                    <a:lnTo>
                      <a:pt x="4757" y="2710"/>
                    </a:lnTo>
                    <a:cubicBezTo>
                      <a:pt x="5104" y="1890"/>
                      <a:pt x="5041" y="945"/>
                      <a:pt x="4537" y="189"/>
                    </a:cubicBezTo>
                    <a:cubicBezTo>
                      <a:pt x="4442" y="63"/>
                      <a:pt x="4316" y="0"/>
                      <a:pt x="41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26"/>
              <p:cNvSpPr/>
              <p:nvPr/>
            </p:nvSpPr>
            <p:spPr>
              <a:xfrm>
                <a:off x="-12033850" y="4212600"/>
                <a:ext cx="99250" cy="118150"/>
              </a:xfrm>
              <a:custGeom>
                <a:rect b="b" l="l" r="r" t="t"/>
                <a:pathLst>
                  <a:path extrusionOk="0" h="4726" w="3970">
                    <a:moveTo>
                      <a:pt x="1575" y="0"/>
                    </a:moveTo>
                    <a:lnTo>
                      <a:pt x="0" y="788"/>
                    </a:lnTo>
                    <a:lnTo>
                      <a:pt x="662" y="4726"/>
                    </a:lnTo>
                    <a:lnTo>
                      <a:pt x="3308" y="4726"/>
                    </a:lnTo>
                    <a:lnTo>
                      <a:pt x="3970" y="788"/>
                    </a:lnTo>
                    <a:lnTo>
                      <a:pt x="2395" y="0"/>
                    </a:lnTo>
                    <a:lnTo>
                      <a:pt x="2395" y="1827"/>
                    </a:lnTo>
                    <a:cubicBezTo>
                      <a:pt x="2395" y="2048"/>
                      <a:pt x="2206" y="2268"/>
                      <a:pt x="1954" y="2268"/>
                    </a:cubicBezTo>
                    <a:cubicBezTo>
                      <a:pt x="1733" y="2268"/>
                      <a:pt x="1575" y="2048"/>
                      <a:pt x="1575" y="1827"/>
                    </a:cubicBezTo>
                    <a:lnTo>
                      <a:pt x="15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66" name="Google Shape;3066;p26"/>
          <p:cNvGrpSpPr/>
          <p:nvPr/>
        </p:nvGrpSpPr>
        <p:grpSpPr>
          <a:xfrm>
            <a:off x="1371498" y="3303253"/>
            <a:ext cx="3078722" cy="679730"/>
            <a:chOff x="761898" y="3322303"/>
            <a:chExt cx="3078722" cy="679730"/>
          </a:xfrm>
        </p:grpSpPr>
        <p:sp>
          <p:nvSpPr>
            <p:cNvPr id="3067" name="Google Shape;3067;p26"/>
            <p:cNvSpPr/>
            <p:nvPr/>
          </p:nvSpPr>
          <p:spPr>
            <a:xfrm>
              <a:off x="1000625" y="3464847"/>
              <a:ext cx="2839995" cy="395101"/>
            </a:xfrm>
            <a:custGeom>
              <a:rect b="b" l="l" r="r" t="t"/>
              <a:pathLst>
                <a:path extrusionOk="0" h="912" w="6077">
                  <a:moveTo>
                    <a:pt x="456" y="1"/>
                  </a:moveTo>
                  <a:cubicBezTo>
                    <a:pt x="205" y="1"/>
                    <a:pt x="1" y="205"/>
                    <a:pt x="1" y="456"/>
                  </a:cubicBezTo>
                  <a:cubicBezTo>
                    <a:pt x="1" y="707"/>
                    <a:pt x="205" y="911"/>
                    <a:pt x="456" y="911"/>
                  </a:cubicBezTo>
                  <a:lnTo>
                    <a:pt x="5621" y="911"/>
                  </a:lnTo>
                  <a:cubicBezTo>
                    <a:pt x="5872" y="911"/>
                    <a:pt x="6076" y="707"/>
                    <a:pt x="6076" y="456"/>
                  </a:cubicBezTo>
                  <a:cubicBezTo>
                    <a:pt x="6076" y="205"/>
                    <a:pt x="5872" y="1"/>
                    <a:pt x="562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6"/>
            <p:cNvSpPr/>
            <p:nvPr/>
          </p:nvSpPr>
          <p:spPr>
            <a:xfrm>
              <a:off x="1109044" y="3565790"/>
              <a:ext cx="991685" cy="193218"/>
            </a:xfrm>
            <a:custGeom>
              <a:rect b="b" l="l" r="r" t="t"/>
              <a:pathLst>
                <a:path extrusionOk="0" h="446" w="2122">
                  <a:moveTo>
                    <a:pt x="224" y="0"/>
                  </a:moveTo>
                  <a:cubicBezTo>
                    <a:pt x="101" y="0"/>
                    <a:pt x="1" y="100"/>
                    <a:pt x="1" y="223"/>
                  </a:cubicBezTo>
                  <a:cubicBezTo>
                    <a:pt x="1" y="346"/>
                    <a:pt x="101" y="445"/>
                    <a:pt x="224" y="445"/>
                  </a:cubicBezTo>
                  <a:lnTo>
                    <a:pt x="2122" y="445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6"/>
            <p:cNvSpPr/>
            <p:nvPr/>
          </p:nvSpPr>
          <p:spPr>
            <a:xfrm>
              <a:off x="761898" y="3322303"/>
              <a:ext cx="679769" cy="679730"/>
            </a:xfrm>
            <a:custGeom>
              <a:rect b="b" l="l" r="r" t="t"/>
              <a:pathLst>
                <a:path extrusionOk="0" h="1569" w="1569">
                  <a:moveTo>
                    <a:pt x="785" y="0"/>
                  </a:moveTo>
                  <a:cubicBezTo>
                    <a:pt x="352" y="0"/>
                    <a:pt x="0" y="352"/>
                    <a:pt x="0" y="785"/>
                  </a:cubicBezTo>
                  <a:cubicBezTo>
                    <a:pt x="0" y="1217"/>
                    <a:pt x="352" y="1569"/>
                    <a:pt x="785" y="1569"/>
                  </a:cubicBezTo>
                  <a:cubicBezTo>
                    <a:pt x="1217" y="1569"/>
                    <a:pt x="1569" y="1217"/>
                    <a:pt x="1569" y="785"/>
                  </a:cubicBezTo>
                  <a:cubicBezTo>
                    <a:pt x="1569" y="352"/>
                    <a:pt x="1217" y="0"/>
                    <a:pt x="78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6"/>
            <p:cNvSpPr/>
            <p:nvPr/>
          </p:nvSpPr>
          <p:spPr>
            <a:xfrm>
              <a:off x="862843" y="3423246"/>
              <a:ext cx="477875" cy="477847"/>
            </a:xfrm>
            <a:custGeom>
              <a:rect b="b" l="l" r="r" t="t"/>
              <a:pathLst>
                <a:path extrusionOk="0" h="1103" w="1103">
                  <a:moveTo>
                    <a:pt x="552" y="1"/>
                  </a:moveTo>
                  <a:cubicBezTo>
                    <a:pt x="247" y="1"/>
                    <a:pt x="0" y="247"/>
                    <a:pt x="0" y="552"/>
                  </a:cubicBezTo>
                  <a:cubicBezTo>
                    <a:pt x="0" y="856"/>
                    <a:pt x="247" y="1103"/>
                    <a:pt x="552" y="1103"/>
                  </a:cubicBezTo>
                  <a:cubicBezTo>
                    <a:pt x="856" y="1103"/>
                    <a:pt x="1102" y="856"/>
                    <a:pt x="1102" y="552"/>
                  </a:cubicBezTo>
                  <a:cubicBezTo>
                    <a:pt x="1102" y="247"/>
                    <a:pt x="856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1" name="Google Shape;3071;p26"/>
            <p:cNvGrpSpPr/>
            <p:nvPr/>
          </p:nvGrpSpPr>
          <p:grpSpPr>
            <a:xfrm>
              <a:off x="1002670" y="3549153"/>
              <a:ext cx="198252" cy="226016"/>
              <a:chOff x="-11703850" y="4081850"/>
              <a:chExt cx="309575" cy="352875"/>
            </a:xfrm>
          </p:grpSpPr>
          <p:sp>
            <p:nvSpPr>
              <p:cNvPr id="3072" name="Google Shape;3072;p26"/>
              <p:cNvSpPr/>
              <p:nvPr/>
            </p:nvSpPr>
            <p:spPr>
              <a:xfrm>
                <a:off x="-11703850" y="4081850"/>
                <a:ext cx="309575" cy="125250"/>
              </a:xfrm>
              <a:custGeom>
                <a:rect b="b" l="l" r="r" t="t"/>
                <a:pathLst>
                  <a:path extrusionOk="0" h="5010" w="12383">
                    <a:moveTo>
                      <a:pt x="6932" y="2552"/>
                    </a:moveTo>
                    <a:cubicBezTo>
                      <a:pt x="7593" y="2552"/>
                      <a:pt x="8192" y="3119"/>
                      <a:pt x="8192" y="3781"/>
                    </a:cubicBezTo>
                    <a:cubicBezTo>
                      <a:pt x="8224" y="3970"/>
                      <a:pt x="8035" y="4190"/>
                      <a:pt x="7783" y="4190"/>
                    </a:cubicBezTo>
                    <a:cubicBezTo>
                      <a:pt x="7530" y="4190"/>
                      <a:pt x="7341" y="3970"/>
                      <a:pt x="7341" y="3781"/>
                    </a:cubicBezTo>
                    <a:cubicBezTo>
                      <a:pt x="7341" y="3560"/>
                      <a:pt x="7152" y="3403"/>
                      <a:pt x="6963" y="3403"/>
                    </a:cubicBezTo>
                    <a:cubicBezTo>
                      <a:pt x="6743" y="3403"/>
                      <a:pt x="6522" y="3592"/>
                      <a:pt x="6522" y="3781"/>
                    </a:cubicBezTo>
                    <a:cubicBezTo>
                      <a:pt x="6522" y="4033"/>
                      <a:pt x="6333" y="4190"/>
                      <a:pt x="6144" y="4190"/>
                    </a:cubicBezTo>
                    <a:cubicBezTo>
                      <a:pt x="5892" y="4190"/>
                      <a:pt x="5703" y="3970"/>
                      <a:pt x="5703" y="3781"/>
                    </a:cubicBezTo>
                    <a:cubicBezTo>
                      <a:pt x="5703" y="3560"/>
                      <a:pt x="5514" y="3403"/>
                      <a:pt x="5262" y="3403"/>
                    </a:cubicBezTo>
                    <a:cubicBezTo>
                      <a:pt x="5042" y="3403"/>
                      <a:pt x="4884" y="3592"/>
                      <a:pt x="4884" y="3781"/>
                    </a:cubicBezTo>
                    <a:cubicBezTo>
                      <a:pt x="4884" y="4033"/>
                      <a:pt x="4664" y="4190"/>
                      <a:pt x="4443" y="4190"/>
                    </a:cubicBezTo>
                    <a:cubicBezTo>
                      <a:pt x="4191" y="4190"/>
                      <a:pt x="4033" y="3970"/>
                      <a:pt x="4033" y="3781"/>
                    </a:cubicBezTo>
                    <a:cubicBezTo>
                      <a:pt x="4033" y="3119"/>
                      <a:pt x="4601" y="2552"/>
                      <a:pt x="5262" y="2552"/>
                    </a:cubicBezTo>
                    <a:cubicBezTo>
                      <a:pt x="5577" y="2552"/>
                      <a:pt x="5861" y="2678"/>
                      <a:pt x="6081" y="2867"/>
                    </a:cubicBezTo>
                    <a:cubicBezTo>
                      <a:pt x="6333" y="2678"/>
                      <a:pt x="6617" y="2552"/>
                      <a:pt x="6932" y="2552"/>
                    </a:cubicBezTo>
                    <a:close/>
                    <a:moveTo>
                      <a:pt x="5357" y="0"/>
                    </a:moveTo>
                    <a:cubicBezTo>
                      <a:pt x="4348" y="0"/>
                      <a:pt x="3498" y="725"/>
                      <a:pt x="3340" y="1670"/>
                    </a:cubicBezTo>
                    <a:cubicBezTo>
                      <a:pt x="3304" y="1668"/>
                      <a:pt x="3267" y="1666"/>
                      <a:pt x="3231" y="1666"/>
                    </a:cubicBezTo>
                    <a:cubicBezTo>
                      <a:pt x="2310" y="1666"/>
                      <a:pt x="1639" y="2430"/>
                      <a:pt x="1639" y="3340"/>
                    </a:cubicBezTo>
                    <a:cubicBezTo>
                      <a:pt x="725" y="3340"/>
                      <a:pt x="1" y="4096"/>
                      <a:pt x="1" y="5009"/>
                    </a:cubicBezTo>
                    <a:lnTo>
                      <a:pt x="12382" y="5009"/>
                    </a:lnTo>
                    <a:cubicBezTo>
                      <a:pt x="12351" y="4096"/>
                      <a:pt x="11595" y="3340"/>
                      <a:pt x="10681" y="3340"/>
                    </a:cubicBezTo>
                    <a:cubicBezTo>
                      <a:pt x="10681" y="2395"/>
                      <a:pt x="9956" y="1670"/>
                      <a:pt x="9011" y="1670"/>
                    </a:cubicBezTo>
                    <a:cubicBezTo>
                      <a:pt x="8822" y="725"/>
                      <a:pt x="7972" y="0"/>
                      <a:pt x="6995" y="0"/>
                    </a:cubicBezTo>
                    <a:cubicBezTo>
                      <a:pt x="6711" y="0"/>
                      <a:pt x="6459" y="95"/>
                      <a:pt x="6176" y="189"/>
                    </a:cubicBezTo>
                    <a:cubicBezTo>
                      <a:pt x="5892" y="95"/>
                      <a:pt x="5609" y="0"/>
                      <a:pt x="5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26"/>
              <p:cNvSpPr/>
              <p:nvPr/>
            </p:nvSpPr>
            <p:spPr>
              <a:xfrm>
                <a:off x="-11622725" y="4288975"/>
                <a:ext cx="144175" cy="63050"/>
              </a:xfrm>
              <a:custGeom>
                <a:rect b="b" l="l" r="r" t="t"/>
                <a:pathLst>
                  <a:path extrusionOk="0" h="2522" w="5767">
                    <a:moveTo>
                      <a:pt x="2868" y="1"/>
                    </a:moveTo>
                    <a:cubicBezTo>
                      <a:pt x="1293" y="1"/>
                      <a:pt x="1" y="537"/>
                      <a:pt x="1" y="1261"/>
                    </a:cubicBezTo>
                    <a:cubicBezTo>
                      <a:pt x="1" y="1954"/>
                      <a:pt x="1293" y="2521"/>
                      <a:pt x="2868" y="2521"/>
                    </a:cubicBezTo>
                    <a:cubicBezTo>
                      <a:pt x="4475" y="2521"/>
                      <a:pt x="5766" y="1954"/>
                      <a:pt x="5766" y="1261"/>
                    </a:cubicBezTo>
                    <a:cubicBezTo>
                      <a:pt x="5766" y="537"/>
                      <a:pt x="4475" y="1"/>
                      <a:pt x="2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26"/>
              <p:cNvSpPr/>
              <p:nvPr/>
            </p:nvSpPr>
            <p:spPr>
              <a:xfrm>
                <a:off x="-11596725" y="4364600"/>
                <a:ext cx="36250" cy="70125"/>
              </a:xfrm>
              <a:custGeom>
                <a:rect b="b" l="l" r="r" t="t"/>
                <a:pathLst>
                  <a:path extrusionOk="0" h="2805" w="1450">
                    <a:moveTo>
                      <a:pt x="0" y="0"/>
                    </a:moveTo>
                    <a:lnTo>
                      <a:pt x="253" y="2804"/>
                    </a:lnTo>
                    <a:lnTo>
                      <a:pt x="1450" y="2804"/>
                    </a:lnTo>
                    <a:lnTo>
                      <a:pt x="1450" y="284"/>
                    </a:lnTo>
                    <a:cubicBezTo>
                      <a:pt x="883" y="221"/>
                      <a:pt x="410" y="15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26"/>
              <p:cNvSpPr/>
              <p:nvPr/>
            </p:nvSpPr>
            <p:spPr>
              <a:xfrm>
                <a:off x="-11540025" y="4364600"/>
                <a:ext cx="37050" cy="70125"/>
              </a:xfrm>
              <a:custGeom>
                <a:rect b="b" l="l" r="r" t="t"/>
                <a:pathLst>
                  <a:path extrusionOk="0" h="2805" w="1482">
                    <a:moveTo>
                      <a:pt x="1482" y="0"/>
                    </a:moveTo>
                    <a:lnTo>
                      <a:pt x="1482" y="0"/>
                    </a:lnTo>
                    <a:cubicBezTo>
                      <a:pt x="1040" y="126"/>
                      <a:pt x="505" y="221"/>
                      <a:pt x="1" y="221"/>
                    </a:cubicBezTo>
                    <a:lnTo>
                      <a:pt x="1" y="2741"/>
                    </a:lnTo>
                    <a:lnTo>
                      <a:pt x="1198" y="2741"/>
                    </a:lnTo>
                    <a:lnTo>
                      <a:pt x="1198" y="2804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26"/>
              <p:cNvSpPr/>
              <p:nvPr/>
            </p:nvSpPr>
            <p:spPr>
              <a:xfrm>
                <a:off x="-11610900" y="4227550"/>
                <a:ext cx="50425" cy="51225"/>
              </a:xfrm>
              <a:custGeom>
                <a:rect b="b" l="l" r="r" t="t"/>
                <a:pathLst>
                  <a:path extrusionOk="0" h="2049" w="2017">
                    <a:moveTo>
                      <a:pt x="0" y="1"/>
                    </a:moveTo>
                    <a:lnTo>
                      <a:pt x="189" y="2048"/>
                    </a:lnTo>
                    <a:cubicBezTo>
                      <a:pt x="725" y="1859"/>
                      <a:pt x="1355" y="1702"/>
                      <a:pt x="2017" y="1670"/>
                    </a:cubicBez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26"/>
              <p:cNvSpPr/>
              <p:nvPr/>
            </p:nvSpPr>
            <p:spPr>
              <a:xfrm>
                <a:off x="-11540025" y="4228350"/>
                <a:ext cx="50450" cy="51200"/>
              </a:xfrm>
              <a:custGeom>
                <a:rect b="b" l="l" r="r" t="t"/>
                <a:pathLst>
                  <a:path extrusionOk="0" h="2048" w="2018">
                    <a:moveTo>
                      <a:pt x="1" y="0"/>
                    </a:moveTo>
                    <a:lnTo>
                      <a:pt x="1" y="1670"/>
                    </a:lnTo>
                    <a:cubicBezTo>
                      <a:pt x="694" y="1701"/>
                      <a:pt x="1293" y="1827"/>
                      <a:pt x="1828" y="2048"/>
                    </a:cubicBez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26"/>
              <p:cNvSpPr/>
              <p:nvPr/>
            </p:nvSpPr>
            <p:spPr>
              <a:xfrm>
                <a:off x="-11489600" y="4227550"/>
                <a:ext cx="92175" cy="207175"/>
              </a:xfrm>
              <a:custGeom>
                <a:rect b="b" l="l" r="r" t="t"/>
                <a:pathLst>
                  <a:path extrusionOk="0" h="8287" w="3687">
                    <a:moveTo>
                      <a:pt x="819" y="1"/>
                    </a:moveTo>
                    <a:lnTo>
                      <a:pt x="599" y="2489"/>
                    </a:lnTo>
                    <a:cubicBezTo>
                      <a:pt x="1040" y="2836"/>
                      <a:pt x="1292" y="3246"/>
                      <a:pt x="1292" y="3718"/>
                    </a:cubicBezTo>
                    <a:cubicBezTo>
                      <a:pt x="1292" y="4254"/>
                      <a:pt x="945" y="4758"/>
                      <a:pt x="315" y="5136"/>
                    </a:cubicBezTo>
                    <a:lnTo>
                      <a:pt x="0" y="8286"/>
                    </a:lnTo>
                    <a:lnTo>
                      <a:pt x="1040" y="8286"/>
                    </a:lnTo>
                    <a:cubicBezTo>
                      <a:pt x="1607" y="8286"/>
                      <a:pt x="2111" y="7877"/>
                      <a:pt x="2237" y="7278"/>
                    </a:cubicBezTo>
                    <a:lnTo>
                      <a:pt x="36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26"/>
              <p:cNvSpPr/>
              <p:nvPr/>
            </p:nvSpPr>
            <p:spPr>
              <a:xfrm>
                <a:off x="-11703850" y="4227550"/>
                <a:ext cx="92175" cy="207175"/>
              </a:xfrm>
              <a:custGeom>
                <a:rect b="b" l="l" r="r" t="t"/>
                <a:pathLst>
                  <a:path extrusionOk="0" h="8287" w="3687">
                    <a:moveTo>
                      <a:pt x="1" y="1"/>
                    </a:moveTo>
                    <a:lnTo>
                      <a:pt x="1450" y="7278"/>
                    </a:lnTo>
                    <a:cubicBezTo>
                      <a:pt x="1576" y="7877"/>
                      <a:pt x="2080" y="8286"/>
                      <a:pt x="2679" y="8286"/>
                    </a:cubicBezTo>
                    <a:lnTo>
                      <a:pt x="3687" y="8286"/>
                    </a:lnTo>
                    <a:lnTo>
                      <a:pt x="3372" y="5136"/>
                    </a:lnTo>
                    <a:cubicBezTo>
                      <a:pt x="2773" y="4758"/>
                      <a:pt x="2395" y="4254"/>
                      <a:pt x="2395" y="3718"/>
                    </a:cubicBezTo>
                    <a:cubicBezTo>
                      <a:pt x="2427" y="3246"/>
                      <a:pt x="2647" y="2836"/>
                      <a:pt x="3088" y="2489"/>
                    </a:cubicBezTo>
                    <a:lnTo>
                      <a:pt x="28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80" name="Google Shape;3080;p26"/>
          <p:cNvGrpSpPr/>
          <p:nvPr/>
        </p:nvGrpSpPr>
        <p:grpSpPr>
          <a:xfrm>
            <a:off x="1371498" y="2566768"/>
            <a:ext cx="3078722" cy="679730"/>
            <a:chOff x="761898" y="2604868"/>
            <a:chExt cx="3078722" cy="679730"/>
          </a:xfrm>
        </p:grpSpPr>
        <p:sp>
          <p:nvSpPr>
            <p:cNvPr id="3081" name="Google Shape;3081;p26"/>
            <p:cNvSpPr/>
            <p:nvPr/>
          </p:nvSpPr>
          <p:spPr>
            <a:xfrm>
              <a:off x="1000625" y="2747412"/>
              <a:ext cx="2839995" cy="394668"/>
            </a:xfrm>
            <a:custGeom>
              <a:rect b="b" l="l" r="r" t="t"/>
              <a:pathLst>
                <a:path extrusionOk="0" h="911" w="6077">
                  <a:moveTo>
                    <a:pt x="456" y="0"/>
                  </a:moveTo>
                  <a:cubicBezTo>
                    <a:pt x="205" y="0"/>
                    <a:pt x="1" y="205"/>
                    <a:pt x="1" y="456"/>
                  </a:cubicBezTo>
                  <a:cubicBezTo>
                    <a:pt x="1" y="706"/>
                    <a:pt x="205" y="911"/>
                    <a:pt x="456" y="911"/>
                  </a:cubicBezTo>
                  <a:lnTo>
                    <a:pt x="5621" y="911"/>
                  </a:lnTo>
                  <a:cubicBezTo>
                    <a:pt x="5872" y="911"/>
                    <a:pt x="6076" y="706"/>
                    <a:pt x="6076" y="456"/>
                  </a:cubicBezTo>
                  <a:cubicBezTo>
                    <a:pt x="6076" y="205"/>
                    <a:pt x="5872" y="0"/>
                    <a:pt x="562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6"/>
            <p:cNvSpPr/>
            <p:nvPr/>
          </p:nvSpPr>
          <p:spPr>
            <a:xfrm>
              <a:off x="1109512" y="2847922"/>
              <a:ext cx="1887566" cy="193218"/>
            </a:xfrm>
            <a:custGeom>
              <a:rect b="b" l="l" r="r" t="t"/>
              <a:pathLst>
                <a:path extrusionOk="0" h="446" w="4039">
                  <a:moveTo>
                    <a:pt x="223" y="1"/>
                  </a:moveTo>
                  <a:cubicBezTo>
                    <a:pt x="100" y="1"/>
                    <a:pt x="1" y="101"/>
                    <a:pt x="1" y="224"/>
                  </a:cubicBezTo>
                  <a:cubicBezTo>
                    <a:pt x="1" y="346"/>
                    <a:pt x="100" y="446"/>
                    <a:pt x="223" y="446"/>
                  </a:cubicBezTo>
                  <a:lnTo>
                    <a:pt x="4038" y="446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6"/>
            <p:cNvSpPr/>
            <p:nvPr/>
          </p:nvSpPr>
          <p:spPr>
            <a:xfrm>
              <a:off x="761898" y="2604868"/>
              <a:ext cx="679769" cy="679730"/>
            </a:xfrm>
            <a:custGeom>
              <a:rect b="b" l="l" r="r" t="t"/>
              <a:pathLst>
                <a:path extrusionOk="0" h="1569" w="1569">
                  <a:moveTo>
                    <a:pt x="785" y="1"/>
                  </a:moveTo>
                  <a:cubicBezTo>
                    <a:pt x="352" y="1"/>
                    <a:pt x="0" y="352"/>
                    <a:pt x="0" y="785"/>
                  </a:cubicBezTo>
                  <a:cubicBezTo>
                    <a:pt x="0" y="1216"/>
                    <a:pt x="352" y="1568"/>
                    <a:pt x="785" y="1568"/>
                  </a:cubicBezTo>
                  <a:cubicBezTo>
                    <a:pt x="1217" y="1568"/>
                    <a:pt x="1569" y="1216"/>
                    <a:pt x="1569" y="785"/>
                  </a:cubicBezTo>
                  <a:cubicBezTo>
                    <a:pt x="1569" y="352"/>
                    <a:pt x="1217" y="1"/>
                    <a:pt x="78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6"/>
            <p:cNvSpPr/>
            <p:nvPr/>
          </p:nvSpPr>
          <p:spPr>
            <a:xfrm>
              <a:off x="862843" y="2705812"/>
              <a:ext cx="477875" cy="478280"/>
            </a:xfrm>
            <a:custGeom>
              <a:rect b="b" l="l" r="r" t="t"/>
              <a:pathLst>
                <a:path extrusionOk="0" h="1104" w="1103">
                  <a:moveTo>
                    <a:pt x="552" y="0"/>
                  </a:moveTo>
                  <a:cubicBezTo>
                    <a:pt x="247" y="0"/>
                    <a:pt x="0" y="247"/>
                    <a:pt x="0" y="552"/>
                  </a:cubicBezTo>
                  <a:cubicBezTo>
                    <a:pt x="0" y="855"/>
                    <a:pt x="247" y="1103"/>
                    <a:pt x="552" y="1103"/>
                  </a:cubicBezTo>
                  <a:cubicBezTo>
                    <a:pt x="856" y="1103"/>
                    <a:pt x="1102" y="855"/>
                    <a:pt x="1102" y="552"/>
                  </a:cubicBezTo>
                  <a:cubicBezTo>
                    <a:pt x="1102" y="247"/>
                    <a:pt x="856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5" name="Google Shape;3085;p26"/>
            <p:cNvGrpSpPr/>
            <p:nvPr/>
          </p:nvGrpSpPr>
          <p:grpSpPr>
            <a:xfrm>
              <a:off x="988547" y="2832264"/>
              <a:ext cx="226493" cy="224495"/>
              <a:chOff x="-12643475" y="4081850"/>
              <a:chExt cx="353675" cy="350500"/>
            </a:xfrm>
          </p:grpSpPr>
          <p:sp>
            <p:nvSpPr>
              <p:cNvPr id="3086" name="Google Shape;3086;p26"/>
              <p:cNvSpPr/>
              <p:nvPr/>
            </p:nvSpPr>
            <p:spPr>
              <a:xfrm>
                <a:off x="-12552125" y="4262400"/>
                <a:ext cx="22875" cy="20125"/>
              </a:xfrm>
              <a:custGeom>
                <a:rect b="b" l="l" r="r" t="t"/>
                <a:pathLst>
                  <a:path extrusionOk="0" h="805" w="915">
                    <a:moveTo>
                      <a:pt x="458" y="1"/>
                    </a:moveTo>
                    <a:cubicBezTo>
                      <a:pt x="348" y="1"/>
                      <a:pt x="237" y="40"/>
                      <a:pt x="158" y="119"/>
                    </a:cubicBezTo>
                    <a:cubicBezTo>
                      <a:pt x="1" y="276"/>
                      <a:pt x="1" y="528"/>
                      <a:pt x="158" y="686"/>
                    </a:cubicBezTo>
                    <a:cubicBezTo>
                      <a:pt x="237" y="765"/>
                      <a:pt x="348" y="804"/>
                      <a:pt x="458" y="804"/>
                    </a:cubicBezTo>
                    <a:cubicBezTo>
                      <a:pt x="568" y="804"/>
                      <a:pt x="678" y="765"/>
                      <a:pt x="757" y="686"/>
                    </a:cubicBezTo>
                    <a:cubicBezTo>
                      <a:pt x="915" y="528"/>
                      <a:pt x="915" y="276"/>
                      <a:pt x="757" y="119"/>
                    </a:cubicBezTo>
                    <a:cubicBezTo>
                      <a:pt x="678" y="40"/>
                      <a:pt x="568" y="1"/>
                      <a:pt x="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26"/>
              <p:cNvSpPr/>
              <p:nvPr/>
            </p:nvSpPr>
            <p:spPr>
              <a:xfrm>
                <a:off x="-12480450" y="4241725"/>
                <a:ext cx="69350" cy="47275"/>
              </a:xfrm>
              <a:custGeom>
                <a:rect b="b" l="l" r="r" t="t"/>
                <a:pathLst>
                  <a:path extrusionOk="0" h="1891" w="2774">
                    <a:moveTo>
                      <a:pt x="568" y="1"/>
                    </a:moveTo>
                    <a:lnTo>
                      <a:pt x="1" y="568"/>
                    </a:lnTo>
                    <a:lnTo>
                      <a:pt x="2206" y="1891"/>
                    </a:lnTo>
                    <a:lnTo>
                      <a:pt x="2773" y="1324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26"/>
              <p:cNvSpPr/>
              <p:nvPr/>
            </p:nvSpPr>
            <p:spPr>
              <a:xfrm>
                <a:off x="-12643475" y="4081850"/>
                <a:ext cx="353675" cy="350500"/>
              </a:xfrm>
              <a:custGeom>
                <a:rect b="b" l="l" r="r" t="t"/>
                <a:pathLst>
                  <a:path extrusionOk="0" h="14020" w="14147">
                    <a:moveTo>
                      <a:pt x="8207" y="3127"/>
                    </a:moveTo>
                    <a:cubicBezTo>
                      <a:pt x="8318" y="3127"/>
                      <a:pt x="8428" y="3166"/>
                      <a:pt x="8507" y="3245"/>
                    </a:cubicBezTo>
                    <a:lnTo>
                      <a:pt x="9105" y="3812"/>
                    </a:lnTo>
                    <a:cubicBezTo>
                      <a:pt x="9263" y="3970"/>
                      <a:pt x="9263" y="4253"/>
                      <a:pt x="9105" y="4411"/>
                    </a:cubicBezTo>
                    <a:cubicBezTo>
                      <a:pt x="9027" y="4490"/>
                      <a:pt x="8916" y="4529"/>
                      <a:pt x="8806" y="4529"/>
                    </a:cubicBezTo>
                    <a:cubicBezTo>
                      <a:pt x="8696" y="4529"/>
                      <a:pt x="8585" y="4490"/>
                      <a:pt x="8507" y="4411"/>
                    </a:cubicBezTo>
                    <a:lnTo>
                      <a:pt x="7908" y="3812"/>
                    </a:lnTo>
                    <a:cubicBezTo>
                      <a:pt x="7751" y="3655"/>
                      <a:pt x="7751" y="3403"/>
                      <a:pt x="7908" y="3245"/>
                    </a:cubicBezTo>
                    <a:cubicBezTo>
                      <a:pt x="7987" y="3166"/>
                      <a:pt x="8097" y="3127"/>
                      <a:pt x="8207" y="3127"/>
                    </a:cubicBezTo>
                    <a:close/>
                    <a:moveTo>
                      <a:pt x="9940" y="4860"/>
                    </a:moveTo>
                    <a:cubicBezTo>
                      <a:pt x="10050" y="4860"/>
                      <a:pt x="10161" y="4899"/>
                      <a:pt x="10239" y="4978"/>
                    </a:cubicBezTo>
                    <a:lnTo>
                      <a:pt x="10838" y="5545"/>
                    </a:lnTo>
                    <a:cubicBezTo>
                      <a:pt x="10996" y="5766"/>
                      <a:pt x="10996" y="5986"/>
                      <a:pt x="10838" y="6144"/>
                    </a:cubicBezTo>
                    <a:cubicBezTo>
                      <a:pt x="10759" y="6222"/>
                      <a:pt x="10649" y="6262"/>
                      <a:pt x="10539" y="6262"/>
                    </a:cubicBezTo>
                    <a:cubicBezTo>
                      <a:pt x="10429" y="6262"/>
                      <a:pt x="10318" y="6222"/>
                      <a:pt x="10239" y="6144"/>
                    </a:cubicBezTo>
                    <a:lnTo>
                      <a:pt x="9641" y="5545"/>
                    </a:lnTo>
                    <a:cubicBezTo>
                      <a:pt x="9483" y="5388"/>
                      <a:pt x="9483" y="5136"/>
                      <a:pt x="9641" y="4978"/>
                    </a:cubicBezTo>
                    <a:cubicBezTo>
                      <a:pt x="9720" y="4899"/>
                      <a:pt x="9830" y="4860"/>
                      <a:pt x="9940" y="4860"/>
                    </a:cubicBezTo>
                    <a:close/>
                    <a:moveTo>
                      <a:pt x="7058" y="5467"/>
                    </a:moveTo>
                    <a:cubicBezTo>
                      <a:pt x="7125" y="5467"/>
                      <a:pt x="7192" y="5481"/>
                      <a:pt x="7247" y="5514"/>
                    </a:cubicBezTo>
                    <a:lnTo>
                      <a:pt x="10145" y="7278"/>
                    </a:lnTo>
                    <a:cubicBezTo>
                      <a:pt x="10397" y="7404"/>
                      <a:pt x="10429" y="7719"/>
                      <a:pt x="10271" y="7908"/>
                    </a:cubicBezTo>
                    <a:lnTo>
                      <a:pt x="7373" y="10838"/>
                    </a:lnTo>
                    <a:cubicBezTo>
                      <a:pt x="7136" y="11074"/>
                      <a:pt x="6821" y="11192"/>
                      <a:pt x="6498" y="11192"/>
                    </a:cubicBezTo>
                    <a:cubicBezTo>
                      <a:pt x="6175" y="11192"/>
                      <a:pt x="5845" y="11074"/>
                      <a:pt x="5577" y="10838"/>
                    </a:cubicBezTo>
                    <a:cubicBezTo>
                      <a:pt x="5104" y="10365"/>
                      <a:pt x="5104" y="9578"/>
                      <a:pt x="5577" y="9074"/>
                    </a:cubicBezTo>
                    <a:cubicBezTo>
                      <a:pt x="5813" y="8837"/>
                      <a:pt x="6144" y="8719"/>
                      <a:pt x="6475" y="8719"/>
                    </a:cubicBezTo>
                    <a:cubicBezTo>
                      <a:pt x="6805" y="8719"/>
                      <a:pt x="7136" y="8837"/>
                      <a:pt x="7373" y="9074"/>
                    </a:cubicBezTo>
                    <a:cubicBezTo>
                      <a:pt x="7467" y="9168"/>
                      <a:pt x="7562" y="9294"/>
                      <a:pt x="7593" y="9420"/>
                    </a:cubicBezTo>
                    <a:lnTo>
                      <a:pt x="8160" y="8853"/>
                    </a:lnTo>
                    <a:lnTo>
                      <a:pt x="5955" y="7561"/>
                    </a:lnTo>
                    <a:lnTo>
                      <a:pt x="5010" y="8507"/>
                    </a:lnTo>
                    <a:cubicBezTo>
                      <a:pt x="4773" y="8743"/>
                      <a:pt x="4458" y="8861"/>
                      <a:pt x="4135" y="8861"/>
                    </a:cubicBezTo>
                    <a:cubicBezTo>
                      <a:pt x="3812" y="8861"/>
                      <a:pt x="3482" y="8743"/>
                      <a:pt x="3214" y="8507"/>
                    </a:cubicBezTo>
                    <a:cubicBezTo>
                      <a:pt x="2741" y="8034"/>
                      <a:pt x="2741" y="7246"/>
                      <a:pt x="3214" y="6742"/>
                    </a:cubicBezTo>
                    <a:cubicBezTo>
                      <a:pt x="3450" y="6506"/>
                      <a:pt x="3781" y="6388"/>
                      <a:pt x="4112" y="6388"/>
                    </a:cubicBezTo>
                    <a:cubicBezTo>
                      <a:pt x="4443" y="6388"/>
                      <a:pt x="4773" y="6506"/>
                      <a:pt x="5010" y="6742"/>
                    </a:cubicBezTo>
                    <a:cubicBezTo>
                      <a:pt x="5104" y="6837"/>
                      <a:pt x="5199" y="6963"/>
                      <a:pt x="5230" y="7089"/>
                    </a:cubicBezTo>
                    <a:lnTo>
                      <a:pt x="6742" y="5577"/>
                    </a:lnTo>
                    <a:cubicBezTo>
                      <a:pt x="6804" y="5515"/>
                      <a:pt x="6932" y="5467"/>
                      <a:pt x="7058" y="5467"/>
                    </a:cubicBezTo>
                    <a:close/>
                    <a:moveTo>
                      <a:pt x="9042" y="0"/>
                    </a:moveTo>
                    <a:cubicBezTo>
                      <a:pt x="8948" y="0"/>
                      <a:pt x="8853" y="32"/>
                      <a:pt x="8790" y="126"/>
                    </a:cubicBezTo>
                    <a:cubicBezTo>
                      <a:pt x="8711" y="205"/>
                      <a:pt x="8601" y="244"/>
                      <a:pt x="8491" y="244"/>
                    </a:cubicBezTo>
                    <a:cubicBezTo>
                      <a:pt x="8381" y="244"/>
                      <a:pt x="8270" y="205"/>
                      <a:pt x="8192" y="126"/>
                    </a:cubicBezTo>
                    <a:cubicBezTo>
                      <a:pt x="8113" y="47"/>
                      <a:pt x="8003" y="8"/>
                      <a:pt x="7892" y="8"/>
                    </a:cubicBezTo>
                    <a:cubicBezTo>
                      <a:pt x="7782" y="8"/>
                      <a:pt x="7672" y="47"/>
                      <a:pt x="7593" y="126"/>
                    </a:cubicBezTo>
                    <a:lnTo>
                      <a:pt x="6490" y="1229"/>
                    </a:lnTo>
                    <a:lnTo>
                      <a:pt x="7373" y="2080"/>
                    </a:lnTo>
                    <a:cubicBezTo>
                      <a:pt x="7530" y="2237"/>
                      <a:pt x="7530" y="2521"/>
                      <a:pt x="7373" y="2678"/>
                    </a:cubicBezTo>
                    <a:cubicBezTo>
                      <a:pt x="7294" y="2757"/>
                      <a:pt x="7184" y="2796"/>
                      <a:pt x="7073" y="2796"/>
                    </a:cubicBezTo>
                    <a:cubicBezTo>
                      <a:pt x="6963" y="2796"/>
                      <a:pt x="6853" y="2757"/>
                      <a:pt x="6774" y="2678"/>
                    </a:cubicBezTo>
                    <a:lnTo>
                      <a:pt x="5892" y="1828"/>
                    </a:lnTo>
                    <a:lnTo>
                      <a:pt x="158" y="7561"/>
                    </a:lnTo>
                    <a:cubicBezTo>
                      <a:pt x="0" y="7719"/>
                      <a:pt x="0" y="8002"/>
                      <a:pt x="158" y="8160"/>
                    </a:cubicBezTo>
                    <a:cubicBezTo>
                      <a:pt x="221" y="8223"/>
                      <a:pt x="284" y="8349"/>
                      <a:pt x="284" y="8444"/>
                    </a:cubicBezTo>
                    <a:cubicBezTo>
                      <a:pt x="284" y="8538"/>
                      <a:pt x="221" y="8633"/>
                      <a:pt x="158" y="8696"/>
                    </a:cubicBezTo>
                    <a:cubicBezTo>
                      <a:pt x="63" y="8790"/>
                      <a:pt x="32" y="8916"/>
                      <a:pt x="32" y="8979"/>
                    </a:cubicBezTo>
                    <a:cubicBezTo>
                      <a:pt x="32" y="9105"/>
                      <a:pt x="63" y="9168"/>
                      <a:pt x="158" y="9263"/>
                    </a:cubicBezTo>
                    <a:lnTo>
                      <a:pt x="756" y="9861"/>
                    </a:lnTo>
                    <a:cubicBezTo>
                      <a:pt x="820" y="9924"/>
                      <a:pt x="946" y="9956"/>
                      <a:pt x="1009" y="9956"/>
                    </a:cubicBezTo>
                    <a:cubicBezTo>
                      <a:pt x="1135" y="9956"/>
                      <a:pt x="1229" y="9924"/>
                      <a:pt x="1292" y="9861"/>
                    </a:cubicBezTo>
                    <a:cubicBezTo>
                      <a:pt x="1371" y="9782"/>
                      <a:pt x="1481" y="9743"/>
                      <a:pt x="1591" y="9743"/>
                    </a:cubicBezTo>
                    <a:cubicBezTo>
                      <a:pt x="1702" y="9743"/>
                      <a:pt x="1812" y="9782"/>
                      <a:pt x="1891" y="9861"/>
                    </a:cubicBezTo>
                    <a:cubicBezTo>
                      <a:pt x="1985" y="9924"/>
                      <a:pt x="2017" y="10050"/>
                      <a:pt x="2017" y="10113"/>
                    </a:cubicBezTo>
                    <a:cubicBezTo>
                      <a:pt x="2017" y="10239"/>
                      <a:pt x="1985" y="10334"/>
                      <a:pt x="1891" y="10397"/>
                    </a:cubicBezTo>
                    <a:cubicBezTo>
                      <a:pt x="1733" y="10554"/>
                      <a:pt x="1733" y="10838"/>
                      <a:pt x="1891" y="10995"/>
                    </a:cubicBezTo>
                    <a:lnTo>
                      <a:pt x="3088" y="12161"/>
                    </a:lnTo>
                    <a:cubicBezTo>
                      <a:pt x="3167" y="12240"/>
                      <a:pt x="3269" y="12279"/>
                      <a:pt x="3371" y="12279"/>
                    </a:cubicBezTo>
                    <a:cubicBezTo>
                      <a:pt x="3474" y="12279"/>
                      <a:pt x="3576" y="12240"/>
                      <a:pt x="3655" y="12161"/>
                    </a:cubicBezTo>
                    <a:cubicBezTo>
                      <a:pt x="3734" y="12082"/>
                      <a:pt x="3844" y="12043"/>
                      <a:pt x="3954" y="12043"/>
                    </a:cubicBezTo>
                    <a:cubicBezTo>
                      <a:pt x="4065" y="12043"/>
                      <a:pt x="4175" y="12082"/>
                      <a:pt x="4254" y="12161"/>
                    </a:cubicBezTo>
                    <a:cubicBezTo>
                      <a:pt x="4411" y="12319"/>
                      <a:pt x="4411" y="12602"/>
                      <a:pt x="4254" y="12760"/>
                    </a:cubicBezTo>
                    <a:cubicBezTo>
                      <a:pt x="4159" y="12854"/>
                      <a:pt x="4128" y="12949"/>
                      <a:pt x="4128" y="13043"/>
                    </a:cubicBezTo>
                    <a:cubicBezTo>
                      <a:pt x="4128" y="13169"/>
                      <a:pt x="4159" y="13232"/>
                      <a:pt x="4254" y="13327"/>
                    </a:cubicBezTo>
                    <a:lnTo>
                      <a:pt x="4852" y="13894"/>
                    </a:lnTo>
                    <a:cubicBezTo>
                      <a:pt x="4915" y="13988"/>
                      <a:pt x="5041" y="14020"/>
                      <a:pt x="5136" y="14020"/>
                    </a:cubicBezTo>
                    <a:cubicBezTo>
                      <a:pt x="5230" y="14020"/>
                      <a:pt x="5325" y="13988"/>
                      <a:pt x="5388" y="13894"/>
                    </a:cubicBezTo>
                    <a:cubicBezTo>
                      <a:pt x="5466" y="13815"/>
                      <a:pt x="5577" y="13776"/>
                      <a:pt x="5687" y="13776"/>
                    </a:cubicBezTo>
                    <a:cubicBezTo>
                      <a:pt x="5797" y="13776"/>
                      <a:pt x="5908" y="13815"/>
                      <a:pt x="5986" y="13894"/>
                    </a:cubicBezTo>
                    <a:cubicBezTo>
                      <a:pt x="6081" y="13988"/>
                      <a:pt x="6175" y="14020"/>
                      <a:pt x="6270" y="14020"/>
                    </a:cubicBezTo>
                    <a:cubicBezTo>
                      <a:pt x="6396" y="14020"/>
                      <a:pt x="6459" y="13988"/>
                      <a:pt x="6553" y="13894"/>
                    </a:cubicBezTo>
                    <a:lnTo>
                      <a:pt x="12287" y="8160"/>
                    </a:lnTo>
                    <a:lnTo>
                      <a:pt x="11437" y="7278"/>
                    </a:lnTo>
                    <a:cubicBezTo>
                      <a:pt x="11248" y="7120"/>
                      <a:pt x="11248" y="6837"/>
                      <a:pt x="11437" y="6711"/>
                    </a:cubicBezTo>
                    <a:cubicBezTo>
                      <a:pt x="11515" y="6632"/>
                      <a:pt x="11618" y="6593"/>
                      <a:pt x="11720" y="6593"/>
                    </a:cubicBezTo>
                    <a:cubicBezTo>
                      <a:pt x="11823" y="6593"/>
                      <a:pt x="11925" y="6632"/>
                      <a:pt x="12004" y="6711"/>
                    </a:cubicBezTo>
                    <a:lnTo>
                      <a:pt x="12886" y="7561"/>
                    </a:lnTo>
                    <a:lnTo>
                      <a:pt x="13989" y="6459"/>
                    </a:lnTo>
                    <a:cubicBezTo>
                      <a:pt x="14146" y="6301"/>
                      <a:pt x="14146" y="6018"/>
                      <a:pt x="13989" y="5860"/>
                    </a:cubicBezTo>
                    <a:cubicBezTo>
                      <a:pt x="13894" y="5797"/>
                      <a:pt x="13863" y="5671"/>
                      <a:pt x="13863" y="5608"/>
                    </a:cubicBezTo>
                    <a:cubicBezTo>
                      <a:pt x="13863" y="5482"/>
                      <a:pt x="13894" y="5388"/>
                      <a:pt x="13989" y="5325"/>
                    </a:cubicBezTo>
                    <a:cubicBezTo>
                      <a:pt x="14115" y="5293"/>
                      <a:pt x="14146" y="5167"/>
                      <a:pt x="14146" y="5041"/>
                    </a:cubicBezTo>
                    <a:cubicBezTo>
                      <a:pt x="14146" y="4915"/>
                      <a:pt x="14115" y="4852"/>
                      <a:pt x="14020" y="4757"/>
                    </a:cubicBezTo>
                    <a:lnTo>
                      <a:pt x="13421" y="4190"/>
                    </a:lnTo>
                    <a:cubicBezTo>
                      <a:pt x="13358" y="4096"/>
                      <a:pt x="13232" y="4064"/>
                      <a:pt x="13138" y="4064"/>
                    </a:cubicBezTo>
                    <a:cubicBezTo>
                      <a:pt x="13075" y="4064"/>
                      <a:pt x="12949" y="4096"/>
                      <a:pt x="12886" y="4190"/>
                    </a:cubicBezTo>
                    <a:cubicBezTo>
                      <a:pt x="12807" y="4269"/>
                      <a:pt x="12697" y="4309"/>
                      <a:pt x="12587" y="4309"/>
                    </a:cubicBezTo>
                    <a:cubicBezTo>
                      <a:pt x="12476" y="4309"/>
                      <a:pt x="12366" y="4269"/>
                      <a:pt x="12287" y="4190"/>
                    </a:cubicBezTo>
                    <a:cubicBezTo>
                      <a:pt x="12193" y="4096"/>
                      <a:pt x="12161" y="3970"/>
                      <a:pt x="12161" y="3907"/>
                    </a:cubicBezTo>
                    <a:cubicBezTo>
                      <a:pt x="12161" y="3781"/>
                      <a:pt x="12193" y="3718"/>
                      <a:pt x="12287" y="3623"/>
                    </a:cubicBezTo>
                    <a:cubicBezTo>
                      <a:pt x="12445" y="3466"/>
                      <a:pt x="12445" y="3182"/>
                      <a:pt x="12287" y="3025"/>
                    </a:cubicBezTo>
                    <a:lnTo>
                      <a:pt x="11090" y="1859"/>
                    </a:lnTo>
                    <a:cubicBezTo>
                      <a:pt x="11011" y="1780"/>
                      <a:pt x="10909" y="1741"/>
                      <a:pt x="10807" y="1741"/>
                    </a:cubicBezTo>
                    <a:cubicBezTo>
                      <a:pt x="10704" y="1741"/>
                      <a:pt x="10602" y="1780"/>
                      <a:pt x="10523" y="1859"/>
                    </a:cubicBezTo>
                    <a:cubicBezTo>
                      <a:pt x="10444" y="1938"/>
                      <a:pt x="10334" y="1977"/>
                      <a:pt x="10224" y="1977"/>
                    </a:cubicBezTo>
                    <a:cubicBezTo>
                      <a:pt x="10113" y="1977"/>
                      <a:pt x="10003" y="1938"/>
                      <a:pt x="9924" y="1859"/>
                    </a:cubicBezTo>
                    <a:cubicBezTo>
                      <a:pt x="9767" y="1701"/>
                      <a:pt x="9767" y="1418"/>
                      <a:pt x="9924" y="1260"/>
                    </a:cubicBezTo>
                    <a:cubicBezTo>
                      <a:pt x="9987" y="1197"/>
                      <a:pt x="10050" y="1071"/>
                      <a:pt x="10050" y="977"/>
                    </a:cubicBezTo>
                    <a:cubicBezTo>
                      <a:pt x="10050" y="882"/>
                      <a:pt x="9987" y="788"/>
                      <a:pt x="9924" y="725"/>
                    </a:cubicBezTo>
                    <a:lnTo>
                      <a:pt x="9326" y="126"/>
                    </a:lnTo>
                    <a:cubicBezTo>
                      <a:pt x="9263" y="32"/>
                      <a:pt x="9137" y="0"/>
                      <a:pt x="90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26"/>
              <p:cNvSpPr/>
              <p:nvPr/>
            </p:nvSpPr>
            <p:spPr>
              <a:xfrm>
                <a:off x="-12493050" y="4319900"/>
                <a:ext cx="22875" cy="20900"/>
              </a:xfrm>
              <a:custGeom>
                <a:rect b="b" l="l" r="r" t="t"/>
                <a:pathLst>
                  <a:path extrusionOk="0" h="836" w="915">
                    <a:moveTo>
                      <a:pt x="446" y="1"/>
                    </a:moveTo>
                    <a:cubicBezTo>
                      <a:pt x="339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7"/>
                    </a:cubicBezTo>
                    <a:cubicBezTo>
                      <a:pt x="237" y="796"/>
                      <a:pt x="347" y="835"/>
                      <a:pt x="458" y="835"/>
                    </a:cubicBezTo>
                    <a:cubicBezTo>
                      <a:pt x="568" y="835"/>
                      <a:pt x="678" y="796"/>
                      <a:pt x="757" y="717"/>
                    </a:cubicBezTo>
                    <a:cubicBezTo>
                      <a:pt x="914" y="560"/>
                      <a:pt x="914" y="276"/>
                      <a:pt x="757" y="119"/>
                    </a:cubicBezTo>
                    <a:cubicBezTo>
                      <a:pt x="662" y="40"/>
                      <a:pt x="552" y="1"/>
                      <a:pt x="4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90" name="Google Shape;3090;p26"/>
          <p:cNvGrpSpPr/>
          <p:nvPr/>
        </p:nvGrpSpPr>
        <p:grpSpPr>
          <a:xfrm>
            <a:off x="1371498" y="4039737"/>
            <a:ext cx="3078722" cy="680163"/>
            <a:chOff x="761898" y="4039737"/>
            <a:chExt cx="3078722" cy="680163"/>
          </a:xfrm>
        </p:grpSpPr>
        <p:sp>
          <p:nvSpPr>
            <p:cNvPr id="3091" name="Google Shape;3091;p26"/>
            <p:cNvSpPr/>
            <p:nvPr/>
          </p:nvSpPr>
          <p:spPr>
            <a:xfrm>
              <a:off x="1000625" y="4182282"/>
              <a:ext cx="2839995" cy="394668"/>
            </a:xfrm>
            <a:custGeom>
              <a:rect b="b" l="l" r="r" t="t"/>
              <a:pathLst>
                <a:path extrusionOk="0" h="911" w="6077">
                  <a:moveTo>
                    <a:pt x="456" y="0"/>
                  </a:moveTo>
                  <a:cubicBezTo>
                    <a:pt x="205" y="0"/>
                    <a:pt x="1" y="205"/>
                    <a:pt x="1" y="456"/>
                  </a:cubicBezTo>
                  <a:cubicBezTo>
                    <a:pt x="1" y="706"/>
                    <a:pt x="205" y="911"/>
                    <a:pt x="456" y="911"/>
                  </a:cubicBezTo>
                  <a:lnTo>
                    <a:pt x="5621" y="911"/>
                  </a:lnTo>
                  <a:cubicBezTo>
                    <a:pt x="5872" y="911"/>
                    <a:pt x="6076" y="706"/>
                    <a:pt x="6076" y="456"/>
                  </a:cubicBezTo>
                  <a:cubicBezTo>
                    <a:pt x="6076" y="205"/>
                    <a:pt x="5872" y="0"/>
                    <a:pt x="562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6"/>
            <p:cNvSpPr/>
            <p:nvPr/>
          </p:nvSpPr>
          <p:spPr>
            <a:xfrm>
              <a:off x="1109512" y="4282792"/>
              <a:ext cx="2504916" cy="193218"/>
            </a:xfrm>
            <a:custGeom>
              <a:rect b="b" l="l" r="r" t="t"/>
              <a:pathLst>
                <a:path extrusionOk="0" h="446" w="5360">
                  <a:moveTo>
                    <a:pt x="223" y="1"/>
                  </a:moveTo>
                  <a:cubicBezTo>
                    <a:pt x="100" y="1"/>
                    <a:pt x="1" y="100"/>
                    <a:pt x="1" y="223"/>
                  </a:cubicBezTo>
                  <a:cubicBezTo>
                    <a:pt x="1" y="345"/>
                    <a:pt x="100" y="446"/>
                    <a:pt x="223" y="446"/>
                  </a:cubicBezTo>
                  <a:lnTo>
                    <a:pt x="5359" y="446"/>
                  </a:lnTo>
                  <a:lnTo>
                    <a:pt x="53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6"/>
            <p:cNvSpPr/>
            <p:nvPr/>
          </p:nvSpPr>
          <p:spPr>
            <a:xfrm>
              <a:off x="761898" y="4039737"/>
              <a:ext cx="679769" cy="680163"/>
            </a:xfrm>
            <a:custGeom>
              <a:rect b="b" l="l" r="r" t="t"/>
              <a:pathLst>
                <a:path extrusionOk="0" h="1570" w="1569">
                  <a:moveTo>
                    <a:pt x="785" y="1"/>
                  </a:moveTo>
                  <a:cubicBezTo>
                    <a:pt x="352" y="1"/>
                    <a:pt x="0" y="353"/>
                    <a:pt x="0" y="785"/>
                  </a:cubicBezTo>
                  <a:cubicBezTo>
                    <a:pt x="0" y="1217"/>
                    <a:pt x="352" y="1569"/>
                    <a:pt x="785" y="1569"/>
                  </a:cubicBezTo>
                  <a:cubicBezTo>
                    <a:pt x="1217" y="1569"/>
                    <a:pt x="1569" y="1217"/>
                    <a:pt x="1569" y="785"/>
                  </a:cubicBezTo>
                  <a:cubicBezTo>
                    <a:pt x="1569" y="353"/>
                    <a:pt x="1217" y="1"/>
                    <a:pt x="78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6"/>
            <p:cNvSpPr/>
            <p:nvPr/>
          </p:nvSpPr>
          <p:spPr>
            <a:xfrm>
              <a:off x="862843" y="4141113"/>
              <a:ext cx="477875" cy="477847"/>
            </a:xfrm>
            <a:custGeom>
              <a:rect b="b" l="l" r="r" t="t"/>
              <a:pathLst>
                <a:path extrusionOk="0" h="1103" w="1103">
                  <a:moveTo>
                    <a:pt x="556" y="0"/>
                  </a:moveTo>
                  <a:cubicBezTo>
                    <a:pt x="554" y="0"/>
                    <a:pt x="553" y="0"/>
                    <a:pt x="552" y="0"/>
                  </a:cubicBezTo>
                  <a:cubicBezTo>
                    <a:pt x="247" y="0"/>
                    <a:pt x="0" y="247"/>
                    <a:pt x="0" y="551"/>
                  </a:cubicBezTo>
                  <a:cubicBezTo>
                    <a:pt x="0" y="856"/>
                    <a:pt x="247" y="1102"/>
                    <a:pt x="552" y="1102"/>
                  </a:cubicBezTo>
                  <a:cubicBezTo>
                    <a:pt x="856" y="1102"/>
                    <a:pt x="1102" y="856"/>
                    <a:pt x="1102" y="551"/>
                  </a:cubicBezTo>
                  <a:cubicBezTo>
                    <a:pt x="1102" y="247"/>
                    <a:pt x="858" y="0"/>
                    <a:pt x="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5" name="Google Shape;3095;p26"/>
            <p:cNvGrpSpPr/>
            <p:nvPr/>
          </p:nvGrpSpPr>
          <p:grpSpPr>
            <a:xfrm>
              <a:off x="988538" y="4283190"/>
              <a:ext cx="226493" cy="211893"/>
              <a:chOff x="-10858725" y="4092875"/>
              <a:chExt cx="353675" cy="330825"/>
            </a:xfrm>
          </p:grpSpPr>
          <p:sp>
            <p:nvSpPr>
              <p:cNvPr id="3096" name="Google Shape;3096;p26"/>
              <p:cNvSpPr/>
              <p:nvPr/>
            </p:nvSpPr>
            <p:spPr>
              <a:xfrm>
                <a:off x="-10795700" y="4237000"/>
                <a:ext cx="41750" cy="41775"/>
              </a:xfrm>
              <a:custGeom>
                <a:rect b="b" l="l" r="r" t="t"/>
                <a:pathLst>
                  <a:path extrusionOk="0" h="1671" w="1670">
                    <a:moveTo>
                      <a:pt x="851" y="1"/>
                    </a:moveTo>
                    <a:cubicBezTo>
                      <a:pt x="378" y="1"/>
                      <a:pt x="0" y="379"/>
                      <a:pt x="0" y="851"/>
                    </a:cubicBezTo>
                    <a:cubicBezTo>
                      <a:pt x="0" y="1292"/>
                      <a:pt x="378" y="1670"/>
                      <a:pt x="851" y="1670"/>
                    </a:cubicBezTo>
                    <a:cubicBezTo>
                      <a:pt x="1292" y="1670"/>
                      <a:pt x="1670" y="1292"/>
                      <a:pt x="1670" y="851"/>
                    </a:cubicBezTo>
                    <a:cubicBezTo>
                      <a:pt x="1670" y="379"/>
                      <a:pt x="1292" y="1"/>
                      <a:pt x="8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26"/>
              <p:cNvSpPr/>
              <p:nvPr/>
            </p:nvSpPr>
            <p:spPr>
              <a:xfrm>
                <a:off x="-10713000" y="4154300"/>
                <a:ext cx="41750" cy="41775"/>
              </a:xfrm>
              <a:custGeom>
                <a:rect b="b" l="l" r="r" t="t"/>
                <a:pathLst>
                  <a:path extrusionOk="0" h="1671" w="1670">
                    <a:moveTo>
                      <a:pt x="851" y="1"/>
                    </a:moveTo>
                    <a:cubicBezTo>
                      <a:pt x="378" y="1"/>
                      <a:pt x="0" y="379"/>
                      <a:pt x="0" y="851"/>
                    </a:cubicBezTo>
                    <a:cubicBezTo>
                      <a:pt x="0" y="1292"/>
                      <a:pt x="378" y="1670"/>
                      <a:pt x="851" y="1670"/>
                    </a:cubicBezTo>
                    <a:cubicBezTo>
                      <a:pt x="1292" y="1670"/>
                      <a:pt x="1670" y="1292"/>
                      <a:pt x="1670" y="851"/>
                    </a:cubicBezTo>
                    <a:cubicBezTo>
                      <a:pt x="1670" y="379"/>
                      <a:pt x="1292" y="1"/>
                      <a:pt x="8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26"/>
              <p:cNvSpPr/>
              <p:nvPr/>
            </p:nvSpPr>
            <p:spPr>
              <a:xfrm>
                <a:off x="-10713000" y="4320500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851" y="0"/>
                    </a:moveTo>
                    <a:cubicBezTo>
                      <a:pt x="378" y="0"/>
                      <a:pt x="0" y="347"/>
                      <a:pt x="0" y="819"/>
                    </a:cubicBezTo>
                    <a:cubicBezTo>
                      <a:pt x="0" y="1260"/>
                      <a:pt x="378" y="1638"/>
                      <a:pt x="851" y="1638"/>
                    </a:cubicBezTo>
                    <a:cubicBezTo>
                      <a:pt x="1292" y="1638"/>
                      <a:pt x="1670" y="1260"/>
                      <a:pt x="1670" y="819"/>
                    </a:cubicBezTo>
                    <a:cubicBezTo>
                      <a:pt x="1670" y="347"/>
                      <a:pt x="1292" y="0"/>
                      <a:pt x="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26"/>
              <p:cNvSpPr/>
              <p:nvPr/>
            </p:nvSpPr>
            <p:spPr>
              <a:xfrm>
                <a:off x="-10858725" y="4092875"/>
                <a:ext cx="331625" cy="330825"/>
              </a:xfrm>
              <a:custGeom>
                <a:rect b="b" l="l" r="r" t="t"/>
                <a:pathLst>
                  <a:path extrusionOk="0" h="13233" w="13265">
                    <a:moveTo>
                      <a:pt x="6648" y="1639"/>
                    </a:moveTo>
                    <a:cubicBezTo>
                      <a:pt x="7562" y="1639"/>
                      <a:pt x="8318" y="2395"/>
                      <a:pt x="8318" y="3308"/>
                    </a:cubicBezTo>
                    <a:cubicBezTo>
                      <a:pt x="8318" y="4222"/>
                      <a:pt x="7562" y="4947"/>
                      <a:pt x="6648" y="4947"/>
                    </a:cubicBezTo>
                    <a:cubicBezTo>
                      <a:pt x="5766" y="4947"/>
                      <a:pt x="5010" y="4222"/>
                      <a:pt x="5010" y="3308"/>
                    </a:cubicBezTo>
                    <a:cubicBezTo>
                      <a:pt x="5010" y="2395"/>
                      <a:pt x="5735" y="1639"/>
                      <a:pt x="6648" y="1639"/>
                    </a:cubicBezTo>
                    <a:close/>
                    <a:moveTo>
                      <a:pt x="6648" y="5797"/>
                    </a:moveTo>
                    <a:cubicBezTo>
                      <a:pt x="7121" y="5797"/>
                      <a:pt x="7499" y="6144"/>
                      <a:pt x="7499" y="6616"/>
                    </a:cubicBezTo>
                    <a:cubicBezTo>
                      <a:pt x="7499" y="7089"/>
                      <a:pt x="7121" y="7435"/>
                      <a:pt x="6648" y="7435"/>
                    </a:cubicBezTo>
                    <a:cubicBezTo>
                      <a:pt x="6207" y="7435"/>
                      <a:pt x="5829" y="7089"/>
                      <a:pt x="5829" y="6616"/>
                    </a:cubicBezTo>
                    <a:cubicBezTo>
                      <a:pt x="5829" y="6144"/>
                      <a:pt x="6207" y="5797"/>
                      <a:pt x="6648" y="5797"/>
                    </a:cubicBezTo>
                    <a:close/>
                    <a:moveTo>
                      <a:pt x="3372" y="4947"/>
                    </a:moveTo>
                    <a:cubicBezTo>
                      <a:pt x="4254" y="4947"/>
                      <a:pt x="5010" y="5703"/>
                      <a:pt x="5010" y="6616"/>
                    </a:cubicBezTo>
                    <a:cubicBezTo>
                      <a:pt x="5010" y="7530"/>
                      <a:pt x="4254" y="8255"/>
                      <a:pt x="3372" y="8255"/>
                    </a:cubicBezTo>
                    <a:cubicBezTo>
                      <a:pt x="2458" y="8255"/>
                      <a:pt x="1702" y="7530"/>
                      <a:pt x="1702" y="6616"/>
                    </a:cubicBezTo>
                    <a:cubicBezTo>
                      <a:pt x="1702" y="5703"/>
                      <a:pt x="2395" y="4947"/>
                      <a:pt x="3372" y="4947"/>
                    </a:cubicBezTo>
                    <a:close/>
                    <a:moveTo>
                      <a:pt x="9956" y="4947"/>
                    </a:moveTo>
                    <a:cubicBezTo>
                      <a:pt x="10870" y="4947"/>
                      <a:pt x="11626" y="5703"/>
                      <a:pt x="11626" y="6616"/>
                    </a:cubicBezTo>
                    <a:cubicBezTo>
                      <a:pt x="11626" y="7530"/>
                      <a:pt x="10870" y="8255"/>
                      <a:pt x="9956" y="8255"/>
                    </a:cubicBezTo>
                    <a:cubicBezTo>
                      <a:pt x="9074" y="8255"/>
                      <a:pt x="8318" y="7530"/>
                      <a:pt x="8318" y="6616"/>
                    </a:cubicBezTo>
                    <a:cubicBezTo>
                      <a:pt x="8318" y="5703"/>
                      <a:pt x="9011" y="4947"/>
                      <a:pt x="9956" y="4947"/>
                    </a:cubicBezTo>
                    <a:close/>
                    <a:moveTo>
                      <a:pt x="6648" y="8255"/>
                    </a:moveTo>
                    <a:cubicBezTo>
                      <a:pt x="7562" y="8255"/>
                      <a:pt x="8318" y="9011"/>
                      <a:pt x="8318" y="9924"/>
                    </a:cubicBezTo>
                    <a:cubicBezTo>
                      <a:pt x="8318" y="10838"/>
                      <a:pt x="7562" y="11563"/>
                      <a:pt x="6648" y="11563"/>
                    </a:cubicBezTo>
                    <a:cubicBezTo>
                      <a:pt x="5766" y="11563"/>
                      <a:pt x="5010" y="10838"/>
                      <a:pt x="5010" y="9924"/>
                    </a:cubicBezTo>
                    <a:cubicBezTo>
                      <a:pt x="5010" y="9011"/>
                      <a:pt x="5766" y="8255"/>
                      <a:pt x="6648" y="8255"/>
                    </a:cubicBezTo>
                    <a:close/>
                    <a:moveTo>
                      <a:pt x="6648" y="0"/>
                    </a:moveTo>
                    <a:cubicBezTo>
                      <a:pt x="2994" y="0"/>
                      <a:pt x="1" y="2962"/>
                      <a:pt x="1" y="6616"/>
                    </a:cubicBezTo>
                    <a:cubicBezTo>
                      <a:pt x="1" y="10271"/>
                      <a:pt x="2994" y="13232"/>
                      <a:pt x="6648" y="13232"/>
                    </a:cubicBezTo>
                    <a:cubicBezTo>
                      <a:pt x="10334" y="13232"/>
                      <a:pt x="13264" y="10271"/>
                      <a:pt x="13264" y="6616"/>
                    </a:cubicBezTo>
                    <a:cubicBezTo>
                      <a:pt x="13264" y="2962"/>
                      <a:pt x="10334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26"/>
              <p:cNvSpPr/>
              <p:nvPr/>
            </p:nvSpPr>
            <p:spPr>
              <a:xfrm>
                <a:off x="-10630300" y="4237000"/>
                <a:ext cx="41750" cy="41775"/>
              </a:xfrm>
              <a:custGeom>
                <a:rect b="b" l="l" r="r" t="t"/>
                <a:pathLst>
                  <a:path extrusionOk="0" h="1671" w="1670">
                    <a:moveTo>
                      <a:pt x="819" y="1"/>
                    </a:moveTo>
                    <a:cubicBezTo>
                      <a:pt x="378" y="1"/>
                      <a:pt x="0" y="379"/>
                      <a:pt x="0" y="851"/>
                    </a:cubicBezTo>
                    <a:cubicBezTo>
                      <a:pt x="0" y="1292"/>
                      <a:pt x="378" y="1670"/>
                      <a:pt x="819" y="1670"/>
                    </a:cubicBezTo>
                    <a:cubicBezTo>
                      <a:pt x="1292" y="1670"/>
                      <a:pt x="1670" y="1292"/>
                      <a:pt x="1670" y="851"/>
                    </a:cubicBezTo>
                    <a:cubicBezTo>
                      <a:pt x="1670" y="379"/>
                      <a:pt x="1292" y="1"/>
                      <a:pt x="8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26"/>
              <p:cNvSpPr/>
              <p:nvPr/>
            </p:nvSpPr>
            <p:spPr>
              <a:xfrm>
                <a:off x="-10607475" y="4340975"/>
                <a:ext cx="102425" cy="82725"/>
              </a:xfrm>
              <a:custGeom>
                <a:rect b="b" l="l" r="r" t="t"/>
                <a:pathLst>
                  <a:path extrusionOk="0" h="3309" w="4097">
                    <a:moveTo>
                      <a:pt x="3309" y="0"/>
                    </a:moveTo>
                    <a:cubicBezTo>
                      <a:pt x="2584" y="1418"/>
                      <a:pt x="1418" y="2584"/>
                      <a:pt x="1" y="3308"/>
                    </a:cubicBezTo>
                    <a:lnTo>
                      <a:pt x="3655" y="3308"/>
                    </a:lnTo>
                    <a:cubicBezTo>
                      <a:pt x="3907" y="3308"/>
                      <a:pt x="4096" y="3119"/>
                      <a:pt x="4096" y="2867"/>
                    </a:cubicBezTo>
                    <a:lnTo>
                      <a:pt x="4096" y="378"/>
                    </a:lnTo>
                    <a:cubicBezTo>
                      <a:pt x="4065" y="189"/>
                      <a:pt x="3907" y="0"/>
                      <a:pt x="3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02" name="Google Shape;3102;p26"/>
          <p:cNvSpPr txBox="1"/>
          <p:nvPr/>
        </p:nvSpPr>
        <p:spPr>
          <a:xfrm>
            <a:off x="5655276" y="2660762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3" name="Google Shape;3103;p26"/>
          <p:cNvSpPr txBox="1"/>
          <p:nvPr/>
        </p:nvSpPr>
        <p:spPr>
          <a:xfrm>
            <a:off x="5655276" y="4156323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4" name="Google Shape;3104;p26"/>
          <p:cNvSpPr txBox="1"/>
          <p:nvPr/>
        </p:nvSpPr>
        <p:spPr>
          <a:xfrm>
            <a:off x="5655275" y="1165200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5" name="Google Shape;3105;p26"/>
          <p:cNvSpPr txBox="1"/>
          <p:nvPr/>
        </p:nvSpPr>
        <p:spPr>
          <a:xfrm>
            <a:off x="5655275" y="1912981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6" name="Google Shape;3106;p26"/>
          <p:cNvSpPr txBox="1"/>
          <p:nvPr/>
        </p:nvSpPr>
        <p:spPr>
          <a:xfrm>
            <a:off x="5655275" y="3408542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7" name="Google Shape;3107;p26"/>
          <p:cNvSpPr txBox="1"/>
          <p:nvPr/>
        </p:nvSpPr>
        <p:spPr>
          <a:xfrm>
            <a:off x="4576524" y="3629700"/>
            <a:ext cx="92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127</a:t>
            </a:r>
            <a:endParaRPr b="1" sz="30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08" name="Google Shape;3108;p26"/>
          <p:cNvSpPr txBox="1"/>
          <p:nvPr/>
        </p:nvSpPr>
        <p:spPr>
          <a:xfrm>
            <a:off x="4576525" y="2079675"/>
            <a:ext cx="92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159</a:t>
            </a:r>
            <a:endParaRPr b="1" sz="3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09" name="Google Shape;3109;p26"/>
          <p:cNvSpPr txBox="1"/>
          <p:nvPr/>
        </p:nvSpPr>
        <p:spPr>
          <a:xfrm>
            <a:off x="4576537" y="2870150"/>
            <a:ext cx="92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195</a:t>
            </a:r>
            <a:endParaRPr b="1" sz="3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10" name="Google Shape;3110;p26"/>
          <p:cNvSpPr txBox="1"/>
          <p:nvPr/>
        </p:nvSpPr>
        <p:spPr>
          <a:xfrm>
            <a:off x="4576541" y="1288875"/>
            <a:ext cx="92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241</a:t>
            </a:r>
            <a:endParaRPr b="1" sz="30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11" name="Google Shape;3111;p26"/>
          <p:cNvSpPr txBox="1"/>
          <p:nvPr/>
        </p:nvSpPr>
        <p:spPr>
          <a:xfrm>
            <a:off x="4576533" y="4391700"/>
            <a:ext cx="92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7D754"/>
                </a:solidFill>
                <a:latin typeface="Fira Sans"/>
                <a:ea typeface="Fira Sans"/>
                <a:cs typeface="Fira Sans"/>
                <a:sym typeface="Fira Sans"/>
              </a:rPr>
              <a:t>263</a:t>
            </a:r>
            <a:endParaRPr b="1" sz="3000">
              <a:solidFill>
                <a:srgbClr val="F7D75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12" name="Google Shape;3112;p26"/>
          <p:cNvSpPr/>
          <p:nvPr/>
        </p:nvSpPr>
        <p:spPr>
          <a:xfrm flipH="1" rot="-5400000">
            <a:off x="791501" y="1487077"/>
            <a:ext cx="428373" cy="279924"/>
          </a:xfrm>
          <a:custGeom>
            <a:rect b="b" l="l" r="r" t="t"/>
            <a:pathLst>
              <a:path extrusionOk="0" h="1327" w="2299">
                <a:moveTo>
                  <a:pt x="150" y="0"/>
                </a:moveTo>
                <a:cubicBezTo>
                  <a:pt x="139" y="0"/>
                  <a:pt x="132" y="7"/>
                  <a:pt x="132" y="18"/>
                </a:cubicBezTo>
                <a:cubicBezTo>
                  <a:pt x="132" y="28"/>
                  <a:pt x="139" y="36"/>
                  <a:pt x="150" y="36"/>
                </a:cubicBezTo>
                <a:lnTo>
                  <a:pt x="292" y="36"/>
                </a:lnTo>
                <a:cubicBezTo>
                  <a:pt x="302" y="36"/>
                  <a:pt x="310" y="28"/>
                  <a:pt x="310" y="18"/>
                </a:cubicBezTo>
                <a:cubicBezTo>
                  <a:pt x="310" y="7"/>
                  <a:pt x="302" y="0"/>
                  <a:pt x="292" y="0"/>
                </a:cubicBezTo>
                <a:close/>
                <a:moveTo>
                  <a:pt x="434" y="0"/>
                </a:moveTo>
                <a:cubicBezTo>
                  <a:pt x="424" y="0"/>
                  <a:pt x="416" y="7"/>
                  <a:pt x="416" y="18"/>
                </a:cubicBezTo>
                <a:cubicBezTo>
                  <a:pt x="416" y="28"/>
                  <a:pt x="424" y="36"/>
                  <a:pt x="434" y="36"/>
                </a:cubicBezTo>
                <a:lnTo>
                  <a:pt x="576" y="36"/>
                </a:lnTo>
                <a:cubicBezTo>
                  <a:pt x="587" y="36"/>
                  <a:pt x="594" y="28"/>
                  <a:pt x="594" y="18"/>
                </a:cubicBezTo>
                <a:cubicBezTo>
                  <a:pt x="594" y="7"/>
                  <a:pt x="587" y="0"/>
                  <a:pt x="576" y="0"/>
                </a:cubicBezTo>
                <a:close/>
                <a:moveTo>
                  <a:pt x="720" y="0"/>
                </a:moveTo>
                <a:cubicBezTo>
                  <a:pt x="709" y="0"/>
                  <a:pt x="701" y="7"/>
                  <a:pt x="701" y="18"/>
                </a:cubicBezTo>
                <a:cubicBezTo>
                  <a:pt x="701" y="28"/>
                  <a:pt x="709" y="36"/>
                  <a:pt x="720" y="36"/>
                </a:cubicBezTo>
                <a:lnTo>
                  <a:pt x="861" y="36"/>
                </a:lnTo>
                <a:cubicBezTo>
                  <a:pt x="870" y="36"/>
                  <a:pt x="879" y="28"/>
                  <a:pt x="879" y="18"/>
                </a:cubicBezTo>
                <a:cubicBezTo>
                  <a:pt x="879" y="7"/>
                  <a:pt x="871" y="0"/>
                  <a:pt x="861" y="0"/>
                </a:cubicBezTo>
                <a:close/>
                <a:moveTo>
                  <a:pt x="1003" y="0"/>
                </a:moveTo>
                <a:cubicBezTo>
                  <a:pt x="993" y="0"/>
                  <a:pt x="986" y="7"/>
                  <a:pt x="986" y="18"/>
                </a:cubicBezTo>
                <a:cubicBezTo>
                  <a:pt x="986" y="28"/>
                  <a:pt x="993" y="36"/>
                  <a:pt x="1003" y="36"/>
                </a:cubicBezTo>
                <a:lnTo>
                  <a:pt x="1145" y="36"/>
                </a:lnTo>
                <a:cubicBezTo>
                  <a:pt x="1154" y="36"/>
                  <a:pt x="1163" y="28"/>
                  <a:pt x="1163" y="18"/>
                </a:cubicBezTo>
                <a:cubicBezTo>
                  <a:pt x="1163" y="7"/>
                  <a:pt x="1155" y="0"/>
                  <a:pt x="1145" y="0"/>
                </a:cubicBezTo>
                <a:close/>
                <a:moveTo>
                  <a:pt x="1287" y="0"/>
                </a:moveTo>
                <a:cubicBezTo>
                  <a:pt x="1277" y="0"/>
                  <a:pt x="1269" y="7"/>
                  <a:pt x="1269" y="18"/>
                </a:cubicBezTo>
                <a:cubicBezTo>
                  <a:pt x="1269" y="28"/>
                  <a:pt x="1277" y="36"/>
                  <a:pt x="1287" y="36"/>
                </a:cubicBezTo>
                <a:lnTo>
                  <a:pt x="1429" y="36"/>
                </a:lnTo>
                <a:cubicBezTo>
                  <a:pt x="1439" y="36"/>
                  <a:pt x="1447" y="28"/>
                  <a:pt x="1447" y="18"/>
                </a:cubicBezTo>
                <a:cubicBezTo>
                  <a:pt x="1447" y="7"/>
                  <a:pt x="1439" y="0"/>
                  <a:pt x="1429" y="0"/>
                </a:cubicBezTo>
                <a:close/>
                <a:moveTo>
                  <a:pt x="1571" y="0"/>
                </a:moveTo>
                <a:cubicBezTo>
                  <a:pt x="1561" y="0"/>
                  <a:pt x="1553" y="7"/>
                  <a:pt x="1553" y="18"/>
                </a:cubicBezTo>
                <a:cubicBezTo>
                  <a:pt x="1553" y="28"/>
                  <a:pt x="1561" y="36"/>
                  <a:pt x="1571" y="36"/>
                </a:cubicBezTo>
                <a:lnTo>
                  <a:pt x="1713" y="36"/>
                </a:lnTo>
                <a:cubicBezTo>
                  <a:pt x="1723" y="36"/>
                  <a:pt x="1730" y="28"/>
                  <a:pt x="1730" y="18"/>
                </a:cubicBezTo>
                <a:cubicBezTo>
                  <a:pt x="1730" y="7"/>
                  <a:pt x="1723" y="0"/>
                  <a:pt x="1713" y="0"/>
                </a:cubicBezTo>
                <a:close/>
                <a:moveTo>
                  <a:pt x="1855" y="0"/>
                </a:moveTo>
                <a:cubicBezTo>
                  <a:pt x="1845" y="0"/>
                  <a:pt x="1837" y="7"/>
                  <a:pt x="1837" y="18"/>
                </a:cubicBezTo>
                <a:cubicBezTo>
                  <a:pt x="1837" y="28"/>
                  <a:pt x="1845" y="36"/>
                  <a:pt x="1855" y="36"/>
                </a:cubicBezTo>
                <a:lnTo>
                  <a:pt x="1996" y="36"/>
                </a:lnTo>
                <a:cubicBezTo>
                  <a:pt x="2007" y="36"/>
                  <a:pt x="2015" y="28"/>
                  <a:pt x="2015" y="18"/>
                </a:cubicBezTo>
                <a:cubicBezTo>
                  <a:pt x="2015" y="7"/>
                  <a:pt x="2007" y="0"/>
                  <a:pt x="1996" y="0"/>
                </a:cubicBezTo>
                <a:close/>
                <a:moveTo>
                  <a:pt x="2139" y="0"/>
                </a:moveTo>
                <a:cubicBezTo>
                  <a:pt x="2128" y="0"/>
                  <a:pt x="2121" y="7"/>
                  <a:pt x="2121" y="18"/>
                </a:cubicBezTo>
                <a:cubicBezTo>
                  <a:pt x="2121" y="28"/>
                  <a:pt x="2128" y="36"/>
                  <a:pt x="2139" y="36"/>
                </a:cubicBezTo>
                <a:lnTo>
                  <a:pt x="2281" y="36"/>
                </a:lnTo>
                <a:cubicBezTo>
                  <a:pt x="2291" y="36"/>
                  <a:pt x="2298" y="28"/>
                  <a:pt x="2298" y="18"/>
                </a:cubicBezTo>
                <a:cubicBezTo>
                  <a:pt x="2298" y="7"/>
                  <a:pt x="2291" y="0"/>
                  <a:pt x="2281" y="0"/>
                </a:cubicBezTo>
                <a:close/>
                <a:moveTo>
                  <a:pt x="19" y="12"/>
                </a:moveTo>
                <a:cubicBezTo>
                  <a:pt x="8" y="12"/>
                  <a:pt x="0" y="19"/>
                  <a:pt x="0" y="30"/>
                </a:cubicBezTo>
                <a:lnTo>
                  <a:pt x="0" y="171"/>
                </a:lnTo>
                <a:cubicBezTo>
                  <a:pt x="0" y="181"/>
                  <a:pt x="8" y="190"/>
                  <a:pt x="19" y="190"/>
                </a:cubicBezTo>
                <a:cubicBezTo>
                  <a:pt x="29" y="190"/>
                  <a:pt x="36" y="181"/>
                  <a:pt x="36" y="171"/>
                </a:cubicBezTo>
                <a:lnTo>
                  <a:pt x="36" y="30"/>
                </a:lnTo>
                <a:cubicBezTo>
                  <a:pt x="36" y="19"/>
                  <a:pt x="28" y="12"/>
                  <a:pt x="19" y="12"/>
                </a:cubicBezTo>
                <a:close/>
                <a:moveTo>
                  <a:pt x="19" y="296"/>
                </a:moveTo>
                <a:cubicBezTo>
                  <a:pt x="8" y="296"/>
                  <a:pt x="0" y="303"/>
                  <a:pt x="0" y="313"/>
                </a:cubicBezTo>
                <a:lnTo>
                  <a:pt x="0" y="456"/>
                </a:lnTo>
                <a:cubicBezTo>
                  <a:pt x="0" y="466"/>
                  <a:pt x="8" y="473"/>
                  <a:pt x="19" y="473"/>
                </a:cubicBezTo>
                <a:cubicBezTo>
                  <a:pt x="29" y="473"/>
                  <a:pt x="36" y="466"/>
                  <a:pt x="36" y="456"/>
                </a:cubicBezTo>
                <a:lnTo>
                  <a:pt x="36" y="313"/>
                </a:lnTo>
                <a:cubicBezTo>
                  <a:pt x="36" y="303"/>
                  <a:pt x="28" y="296"/>
                  <a:pt x="19" y="296"/>
                </a:cubicBezTo>
                <a:close/>
                <a:moveTo>
                  <a:pt x="19" y="579"/>
                </a:moveTo>
                <a:cubicBezTo>
                  <a:pt x="8" y="579"/>
                  <a:pt x="0" y="587"/>
                  <a:pt x="0" y="598"/>
                </a:cubicBezTo>
                <a:lnTo>
                  <a:pt x="0" y="739"/>
                </a:lnTo>
                <a:cubicBezTo>
                  <a:pt x="0" y="749"/>
                  <a:pt x="8" y="757"/>
                  <a:pt x="19" y="757"/>
                </a:cubicBezTo>
                <a:cubicBezTo>
                  <a:pt x="29" y="757"/>
                  <a:pt x="36" y="749"/>
                  <a:pt x="36" y="739"/>
                </a:cubicBezTo>
                <a:lnTo>
                  <a:pt x="36" y="598"/>
                </a:lnTo>
                <a:cubicBezTo>
                  <a:pt x="36" y="587"/>
                  <a:pt x="28" y="579"/>
                  <a:pt x="19" y="579"/>
                </a:cubicBezTo>
                <a:close/>
                <a:moveTo>
                  <a:pt x="19" y="863"/>
                </a:moveTo>
                <a:cubicBezTo>
                  <a:pt x="8" y="863"/>
                  <a:pt x="0" y="871"/>
                  <a:pt x="0" y="881"/>
                </a:cubicBezTo>
                <a:lnTo>
                  <a:pt x="0" y="1023"/>
                </a:lnTo>
                <a:cubicBezTo>
                  <a:pt x="0" y="1034"/>
                  <a:pt x="8" y="1041"/>
                  <a:pt x="19" y="1041"/>
                </a:cubicBezTo>
                <a:cubicBezTo>
                  <a:pt x="29" y="1041"/>
                  <a:pt x="36" y="1034"/>
                  <a:pt x="36" y="1023"/>
                </a:cubicBezTo>
                <a:lnTo>
                  <a:pt x="36" y="881"/>
                </a:lnTo>
                <a:cubicBezTo>
                  <a:pt x="36" y="871"/>
                  <a:pt x="28" y="863"/>
                  <a:pt x="19" y="863"/>
                </a:cubicBezTo>
                <a:close/>
                <a:moveTo>
                  <a:pt x="19" y="1148"/>
                </a:moveTo>
                <a:cubicBezTo>
                  <a:pt x="8" y="1148"/>
                  <a:pt x="0" y="1156"/>
                  <a:pt x="0" y="1167"/>
                </a:cubicBezTo>
                <a:lnTo>
                  <a:pt x="0" y="1309"/>
                </a:lnTo>
                <a:cubicBezTo>
                  <a:pt x="0" y="1319"/>
                  <a:pt x="8" y="1326"/>
                  <a:pt x="19" y="1326"/>
                </a:cubicBezTo>
                <a:cubicBezTo>
                  <a:pt x="29" y="1326"/>
                  <a:pt x="36" y="1317"/>
                  <a:pt x="36" y="1309"/>
                </a:cubicBezTo>
                <a:lnTo>
                  <a:pt x="36" y="1167"/>
                </a:lnTo>
                <a:cubicBezTo>
                  <a:pt x="36" y="1156"/>
                  <a:pt x="28" y="1148"/>
                  <a:pt x="19" y="114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3" name="Google Shape;3113;p26"/>
          <p:cNvSpPr/>
          <p:nvPr/>
        </p:nvSpPr>
        <p:spPr>
          <a:xfrm rot="-5400000">
            <a:off x="791501" y="2566777"/>
            <a:ext cx="428373" cy="279924"/>
          </a:xfrm>
          <a:custGeom>
            <a:rect b="b" l="l" r="r" t="t"/>
            <a:pathLst>
              <a:path extrusionOk="0" h="1327" w="2299">
                <a:moveTo>
                  <a:pt x="150" y="0"/>
                </a:moveTo>
                <a:cubicBezTo>
                  <a:pt x="139" y="0"/>
                  <a:pt x="132" y="7"/>
                  <a:pt x="132" y="18"/>
                </a:cubicBezTo>
                <a:cubicBezTo>
                  <a:pt x="132" y="28"/>
                  <a:pt x="139" y="36"/>
                  <a:pt x="150" y="36"/>
                </a:cubicBezTo>
                <a:lnTo>
                  <a:pt x="292" y="36"/>
                </a:lnTo>
                <a:cubicBezTo>
                  <a:pt x="302" y="36"/>
                  <a:pt x="310" y="28"/>
                  <a:pt x="310" y="18"/>
                </a:cubicBezTo>
                <a:cubicBezTo>
                  <a:pt x="310" y="7"/>
                  <a:pt x="302" y="0"/>
                  <a:pt x="292" y="0"/>
                </a:cubicBezTo>
                <a:close/>
                <a:moveTo>
                  <a:pt x="434" y="0"/>
                </a:moveTo>
                <a:cubicBezTo>
                  <a:pt x="424" y="0"/>
                  <a:pt x="416" y="7"/>
                  <a:pt x="416" y="18"/>
                </a:cubicBezTo>
                <a:cubicBezTo>
                  <a:pt x="416" y="28"/>
                  <a:pt x="424" y="36"/>
                  <a:pt x="434" y="36"/>
                </a:cubicBezTo>
                <a:lnTo>
                  <a:pt x="576" y="36"/>
                </a:lnTo>
                <a:cubicBezTo>
                  <a:pt x="587" y="36"/>
                  <a:pt x="594" y="28"/>
                  <a:pt x="594" y="18"/>
                </a:cubicBezTo>
                <a:cubicBezTo>
                  <a:pt x="594" y="7"/>
                  <a:pt x="587" y="0"/>
                  <a:pt x="576" y="0"/>
                </a:cubicBezTo>
                <a:close/>
                <a:moveTo>
                  <a:pt x="720" y="0"/>
                </a:moveTo>
                <a:cubicBezTo>
                  <a:pt x="709" y="0"/>
                  <a:pt x="701" y="7"/>
                  <a:pt x="701" y="18"/>
                </a:cubicBezTo>
                <a:cubicBezTo>
                  <a:pt x="701" y="28"/>
                  <a:pt x="709" y="36"/>
                  <a:pt x="720" y="36"/>
                </a:cubicBezTo>
                <a:lnTo>
                  <a:pt x="861" y="36"/>
                </a:lnTo>
                <a:cubicBezTo>
                  <a:pt x="870" y="36"/>
                  <a:pt x="879" y="28"/>
                  <a:pt x="879" y="18"/>
                </a:cubicBezTo>
                <a:cubicBezTo>
                  <a:pt x="879" y="7"/>
                  <a:pt x="871" y="0"/>
                  <a:pt x="861" y="0"/>
                </a:cubicBezTo>
                <a:close/>
                <a:moveTo>
                  <a:pt x="1003" y="0"/>
                </a:moveTo>
                <a:cubicBezTo>
                  <a:pt x="993" y="0"/>
                  <a:pt x="986" y="7"/>
                  <a:pt x="986" y="18"/>
                </a:cubicBezTo>
                <a:cubicBezTo>
                  <a:pt x="986" y="28"/>
                  <a:pt x="993" y="36"/>
                  <a:pt x="1003" y="36"/>
                </a:cubicBezTo>
                <a:lnTo>
                  <a:pt x="1145" y="36"/>
                </a:lnTo>
                <a:cubicBezTo>
                  <a:pt x="1154" y="36"/>
                  <a:pt x="1163" y="28"/>
                  <a:pt x="1163" y="18"/>
                </a:cubicBezTo>
                <a:cubicBezTo>
                  <a:pt x="1163" y="7"/>
                  <a:pt x="1155" y="0"/>
                  <a:pt x="1145" y="0"/>
                </a:cubicBezTo>
                <a:close/>
                <a:moveTo>
                  <a:pt x="1287" y="0"/>
                </a:moveTo>
                <a:cubicBezTo>
                  <a:pt x="1277" y="0"/>
                  <a:pt x="1269" y="7"/>
                  <a:pt x="1269" y="18"/>
                </a:cubicBezTo>
                <a:cubicBezTo>
                  <a:pt x="1269" y="28"/>
                  <a:pt x="1277" y="36"/>
                  <a:pt x="1287" y="36"/>
                </a:cubicBezTo>
                <a:lnTo>
                  <a:pt x="1429" y="36"/>
                </a:lnTo>
                <a:cubicBezTo>
                  <a:pt x="1439" y="36"/>
                  <a:pt x="1447" y="28"/>
                  <a:pt x="1447" y="18"/>
                </a:cubicBezTo>
                <a:cubicBezTo>
                  <a:pt x="1447" y="7"/>
                  <a:pt x="1439" y="0"/>
                  <a:pt x="1429" y="0"/>
                </a:cubicBezTo>
                <a:close/>
                <a:moveTo>
                  <a:pt x="1571" y="0"/>
                </a:moveTo>
                <a:cubicBezTo>
                  <a:pt x="1561" y="0"/>
                  <a:pt x="1553" y="7"/>
                  <a:pt x="1553" y="18"/>
                </a:cubicBezTo>
                <a:cubicBezTo>
                  <a:pt x="1553" y="28"/>
                  <a:pt x="1561" y="36"/>
                  <a:pt x="1571" y="36"/>
                </a:cubicBezTo>
                <a:lnTo>
                  <a:pt x="1713" y="36"/>
                </a:lnTo>
                <a:cubicBezTo>
                  <a:pt x="1723" y="36"/>
                  <a:pt x="1730" y="28"/>
                  <a:pt x="1730" y="18"/>
                </a:cubicBezTo>
                <a:cubicBezTo>
                  <a:pt x="1730" y="7"/>
                  <a:pt x="1723" y="0"/>
                  <a:pt x="1713" y="0"/>
                </a:cubicBezTo>
                <a:close/>
                <a:moveTo>
                  <a:pt x="1855" y="0"/>
                </a:moveTo>
                <a:cubicBezTo>
                  <a:pt x="1845" y="0"/>
                  <a:pt x="1837" y="7"/>
                  <a:pt x="1837" y="18"/>
                </a:cubicBezTo>
                <a:cubicBezTo>
                  <a:pt x="1837" y="28"/>
                  <a:pt x="1845" y="36"/>
                  <a:pt x="1855" y="36"/>
                </a:cubicBezTo>
                <a:lnTo>
                  <a:pt x="1996" y="36"/>
                </a:lnTo>
                <a:cubicBezTo>
                  <a:pt x="2007" y="36"/>
                  <a:pt x="2015" y="28"/>
                  <a:pt x="2015" y="18"/>
                </a:cubicBezTo>
                <a:cubicBezTo>
                  <a:pt x="2015" y="7"/>
                  <a:pt x="2007" y="0"/>
                  <a:pt x="1996" y="0"/>
                </a:cubicBezTo>
                <a:close/>
                <a:moveTo>
                  <a:pt x="2139" y="0"/>
                </a:moveTo>
                <a:cubicBezTo>
                  <a:pt x="2128" y="0"/>
                  <a:pt x="2121" y="7"/>
                  <a:pt x="2121" y="18"/>
                </a:cubicBezTo>
                <a:cubicBezTo>
                  <a:pt x="2121" y="28"/>
                  <a:pt x="2128" y="36"/>
                  <a:pt x="2139" y="36"/>
                </a:cubicBezTo>
                <a:lnTo>
                  <a:pt x="2281" y="36"/>
                </a:lnTo>
                <a:cubicBezTo>
                  <a:pt x="2291" y="36"/>
                  <a:pt x="2298" y="28"/>
                  <a:pt x="2298" y="18"/>
                </a:cubicBezTo>
                <a:cubicBezTo>
                  <a:pt x="2298" y="7"/>
                  <a:pt x="2291" y="0"/>
                  <a:pt x="2281" y="0"/>
                </a:cubicBezTo>
                <a:close/>
                <a:moveTo>
                  <a:pt x="19" y="12"/>
                </a:moveTo>
                <a:cubicBezTo>
                  <a:pt x="8" y="12"/>
                  <a:pt x="0" y="19"/>
                  <a:pt x="0" y="30"/>
                </a:cubicBezTo>
                <a:lnTo>
                  <a:pt x="0" y="171"/>
                </a:lnTo>
                <a:cubicBezTo>
                  <a:pt x="0" y="181"/>
                  <a:pt x="8" y="190"/>
                  <a:pt x="19" y="190"/>
                </a:cubicBezTo>
                <a:cubicBezTo>
                  <a:pt x="29" y="190"/>
                  <a:pt x="36" y="181"/>
                  <a:pt x="36" y="171"/>
                </a:cubicBezTo>
                <a:lnTo>
                  <a:pt x="36" y="30"/>
                </a:lnTo>
                <a:cubicBezTo>
                  <a:pt x="36" y="19"/>
                  <a:pt x="28" y="12"/>
                  <a:pt x="19" y="12"/>
                </a:cubicBezTo>
                <a:close/>
                <a:moveTo>
                  <a:pt x="19" y="296"/>
                </a:moveTo>
                <a:cubicBezTo>
                  <a:pt x="8" y="296"/>
                  <a:pt x="0" y="303"/>
                  <a:pt x="0" y="313"/>
                </a:cubicBezTo>
                <a:lnTo>
                  <a:pt x="0" y="456"/>
                </a:lnTo>
                <a:cubicBezTo>
                  <a:pt x="0" y="466"/>
                  <a:pt x="8" y="473"/>
                  <a:pt x="19" y="473"/>
                </a:cubicBezTo>
                <a:cubicBezTo>
                  <a:pt x="29" y="473"/>
                  <a:pt x="36" y="466"/>
                  <a:pt x="36" y="456"/>
                </a:cubicBezTo>
                <a:lnTo>
                  <a:pt x="36" y="313"/>
                </a:lnTo>
                <a:cubicBezTo>
                  <a:pt x="36" y="303"/>
                  <a:pt x="28" y="296"/>
                  <a:pt x="19" y="296"/>
                </a:cubicBezTo>
                <a:close/>
                <a:moveTo>
                  <a:pt x="19" y="579"/>
                </a:moveTo>
                <a:cubicBezTo>
                  <a:pt x="8" y="579"/>
                  <a:pt x="0" y="587"/>
                  <a:pt x="0" y="598"/>
                </a:cubicBezTo>
                <a:lnTo>
                  <a:pt x="0" y="739"/>
                </a:lnTo>
                <a:cubicBezTo>
                  <a:pt x="0" y="749"/>
                  <a:pt x="8" y="757"/>
                  <a:pt x="19" y="757"/>
                </a:cubicBezTo>
                <a:cubicBezTo>
                  <a:pt x="29" y="757"/>
                  <a:pt x="36" y="749"/>
                  <a:pt x="36" y="739"/>
                </a:cubicBezTo>
                <a:lnTo>
                  <a:pt x="36" y="598"/>
                </a:lnTo>
                <a:cubicBezTo>
                  <a:pt x="36" y="587"/>
                  <a:pt x="28" y="579"/>
                  <a:pt x="19" y="579"/>
                </a:cubicBezTo>
                <a:close/>
                <a:moveTo>
                  <a:pt x="19" y="863"/>
                </a:moveTo>
                <a:cubicBezTo>
                  <a:pt x="8" y="863"/>
                  <a:pt x="0" y="871"/>
                  <a:pt x="0" y="881"/>
                </a:cubicBezTo>
                <a:lnTo>
                  <a:pt x="0" y="1023"/>
                </a:lnTo>
                <a:cubicBezTo>
                  <a:pt x="0" y="1034"/>
                  <a:pt x="8" y="1041"/>
                  <a:pt x="19" y="1041"/>
                </a:cubicBezTo>
                <a:cubicBezTo>
                  <a:pt x="29" y="1041"/>
                  <a:pt x="36" y="1034"/>
                  <a:pt x="36" y="1023"/>
                </a:cubicBezTo>
                <a:lnTo>
                  <a:pt x="36" y="881"/>
                </a:lnTo>
                <a:cubicBezTo>
                  <a:pt x="36" y="871"/>
                  <a:pt x="28" y="863"/>
                  <a:pt x="19" y="863"/>
                </a:cubicBezTo>
                <a:close/>
                <a:moveTo>
                  <a:pt x="19" y="1148"/>
                </a:moveTo>
                <a:cubicBezTo>
                  <a:pt x="8" y="1148"/>
                  <a:pt x="0" y="1156"/>
                  <a:pt x="0" y="1167"/>
                </a:cubicBezTo>
                <a:lnTo>
                  <a:pt x="0" y="1309"/>
                </a:lnTo>
                <a:cubicBezTo>
                  <a:pt x="0" y="1319"/>
                  <a:pt x="8" y="1326"/>
                  <a:pt x="19" y="1326"/>
                </a:cubicBezTo>
                <a:cubicBezTo>
                  <a:pt x="29" y="1326"/>
                  <a:pt x="36" y="1317"/>
                  <a:pt x="36" y="1309"/>
                </a:cubicBezTo>
                <a:lnTo>
                  <a:pt x="36" y="1167"/>
                </a:lnTo>
                <a:cubicBezTo>
                  <a:pt x="36" y="1156"/>
                  <a:pt x="28" y="1148"/>
                  <a:pt x="19" y="114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26"/>
          <p:cNvSpPr/>
          <p:nvPr/>
        </p:nvSpPr>
        <p:spPr>
          <a:xfrm flipH="1" rot="-5400000">
            <a:off x="791501" y="3696877"/>
            <a:ext cx="428373" cy="279924"/>
          </a:xfrm>
          <a:custGeom>
            <a:rect b="b" l="l" r="r" t="t"/>
            <a:pathLst>
              <a:path extrusionOk="0" h="1327" w="2299">
                <a:moveTo>
                  <a:pt x="150" y="0"/>
                </a:moveTo>
                <a:cubicBezTo>
                  <a:pt x="139" y="0"/>
                  <a:pt x="132" y="7"/>
                  <a:pt x="132" y="18"/>
                </a:cubicBezTo>
                <a:cubicBezTo>
                  <a:pt x="132" y="28"/>
                  <a:pt x="139" y="36"/>
                  <a:pt x="150" y="36"/>
                </a:cubicBezTo>
                <a:lnTo>
                  <a:pt x="292" y="36"/>
                </a:lnTo>
                <a:cubicBezTo>
                  <a:pt x="302" y="36"/>
                  <a:pt x="310" y="28"/>
                  <a:pt x="310" y="18"/>
                </a:cubicBezTo>
                <a:cubicBezTo>
                  <a:pt x="310" y="7"/>
                  <a:pt x="302" y="0"/>
                  <a:pt x="292" y="0"/>
                </a:cubicBezTo>
                <a:close/>
                <a:moveTo>
                  <a:pt x="434" y="0"/>
                </a:moveTo>
                <a:cubicBezTo>
                  <a:pt x="424" y="0"/>
                  <a:pt x="416" y="7"/>
                  <a:pt x="416" y="18"/>
                </a:cubicBezTo>
                <a:cubicBezTo>
                  <a:pt x="416" y="28"/>
                  <a:pt x="424" y="36"/>
                  <a:pt x="434" y="36"/>
                </a:cubicBezTo>
                <a:lnTo>
                  <a:pt x="576" y="36"/>
                </a:lnTo>
                <a:cubicBezTo>
                  <a:pt x="587" y="36"/>
                  <a:pt x="594" y="28"/>
                  <a:pt x="594" y="18"/>
                </a:cubicBezTo>
                <a:cubicBezTo>
                  <a:pt x="594" y="7"/>
                  <a:pt x="587" y="0"/>
                  <a:pt x="576" y="0"/>
                </a:cubicBezTo>
                <a:close/>
                <a:moveTo>
                  <a:pt x="720" y="0"/>
                </a:moveTo>
                <a:cubicBezTo>
                  <a:pt x="709" y="0"/>
                  <a:pt x="701" y="7"/>
                  <a:pt x="701" y="18"/>
                </a:cubicBezTo>
                <a:cubicBezTo>
                  <a:pt x="701" y="28"/>
                  <a:pt x="709" y="36"/>
                  <a:pt x="720" y="36"/>
                </a:cubicBezTo>
                <a:lnTo>
                  <a:pt x="861" y="36"/>
                </a:lnTo>
                <a:cubicBezTo>
                  <a:pt x="870" y="36"/>
                  <a:pt x="879" y="28"/>
                  <a:pt x="879" y="18"/>
                </a:cubicBezTo>
                <a:cubicBezTo>
                  <a:pt x="879" y="7"/>
                  <a:pt x="871" y="0"/>
                  <a:pt x="861" y="0"/>
                </a:cubicBezTo>
                <a:close/>
                <a:moveTo>
                  <a:pt x="1003" y="0"/>
                </a:moveTo>
                <a:cubicBezTo>
                  <a:pt x="993" y="0"/>
                  <a:pt x="986" y="7"/>
                  <a:pt x="986" y="18"/>
                </a:cubicBezTo>
                <a:cubicBezTo>
                  <a:pt x="986" y="28"/>
                  <a:pt x="993" y="36"/>
                  <a:pt x="1003" y="36"/>
                </a:cubicBezTo>
                <a:lnTo>
                  <a:pt x="1145" y="36"/>
                </a:lnTo>
                <a:cubicBezTo>
                  <a:pt x="1154" y="36"/>
                  <a:pt x="1163" y="28"/>
                  <a:pt x="1163" y="18"/>
                </a:cubicBezTo>
                <a:cubicBezTo>
                  <a:pt x="1163" y="7"/>
                  <a:pt x="1155" y="0"/>
                  <a:pt x="1145" y="0"/>
                </a:cubicBezTo>
                <a:close/>
                <a:moveTo>
                  <a:pt x="1287" y="0"/>
                </a:moveTo>
                <a:cubicBezTo>
                  <a:pt x="1277" y="0"/>
                  <a:pt x="1269" y="7"/>
                  <a:pt x="1269" y="18"/>
                </a:cubicBezTo>
                <a:cubicBezTo>
                  <a:pt x="1269" y="28"/>
                  <a:pt x="1277" y="36"/>
                  <a:pt x="1287" y="36"/>
                </a:cubicBezTo>
                <a:lnTo>
                  <a:pt x="1429" y="36"/>
                </a:lnTo>
                <a:cubicBezTo>
                  <a:pt x="1439" y="36"/>
                  <a:pt x="1447" y="28"/>
                  <a:pt x="1447" y="18"/>
                </a:cubicBezTo>
                <a:cubicBezTo>
                  <a:pt x="1447" y="7"/>
                  <a:pt x="1439" y="0"/>
                  <a:pt x="1429" y="0"/>
                </a:cubicBezTo>
                <a:close/>
                <a:moveTo>
                  <a:pt x="1571" y="0"/>
                </a:moveTo>
                <a:cubicBezTo>
                  <a:pt x="1561" y="0"/>
                  <a:pt x="1553" y="7"/>
                  <a:pt x="1553" y="18"/>
                </a:cubicBezTo>
                <a:cubicBezTo>
                  <a:pt x="1553" y="28"/>
                  <a:pt x="1561" y="36"/>
                  <a:pt x="1571" y="36"/>
                </a:cubicBezTo>
                <a:lnTo>
                  <a:pt x="1713" y="36"/>
                </a:lnTo>
                <a:cubicBezTo>
                  <a:pt x="1723" y="36"/>
                  <a:pt x="1730" y="28"/>
                  <a:pt x="1730" y="18"/>
                </a:cubicBezTo>
                <a:cubicBezTo>
                  <a:pt x="1730" y="7"/>
                  <a:pt x="1723" y="0"/>
                  <a:pt x="1713" y="0"/>
                </a:cubicBezTo>
                <a:close/>
                <a:moveTo>
                  <a:pt x="1855" y="0"/>
                </a:moveTo>
                <a:cubicBezTo>
                  <a:pt x="1845" y="0"/>
                  <a:pt x="1837" y="7"/>
                  <a:pt x="1837" y="18"/>
                </a:cubicBezTo>
                <a:cubicBezTo>
                  <a:pt x="1837" y="28"/>
                  <a:pt x="1845" y="36"/>
                  <a:pt x="1855" y="36"/>
                </a:cubicBezTo>
                <a:lnTo>
                  <a:pt x="1996" y="36"/>
                </a:lnTo>
                <a:cubicBezTo>
                  <a:pt x="2007" y="36"/>
                  <a:pt x="2015" y="28"/>
                  <a:pt x="2015" y="18"/>
                </a:cubicBezTo>
                <a:cubicBezTo>
                  <a:pt x="2015" y="7"/>
                  <a:pt x="2007" y="0"/>
                  <a:pt x="1996" y="0"/>
                </a:cubicBezTo>
                <a:close/>
                <a:moveTo>
                  <a:pt x="2139" y="0"/>
                </a:moveTo>
                <a:cubicBezTo>
                  <a:pt x="2128" y="0"/>
                  <a:pt x="2121" y="7"/>
                  <a:pt x="2121" y="18"/>
                </a:cubicBezTo>
                <a:cubicBezTo>
                  <a:pt x="2121" y="28"/>
                  <a:pt x="2128" y="36"/>
                  <a:pt x="2139" y="36"/>
                </a:cubicBezTo>
                <a:lnTo>
                  <a:pt x="2281" y="36"/>
                </a:lnTo>
                <a:cubicBezTo>
                  <a:pt x="2291" y="36"/>
                  <a:pt x="2298" y="28"/>
                  <a:pt x="2298" y="18"/>
                </a:cubicBezTo>
                <a:cubicBezTo>
                  <a:pt x="2298" y="7"/>
                  <a:pt x="2291" y="0"/>
                  <a:pt x="2281" y="0"/>
                </a:cubicBezTo>
                <a:close/>
                <a:moveTo>
                  <a:pt x="19" y="12"/>
                </a:moveTo>
                <a:cubicBezTo>
                  <a:pt x="8" y="12"/>
                  <a:pt x="0" y="19"/>
                  <a:pt x="0" y="30"/>
                </a:cubicBezTo>
                <a:lnTo>
                  <a:pt x="0" y="171"/>
                </a:lnTo>
                <a:cubicBezTo>
                  <a:pt x="0" y="181"/>
                  <a:pt x="8" y="190"/>
                  <a:pt x="19" y="190"/>
                </a:cubicBezTo>
                <a:cubicBezTo>
                  <a:pt x="29" y="190"/>
                  <a:pt x="36" y="181"/>
                  <a:pt x="36" y="171"/>
                </a:cubicBezTo>
                <a:lnTo>
                  <a:pt x="36" y="30"/>
                </a:lnTo>
                <a:cubicBezTo>
                  <a:pt x="36" y="19"/>
                  <a:pt x="28" y="12"/>
                  <a:pt x="19" y="12"/>
                </a:cubicBezTo>
                <a:close/>
                <a:moveTo>
                  <a:pt x="19" y="296"/>
                </a:moveTo>
                <a:cubicBezTo>
                  <a:pt x="8" y="296"/>
                  <a:pt x="0" y="303"/>
                  <a:pt x="0" y="313"/>
                </a:cubicBezTo>
                <a:lnTo>
                  <a:pt x="0" y="456"/>
                </a:lnTo>
                <a:cubicBezTo>
                  <a:pt x="0" y="466"/>
                  <a:pt x="8" y="473"/>
                  <a:pt x="19" y="473"/>
                </a:cubicBezTo>
                <a:cubicBezTo>
                  <a:pt x="29" y="473"/>
                  <a:pt x="36" y="466"/>
                  <a:pt x="36" y="456"/>
                </a:cubicBezTo>
                <a:lnTo>
                  <a:pt x="36" y="313"/>
                </a:lnTo>
                <a:cubicBezTo>
                  <a:pt x="36" y="303"/>
                  <a:pt x="28" y="296"/>
                  <a:pt x="19" y="296"/>
                </a:cubicBezTo>
                <a:close/>
                <a:moveTo>
                  <a:pt x="19" y="579"/>
                </a:moveTo>
                <a:cubicBezTo>
                  <a:pt x="8" y="579"/>
                  <a:pt x="0" y="587"/>
                  <a:pt x="0" y="598"/>
                </a:cubicBezTo>
                <a:lnTo>
                  <a:pt x="0" y="739"/>
                </a:lnTo>
                <a:cubicBezTo>
                  <a:pt x="0" y="749"/>
                  <a:pt x="8" y="757"/>
                  <a:pt x="19" y="757"/>
                </a:cubicBezTo>
                <a:cubicBezTo>
                  <a:pt x="29" y="757"/>
                  <a:pt x="36" y="749"/>
                  <a:pt x="36" y="739"/>
                </a:cubicBezTo>
                <a:lnTo>
                  <a:pt x="36" y="598"/>
                </a:lnTo>
                <a:cubicBezTo>
                  <a:pt x="36" y="587"/>
                  <a:pt x="28" y="579"/>
                  <a:pt x="19" y="579"/>
                </a:cubicBezTo>
                <a:close/>
                <a:moveTo>
                  <a:pt x="19" y="863"/>
                </a:moveTo>
                <a:cubicBezTo>
                  <a:pt x="8" y="863"/>
                  <a:pt x="0" y="871"/>
                  <a:pt x="0" y="881"/>
                </a:cubicBezTo>
                <a:lnTo>
                  <a:pt x="0" y="1023"/>
                </a:lnTo>
                <a:cubicBezTo>
                  <a:pt x="0" y="1034"/>
                  <a:pt x="8" y="1041"/>
                  <a:pt x="19" y="1041"/>
                </a:cubicBezTo>
                <a:cubicBezTo>
                  <a:pt x="29" y="1041"/>
                  <a:pt x="36" y="1034"/>
                  <a:pt x="36" y="1023"/>
                </a:cubicBezTo>
                <a:lnTo>
                  <a:pt x="36" y="881"/>
                </a:lnTo>
                <a:cubicBezTo>
                  <a:pt x="36" y="871"/>
                  <a:pt x="28" y="863"/>
                  <a:pt x="19" y="863"/>
                </a:cubicBezTo>
                <a:close/>
                <a:moveTo>
                  <a:pt x="19" y="1148"/>
                </a:moveTo>
                <a:cubicBezTo>
                  <a:pt x="8" y="1148"/>
                  <a:pt x="0" y="1156"/>
                  <a:pt x="0" y="1167"/>
                </a:cubicBezTo>
                <a:lnTo>
                  <a:pt x="0" y="1309"/>
                </a:lnTo>
                <a:cubicBezTo>
                  <a:pt x="0" y="1319"/>
                  <a:pt x="8" y="1326"/>
                  <a:pt x="19" y="1326"/>
                </a:cubicBezTo>
                <a:cubicBezTo>
                  <a:pt x="29" y="1326"/>
                  <a:pt x="36" y="1317"/>
                  <a:pt x="36" y="1309"/>
                </a:cubicBezTo>
                <a:lnTo>
                  <a:pt x="36" y="1167"/>
                </a:lnTo>
                <a:cubicBezTo>
                  <a:pt x="36" y="1156"/>
                  <a:pt x="28" y="1148"/>
                  <a:pt x="19" y="114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26"/>
          <p:cNvSpPr/>
          <p:nvPr/>
        </p:nvSpPr>
        <p:spPr>
          <a:xfrm rot="-5400000">
            <a:off x="791501" y="4090777"/>
            <a:ext cx="428373" cy="279924"/>
          </a:xfrm>
          <a:custGeom>
            <a:rect b="b" l="l" r="r" t="t"/>
            <a:pathLst>
              <a:path extrusionOk="0" h="1327" w="2299">
                <a:moveTo>
                  <a:pt x="150" y="0"/>
                </a:moveTo>
                <a:cubicBezTo>
                  <a:pt x="139" y="0"/>
                  <a:pt x="132" y="7"/>
                  <a:pt x="132" y="18"/>
                </a:cubicBezTo>
                <a:cubicBezTo>
                  <a:pt x="132" y="28"/>
                  <a:pt x="139" y="36"/>
                  <a:pt x="150" y="36"/>
                </a:cubicBezTo>
                <a:lnTo>
                  <a:pt x="292" y="36"/>
                </a:lnTo>
                <a:cubicBezTo>
                  <a:pt x="302" y="36"/>
                  <a:pt x="310" y="28"/>
                  <a:pt x="310" y="18"/>
                </a:cubicBezTo>
                <a:cubicBezTo>
                  <a:pt x="310" y="7"/>
                  <a:pt x="302" y="0"/>
                  <a:pt x="292" y="0"/>
                </a:cubicBezTo>
                <a:close/>
                <a:moveTo>
                  <a:pt x="434" y="0"/>
                </a:moveTo>
                <a:cubicBezTo>
                  <a:pt x="424" y="0"/>
                  <a:pt x="416" y="7"/>
                  <a:pt x="416" y="18"/>
                </a:cubicBezTo>
                <a:cubicBezTo>
                  <a:pt x="416" y="28"/>
                  <a:pt x="424" y="36"/>
                  <a:pt x="434" y="36"/>
                </a:cubicBezTo>
                <a:lnTo>
                  <a:pt x="576" y="36"/>
                </a:lnTo>
                <a:cubicBezTo>
                  <a:pt x="587" y="36"/>
                  <a:pt x="594" y="28"/>
                  <a:pt x="594" y="18"/>
                </a:cubicBezTo>
                <a:cubicBezTo>
                  <a:pt x="594" y="7"/>
                  <a:pt x="587" y="0"/>
                  <a:pt x="576" y="0"/>
                </a:cubicBezTo>
                <a:close/>
                <a:moveTo>
                  <a:pt x="720" y="0"/>
                </a:moveTo>
                <a:cubicBezTo>
                  <a:pt x="709" y="0"/>
                  <a:pt x="701" y="7"/>
                  <a:pt x="701" y="18"/>
                </a:cubicBezTo>
                <a:cubicBezTo>
                  <a:pt x="701" y="28"/>
                  <a:pt x="709" y="36"/>
                  <a:pt x="720" y="36"/>
                </a:cubicBezTo>
                <a:lnTo>
                  <a:pt x="861" y="36"/>
                </a:lnTo>
                <a:cubicBezTo>
                  <a:pt x="870" y="36"/>
                  <a:pt x="879" y="28"/>
                  <a:pt x="879" y="18"/>
                </a:cubicBezTo>
                <a:cubicBezTo>
                  <a:pt x="879" y="7"/>
                  <a:pt x="871" y="0"/>
                  <a:pt x="861" y="0"/>
                </a:cubicBezTo>
                <a:close/>
                <a:moveTo>
                  <a:pt x="1003" y="0"/>
                </a:moveTo>
                <a:cubicBezTo>
                  <a:pt x="993" y="0"/>
                  <a:pt x="986" y="7"/>
                  <a:pt x="986" y="18"/>
                </a:cubicBezTo>
                <a:cubicBezTo>
                  <a:pt x="986" y="28"/>
                  <a:pt x="993" y="36"/>
                  <a:pt x="1003" y="36"/>
                </a:cubicBezTo>
                <a:lnTo>
                  <a:pt x="1145" y="36"/>
                </a:lnTo>
                <a:cubicBezTo>
                  <a:pt x="1154" y="36"/>
                  <a:pt x="1163" y="28"/>
                  <a:pt x="1163" y="18"/>
                </a:cubicBezTo>
                <a:cubicBezTo>
                  <a:pt x="1163" y="7"/>
                  <a:pt x="1155" y="0"/>
                  <a:pt x="1145" y="0"/>
                </a:cubicBezTo>
                <a:close/>
                <a:moveTo>
                  <a:pt x="1287" y="0"/>
                </a:moveTo>
                <a:cubicBezTo>
                  <a:pt x="1277" y="0"/>
                  <a:pt x="1269" y="7"/>
                  <a:pt x="1269" y="18"/>
                </a:cubicBezTo>
                <a:cubicBezTo>
                  <a:pt x="1269" y="28"/>
                  <a:pt x="1277" y="36"/>
                  <a:pt x="1287" y="36"/>
                </a:cubicBezTo>
                <a:lnTo>
                  <a:pt x="1429" y="36"/>
                </a:lnTo>
                <a:cubicBezTo>
                  <a:pt x="1439" y="36"/>
                  <a:pt x="1447" y="28"/>
                  <a:pt x="1447" y="18"/>
                </a:cubicBezTo>
                <a:cubicBezTo>
                  <a:pt x="1447" y="7"/>
                  <a:pt x="1439" y="0"/>
                  <a:pt x="1429" y="0"/>
                </a:cubicBezTo>
                <a:close/>
                <a:moveTo>
                  <a:pt x="1571" y="0"/>
                </a:moveTo>
                <a:cubicBezTo>
                  <a:pt x="1561" y="0"/>
                  <a:pt x="1553" y="7"/>
                  <a:pt x="1553" y="18"/>
                </a:cubicBezTo>
                <a:cubicBezTo>
                  <a:pt x="1553" y="28"/>
                  <a:pt x="1561" y="36"/>
                  <a:pt x="1571" y="36"/>
                </a:cubicBezTo>
                <a:lnTo>
                  <a:pt x="1713" y="36"/>
                </a:lnTo>
                <a:cubicBezTo>
                  <a:pt x="1723" y="36"/>
                  <a:pt x="1730" y="28"/>
                  <a:pt x="1730" y="18"/>
                </a:cubicBezTo>
                <a:cubicBezTo>
                  <a:pt x="1730" y="7"/>
                  <a:pt x="1723" y="0"/>
                  <a:pt x="1713" y="0"/>
                </a:cubicBezTo>
                <a:close/>
                <a:moveTo>
                  <a:pt x="1855" y="0"/>
                </a:moveTo>
                <a:cubicBezTo>
                  <a:pt x="1845" y="0"/>
                  <a:pt x="1837" y="7"/>
                  <a:pt x="1837" y="18"/>
                </a:cubicBezTo>
                <a:cubicBezTo>
                  <a:pt x="1837" y="28"/>
                  <a:pt x="1845" y="36"/>
                  <a:pt x="1855" y="36"/>
                </a:cubicBezTo>
                <a:lnTo>
                  <a:pt x="1996" y="36"/>
                </a:lnTo>
                <a:cubicBezTo>
                  <a:pt x="2007" y="36"/>
                  <a:pt x="2015" y="28"/>
                  <a:pt x="2015" y="18"/>
                </a:cubicBezTo>
                <a:cubicBezTo>
                  <a:pt x="2015" y="7"/>
                  <a:pt x="2007" y="0"/>
                  <a:pt x="1996" y="0"/>
                </a:cubicBezTo>
                <a:close/>
                <a:moveTo>
                  <a:pt x="2139" y="0"/>
                </a:moveTo>
                <a:cubicBezTo>
                  <a:pt x="2128" y="0"/>
                  <a:pt x="2121" y="7"/>
                  <a:pt x="2121" y="18"/>
                </a:cubicBezTo>
                <a:cubicBezTo>
                  <a:pt x="2121" y="28"/>
                  <a:pt x="2128" y="36"/>
                  <a:pt x="2139" y="36"/>
                </a:cubicBezTo>
                <a:lnTo>
                  <a:pt x="2281" y="36"/>
                </a:lnTo>
                <a:cubicBezTo>
                  <a:pt x="2291" y="36"/>
                  <a:pt x="2298" y="28"/>
                  <a:pt x="2298" y="18"/>
                </a:cubicBezTo>
                <a:cubicBezTo>
                  <a:pt x="2298" y="7"/>
                  <a:pt x="2291" y="0"/>
                  <a:pt x="2281" y="0"/>
                </a:cubicBezTo>
                <a:close/>
                <a:moveTo>
                  <a:pt x="19" y="12"/>
                </a:moveTo>
                <a:cubicBezTo>
                  <a:pt x="8" y="12"/>
                  <a:pt x="0" y="19"/>
                  <a:pt x="0" y="30"/>
                </a:cubicBezTo>
                <a:lnTo>
                  <a:pt x="0" y="171"/>
                </a:lnTo>
                <a:cubicBezTo>
                  <a:pt x="0" y="181"/>
                  <a:pt x="8" y="190"/>
                  <a:pt x="19" y="190"/>
                </a:cubicBezTo>
                <a:cubicBezTo>
                  <a:pt x="29" y="190"/>
                  <a:pt x="36" y="181"/>
                  <a:pt x="36" y="171"/>
                </a:cubicBezTo>
                <a:lnTo>
                  <a:pt x="36" y="30"/>
                </a:lnTo>
                <a:cubicBezTo>
                  <a:pt x="36" y="19"/>
                  <a:pt x="28" y="12"/>
                  <a:pt x="19" y="12"/>
                </a:cubicBezTo>
                <a:close/>
                <a:moveTo>
                  <a:pt x="19" y="296"/>
                </a:moveTo>
                <a:cubicBezTo>
                  <a:pt x="8" y="296"/>
                  <a:pt x="0" y="303"/>
                  <a:pt x="0" y="313"/>
                </a:cubicBezTo>
                <a:lnTo>
                  <a:pt x="0" y="456"/>
                </a:lnTo>
                <a:cubicBezTo>
                  <a:pt x="0" y="466"/>
                  <a:pt x="8" y="473"/>
                  <a:pt x="19" y="473"/>
                </a:cubicBezTo>
                <a:cubicBezTo>
                  <a:pt x="29" y="473"/>
                  <a:pt x="36" y="466"/>
                  <a:pt x="36" y="456"/>
                </a:cubicBezTo>
                <a:lnTo>
                  <a:pt x="36" y="313"/>
                </a:lnTo>
                <a:cubicBezTo>
                  <a:pt x="36" y="303"/>
                  <a:pt x="28" y="296"/>
                  <a:pt x="19" y="296"/>
                </a:cubicBezTo>
                <a:close/>
                <a:moveTo>
                  <a:pt x="19" y="579"/>
                </a:moveTo>
                <a:cubicBezTo>
                  <a:pt x="8" y="579"/>
                  <a:pt x="0" y="587"/>
                  <a:pt x="0" y="598"/>
                </a:cubicBezTo>
                <a:lnTo>
                  <a:pt x="0" y="739"/>
                </a:lnTo>
                <a:cubicBezTo>
                  <a:pt x="0" y="749"/>
                  <a:pt x="8" y="757"/>
                  <a:pt x="19" y="757"/>
                </a:cubicBezTo>
                <a:cubicBezTo>
                  <a:pt x="29" y="757"/>
                  <a:pt x="36" y="749"/>
                  <a:pt x="36" y="739"/>
                </a:cubicBezTo>
                <a:lnTo>
                  <a:pt x="36" y="598"/>
                </a:lnTo>
                <a:cubicBezTo>
                  <a:pt x="36" y="587"/>
                  <a:pt x="28" y="579"/>
                  <a:pt x="19" y="579"/>
                </a:cubicBezTo>
                <a:close/>
                <a:moveTo>
                  <a:pt x="19" y="863"/>
                </a:moveTo>
                <a:cubicBezTo>
                  <a:pt x="8" y="863"/>
                  <a:pt x="0" y="871"/>
                  <a:pt x="0" y="881"/>
                </a:cubicBezTo>
                <a:lnTo>
                  <a:pt x="0" y="1023"/>
                </a:lnTo>
                <a:cubicBezTo>
                  <a:pt x="0" y="1034"/>
                  <a:pt x="8" y="1041"/>
                  <a:pt x="19" y="1041"/>
                </a:cubicBezTo>
                <a:cubicBezTo>
                  <a:pt x="29" y="1041"/>
                  <a:pt x="36" y="1034"/>
                  <a:pt x="36" y="1023"/>
                </a:cubicBezTo>
                <a:lnTo>
                  <a:pt x="36" y="881"/>
                </a:lnTo>
                <a:cubicBezTo>
                  <a:pt x="36" y="871"/>
                  <a:pt x="28" y="863"/>
                  <a:pt x="19" y="863"/>
                </a:cubicBezTo>
                <a:close/>
                <a:moveTo>
                  <a:pt x="19" y="1148"/>
                </a:moveTo>
                <a:cubicBezTo>
                  <a:pt x="8" y="1148"/>
                  <a:pt x="0" y="1156"/>
                  <a:pt x="0" y="1167"/>
                </a:cubicBezTo>
                <a:lnTo>
                  <a:pt x="0" y="1309"/>
                </a:lnTo>
                <a:cubicBezTo>
                  <a:pt x="0" y="1319"/>
                  <a:pt x="8" y="1326"/>
                  <a:pt x="19" y="1326"/>
                </a:cubicBezTo>
                <a:cubicBezTo>
                  <a:pt x="29" y="1326"/>
                  <a:pt x="36" y="1317"/>
                  <a:pt x="36" y="1309"/>
                </a:cubicBezTo>
                <a:lnTo>
                  <a:pt x="36" y="1167"/>
                </a:lnTo>
                <a:cubicBezTo>
                  <a:pt x="36" y="1156"/>
                  <a:pt x="28" y="1148"/>
                  <a:pt x="19" y="114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6" name="Google Shape;3116;p26"/>
          <p:cNvSpPr/>
          <p:nvPr/>
        </p:nvSpPr>
        <p:spPr>
          <a:xfrm>
            <a:off x="572198" y="3727927"/>
            <a:ext cx="620851" cy="620799"/>
          </a:xfrm>
          <a:custGeom>
            <a:rect b="b" l="l" r="r" t="t"/>
            <a:pathLst>
              <a:path extrusionOk="0" h="1103" w="1103">
                <a:moveTo>
                  <a:pt x="552" y="1"/>
                </a:moveTo>
                <a:cubicBezTo>
                  <a:pt x="247" y="1"/>
                  <a:pt x="0" y="247"/>
                  <a:pt x="0" y="552"/>
                </a:cubicBezTo>
                <a:cubicBezTo>
                  <a:pt x="0" y="856"/>
                  <a:pt x="247" y="1103"/>
                  <a:pt x="552" y="1103"/>
                </a:cubicBezTo>
                <a:cubicBezTo>
                  <a:pt x="856" y="1103"/>
                  <a:pt x="1102" y="856"/>
                  <a:pt x="1102" y="552"/>
                </a:cubicBezTo>
                <a:cubicBezTo>
                  <a:pt x="1102" y="247"/>
                  <a:pt x="856" y="1"/>
                  <a:pt x="55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7" name="Google Shape;3117;p26"/>
          <p:cNvSpPr/>
          <p:nvPr/>
        </p:nvSpPr>
        <p:spPr>
          <a:xfrm>
            <a:off x="551173" y="1841227"/>
            <a:ext cx="620851" cy="620799"/>
          </a:xfrm>
          <a:custGeom>
            <a:rect b="b" l="l" r="r" t="t"/>
            <a:pathLst>
              <a:path extrusionOk="0" h="1103" w="1103">
                <a:moveTo>
                  <a:pt x="552" y="1"/>
                </a:moveTo>
                <a:cubicBezTo>
                  <a:pt x="247" y="1"/>
                  <a:pt x="0" y="247"/>
                  <a:pt x="0" y="552"/>
                </a:cubicBezTo>
                <a:cubicBezTo>
                  <a:pt x="0" y="856"/>
                  <a:pt x="247" y="1103"/>
                  <a:pt x="552" y="1103"/>
                </a:cubicBezTo>
                <a:cubicBezTo>
                  <a:pt x="856" y="1103"/>
                  <a:pt x="1102" y="856"/>
                  <a:pt x="1102" y="552"/>
                </a:cubicBezTo>
                <a:cubicBezTo>
                  <a:pt x="1102" y="247"/>
                  <a:pt x="856" y="1"/>
                  <a:pt x="55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8" name="Google Shape;3118;p26"/>
          <p:cNvSpPr/>
          <p:nvPr/>
        </p:nvSpPr>
        <p:spPr>
          <a:xfrm>
            <a:off x="678436" y="1983244"/>
            <a:ext cx="366335" cy="367290"/>
          </a:xfrm>
          <a:custGeom>
            <a:rect b="b" l="l" r="r" t="t"/>
            <a:pathLst>
              <a:path extrusionOk="0" h="12698" w="12665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9" name="Google Shape;3119;p26"/>
          <p:cNvGrpSpPr/>
          <p:nvPr/>
        </p:nvGrpSpPr>
        <p:grpSpPr>
          <a:xfrm>
            <a:off x="685102" y="3850578"/>
            <a:ext cx="355416" cy="355652"/>
            <a:chOff x="-10391650" y="3180600"/>
            <a:chExt cx="352875" cy="353075"/>
          </a:xfrm>
        </p:grpSpPr>
        <p:sp>
          <p:nvSpPr>
            <p:cNvPr id="3120" name="Google Shape;3120;p26"/>
            <p:cNvSpPr/>
            <p:nvPr/>
          </p:nvSpPr>
          <p:spPr>
            <a:xfrm>
              <a:off x="-10390875" y="3263500"/>
              <a:ext cx="352100" cy="42550"/>
            </a:xfrm>
            <a:custGeom>
              <a:rect b="b" l="l" r="r" t="t"/>
              <a:pathLst>
                <a:path extrusionOk="0" h="1702" w="14084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1" y="1261"/>
                  </a:lnTo>
                  <a:cubicBezTo>
                    <a:pt x="1" y="1513"/>
                    <a:pt x="190" y="1702"/>
                    <a:pt x="410" y="1702"/>
                  </a:cubicBezTo>
                  <a:lnTo>
                    <a:pt x="13674" y="1702"/>
                  </a:lnTo>
                  <a:cubicBezTo>
                    <a:pt x="13894" y="1702"/>
                    <a:pt x="14083" y="1513"/>
                    <a:pt x="14083" y="1261"/>
                  </a:cubicBezTo>
                  <a:lnTo>
                    <a:pt x="14083" y="851"/>
                  </a:lnTo>
                  <a:cubicBezTo>
                    <a:pt x="14083" y="410"/>
                    <a:pt x="13705" y="1"/>
                    <a:pt x="1326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6"/>
            <p:cNvSpPr/>
            <p:nvPr/>
          </p:nvSpPr>
          <p:spPr>
            <a:xfrm>
              <a:off x="-10391650" y="3451750"/>
              <a:ext cx="352875" cy="81925"/>
            </a:xfrm>
            <a:custGeom>
              <a:rect b="b" l="l" r="r" t="t"/>
              <a:pathLst>
                <a:path extrusionOk="0" h="3277" w="14115">
                  <a:moveTo>
                    <a:pt x="2079" y="0"/>
                  </a:moveTo>
                  <a:cubicBezTo>
                    <a:pt x="1418" y="0"/>
                    <a:pt x="819" y="536"/>
                    <a:pt x="819" y="1229"/>
                  </a:cubicBezTo>
                  <a:lnTo>
                    <a:pt x="819" y="1607"/>
                  </a:lnTo>
                  <a:cubicBezTo>
                    <a:pt x="347" y="1607"/>
                    <a:pt x="0" y="1954"/>
                    <a:pt x="0" y="2458"/>
                  </a:cubicBezTo>
                  <a:lnTo>
                    <a:pt x="0" y="2867"/>
                  </a:lnTo>
                  <a:cubicBezTo>
                    <a:pt x="0" y="3119"/>
                    <a:pt x="189" y="3277"/>
                    <a:pt x="378" y="3277"/>
                  </a:cubicBezTo>
                  <a:lnTo>
                    <a:pt x="13642" y="3277"/>
                  </a:lnTo>
                  <a:cubicBezTo>
                    <a:pt x="13894" y="3277"/>
                    <a:pt x="14083" y="3088"/>
                    <a:pt x="14083" y="2867"/>
                  </a:cubicBezTo>
                  <a:lnTo>
                    <a:pt x="14083" y="2458"/>
                  </a:lnTo>
                  <a:cubicBezTo>
                    <a:pt x="14114" y="1954"/>
                    <a:pt x="13736" y="1607"/>
                    <a:pt x="13295" y="1607"/>
                  </a:cubicBezTo>
                  <a:lnTo>
                    <a:pt x="13295" y="1229"/>
                  </a:lnTo>
                  <a:cubicBezTo>
                    <a:pt x="13295" y="567"/>
                    <a:pt x="12760" y="0"/>
                    <a:pt x="1203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6"/>
            <p:cNvSpPr/>
            <p:nvPr/>
          </p:nvSpPr>
          <p:spPr>
            <a:xfrm>
              <a:off x="-10327075" y="3180600"/>
              <a:ext cx="223700" cy="62450"/>
            </a:xfrm>
            <a:custGeom>
              <a:rect b="b" l="l" r="r" t="t"/>
              <a:pathLst>
                <a:path extrusionOk="0" h="2498" w="8948">
                  <a:moveTo>
                    <a:pt x="4490" y="1"/>
                  </a:moveTo>
                  <a:cubicBezTo>
                    <a:pt x="4419" y="1"/>
                    <a:pt x="4348" y="24"/>
                    <a:pt x="4285" y="72"/>
                  </a:cubicBezTo>
                  <a:lnTo>
                    <a:pt x="0" y="2498"/>
                  </a:lnTo>
                  <a:lnTo>
                    <a:pt x="8948" y="2498"/>
                  </a:lnTo>
                  <a:lnTo>
                    <a:pt x="4695" y="72"/>
                  </a:lnTo>
                  <a:cubicBezTo>
                    <a:pt x="4632" y="24"/>
                    <a:pt x="4561" y="1"/>
                    <a:pt x="449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6"/>
            <p:cNvSpPr/>
            <p:nvPr/>
          </p:nvSpPr>
          <p:spPr>
            <a:xfrm>
              <a:off x="-10245950" y="3325725"/>
              <a:ext cx="61450" cy="104775"/>
            </a:xfrm>
            <a:custGeom>
              <a:rect b="b" l="l" r="r" t="t"/>
              <a:pathLst>
                <a:path extrusionOk="0" h="4191" w="2458">
                  <a:moveTo>
                    <a:pt x="0" y="1"/>
                  </a:moveTo>
                  <a:lnTo>
                    <a:pt x="0" y="4191"/>
                  </a:lnTo>
                  <a:lnTo>
                    <a:pt x="2458" y="4191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6"/>
            <p:cNvSpPr/>
            <p:nvPr/>
          </p:nvSpPr>
          <p:spPr>
            <a:xfrm>
              <a:off x="-10142775" y="3325725"/>
              <a:ext cx="63025" cy="104775"/>
            </a:xfrm>
            <a:custGeom>
              <a:rect b="b" l="l" r="r" t="t"/>
              <a:pathLst>
                <a:path extrusionOk="0" h="4191" w="2521">
                  <a:moveTo>
                    <a:pt x="1" y="1"/>
                  </a:moveTo>
                  <a:lnTo>
                    <a:pt x="1" y="4191"/>
                  </a:lnTo>
                  <a:lnTo>
                    <a:pt x="2521" y="4191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6"/>
            <p:cNvSpPr/>
            <p:nvPr/>
          </p:nvSpPr>
          <p:spPr>
            <a:xfrm>
              <a:off x="-10350700" y="3325725"/>
              <a:ext cx="62250" cy="104775"/>
            </a:xfrm>
            <a:custGeom>
              <a:rect b="b" l="l" r="r" t="t"/>
              <a:pathLst>
                <a:path extrusionOk="0" h="4191" w="2490">
                  <a:moveTo>
                    <a:pt x="0" y="1"/>
                  </a:moveTo>
                  <a:lnTo>
                    <a:pt x="0" y="4191"/>
                  </a:lnTo>
                  <a:lnTo>
                    <a:pt x="2489" y="419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9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p27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131" name="Google Shape;3131;p27"/>
          <p:cNvGrpSpPr/>
          <p:nvPr/>
        </p:nvGrpSpPr>
        <p:grpSpPr>
          <a:xfrm>
            <a:off x="3072403" y="1656324"/>
            <a:ext cx="3000787" cy="2155511"/>
            <a:chOff x="2805225" y="1705450"/>
            <a:chExt cx="3559230" cy="2556650"/>
          </a:xfrm>
        </p:grpSpPr>
        <p:sp>
          <p:nvSpPr>
            <p:cNvPr id="3132" name="Google Shape;3132;p27"/>
            <p:cNvSpPr/>
            <p:nvPr/>
          </p:nvSpPr>
          <p:spPr>
            <a:xfrm>
              <a:off x="2805225" y="1705450"/>
              <a:ext cx="3559230" cy="2556640"/>
            </a:xfrm>
            <a:custGeom>
              <a:rect b="b" l="l" r="r" t="t"/>
              <a:pathLst>
                <a:path extrusionOk="0" h="23190" w="32284">
                  <a:moveTo>
                    <a:pt x="32283" y="16141"/>
                  </a:moveTo>
                  <a:cubicBezTo>
                    <a:pt x="32283" y="17825"/>
                    <a:pt x="32027" y="19448"/>
                    <a:pt x="31548" y="20974"/>
                  </a:cubicBezTo>
                  <a:cubicBezTo>
                    <a:pt x="31466" y="21237"/>
                    <a:pt x="31377" y="21497"/>
                    <a:pt x="31282" y="21754"/>
                  </a:cubicBezTo>
                  <a:cubicBezTo>
                    <a:pt x="31272" y="21782"/>
                    <a:pt x="31261" y="21810"/>
                    <a:pt x="31250" y="21838"/>
                  </a:cubicBezTo>
                  <a:cubicBezTo>
                    <a:pt x="31200" y="21970"/>
                    <a:pt x="31149" y="22101"/>
                    <a:pt x="31097" y="22232"/>
                  </a:cubicBezTo>
                  <a:cubicBezTo>
                    <a:pt x="31030" y="22393"/>
                    <a:pt x="30963" y="22554"/>
                    <a:pt x="30892" y="22710"/>
                  </a:cubicBezTo>
                  <a:cubicBezTo>
                    <a:pt x="30820" y="22872"/>
                    <a:pt x="30747" y="23032"/>
                    <a:pt x="30668" y="23189"/>
                  </a:cubicBezTo>
                  <a:lnTo>
                    <a:pt x="1618" y="23189"/>
                  </a:lnTo>
                  <a:cubicBezTo>
                    <a:pt x="1553" y="23058"/>
                    <a:pt x="1492" y="22926"/>
                    <a:pt x="1432" y="22795"/>
                  </a:cubicBezTo>
                  <a:lnTo>
                    <a:pt x="1393" y="22710"/>
                  </a:lnTo>
                  <a:cubicBezTo>
                    <a:pt x="1323" y="22552"/>
                    <a:pt x="1255" y="22393"/>
                    <a:pt x="1189" y="22232"/>
                  </a:cubicBezTo>
                  <a:cubicBezTo>
                    <a:pt x="1125" y="22074"/>
                    <a:pt x="1062" y="21915"/>
                    <a:pt x="1004" y="21754"/>
                  </a:cubicBezTo>
                  <a:cubicBezTo>
                    <a:pt x="886" y="21438"/>
                    <a:pt x="779" y="21118"/>
                    <a:pt x="681" y="20794"/>
                  </a:cubicBezTo>
                  <a:cubicBezTo>
                    <a:pt x="642" y="20664"/>
                    <a:pt x="605" y="20534"/>
                    <a:pt x="570" y="20403"/>
                  </a:cubicBezTo>
                  <a:cubicBezTo>
                    <a:pt x="199" y="19046"/>
                    <a:pt x="1" y="17618"/>
                    <a:pt x="1" y="16141"/>
                  </a:cubicBezTo>
                  <a:cubicBezTo>
                    <a:pt x="1" y="14729"/>
                    <a:pt x="182" y="13358"/>
                    <a:pt x="523" y="12054"/>
                  </a:cubicBezTo>
                  <a:cubicBezTo>
                    <a:pt x="2333" y="5120"/>
                    <a:pt x="8639" y="1"/>
                    <a:pt x="16142" y="1"/>
                  </a:cubicBezTo>
                  <a:cubicBezTo>
                    <a:pt x="23934" y="1"/>
                    <a:pt x="30437" y="5523"/>
                    <a:pt x="31950" y="12867"/>
                  </a:cubicBezTo>
                  <a:cubicBezTo>
                    <a:pt x="32170" y="13924"/>
                    <a:pt x="32283" y="15019"/>
                    <a:pt x="32283" y="161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7"/>
            <p:cNvSpPr/>
            <p:nvPr/>
          </p:nvSpPr>
          <p:spPr>
            <a:xfrm>
              <a:off x="3643441" y="2530325"/>
              <a:ext cx="42225" cy="577035"/>
            </a:xfrm>
            <a:custGeom>
              <a:rect b="b" l="l" r="r" t="t"/>
              <a:pathLst>
                <a:path extrusionOk="0" h="5234" w="383">
                  <a:moveTo>
                    <a:pt x="97" y="0"/>
                  </a:moveTo>
                  <a:lnTo>
                    <a:pt x="0" y="5234"/>
                  </a:lnTo>
                  <a:lnTo>
                    <a:pt x="383" y="523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7"/>
            <p:cNvSpPr/>
            <p:nvPr/>
          </p:nvSpPr>
          <p:spPr>
            <a:xfrm>
              <a:off x="3631204" y="2520403"/>
              <a:ext cx="66479" cy="28554"/>
            </a:xfrm>
            <a:custGeom>
              <a:rect b="b" l="l" r="r" t="t"/>
              <a:pathLst>
                <a:path extrusionOk="0" h="259" w="603">
                  <a:moveTo>
                    <a:pt x="97" y="0"/>
                  </a:moveTo>
                  <a:cubicBezTo>
                    <a:pt x="45" y="0"/>
                    <a:pt x="1" y="57"/>
                    <a:pt x="1" y="129"/>
                  </a:cubicBezTo>
                  <a:cubicBezTo>
                    <a:pt x="1" y="201"/>
                    <a:pt x="43" y="259"/>
                    <a:pt x="97" y="259"/>
                  </a:cubicBezTo>
                  <a:lnTo>
                    <a:pt x="506" y="259"/>
                  </a:lnTo>
                  <a:cubicBezTo>
                    <a:pt x="558" y="259"/>
                    <a:pt x="602" y="201"/>
                    <a:pt x="602" y="129"/>
                  </a:cubicBezTo>
                  <a:cubicBezTo>
                    <a:pt x="602" y="57"/>
                    <a:pt x="560" y="0"/>
                    <a:pt x="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7"/>
            <p:cNvSpPr/>
            <p:nvPr/>
          </p:nvSpPr>
          <p:spPr>
            <a:xfrm>
              <a:off x="3468257" y="2531097"/>
              <a:ext cx="172427" cy="96577"/>
            </a:xfrm>
            <a:custGeom>
              <a:rect b="b" l="l" r="r" t="t"/>
              <a:pathLst>
                <a:path extrusionOk="0" h="876" w="1564">
                  <a:moveTo>
                    <a:pt x="1549" y="0"/>
                  </a:moveTo>
                  <a:lnTo>
                    <a:pt x="1370" y="5"/>
                  </a:lnTo>
                  <a:cubicBezTo>
                    <a:pt x="1310" y="6"/>
                    <a:pt x="1252" y="26"/>
                    <a:pt x="1200" y="60"/>
                  </a:cubicBezTo>
                  <a:lnTo>
                    <a:pt x="21" y="833"/>
                  </a:lnTo>
                  <a:cubicBezTo>
                    <a:pt x="1" y="847"/>
                    <a:pt x="12" y="876"/>
                    <a:pt x="32" y="876"/>
                  </a:cubicBezTo>
                  <a:cubicBezTo>
                    <a:pt x="35" y="876"/>
                    <a:pt x="38" y="875"/>
                    <a:pt x="41" y="874"/>
                  </a:cubicBezTo>
                  <a:lnTo>
                    <a:pt x="1261" y="429"/>
                  </a:lnTo>
                  <a:cubicBezTo>
                    <a:pt x="1302" y="414"/>
                    <a:pt x="1337" y="387"/>
                    <a:pt x="1361" y="351"/>
                  </a:cubicBezTo>
                  <a:cubicBezTo>
                    <a:pt x="1361" y="351"/>
                    <a:pt x="1556" y="97"/>
                    <a:pt x="1564" y="85"/>
                  </a:cubicBezTo>
                  <a:lnTo>
                    <a:pt x="15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7"/>
            <p:cNvSpPr/>
            <p:nvPr/>
          </p:nvSpPr>
          <p:spPr>
            <a:xfrm>
              <a:off x="3640575" y="2534294"/>
              <a:ext cx="168568" cy="106389"/>
            </a:xfrm>
            <a:custGeom>
              <a:rect b="b" l="l" r="r" t="t"/>
              <a:pathLst>
                <a:path extrusionOk="0" h="965" w="1529">
                  <a:moveTo>
                    <a:pt x="68" y="1"/>
                  </a:moveTo>
                  <a:cubicBezTo>
                    <a:pt x="66" y="1"/>
                    <a:pt x="66" y="1"/>
                    <a:pt x="65" y="1"/>
                  </a:cubicBezTo>
                  <a:lnTo>
                    <a:pt x="1" y="54"/>
                  </a:lnTo>
                  <a:lnTo>
                    <a:pt x="94" y="207"/>
                  </a:lnTo>
                  <a:cubicBezTo>
                    <a:pt x="125" y="258"/>
                    <a:pt x="170" y="300"/>
                    <a:pt x="226" y="327"/>
                  </a:cubicBezTo>
                  <a:lnTo>
                    <a:pt x="1485" y="962"/>
                  </a:lnTo>
                  <a:cubicBezTo>
                    <a:pt x="1489" y="964"/>
                    <a:pt x="1493" y="964"/>
                    <a:pt x="1496" y="964"/>
                  </a:cubicBezTo>
                  <a:cubicBezTo>
                    <a:pt x="1515" y="964"/>
                    <a:pt x="1528" y="938"/>
                    <a:pt x="1511" y="923"/>
                  </a:cubicBezTo>
                  <a:lnTo>
                    <a:pt x="514" y="90"/>
                  </a:lnTo>
                  <a:cubicBezTo>
                    <a:pt x="482" y="62"/>
                    <a:pt x="441" y="46"/>
                    <a:pt x="397" y="42"/>
                  </a:cubicBezTo>
                  <a:cubicBezTo>
                    <a:pt x="397" y="42"/>
                    <a:pt x="100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7"/>
            <p:cNvSpPr/>
            <p:nvPr/>
          </p:nvSpPr>
          <p:spPr>
            <a:xfrm>
              <a:off x="3621943" y="2340368"/>
              <a:ext cx="40020" cy="194036"/>
            </a:xfrm>
            <a:custGeom>
              <a:rect b="b" l="l" r="r" t="t"/>
              <a:pathLst>
                <a:path extrusionOk="0" h="1760" w="363">
                  <a:moveTo>
                    <a:pt x="255" y="0"/>
                  </a:moveTo>
                  <a:cubicBezTo>
                    <a:pt x="245" y="0"/>
                    <a:pt x="234" y="6"/>
                    <a:pt x="232" y="20"/>
                  </a:cubicBezTo>
                  <a:lnTo>
                    <a:pt x="8" y="1296"/>
                  </a:lnTo>
                  <a:cubicBezTo>
                    <a:pt x="1" y="1340"/>
                    <a:pt x="7" y="1383"/>
                    <a:pt x="26" y="1423"/>
                  </a:cubicBezTo>
                  <a:cubicBezTo>
                    <a:pt x="26" y="1423"/>
                    <a:pt x="148" y="1720"/>
                    <a:pt x="155" y="1730"/>
                  </a:cubicBezTo>
                  <a:lnTo>
                    <a:pt x="235" y="1760"/>
                  </a:lnTo>
                  <a:lnTo>
                    <a:pt x="320" y="1602"/>
                  </a:lnTo>
                  <a:cubicBezTo>
                    <a:pt x="350" y="1548"/>
                    <a:pt x="363" y="1489"/>
                    <a:pt x="359" y="1428"/>
                  </a:cubicBezTo>
                  <a:lnTo>
                    <a:pt x="278" y="22"/>
                  </a:lnTo>
                  <a:cubicBezTo>
                    <a:pt x="278" y="8"/>
                    <a:pt x="266" y="0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7"/>
            <p:cNvSpPr/>
            <p:nvPr/>
          </p:nvSpPr>
          <p:spPr>
            <a:xfrm>
              <a:off x="3631204" y="2520403"/>
              <a:ext cx="21388" cy="28444"/>
            </a:xfrm>
            <a:custGeom>
              <a:rect b="b" l="l" r="r" t="t"/>
              <a:pathLst>
                <a:path extrusionOk="0" h="258" w="194">
                  <a:moveTo>
                    <a:pt x="97" y="0"/>
                  </a:moveTo>
                  <a:cubicBezTo>
                    <a:pt x="44" y="0"/>
                    <a:pt x="1" y="58"/>
                    <a:pt x="1" y="129"/>
                  </a:cubicBezTo>
                  <a:cubicBezTo>
                    <a:pt x="1" y="201"/>
                    <a:pt x="44" y="258"/>
                    <a:pt x="97" y="258"/>
                  </a:cubicBezTo>
                  <a:cubicBezTo>
                    <a:pt x="150" y="258"/>
                    <a:pt x="193" y="201"/>
                    <a:pt x="193" y="129"/>
                  </a:cubicBezTo>
                  <a:cubicBezTo>
                    <a:pt x="193" y="58"/>
                    <a:pt x="150" y="0"/>
                    <a:pt x="97" y="0"/>
                  </a:cubicBezTo>
                  <a:close/>
                </a:path>
              </a:pathLst>
            </a:custGeom>
            <a:solidFill>
              <a:srgbClr val="51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7"/>
            <p:cNvSpPr/>
            <p:nvPr/>
          </p:nvSpPr>
          <p:spPr>
            <a:xfrm>
              <a:off x="3637929" y="2529112"/>
              <a:ext cx="8048" cy="10915"/>
            </a:xfrm>
            <a:custGeom>
              <a:rect b="b" l="l" r="r" t="t"/>
              <a:pathLst>
                <a:path extrusionOk="0" h="99" w="73">
                  <a:moveTo>
                    <a:pt x="36" y="1"/>
                  </a:moveTo>
                  <a:cubicBezTo>
                    <a:pt x="15" y="1"/>
                    <a:pt x="0" y="22"/>
                    <a:pt x="0" y="49"/>
                  </a:cubicBezTo>
                  <a:cubicBezTo>
                    <a:pt x="0" y="76"/>
                    <a:pt x="16" y="98"/>
                    <a:pt x="36" y="98"/>
                  </a:cubicBezTo>
                  <a:cubicBezTo>
                    <a:pt x="55" y="98"/>
                    <a:pt x="72" y="76"/>
                    <a:pt x="72" y="49"/>
                  </a:cubicBezTo>
                  <a:cubicBezTo>
                    <a:pt x="73" y="23"/>
                    <a:pt x="56" y="1"/>
                    <a:pt x="36" y="1"/>
                  </a:cubicBezTo>
                  <a:close/>
                </a:path>
              </a:pathLst>
            </a:custGeom>
            <a:solidFill>
              <a:srgbClr val="51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7"/>
            <p:cNvSpPr/>
            <p:nvPr/>
          </p:nvSpPr>
          <p:spPr>
            <a:xfrm>
              <a:off x="3616982" y="2523490"/>
              <a:ext cx="28995" cy="22380"/>
            </a:xfrm>
            <a:custGeom>
              <a:rect b="b" l="l" r="r" t="t"/>
              <a:pathLst>
                <a:path extrusionOk="0" h="203" w="263">
                  <a:moveTo>
                    <a:pt x="171" y="1"/>
                  </a:moveTo>
                  <a:cubicBezTo>
                    <a:pt x="139" y="1"/>
                    <a:pt x="1" y="49"/>
                    <a:pt x="2" y="101"/>
                  </a:cubicBezTo>
                  <a:cubicBezTo>
                    <a:pt x="2" y="150"/>
                    <a:pt x="143" y="202"/>
                    <a:pt x="171" y="202"/>
                  </a:cubicBezTo>
                  <a:lnTo>
                    <a:pt x="195" y="202"/>
                  </a:lnTo>
                  <a:cubicBezTo>
                    <a:pt x="232" y="202"/>
                    <a:pt x="263" y="157"/>
                    <a:pt x="263" y="101"/>
                  </a:cubicBezTo>
                  <a:cubicBezTo>
                    <a:pt x="263" y="45"/>
                    <a:pt x="232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7"/>
            <p:cNvSpPr/>
            <p:nvPr/>
          </p:nvSpPr>
          <p:spPr>
            <a:xfrm>
              <a:off x="5621623" y="2797456"/>
              <a:ext cx="42335" cy="577035"/>
            </a:xfrm>
            <a:custGeom>
              <a:rect b="b" l="l" r="r" t="t"/>
              <a:pathLst>
                <a:path extrusionOk="0" h="5234" w="384">
                  <a:moveTo>
                    <a:pt x="98" y="0"/>
                  </a:moveTo>
                  <a:lnTo>
                    <a:pt x="1" y="5234"/>
                  </a:lnTo>
                  <a:lnTo>
                    <a:pt x="383" y="523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7"/>
            <p:cNvSpPr/>
            <p:nvPr/>
          </p:nvSpPr>
          <p:spPr>
            <a:xfrm>
              <a:off x="5609716" y="2787864"/>
              <a:ext cx="66369" cy="28554"/>
            </a:xfrm>
            <a:custGeom>
              <a:rect b="b" l="l" r="r" t="t"/>
              <a:pathLst>
                <a:path extrusionOk="0" h="259" w="602">
                  <a:moveTo>
                    <a:pt x="97" y="0"/>
                  </a:moveTo>
                  <a:cubicBezTo>
                    <a:pt x="44" y="0"/>
                    <a:pt x="0" y="58"/>
                    <a:pt x="0" y="130"/>
                  </a:cubicBezTo>
                  <a:cubicBezTo>
                    <a:pt x="0" y="202"/>
                    <a:pt x="42" y="259"/>
                    <a:pt x="97" y="259"/>
                  </a:cubicBezTo>
                  <a:lnTo>
                    <a:pt x="506" y="259"/>
                  </a:lnTo>
                  <a:cubicBezTo>
                    <a:pt x="558" y="259"/>
                    <a:pt x="602" y="202"/>
                    <a:pt x="602" y="130"/>
                  </a:cubicBezTo>
                  <a:cubicBezTo>
                    <a:pt x="600" y="58"/>
                    <a:pt x="558" y="0"/>
                    <a:pt x="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7"/>
            <p:cNvSpPr/>
            <p:nvPr/>
          </p:nvSpPr>
          <p:spPr>
            <a:xfrm>
              <a:off x="5446770" y="2798558"/>
              <a:ext cx="172317" cy="96577"/>
            </a:xfrm>
            <a:custGeom>
              <a:rect b="b" l="l" r="r" t="t"/>
              <a:pathLst>
                <a:path extrusionOk="0" h="876" w="1563">
                  <a:moveTo>
                    <a:pt x="1549" y="0"/>
                  </a:moveTo>
                  <a:lnTo>
                    <a:pt x="1370" y="5"/>
                  </a:lnTo>
                  <a:cubicBezTo>
                    <a:pt x="1310" y="7"/>
                    <a:pt x="1251" y="26"/>
                    <a:pt x="1200" y="60"/>
                  </a:cubicBezTo>
                  <a:lnTo>
                    <a:pt x="20" y="833"/>
                  </a:lnTo>
                  <a:cubicBezTo>
                    <a:pt x="1" y="847"/>
                    <a:pt x="12" y="876"/>
                    <a:pt x="32" y="876"/>
                  </a:cubicBezTo>
                  <a:cubicBezTo>
                    <a:pt x="35" y="876"/>
                    <a:pt x="38" y="875"/>
                    <a:pt x="41" y="874"/>
                  </a:cubicBezTo>
                  <a:lnTo>
                    <a:pt x="1259" y="429"/>
                  </a:lnTo>
                  <a:cubicBezTo>
                    <a:pt x="1300" y="414"/>
                    <a:pt x="1336" y="387"/>
                    <a:pt x="1361" y="351"/>
                  </a:cubicBezTo>
                  <a:cubicBezTo>
                    <a:pt x="1361" y="351"/>
                    <a:pt x="1556" y="97"/>
                    <a:pt x="1562" y="85"/>
                  </a:cubicBezTo>
                  <a:lnTo>
                    <a:pt x="15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7"/>
            <p:cNvSpPr/>
            <p:nvPr/>
          </p:nvSpPr>
          <p:spPr>
            <a:xfrm>
              <a:off x="5618977" y="2801756"/>
              <a:ext cx="168568" cy="106389"/>
            </a:xfrm>
            <a:custGeom>
              <a:rect b="b" l="l" r="r" t="t"/>
              <a:pathLst>
                <a:path extrusionOk="0" h="965" w="1529">
                  <a:moveTo>
                    <a:pt x="67" y="1"/>
                  </a:moveTo>
                  <a:cubicBezTo>
                    <a:pt x="67" y="1"/>
                    <a:pt x="66" y="1"/>
                    <a:pt x="66" y="1"/>
                  </a:cubicBezTo>
                  <a:lnTo>
                    <a:pt x="0" y="55"/>
                  </a:lnTo>
                  <a:lnTo>
                    <a:pt x="94" y="207"/>
                  </a:lnTo>
                  <a:cubicBezTo>
                    <a:pt x="126" y="258"/>
                    <a:pt x="171" y="301"/>
                    <a:pt x="225" y="327"/>
                  </a:cubicBezTo>
                  <a:lnTo>
                    <a:pt x="1486" y="962"/>
                  </a:lnTo>
                  <a:cubicBezTo>
                    <a:pt x="1490" y="964"/>
                    <a:pt x="1493" y="964"/>
                    <a:pt x="1496" y="964"/>
                  </a:cubicBezTo>
                  <a:cubicBezTo>
                    <a:pt x="1515" y="964"/>
                    <a:pt x="1529" y="938"/>
                    <a:pt x="1512" y="923"/>
                  </a:cubicBezTo>
                  <a:lnTo>
                    <a:pt x="515" y="91"/>
                  </a:lnTo>
                  <a:cubicBezTo>
                    <a:pt x="481" y="62"/>
                    <a:pt x="441" y="46"/>
                    <a:pt x="397" y="42"/>
                  </a:cubicBezTo>
                  <a:cubicBezTo>
                    <a:pt x="397" y="42"/>
                    <a:pt x="95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7"/>
            <p:cNvSpPr/>
            <p:nvPr/>
          </p:nvSpPr>
          <p:spPr>
            <a:xfrm>
              <a:off x="5600235" y="2607829"/>
              <a:ext cx="40020" cy="194036"/>
            </a:xfrm>
            <a:custGeom>
              <a:rect b="b" l="l" r="r" t="t"/>
              <a:pathLst>
                <a:path extrusionOk="0" h="1760" w="363">
                  <a:moveTo>
                    <a:pt x="256" y="1"/>
                  </a:moveTo>
                  <a:cubicBezTo>
                    <a:pt x="245" y="1"/>
                    <a:pt x="235" y="7"/>
                    <a:pt x="233" y="19"/>
                  </a:cubicBezTo>
                  <a:lnTo>
                    <a:pt x="9" y="1297"/>
                  </a:lnTo>
                  <a:cubicBezTo>
                    <a:pt x="0" y="1340"/>
                    <a:pt x="8" y="1384"/>
                    <a:pt x="26" y="1423"/>
                  </a:cubicBezTo>
                  <a:cubicBezTo>
                    <a:pt x="26" y="1423"/>
                    <a:pt x="148" y="1720"/>
                    <a:pt x="156" y="1730"/>
                  </a:cubicBezTo>
                  <a:lnTo>
                    <a:pt x="235" y="1760"/>
                  </a:lnTo>
                  <a:lnTo>
                    <a:pt x="321" y="1602"/>
                  </a:lnTo>
                  <a:cubicBezTo>
                    <a:pt x="350" y="1549"/>
                    <a:pt x="363" y="1489"/>
                    <a:pt x="359" y="1428"/>
                  </a:cubicBezTo>
                  <a:lnTo>
                    <a:pt x="279" y="22"/>
                  </a:lnTo>
                  <a:cubicBezTo>
                    <a:pt x="278" y="8"/>
                    <a:pt x="267" y="1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7"/>
            <p:cNvSpPr/>
            <p:nvPr/>
          </p:nvSpPr>
          <p:spPr>
            <a:xfrm>
              <a:off x="5609716" y="2787864"/>
              <a:ext cx="21278" cy="28554"/>
            </a:xfrm>
            <a:custGeom>
              <a:rect b="b" l="l" r="r" t="t"/>
              <a:pathLst>
                <a:path extrusionOk="0" h="259" w="193">
                  <a:moveTo>
                    <a:pt x="97" y="0"/>
                  </a:moveTo>
                  <a:cubicBezTo>
                    <a:pt x="44" y="0"/>
                    <a:pt x="0" y="58"/>
                    <a:pt x="0" y="130"/>
                  </a:cubicBezTo>
                  <a:cubicBezTo>
                    <a:pt x="0" y="202"/>
                    <a:pt x="42" y="259"/>
                    <a:pt x="97" y="259"/>
                  </a:cubicBezTo>
                  <a:cubicBezTo>
                    <a:pt x="149" y="259"/>
                    <a:pt x="193" y="202"/>
                    <a:pt x="193" y="130"/>
                  </a:cubicBezTo>
                  <a:cubicBezTo>
                    <a:pt x="191" y="58"/>
                    <a:pt x="149" y="0"/>
                    <a:pt x="97" y="0"/>
                  </a:cubicBezTo>
                  <a:close/>
                </a:path>
              </a:pathLst>
            </a:custGeom>
            <a:solidFill>
              <a:srgbClr val="51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7"/>
            <p:cNvSpPr/>
            <p:nvPr/>
          </p:nvSpPr>
          <p:spPr>
            <a:xfrm>
              <a:off x="5616331" y="2796684"/>
              <a:ext cx="8048" cy="10915"/>
            </a:xfrm>
            <a:custGeom>
              <a:rect b="b" l="l" r="r" t="t"/>
              <a:pathLst>
                <a:path extrusionOk="0" h="99" w="73">
                  <a:moveTo>
                    <a:pt x="37" y="1"/>
                  </a:moveTo>
                  <a:cubicBezTo>
                    <a:pt x="16" y="1"/>
                    <a:pt x="1" y="22"/>
                    <a:pt x="1" y="50"/>
                  </a:cubicBezTo>
                  <a:cubicBezTo>
                    <a:pt x="1" y="77"/>
                    <a:pt x="17" y="98"/>
                    <a:pt x="37" y="98"/>
                  </a:cubicBezTo>
                  <a:cubicBezTo>
                    <a:pt x="57" y="98"/>
                    <a:pt x="72" y="77"/>
                    <a:pt x="72" y="50"/>
                  </a:cubicBezTo>
                  <a:cubicBezTo>
                    <a:pt x="72" y="22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51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7"/>
            <p:cNvSpPr/>
            <p:nvPr/>
          </p:nvSpPr>
          <p:spPr>
            <a:xfrm>
              <a:off x="5595384" y="2790951"/>
              <a:ext cx="28995" cy="22380"/>
            </a:xfrm>
            <a:custGeom>
              <a:rect b="b" l="l" r="r" t="t"/>
              <a:pathLst>
                <a:path extrusionOk="0" h="203" w="263">
                  <a:moveTo>
                    <a:pt x="170" y="1"/>
                  </a:moveTo>
                  <a:cubicBezTo>
                    <a:pt x="139" y="1"/>
                    <a:pt x="0" y="49"/>
                    <a:pt x="1" y="102"/>
                  </a:cubicBezTo>
                  <a:cubicBezTo>
                    <a:pt x="1" y="150"/>
                    <a:pt x="142" y="202"/>
                    <a:pt x="170" y="202"/>
                  </a:cubicBezTo>
                  <a:lnTo>
                    <a:pt x="195" y="202"/>
                  </a:lnTo>
                  <a:cubicBezTo>
                    <a:pt x="232" y="202"/>
                    <a:pt x="262" y="158"/>
                    <a:pt x="262" y="102"/>
                  </a:cubicBezTo>
                  <a:cubicBezTo>
                    <a:pt x="262" y="46"/>
                    <a:pt x="232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7"/>
            <p:cNvSpPr/>
            <p:nvPr/>
          </p:nvSpPr>
          <p:spPr>
            <a:xfrm>
              <a:off x="2805335" y="3009463"/>
              <a:ext cx="3559120" cy="1209195"/>
            </a:xfrm>
            <a:custGeom>
              <a:rect b="b" l="l" r="r" t="t"/>
              <a:pathLst>
                <a:path extrusionOk="0" h="10968" w="32283">
                  <a:moveTo>
                    <a:pt x="32282" y="4313"/>
                  </a:moveTo>
                  <a:cubicBezTo>
                    <a:pt x="32282" y="5997"/>
                    <a:pt x="32026" y="7620"/>
                    <a:pt x="31547" y="9146"/>
                  </a:cubicBezTo>
                  <a:cubicBezTo>
                    <a:pt x="31465" y="9409"/>
                    <a:pt x="31376" y="9669"/>
                    <a:pt x="31281" y="9926"/>
                  </a:cubicBezTo>
                  <a:cubicBezTo>
                    <a:pt x="31271" y="9954"/>
                    <a:pt x="31260" y="9982"/>
                    <a:pt x="31249" y="10010"/>
                  </a:cubicBezTo>
                  <a:cubicBezTo>
                    <a:pt x="31122" y="10145"/>
                    <a:pt x="30991" y="10276"/>
                    <a:pt x="30855" y="10404"/>
                  </a:cubicBezTo>
                  <a:cubicBezTo>
                    <a:pt x="30682" y="10568"/>
                    <a:pt x="30502" y="10728"/>
                    <a:pt x="30314" y="10882"/>
                  </a:cubicBezTo>
                  <a:cubicBezTo>
                    <a:pt x="30280" y="10911"/>
                    <a:pt x="30246" y="10939"/>
                    <a:pt x="30212" y="10967"/>
                  </a:cubicBezTo>
                  <a:lnTo>
                    <a:pt x="1432" y="10967"/>
                  </a:lnTo>
                  <a:lnTo>
                    <a:pt x="1393" y="10882"/>
                  </a:lnTo>
                  <a:cubicBezTo>
                    <a:pt x="1324" y="10724"/>
                    <a:pt x="1255" y="10565"/>
                    <a:pt x="1189" y="10404"/>
                  </a:cubicBezTo>
                  <a:cubicBezTo>
                    <a:pt x="1125" y="10246"/>
                    <a:pt x="1063" y="10087"/>
                    <a:pt x="1004" y="9926"/>
                  </a:cubicBezTo>
                  <a:cubicBezTo>
                    <a:pt x="886" y="9610"/>
                    <a:pt x="779" y="9290"/>
                    <a:pt x="681" y="8966"/>
                  </a:cubicBezTo>
                  <a:cubicBezTo>
                    <a:pt x="643" y="8836"/>
                    <a:pt x="605" y="8706"/>
                    <a:pt x="570" y="8575"/>
                  </a:cubicBezTo>
                  <a:cubicBezTo>
                    <a:pt x="199" y="7218"/>
                    <a:pt x="1" y="5790"/>
                    <a:pt x="1" y="4313"/>
                  </a:cubicBezTo>
                  <a:cubicBezTo>
                    <a:pt x="1" y="2901"/>
                    <a:pt x="183" y="1530"/>
                    <a:pt x="523" y="226"/>
                  </a:cubicBezTo>
                  <a:cubicBezTo>
                    <a:pt x="1811" y="41"/>
                    <a:pt x="3360" y="1"/>
                    <a:pt x="5202" y="223"/>
                  </a:cubicBezTo>
                  <a:cubicBezTo>
                    <a:pt x="8678" y="640"/>
                    <a:pt x="10500" y="1351"/>
                    <a:pt x="12007" y="2009"/>
                  </a:cubicBezTo>
                  <a:cubicBezTo>
                    <a:pt x="12076" y="2040"/>
                    <a:pt x="12144" y="2070"/>
                    <a:pt x="12212" y="2098"/>
                  </a:cubicBezTo>
                  <a:cubicBezTo>
                    <a:pt x="12370" y="2169"/>
                    <a:pt x="12526" y="2238"/>
                    <a:pt x="12682" y="2306"/>
                  </a:cubicBezTo>
                  <a:cubicBezTo>
                    <a:pt x="12990" y="2441"/>
                    <a:pt x="13295" y="2572"/>
                    <a:pt x="13607" y="2695"/>
                  </a:cubicBezTo>
                  <a:cubicBezTo>
                    <a:pt x="14557" y="3067"/>
                    <a:pt x="15583" y="3360"/>
                    <a:pt x="17056" y="3479"/>
                  </a:cubicBezTo>
                  <a:cubicBezTo>
                    <a:pt x="17389" y="3507"/>
                    <a:pt x="17744" y="3524"/>
                    <a:pt x="18128" y="3533"/>
                  </a:cubicBezTo>
                  <a:cubicBezTo>
                    <a:pt x="19322" y="3556"/>
                    <a:pt x="20402" y="3444"/>
                    <a:pt x="21440" y="3254"/>
                  </a:cubicBezTo>
                  <a:cubicBezTo>
                    <a:pt x="21634" y="3219"/>
                    <a:pt x="21827" y="3181"/>
                    <a:pt x="22019" y="3141"/>
                  </a:cubicBezTo>
                  <a:cubicBezTo>
                    <a:pt x="25023" y="2504"/>
                    <a:pt x="27756" y="1297"/>
                    <a:pt x="31953" y="1041"/>
                  </a:cubicBezTo>
                  <a:cubicBezTo>
                    <a:pt x="32169" y="2096"/>
                    <a:pt x="32282" y="3191"/>
                    <a:pt x="32282" y="43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7"/>
            <p:cNvSpPr/>
            <p:nvPr/>
          </p:nvSpPr>
          <p:spPr>
            <a:xfrm>
              <a:off x="3101462" y="2988295"/>
              <a:ext cx="3112507" cy="585745"/>
            </a:xfrm>
            <a:custGeom>
              <a:rect b="b" l="l" r="r" t="t"/>
              <a:pathLst>
                <a:path extrusionOk="0" h="5313" w="28232">
                  <a:moveTo>
                    <a:pt x="2677" y="2302"/>
                  </a:moveTo>
                  <a:cubicBezTo>
                    <a:pt x="2877" y="2302"/>
                    <a:pt x="3039" y="2845"/>
                    <a:pt x="3039" y="3260"/>
                  </a:cubicBezTo>
                  <a:cubicBezTo>
                    <a:pt x="3039" y="3676"/>
                    <a:pt x="2876" y="3808"/>
                    <a:pt x="2677" y="3808"/>
                  </a:cubicBezTo>
                  <a:cubicBezTo>
                    <a:pt x="2480" y="3808"/>
                    <a:pt x="2317" y="3675"/>
                    <a:pt x="2317" y="3260"/>
                  </a:cubicBezTo>
                  <a:cubicBezTo>
                    <a:pt x="2315" y="2845"/>
                    <a:pt x="2478" y="2302"/>
                    <a:pt x="2677" y="2302"/>
                  </a:cubicBezTo>
                  <a:close/>
                  <a:moveTo>
                    <a:pt x="249" y="0"/>
                  </a:moveTo>
                  <a:cubicBezTo>
                    <a:pt x="386" y="0"/>
                    <a:pt x="497" y="372"/>
                    <a:pt x="497" y="658"/>
                  </a:cubicBezTo>
                  <a:cubicBezTo>
                    <a:pt x="497" y="945"/>
                    <a:pt x="386" y="1036"/>
                    <a:pt x="249" y="1036"/>
                  </a:cubicBezTo>
                  <a:cubicBezTo>
                    <a:pt x="112" y="1036"/>
                    <a:pt x="1" y="945"/>
                    <a:pt x="1" y="658"/>
                  </a:cubicBezTo>
                  <a:cubicBezTo>
                    <a:pt x="1" y="374"/>
                    <a:pt x="112" y="0"/>
                    <a:pt x="249" y="0"/>
                  </a:cubicBezTo>
                  <a:close/>
                  <a:moveTo>
                    <a:pt x="25177" y="1080"/>
                  </a:moveTo>
                  <a:cubicBezTo>
                    <a:pt x="25358" y="1080"/>
                    <a:pt x="25505" y="1571"/>
                    <a:pt x="25505" y="1946"/>
                  </a:cubicBezTo>
                  <a:cubicBezTo>
                    <a:pt x="25505" y="2323"/>
                    <a:pt x="25358" y="2443"/>
                    <a:pt x="25177" y="2443"/>
                  </a:cubicBezTo>
                  <a:cubicBezTo>
                    <a:pt x="24997" y="2443"/>
                    <a:pt x="24850" y="2323"/>
                    <a:pt x="24850" y="1946"/>
                  </a:cubicBezTo>
                  <a:cubicBezTo>
                    <a:pt x="24850" y="1571"/>
                    <a:pt x="24997" y="1080"/>
                    <a:pt x="25177" y="1080"/>
                  </a:cubicBezTo>
                  <a:close/>
                  <a:moveTo>
                    <a:pt x="27871" y="3808"/>
                  </a:moveTo>
                  <a:cubicBezTo>
                    <a:pt x="28071" y="3808"/>
                    <a:pt x="28232" y="4350"/>
                    <a:pt x="28232" y="4765"/>
                  </a:cubicBezTo>
                  <a:cubicBezTo>
                    <a:pt x="28232" y="5181"/>
                    <a:pt x="28070" y="5313"/>
                    <a:pt x="27871" y="5313"/>
                  </a:cubicBezTo>
                  <a:cubicBezTo>
                    <a:pt x="27672" y="5313"/>
                    <a:pt x="27510" y="5180"/>
                    <a:pt x="27510" y="4765"/>
                  </a:cubicBezTo>
                  <a:cubicBezTo>
                    <a:pt x="27510" y="4350"/>
                    <a:pt x="27673" y="3808"/>
                    <a:pt x="27871" y="38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7"/>
            <p:cNvSpPr/>
            <p:nvPr/>
          </p:nvSpPr>
          <p:spPr>
            <a:xfrm>
              <a:off x="3852692" y="2605955"/>
              <a:ext cx="356430" cy="140566"/>
            </a:xfrm>
            <a:custGeom>
              <a:rect b="b" l="l" r="r" t="t"/>
              <a:pathLst>
                <a:path extrusionOk="0" h="1275" w="3233">
                  <a:moveTo>
                    <a:pt x="1700" y="1"/>
                  </a:moveTo>
                  <a:cubicBezTo>
                    <a:pt x="1501" y="1"/>
                    <a:pt x="1341" y="156"/>
                    <a:pt x="1325" y="355"/>
                  </a:cubicBezTo>
                  <a:cubicBezTo>
                    <a:pt x="1269" y="337"/>
                    <a:pt x="1208" y="327"/>
                    <a:pt x="1145" y="327"/>
                  </a:cubicBezTo>
                  <a:cubicBezTo>
                    <a:pt x="813" y="327"/>
                    <a:pt x="544" y="601"/>
                    <a:pt x="544" y="942"/>
                  </a:cubicBezTo>
                  <a:cubicBezTo>
                    <a:pt x="544" y="953"/>
                    <a:pt x="545" y="963"/>
                    <a:pt x="545" y="975"/>
                  </a:cubicBezTo>
                  <a:cubicBezTo>
                    <a:pt x="493" y="948"/>
                    <a:pt x="436" y="933"/>
                    <a:pt x="374" y="933"/>
                  </a:cubicBezTo>
                  <a:cubicBezTo>
                    <a:pt x="180" y="933"/>
                    <a:pt x="21" y="1082"/>
                    <a:pt x="0" y="1275"/>
                  </a:cubicBezTo>
                  <a:lnTo>
                    <a:pt x="3232" y="1275"/>
                  </a:lnTo>
                  <a:cubicBezTo>
                    <a:pt x="3229" y="1064"/>
                    <a:pt x="3062" y="895"/>
                    <a:pt x="2856" y="895"/>
                  </a:cubicBezTo>
                  <a:cubicBezTo>
                    <a:pt x="2842" y="895"/>
                    <a:pt x="2829" y="896"/>
                    <a:pt x="2816" y="897"/>
                  </a:cubicBezTo>
                  <a:cubicBezTo>
                    <a:pt x="2817" y="882"/>
                    <a:pt x="2819" y="866"/>
                    <a:pt x="2819" y="851"/>
                  </a:cubicBezTo>
                  <a:cubicBezTo>
                    <a:pt x="2819" y="552"/>
                    <a:pt x="2581" y="308"/>
                    <a:pt x="2288" y="308"/>
                  </a:cubicBezTo>
                  <a:cubicBezTo>
                    <a:pt x="2212" y="308"/>
                    <a:pt x="2140" y="324"/>
                    <a:pt x="2074" y="354"/>
                  </a:cubicBezTo>
                  <a:cubicBezTo>
                    <a:pt x="2059" y="155"/>
                    <a:pt x="1898" y="1"/>
                    <a:pt x="1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7"/>
            <p:cNvSpPr/>
            <p:nvPr/>
          </p:nvSpPr>
          <p:spPr>
            <a:xfrm>
              <a:off x="4367551" y="1954390"/>
              <a:ext cx="593462" cy="165481"/>
            </a:xfrm>
            <a:custGeom>
              <a:rect b="b" l="l" r="r" t="t"/>
              <a:pathLst>
                <a:path extrusionOk="0" h="1501" w="5383">
                  <a:moveTo>
                    <a:pt x="2026" y="1"/>
                  </a:moveTo>
                  <a:cubicBezTo>
                    <a:pt x="1599" y="1"/>
                    <a:pt x="1251" y="336"/>
                    <a:pt x="1221" y="764"/>
                  </a:cubicBezTo>
                  <a:cubicBezTo>
                    <a:pt x="1100" y="689"/>
                    <a:pt x="959" y="647"/>
                    <a:pt x="808" y="647"/>
                  </a:cubicBezTo>
                  <a:cubicBezTo>
                    <a:pt x="361" y="647"/>
                    <a:pt x="0" y="1017"/>
                    <a:pt x="0" y="1474"/>
                  </a:cubicBezTo>
                  <a:lnTo>
                    <a:pt x="0" y="1501"/>
                  </a:lnTo>
                  <a:lnTo>
                    <a:pt x="5383" y="1501"/>
                  </a:lnTo>
                  <a:cubicBezTo>
                    <a:pt x="5291" y="1147"/>
                    <a:pt x="4976" y="886"/>
                    <a:pt x="4601" y="886"/>
                  </a:cubicBezTo>
                  <a:cubicBezTo>
                    <a:pt x="4419" y="886"/>
                    <a:pt x="4252" y="948"/>
                    <a:pt x="4116" y="1052"/>
                  </a:cubicBezTo>
                  <a:cubicBezTo>
                    <a:pt x="4074" y="636"/>
                    <a:pt x="3731" y="311"/>
                    <a:pt x="3313" y="311"/>
                  </a:cubicBezTo>
                  <a:cubicBezTo>
                    <a:pt x="3106" y="311"/>
                    <a:pt x="2918" y="392"/>
                    <a:pt x="2776" y="523"/>
                  </a:cubicBezTo>
                  <a:cubicBezTo>
                    <a:pt x="2657" y="217"/>
                    <a:pt x="2367" y="1"/>
                    <a:pt x="2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7"/>
            <p:cNvSpPr/>
            <p:nvPr/>
          </p:nvSpPr>
          <p:spPr>
            <a:xfrm>
              <a:off x="2983937" y="2204983"/>
              <a:ext cx="523235" cy="188082"/>
            </a:xfrm>
            <a:custGeom>
              <a:rect b="b" l="l" r="r" t="t"/>
              <a:pathLst>
                <a:path extrusionOk="0" h="1706" w="4746">
                  <a:moveTo>
                    <a:pt x="2401" y="0"/>
                  </a:moveTo>
                  <a:cubicBezTo>
                    <a:pt x="1986" y="0"/>
                    <a:pt x="1645" y="329"/>
                    <a:pt x="1614" y="745"/>
                  </a:cubicBezTo>
                  <a:cubicBezTo>
                    <a:pt x="1496" y="707"/>
                    <a:pt x="1368" y="687"/>
                    <a:pt x="1236" y="687"/>
                  </a:cubicBezTo>
                  <a:cubicBezTo>
                    <a:pt x="630" y="687"/>
                    <a:pt x="123" y="1125"/>
                    <a:pt x="1" y="1706"/>
                  </a:cubicBezTo>
                  <a:lnTo>
                    <a:pt x="4745" y="1706"/>
                  </a:lnTo>
                  <a:cubicBezTo>
                    <a:pt x="4705" y="1114"/>
                    <a:pt x="4224" y="646"/>
                    <a:pt x="3635" y="646"/>
                  </a:cubicBezTo>
                  <a:cubicBezTo>
                    <a:pt x="3475" y="646"/>
                    <a:pt x="3324" y="681"/>
                    <a:pt x="3188" y="742"/>
                  </a:cubicBezTo>
                  <a:cubicBezTo>
                    <a:pt x="3155" y="327"/>
                    <a:pt x="2815" y="0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7"/>
            <p:cNvSpPr/>
            <p:nvPr/>
          </p:nvSpPr>
          <p:spPr>
            <a:xfrm>
              <a:off x="5812904" y="2417762"/>
              <a:ext cx="523235" cy="188303"/>
            </a:xfrm>
            <a:custGeom>
              <a:rect b="b" l="l" r="r" t="t"/>
              <a:pathLst>
                <a:path extrusionOk="0" h="1708" w="4746">
                  <a:moveTo>
                    <a:pt x="2402" y="1"/>
                  </a:moveTo>
                  <a:cubicBezTo>
                    <a:pt x="1985" y="1"/>
                    <a:pt x="1645" y="330"/>
                    <a:pt x="1615" y="747"/>
                  </a:cubicBezTo>
                  <a:cubicBezTo>
                    <a:pt x="1496" y="708"/>
                    <a:pt x="1368" y="688"/>
                    <a:pt x="1236" y="688"/>
                  </a:cubicBezTo>
                  <a:cubicBezTo>
                    <a:pt x="629" y="688"/>
                    <a:pt x="123" y="1125"/>
                    <a:pt x="0" y="1708"/>
                  </a:cubicBezTo>
                  <a:lnTo>
                    <a:pt x="4746" y="1708"/>
                  </a:lnTo>
                  <a:cubicBezTo>
                    <a:pt x="4707" y="1115"/>
                    <a:pt x="4225" y="648"/>
                    <a:pt x="3636" y="648"/>
                  </a:cubicBezTo>
                  <a:cubicBezTo>
                    <a:pt x="3476" y="648"/>
                    <a:pt x="3324" y="681"/>
                    <a:pt x="3187" y="743"/>
                  </a:cubicBezTo>
                  <a:cubicBezTo>
                    <a:pt x="3156" y="327"/>
                    <a:pt x="2815" y="1"/>
                    <a:pt x="2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7"/>
            <p:cNvSpPr/>
            <p:nvPr/>
          </p:nvSpPr>
          <p:spPr>
            <a:xfrm>
              <a:off x="4042540" y="2365945"/>
              <a:ext cx="66038" cy="41674"/>
            </a:xfrm>
            <a:custGeom>
              <a:rect b="b" l="l" r="r" t="t"/>
              <a:pathLst>
                <a:path extrusionOk="0" h="378" w="599">
                  <a:moveTo>
                    <a:pt x="514" y="1"/>
                  </a:moveTo>
                  <a:cubicBezTo>
                    <a:pt x="493" y="1"/>
                    <a:pt x="473" y="9"/>
                    <a:pt x="458" y="25"/>
                  </a:cubicBezTo>
                  <a:lnTo>
                    <a:pt x="301" y="183"/>
                  </a:lnTo>
                  <a:lnTo>
                    <a:pt x="146" y="25"/>
                  </a:lnTo>
                  <a:cubicBezTo>
                    <a:pt x="130" y="9"/>
                    <a:pt x="109" y="1"/>
                    <a:pt x="89" y="1"/>
                  </a:cubicBezTo>
                  <a:cubicBezTo>
                    <a:pt x="69" y="1"/>
                    <a:pt x="49" y="9"/>
                    <a:pt x="33" y="24"/>
                  </a:cubicBezTo>
                  <a:cubicBezTo>
                    <a:pt x="2" y="55"/>
                    <a:pt x="0" y="104"/>
                    <a:pt x="31" y="136"/>
                  </a:cubicBezTo>
                  <a:lnTo>
                    <a:pt x="244" y="353"/>
                  </a:lnTo>
                  <a:cubicBezTo>
                    <a:pt x="259" y="369"/>
                    <a:pt x="280" y="378"/>
                    <a:pt x="300" y="378"/>
                  </a:cubicBezTo>
                  <a:cubicBezTo>
                    <a:pt x="322" y="378"/>
                    <a:pt x="342" y="369"/>
                    <a:pt x="356" y="353"/>
                  </a:cubicBezTo>
                  <a:lnTo>
                    <a:pt x="568" y="136"/>
                  </a:lnTo>
                  <a:cubicBezTo>
                    <a:pt x="599" y="106"/>
                    <a:pt x="598" y="55"/>
                    <a:pt x="567" y="24"/>
                  </a:cubicBezTo>
                  <a:cubicBezTo>
                    <a:pt x="553" y="9"/>
                    <a:pt x="533" y="1"/>
                    <a:pt x="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7"/>
            <p:cNvSpPr/>
            <p:nvPr/>
          </p:nvSpPr>
          <p:spPr>
            <a:xfrm>
              <a:off x="5290989" y="2996454"/>
              <a:ext cx="66149" cy="41674"/>
            </a:xfrm>
            <a:custGeom>
              <a:rect b="b" l="l" r="r" t="t"/>
              <a:pathLst>
                <a:path extrusionOk="0" h="378" w="600">
                  <a:moveTo>
                    <a:pt x="514" y="1"/>
                  </a:moveTo>
                  <a:cubicBezTo>
                    <a:pt x="493" y="1"/>
                    <a:pt x="473" y="8"/>
                    <a:pt x="457" y="24"/>
                  </a:cubicBezTo>
                  <a:lnTo>
                    <a:pt x="302" y="183"/>
                  </a:lnTo>
                  <a:lnTo>
                    <a:pt x="145" y="24"/>
                  </a:lnTo>
                  <a:cubicBezTo>
                    <a:pt x="130" y="9"/>
                    <a:pt x="109" y="1"/>
                    <a:pt x="88" y="1"/>
                  </a:cubicBezTo>
                  <a:cubicBezTo>
                    <a:pt x="68" y="1"/>
                    <a:pt x="48" y="8"/>
                    <a:pt x="33" y="23"/>
                  </a:cubicBezTo>
                  <a:cubicBezTo>
                    <a:pt x="2" y="54"/>
                    <a:pt x="1" y="103"/>
                    <a:pt x="32" y="136"/>
                  </a:cubicBezTo>
                  <a:lnTo>
                    <a:pt x="243" y="353"/>
                  </a:lnTo>
                  <a:cubicBezTo>
                    <a:pt x="259" y="368"/>
                    <a:pt x="279" y="377"/>
                    <a:pt x="300" y="377"/>
                  </a:cubicBezTo>
                  <a:cubicBezTo>
                    <a:pt x="320" y="377"/>
                    <a:pt x="343" y="368"/>
                    <a:pt x="356" y="353"/>
                  </a:cubicBezTo>
                  <a:lnTo>
                    <a:pt x="569" y="136"/>
                  </a:lnTo>
                  <a:cubicBezTo>
                    <a:pt x="599" y="105"/>
                    <a:pt x="598" y="54"/>
                    <a:pt x="568" y="23"/>
                  </a:cubicBezTo>
                  <a:cubicBezTo>
                    <a:pt x="554" y="8"/>
                    <a:pt x="534" y="1"/>
                    <a:pt x="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7"/>
            <p:cNvSpPr/>
            <p:nvPr/>
          </p:nvSpPr>
          <p:spPr>
            <a:xfrm>
              <a:off x="4616601" y="3148816"/>
              <a:ext cx="191500" cy="326112"/>
            </a:xfrm>
            <a:custGeom>
              <a:rect b="b" l="l" r="r" t="t"/>
              <a:pathLst>
                <a:path extrusionOk="0" h="2958" w="1737">
                  <a:moveTo>
                    <a:pt x="849" y="0"/>
                  </a:moveTo>
                  <a:cubicBezTo>
                    <a:pt x="755" y="0"/>
                    <a:pt x="662" y="58"/>
                    <a:pt x="634" y="172"/>
                  </a:cubicBezTo>
                  <a:lnTo>
                    <a:pt x="0" y="2768"/>
                  </a:lnTo>
                  <a:lnTo>
                    <a:pt x="1737" y="2957"/>
                  </a:lnTo>
                  <a:lnTo>
                    <a:pt x="1063" y="173"/>
                  </a:lnTo>
                  <a:cubicBezTo>
                    <a:pt x="1036" y="58"/>
                    <a:pt x="942" y="0"/>
                    <a:pt x="8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7"/>
            <p:cNvSpPr/>
            <p:nvPr/>
          </p:nvSpPr>
          <p:spPr>
            <a:xfrm>
              <a:off x="4706123" y="3218934"/>
              <a:ext cx="8379" cy="189185"/>
            </a:xfrm>
            <a:custGeom>
              <a:rect b="b" l="l" r="r" t="t"/>
              <a:pathLst>
                <a:path extrusionOk="0" h="1716" w="76">
                  <a:moveTo>
                    <a:pt x="37" y="1"/>
                  </a:moveTo>
                  <a:cubicBezTo>
                    <a:pt x="17" y="1"/>
                    <a:pt x="1" y="17"/>
                    <a:pt x="1" y="38"/>
                  </a:cubicBezTo>
                  <a:lnTo>
                    <a:pt x="1" y="1678"/>
                  </a:lnTo>
                  <a:cubicBezTo>
                    <a:pt x="1" y="1699"/>
                    <a:pt x="17" y="1716"/>
                    <a:pt x="37" y="1716"/>
                  </a:cubicBezTo>
                  <a:cubicBezTo>
                    <a:pt x="58" y="1716"/>
                    <a:pt x="75" y="1699"/>
                    <a:pt x="75" y="1678"/>
                  </a:cubicBezTo>
                  <a:lnTo>
                    <a:pt x="75" y="38"/>
                  </a:lnTo>
                  <a:cubicBezTo>
                    <a:pt x="75" y="17"/>
                    <a:pt x="58" y="1"/>
                    <a:pt x="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7"/>
            <p:cNvSpPr/>
            <p:nvPr/>
          </p:nvSpPr>
          <p:spPr>
            <a:xfrm>
              <a:off x="4679553" y="3257410"/>
              <a:ext cx="71771" cy="90403"/>
            </a:xfrm>
            <a:custGeom>
              <a:rect b="b" l="l" r="r" t="t"/>
              <a:pathLst>
                <a:path extrusionOk="0" h="820" w="651">
                  <a:moveTo>
                    <a:pt x="43" y="1"/>
                  </a:moveTo>
                  <a:cubicBezTo>
                    <a:pt x="36" y="1"/>
                    <a:pt x="29" y="3"/>
                    <a:pt x="23" y="7"/>
                  </a:cubicBezTo>
                  <a:cubicBezTo>
                    <a:pt x="5" y="18"/>
                    <a:pt x="0" y="42"/>
                    <a:pt x="11" y="58"/>
                  </a:cubicBezTo>
                  <a:lnTo>
                    <a:pt x="242" y="421"/>
                  </a:lnTo>
                  <a:lnTo>
                    <a:pt x="242" y="782"/>
                  </a:lnTo>
                  <a:cubicBezTo>
                    <a:pt x="242" y="798"/>
                    <a:pt x="251" y="811"/>
                    <a:pt x="265" y="816"/>
                  </a:cubicBezTo>
                  <a:cubicBezTo>
                    <a:pt x="270" y="818"/>
                    <a:pt x="273" y="819"/>
                    <a:pt x="278" y="819"/>
                  </a:cubicBezTo>
                  <a:cubicBezTo>
                    <a:pt x="289" y="819"/>
                    <a:pt x="298" y="815"/>
                    <a:pt x="306" y="808"/>
                  </a:cubicBezTo>
                  <a:lnTo>
                    <a:pt x="637" y="468"/>
                  </a:lnTo>
                  <a:cubicBezTo>
                    <a:pt x="651" y="453"/>
                    <a:pt x="651" y="430"/>
                    <a:pt x="637" y="416"/>
                  </a:cubicBezTo>
                  <a:cubicBezTo>
                    <a:pt x="629" y="409"/>
                    <a:pt x="620" y="405"/>
                    <a:pt x="610" y="405"/>
                  </a:cubicBezTo>
                  <a:cubicBezTo>
                    <a:pt x="601" y="405"/>
                    <a:pt x="591" y="409"/>
                    <a:pt x="583" y="417"/>
                  </a:cubicBezTo>
                  <a:lnTo>
                    <a:pt x="316" y="691"/>
                  </a:lnTo>
                  <a:lnTo>
                    <a:pt x="316" y="411"/>
                  </a:lnTo>
                  <a:cubicBezTo>
                    <a:pt x="316" y="404"/>
                    <a:pt x="313" y="397"/>
                    <a:pt x="309" y="390"/>
                  </a:cubicBezTo>
                  <a:lnTo>
                    <a:pt x="74" y="18"/>
                  </a:lnTo>
                  <a:cubicBezTo>
                    <a:pt x="67" y="7"/>
                    <a:pt x="55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7"/>
            <p:cNvSpPr/>
            <p:nvPr/>
          </p:nvSpPr>
          <p:spPr>
            <a:xfrm>
              <a:off x="2867956" y="3523328"/>
              <a:ext cx="1060030" cy="580453"/>
            </a:xfrm>
            <a:custGeom>
              <a:rect b="b" l="l" r="r" t="t"/>
              <a:pathLst>
                <a:path extrusionOk="0" h="5265" w="9615">
                  <a:moveTo>
                    <a:pt x="3362" y="0"/>
                  </a:moveTo>
                  <a:cubicBezTo>
                    <a:pt x="2500" y="0"/>
                    <a:pt x="1714" y="487"/>
                    <a:pt x="1329" y="1258"/>
                  </a:cubicBezTo>
                  <a:cubicBezTo>
                    <a:pt x="886" y="2143"/>
                    <a:pt x="444" y="3029"/>
                    <a:pt x="1" y="3914"/>
                  </a:cubicBezTo>
                  <a:cubicBezTo>
                    <a:pt x="36" y="4045"/>
                    <a:pt x="73" y="4175"/>
                    <a:pt x="112" y="4305"/>
                  </a:cubicBezTo>
                  <a:cubicBezTo>
                    <a:pt x="210" y="4629"/>
                    <a:pt x="317" y="4949"/>
                    <a:pt x="435" y="5265"/>
                  </a:cubicBezTo>
                  <a:lnTo>
                    <a:pt x="9615" y="5265"/>
                  </a:lnTo>
                  <a:lnTo>
                    <a:pt x="9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7"/>
            <p:cNvSpPr/>
            <p:nvPr/>
          </p:nvSpPr>
          <p:spPr>
            <a:xfrm>
              <a:off x="3065300" y="3608440"/>
              <a:ext cx="191390" cy="326112"/>
            </a:xfrm>
            <a:custGeom>
              <a:rect b="b" l="l" r="r" t="t"/>
              <a:pathLst>
                <a:path extrusionOk="0" h="2958" w="1736">
                  <a:moveTo>
                    <a:pt x="847" y="1"/>
                  </a:moveTo>
                  <a:cubicBezTo>
                    <a:pt x="754" y="1"/>
                    <a:pt x="661" y="58"/>
                    <a:pt x="634" y="173"/>
                  </a:cubicBezTo>
                  <a:lnTo>
                    <a:pt x="0" y="2768"/>
                  </a:lnTo>
                  <a:lnTo>
                    <a:pt x="1736" y="2958"/>
                  </a:lnTo>
                  <a:lnTo>
                    <a:pt x="1063" y="174"/>
                  </a:lnTo>
                  <a:cubicBezTo>
                    <a:pt x="1035" y="58"/>
                    <a:pt x="941" y="1"/>
                    <a:pt x="8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7"/>
            <p:cNvSpPr/>
            <p:nvPr/>
          </p:nvSpPr>
          <p:spPr>
            <a:xfrm>
              <a:off x="3154601" y="3678668"/>
              <a:ext cx="8489" cy="268232"/>
            </a:xfrm>
            <a:custGeom>
              <a:rect b="b" l="l" r="r" t="t"/>
              <a:pathLst>
                <a:path extrusionOk="0" h="2433" w="77">
                  <a:moveTo>
                    <a:pt x="39" y="0"/>
                  </a:moveTo>
                  <a:cubicBezTo>
                    <a:pt x="17" y="0"/>
                    <a:pt x="1" y="17"/>
                    <a:pt x="1" y="37"/>
                  </a:cubicBezTo>
                  <a:lnTo>
                    <a:pt x="1" y="2395"/>
                  </a:lnTo>
                  <a:cubicBezTo>
                    <a:pt x="1" y="2416"/>
                    <a:pt x="17" y="2432"/>
                    <a:pt x="39" y="2432"/>
                  </a:cubicBezTo>
                  <a:cubicBezTo>
                    <a:pt x="59" y="2432"/>
                    <a:pt x="75" y="2416"/>
                    <a:pt x="75" y="2395"/>
                  </a:cubicBezTo>
                  <a:lnTo>
                    <a:pt x="75" y="37"/>
                  </a:lnTo>
                  <a:cubicBezTo>
                    <a:pt x="76" y="17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7"/>
            <p:cNvSpPr/>
            <p:nvPr/>
          </p:nvSpPr>
          <p:spPr>
            <a:xfrm>
              <a:off x="3128142" y="3717144"/>
              <a:ext cx="71992" cy="90293"/>
            </a:xfrm>
            <a:custGeom>
              <a:rect b="b" l="l" r="r" t="t"/>
              <a:pathLst>
                <a:path extrusionOk="0" h="819" w="653">
                  <a:moveTo>
                    <a:pt x="43" y="0"/>
                  </a:moveTo>
                  <a:cubicBezTo>
                    <a:pt x="37" y="0"/>
                    <a:pt x="30" y="2"/>
                    <a:pt x="24" y="6"/>
                  </a:cubicBezTo>
                  <a:cubicBezTo>
                    <a:pt x="7" y="17"/>
                    <a:pt x="0" y="41"/>
                    <a:pt x="13" y="57"/>
                  </a:cubicBezTo>
                  <a:lnTo>
                    <a:pt x="243" y="421"/>
                  </a:lnTo>
                  <a:lnTo>
                    <a:pt x="243" y="782"/>
                  </a:lnTo>
                  <a:cubicBezTo>
                    <a:pt x="243" y="797"/>
                    <a:pt x="251" y="810"/>
                    <a:pt x="265" y="816"/>
                  </a:cubicBezTo>
                  <a:cubicBezTo>
                    <a:pt x="270" y="818"/>
                    <a:pt x="274" y="819"/>
                    <a:pt x="280" y="819"/>
                  </a:cubicBezTo>
                  <a:cubicBezTo>
                    <a:pt x="290" y="819"/>
                    <a:pt x="299" y="815"/>
                    <a:pt x="306" y="807"/>
                  </a:cubicBezTo>
                  <a:lnTo>
                    <a:pt x="638" y="468"/>
                  </a:lnTo>
                  <a:cubicBezTo>
                    <a:pt x="652" y="452"/>
                    <a:pt x="652" y="430"/>
                    <a:pt x="638" y="415"/>
                  </a:cubicBezTo>
                  <a:cubicBezTo>
                    <a:pt x="630" y="408"/>
                    <a:pt x="620" y="405"/>
                    <a:pt x="611" y="405"/>
                  </a:cubicBezTo>
                  <a:cubicBezTo>
                    <a:pt x="601" y="405"/>
                    <a:pt x="591" y="409"/>
                    <a:pt x="583" y="417"/>
                  </a:cubicBezTo>
                  <a:lnTo>
                    <a:pt x="316" y="691"/>
                  </a:lnTo>
                  <a:lnTo>
                    <a:pt x="316" y="410"/>
                  </a:lnTo>
                  <a:cubicBezTo>
                    <a:pt x="316" y="403"/>
                    <a:pt x="313" y="396"/>
                    <a:pt x="310" y="390"/>
                  </a:cubicBezTo>
                  <a:lnTo>
                    <a:pt x="75" y="17"/>
                  </a:lnTo>
                  <a:cubicBezTo>
                    <a:pt x="68" y="6"/>
                    <a:pt x="56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7"/>
            <p:cNvSpPr/>
            <p:nvPr/>
          </p:nvSpPr>
          <p:spPr>
            <a:xfrm>
              <a:off x="4191815" y="3248480"/>
              <a:ext cx="728515" cy="274957"/>
            </a:xfrm>
            <a:custGeom>
              <a:rect b="b" l="l" r="r" t="t"/>
              <a:pathLst>
                <a:path extrusionOk="0" h="2494" w="6608">
                  <a:moveTo>
                    <a:pt x="1682" y="1"/>
                  </a:moveTo>
                  <a:cubicBezTo>
                    <a:pt x="1329" y="1"/>
                    <a:pt x="1039" y="280"/>
                    <a:pt x="1014" y="634"/>
                  </a:cubicBezTo>
                  <a:cubicBezTo>
                    <a:pt x="915" y="573"/>
                    <a:pt x="797" y="537"/>
                    <a:pt x="671" y="537"/>
                  </a:cubicBezTo>
                  <a:cubicBezTo>
                    <a:pt x="302" y="537"/>
                    <a:pt x="1" y="844"/>
                    <a:pt x="1" y="1222"/>
                  </a:cubicBezTo>
                  <a:lnTo>
                    <a:pt x="1" y="2493"/>
                  </a:lnTo>
                  <a:lnTo>
                    <a:pt x="6608" y="2493"/>
                  </a:lnTo>
                  <a:cubicBezTo>
                    <a:pt x="6606" y="2115"/>
                    <a:pt x="6306" y="1808"/>
                    <a:pt x="5935" y="1808"/>
                  </a:cubicBezTo>
                  <a:cubicBezTo>
                    <a:pt x="5739" y="1808"/>
                    <a:pt x="5562" y="1895"/>
                    <a:pt x="5439" y="2035"/>
                  </a:cubicBezTo>
                  <a:cubicBezTo>
                    <a:pt x="5428" y="1667"/>
                    <a:pt x="5132" y="1372"/>
                    <a:pt x="4771" y="1372"/>
                  </a:cubicBezTo>
                  <a:cubicBezTo>
                    <a:pt x="4670" y="1372"/>
                    <a:pt x="4574" y="1395"/>
                    <a:pt x="4488" y="1436"/>
                  </a:cubicBezTo>
                  <a:cubicBezTo>
                    <a:pt x="4488" y="1431"/>
                    <a:pt x="4490" y="1426"/>
                    <a:pt x="4490" y="1421"/>
                  </a:cubicBezTo>
                  <a:cubicBezTo>
                    <a:pt x="4490" y="1042"/>
                    <a:pt x="4189" y="735"/>
                    <a:pt x="3819" y="735"/>
                  </a:cubicBezTo>
                  <a:cubicBezTo>
                    <a:pt x="3668" y="735"/>
                    <a:pt x="3529" y="787"/>
                    <a:pt x="3417" y="874"/>
                  </a:cubicBezTo>
                  <a:cubicBezTo>
                    <a:pt x="3383" y="528"/>
                    <a:pt x="3098" y="260"/>
                    <a:pt x="2751" y="260"/>
                  </a:cubicBezTo>
                  <a:cubicBezTo>
                    <a:pt x="2579" y="260"/>
                    <a:pt x="2424" y="326"/>
                    <a:pt x="2305" y="434"/>
                  </a:cubicBezTo>
                  <a:cubicBezTo>
                    <a:pt x="2206" y="180"/>
                    <a:pt x="1964" y="1"/>
                    <a:pt x="16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7"/>
            <p:cNvSpPr/>
            <p:nvPr/>
          </p:nvSpPr>
          <p:spPr>
            <a:xfrm>
              <a:off x="2880304" y="3780537"/>
              <a:ext cx="691031" cy="323135"/>
            </a:xfrm>
            <a:custGeom>
              <a:rect b="b" l="l" r="r" t="t"/>
              <a:pathLst>
                <a:path extrusionOk="0" h="2931" w="6268">
                  <a:moveTo>
                    <a:pt x="4288" y="0"/>
                  </a:moveTo>
                  <a:cubicBezTo>
                    <a:pt x="4270" y="0"/>
                    <a:pt x="4254" y="0"/>
                    <a:pt x="4236" y="2"/>
                  </a:cubicBezTo>
                  <a:cubicBezTo>
                    <a:pt x="3926" y="24"/>
                    <a:pt x="3665" y="227"/>
                    <a:pt x="3556" y="510"/>
                  </a:cubicBezTo>
                  <a:cubicBezTo>
                    <a:pt x="3416" y="382"/>
                    <a:pt x="3234" y="304"/>
                    <a:pt x="3031" y="304"/>
                  </a:cubicBezTo>
                  <a:cubicBezTo>
                    <a:pt x="2625" y="304"/>
                    <a:pt x="2288" y="621"/>
                    <a:pt x="2247" y="1026"/>
                  </a:cubicBezTo>
                  <a:cubicBezTo>
                    <a:pt x="2115" y="925"/>
                    <a:pt x="1952" y="864"/>
                    <a:pt x="1774" y="864"/>
                  </a:cubicBezTo>
                  <a:cubicBezTo>
                    <a:pt x="1339" y="864"/>
                    <a:pt x="986" y="1225"/>
                    <a:pt x="986" y="1670"/>
                  </a:cubicBezTo>
                  <a:cubicBezTo>
                    <a:pt x="986" y="1676"/>
                    <a:pt x="988" y="1682"/>
                    <a:pt x="988" y="1687"/>
                  </a:cubicBezTo>
                  <a:cubicBezTo>
                    <a:pt x="886" y="1639"/>
                    <a:pt x="774" y="1611"/>
                    <a:pt x="655" y="1611"/>
                  </a:cubicBezTo>
                  <a:cubicBezTo>
                    <a:pt x="381" y="1611"/>
                    <a:pt x="140" y="1753"/>
                    <a:pt x="0" y="1970"/>
                  </a:cubicBezTo>
                  <a:cubicBezTo>
                    <a:pt x="98" y="2295"/>
                    <a:pt x="205" y="2614"/>
                    <a:pt x="323" y="2931"/>
                  </a:cubicBezTo>
                  <a:lnTo>
                    <a:pt x="6267" y="2931"/>
                  </a:lnTo>
                  <a:lnTo>
                    <a:pt x="6267" y="1436"/>
                  </a:lnTo>
                  <a:cubicBezTo>
                    <a:pt x="6267" y="992"/>
                    <a:pt x="5917" y="632"/>
                    <a:pt x="5482" y="632"/>
                  </a:cubicBezTo>
                  <a:cubicBezTo>
                    <a:pt x="5480" y="632"/>
                    <a:pt x="5478" y="632"/>
                    <a:pt x="5476" y="632"/>
                  </a:cubicBezTo>
                  <a:lnTo>
                    <a:pt x="5460" y="632"/>
                  </a:lnTo>
                  <a:cubicBezTo>
                    <a:pt x="5318" y="634"/>
                    <a:pt x="5186" y="676"/>
                    <a:pt x="5073" y="746"/>
                  </a:cubicBezTo>
                  <a:cubicBezTo>
                    <a:pt x="5043" y="330"/>
                    <a:pt x="4703" y="0"/>
                    <a:pt x="4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7"/>
            <p:cNvSpPr/>
            <p:nvPr/>
          </p:nvSpPr>
          <p:spPr>
            <a:xfrm>
              <a:off x="4666544" y="3523328"/>
              <a:ext cx="1477427" cy="580343"/>
            </a:xfrm>
            <a:custGeom>
              <a:rect b="b" l="l" r="r" t="t"/>
              <a:pathLst>
                <a:path extrusionOk="0" h="5264" w="13401">
                  <a:moveTo>
                    <a:pt x="0" y="0"/>
                  </a:moveTo>
                  <a:lnTo>
                    <a:pt x="0" y="5264"/>
                  </a:lnTo>
                  <a:lnTo>
                    <a:pt x="13400" y="5264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7"/>
            <p:cNvSpPr/>
            <p:nvPr/>
          </p:nvSpPr>
          <p:spPr>
            <a:xfrm>
              <a:off x="3482589" y="3230841"/>
              <a:ext cx="211344" cy="293148"/>
            </a:xfrm>
            <a:custGeom>
              <a:rect b="b" l="l" r="r" t="t"/>
              <a:pathLst>
                <a:path extrusionOk="0" h="2659" w="1917">
                  <a:moveTo>
                    <a:pt x="958" y="0"/>
                  </a:moveTo>
                  <a:lnTo>
                    <a:pt x="0" y="2658"/>
                  </a:lnTo>
                  <a:lnTo>
                    <a:pt x="1917" y="265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7"/>
            <p:cNvSpPr/>
            <p:nvPr/>
          </p:nvSpPr>
          <p:spPr>
            <a:xfrm>
              <a:off x="3588097" y="3230841"/>
              <a:ext cx="709222" cy="293148"/>
            </a:xfrm>
            <a:custGeom>
              <a:rect b="b" l="l" r="r" t="t"/>
              <a:pathLst>
                <a:path extrusionOk="0" h="2659" w="6433">
                  <a:moveTo>
                    <a:pt x="1" y="0"/>
                  </a:moveTo>
                  <a:lnTo>
                    <a:pt x="960" y="2658"/>
                  </a:lnTo>
                  <a:lnTo>
                    <a:pt x="6433" y="2658"/>
                  </a:lnTo>
                  <a:lnTo>
                    <a:pt x="54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7"/>
            <p:cNvSpPr/>
            <p:nvPr/>
          </p:nvSpPr>
          <p:spPr>
            <a:xfrm>
              <a:off x="3633850" y="3230841"/>
              <a:ext cx="142881" cy="293148"/>
            </a:xfrm>
            <a:custGeom>
              <a:rect b="b" l="l" r="r" t="t"/>
              <a:pathLst>
                <a:path extrusionOk="0" h="2659" w="1296">
                  <a:moveTo>
                    <a:pt x="0" y="0"/>
                  </a:moveTo>
                  <a:lnTo>
                    <a:pt x="959" y="2658"/>
                  </a:lnTo>
                  <a:lnTo>
                    <a:pt x="1296" y="265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7"/>
            <p:cNvSpPr/>
            <p:nvPr/>
          </p:nvSpPr>
          <p:spPr>
            <a:xfrm>
              <a:off x="4110893" y="3230841"/>
              <a:ext cx="142881" cy="293148"/>
            </a:xfrm>
            <a:custGeom>
              <a:rect b="b" l="l" r="r" t="t"/>
              <a:pathLst>
                <a:path extrusionOk="0" h="2659" w="1296">
                  <a:moveTo>
                    <a:pt x="0" y="0"/>
                  </a:moveTo>
                  <a:lnTo>
                    <a:pt x="958" y="2658"/>
                  </a:lnTo>
                  <a:lnTo>
                    <a:pt x="1296" y="265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7"/>
            <p:cNvSpPr/>
            <p:nvPr/>
          </p:nvSpPr>
          <p:spPr>
            <a:xfrm>
              <a:off x="3729214" y="3230841"/>
              <a:ext cx="142991" cy="293148"/>
            </a:xfrm>
            <a:custGeom>
              <a:rect b="b" l="l" r="r" t="t"/>
              <a:pathLst>
                <a:path extrusionOk="0" h="2659" w="1297">
                  <a:moveTo>
                    <a:pt x="1" y="0"/>
                  </a:moveTo>
                  <a:lnTo>
                    <a:pt x="959" y="2658"/>
                  </a:lnTo>
                  <a:lnTo>
                    <a:pt x="1296" y="265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7"/>
            <p:cNvSpPr/>
            <p:nvPr/>
          </p:nvSpPr>
          <p:spPr>
            <a:xfrm>
              <a:off x="3824579" y="3230841"/>
              <a:ext cx="142881" cy="293148"/>
            </a:xfrm>
            <a:custGeom>
              <a:rect b="b" l="l" r="r" t="t"/>
              <a:pathLst>
                <a:path extrusionOk="0" h="2659" w="1296">
                  <a:moveTo>
                    <a:pt x="0" y="0"/>
                  </a:moveTo>
                  <a:lnTo>
                    <a:pt x="960" y="2658"/>
                  </a:lnTo>
                  <a:lnTo>
                    <a:pt x="1296" y="265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7"/>
            <p:cNvSpPr/>
            <p:nvPr/>
          </p:nvSpPr>
          <p:spPr>
            <a:xfrm>
              <a:off x="3920054" y="3230841"/>
              <a:ext cx="142991" cy="293148"/>
            </a:xfrm>
            <a:custGeom>
              <a:rect b="b" l="l" r="r" t="t"/>
              <a:pathLst>
                <a:path extrusionOk="0" h="2659" w="1297">
                  <a:moveTo>
                    <a:pt x="0" y="0"/>
                  </a:moveTo>
                  <a:lnTo>
                    <a:pt x="959" y="2658"/>
                  </a:lnTo>
                  <a:lnTo>
                    <a:pt x="1296" y="265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7"/>
            <p:cNvSpPr/>
            <p:nvPr/>
          </p:nvSpPr>
          <p:spPr>
            <a:xfrm>
              <a:off x="4015308" y="3230841"/>
              <a:ext cx="142991" cy="293148"/>
            </a:xfrm>
            <a:custGeom>
              <a:rect b="b" l="l" r="r" t="t"/>
              <a:pathLst>
                <a:path extrusionOk="0" h="2659" w="1297">
                  <a:moveTo>
                    <a:pt x="1" y="0"/>
                  </a:moveTo>
                  <a:lnTo>
                    <a:pt x="960" y="2658"/>
                  </a:lnTo>
                  <a:lnTo>
                    <a:pt x="1297" y="265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7"/>
            <p:cNvSpPr/>
            <p:nvPr/>
          </p:nvSpPr>
          <p:spPr>
            <a:xfrm>
              <a:off x="3482589" y="3523880"/>
              <a:ext cx="211344" cy="579902"/>
            </a:xfrm>
            <a:custGeom>
              <a:rect b="b" l="l" r="r" t="t"/>
              <a:pathLst>
                <a:path extrusionOk="0" h="5260" w="1917">
                  <a:moveTo>
                    <a:pt x="0" y="0"/>
                  </a:moveTo>
                  <a:lnTo>
                    <a:pt x="0" y="5260"/>
                  </a:lnTo>
                  <a:lnTo>
                    <a:pt x="1917" y="5260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7"/>
            <p:cNvSpPr/>
            <p:nvPr/>
          </p:nvSpPr>
          <p:spPr>
            <a:xfrm>
              <a:off x="3693825" y="3523880"/>
              <a:ext cx="603495" cy="579902"/>
            </a:xfrm>
            <a:custGeom>
              <a:rect b="b" l="l" r="r" t="t"/>
              <a:pathLst>
                <a:path extrusionOk="0" h="5260" w="5474">
                  <a:moveTo>
                    <a:pt x="1" y="0"/>
                  </a:moveTo>
                  <a:lnTo>
                    <a:pt x="1" y="5260"/>
                  </a:lnTo>
                  <a:lnTo>
                    <a:pt x="5474" y="5260"/>
                  </a:lnTo>
                  <a:lnTo>
                    <a:pt x="54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7"/>
            <p:cNvSpPr/>
            <p:nvPr/>
          </p:nvSpPr>
          <p:spPr>
            <a:xfrm>
              <a:off x="3480715" y="3576137"/>
              <a:ext cx="552781" cy="158426"/>
            </a:xfrm>
            <a:custGeom>
              <a:rect b="b" l="l" r="r" t="t"/>
              <a:pathLst>
                <a:path extrusionOk="0" h="1437" w="5014">
                  <a:moveTo>
                    <a:pt x="1" y="0"/>
                  </a:moveTo>
                  <a:cubicBezTo>
                    <a:pt x="397" y="478"/>
                    <a:pt x="791" y="957"/>
                    <a:pt x="1186" y="1437"/>
                  </a:cubicBezTo>
                  <a:lnTo>
                    <a:pt x="5013" y="1437"/>
                  </a:lnTo>
                  <a:cubicBezTo>
                    <a:pt x="4610" y="958"/>
                    <a:pt x="4208" y="480"/>
                    <a:pt x="3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7"/>
            <p:cNvSpPr/>
            <p:nvPr/>
          </p:nvSpPr>
          <p:spPr>
            <a:xfrm>
              <a:off x="3347535" y="3576027"/>
              <a:ext cx="263933" cy="158315"/>
            </a:xfrm>
            <a:custGeom>
              <a:rect b="b" l="l" r="r" t="t"/>
              <a:pathLst>
                <a:path extrusionOk="0" h="1436" w="2394">
                  <a:moveTo>
                    <a:pt x="1209" y="0"/>
                  </a:moveTo>
                  <a:cubicBezTo>
                    <a:pt x="807" y="479"/>
                    <a:pt x="403" y="958"/>
                    <a:pt x="0" y="1436"/>
                  </a:cubicBezTo>
                  <a:lnTo>
                    <a:pt x="2394" y="1436"/>
                  </a:lnTo>
                  <a:cubicBezTo>
                    <a:pt x="1999" y="958"/>
                    <a:pt x="1604" y="479"/>
                    <a:pt x="1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7"/>
            <p:cNvSpPr/>
            <p:nvPr/>
          </p:nvSpPr>
          <p:spPr>
            <a:xfrm>
              <a:off x="3347535" y="3734233"/>
              <a:ext cx="263933" cy="369439"/>
            </a:xfrm>
            <a:custGeom>
              <a:rect b="b" l="l" r="r" t="t"/>
              <a:pathLst>
                <a:path extrusionOk="0" h="3351" w="2394">
                  <a:moveTo>
                    <a:pt x="0" y="1"/>
                  </a:moveTo>
                  <a:lnTo>
                    <a:pt x="0" y="3351"/>
                  </a:lnTo>
                  <a:lnTo>
                    <a:pt x="2394" y="3351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7"/>
            <p:cNvSpPr/>
            <p:nvPr/>
          </p:nvSpPr>
          <p:spPr>
            <a:xfrm>
              <a:off x="3611359" y="3734233"/>
              <a:ext cx="422138" cy="369439"/>
            </a:xfrm>
            <a:custGeom>
              <a:rect b="b" l="l" r="r" t="t"/>
              <a:pathLst>
                <a:path extrusionOk="0" h="3351" w="3829">
                  <a:moveTo>
                    <a:pt x="1" y="1"/>
                  </a:moveTo>
                  <a:lnTo>
                    <a:pt x="1" y="3351"/>
                  </a:lnTo>
                  <a:lnTo>
                    <a:pt x="3828" y="3351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7"/>
            <p:cNvSpPr/>
            <p:nvPr/>
          </p:nvSpPr>
          <p:spPr>
            <a:xfrm>
              <a:off x="3456902" y="3758818"/>
              <a:ext cx="50383" cy="50273"/>
            </a:xfrm>
            <a:custGeom>
              <a:rect b="b" l="l" r="r" t="t"/>
              <a:pathLst>
                <a:path extrusionOk="0" h="456" w="457">
                  <a:moveTo>
                    <a:pt x="1" y="1"/>
                  </a:moveTo>
                  <a:lnTo>
                    <a:pt x="1" y="456"/>
                  </a:lnTo>
                  <a:lnTo>
                    <a:pt x="456" y="456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7"/>
            <p:cNvSpPr/>
            <p:nvPr/>
          </p:nvSpPr>
          <p:spPr>
            <a:xfrm>
              <a:off x="3875183" y="3681534"/>
              <a:ext cx="580563" cy="422138"/>
            </a:xfrm>
            <a:custGeom>
              <a:rect b="b" l="l" r="r" t="t"/>
              <a:pathLst>
                <a:path extrusionOk="0" h="3829" w="5266">
                  <a:moveTo>
                    <a:pt x="1" y="1"/>
                  </a:moveTo>
                  <a:lnTo>
                    <a:pt x="1" y="3829"/>
                  </a:lnTo>
                  <a:lnTo>
                    <a:pt x="5265" y="3829"/>
                  </a:lnTo>
                  <a:lnTo>
                    <a:pt x="5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7"/>
            <p:cNvSpPr/>
            <p:nvPr/>
          </p:nvSpPr>
          <p:spPr>
            <a:xfrm>
              <a:off x="4455639" y="3681534"/>
              <a:ext cx="422027" cy="422138"/>
            </a:xfrm>
            <a:custGeom>
              <a:rect b="b" l="l" r="r" t="t"/>
              <a:pathLst>
                <a:path extrusionOk="0" h="3829" w="3828">
                  <a:moveTo>
                    <a:pt x="0" y="1"/>
                  </a:moveTo>
                  <a:lnTo>
                    <a:pt x="0" y="3829"/>
                  </a:lnTo>
                  <a:lnTo>
                    <a:pt x="3828" y="3829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7"/>
            <p:cNvSpPr/>
            <p:nvPr/>
          </p:nvSpPr>
          <p:spPr>
            <a:xfrm>
              <a:off x="3875183" y="3470520"/>
              <a:ext cx="791577" cy="211124"/>
            </a:xfrm>
            <a:custGeom>
              <a:rect b="b" l="l" r="r" t="t"/>
              <a:pathLst>
                <a:path extrusionOk="0" h="1915" w="7180">
                  <a:moveTo>
                    <a:pt x="2048" y="0"/>
                  </a:moveTo>
                  <a:cubicBezTo>
                    <a:pt x="1366" y="638"/>
                    <a:pt x="682" y="1276"/>
                    <a:pt x="1" y="1915"/>
                  </a:cubicBezTo>
                  <a:lnTo>
                    <a:pt x="5265" y="1915"/>
                  </a:lnTo>
                  <a:lnTo>
                    <a:pt x="71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7"/>
            <p:cNvSpPr/>
            <p:nvPr/>
          </p:nvSpPr>
          <p:spPr>
            <a:xfrm>
              <a:off x="4455639" y="3470520"/>
              <a:ext cx="422027" cy="211124"/>
            </a:xfrm>
            <a:custGeom>
              <a:rect b="b" l="l" r="r" t="t"/>
              <a:pathLst>
                <a:path extrusionOk="0" h="1915" w="3828">
                  <a:moveTo>
                    <a:pt x="1913" y="0"/>
                  </a:moveTo>
                  <a:cubicBezTo>
                    <a:pt x="1275" y="638"/>
                    <a:pt x="639" y="1276"/>
                    <a:pt x="0" y="1915"/>
                  </a:cubicBezTo>
                  <a:lnTo>
                    <a:pt x="3828" y="1915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7"/>
            <p:cNvSpPr/>
            <p:nvPr/>
          </p:nvSpPr>
          <p:spPr>
            <a:xfrm>
              <a:off x="4177042" y="3572830"/>
              <a:ext cx="225787" cy="108814"/>
            </a:xfrm>
            <a:custGeom>
              <a:rect b="b" l="l" r="r" t="t"/>
              <a:pathLst>
                <a:path extrusionOk="0" h="987" w="2048">
                  <a:moveTo>
                    <a:pt x="1" y="0"/>
                  </a:moveTo>
                  <a:lnTo>
                    <a:pt x="1091" y="987"/>
                  </a:lnTo>
                  <a:lnTo>
                    <a:pt x="2047" y="30"/>
                  </a:lnTo>
                  <a:cubicBezTo>
                    <a:pt x="1366" y="20"/>
                    <a:pt x="682" y="1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7"/>
            <p:cNvSpPr/>
            <p:nvPr/>
          </p:nvSpPr>
          <p:spPr>
            <a:xfrm>
              <a:off x="4086198" y="3572830"/>
              <a:ext cx="211124" cy="163718"/>
            </a:xfrm>
            <a:custGeom>
              <a:rect b="b" l="l" r="r" t="t"/>
              <a:pathLst>
                <a:path extrusionOk="0" h="1485" w="1915">
                  <a:moveTo>
                    <a:pt x="825" y="0"/>
                  </a:moveTo>
                  <a:lnTo>
                    <a:pt x="0" y="987"/>
                  </a:lnTo>
                  <a:cubicBezTo>
                    <a:pt x="307" y="1153"/>
                    <a:pt x="614" y="1319"/>
                    <a:pt x="922" y="1484"/>
                  </a:cubicBezTo>
                  <a:cubicBezTo>
                    <a:pt x="1254" y="1318"/>
                    <a:pt x="1583" y="1152"/>
                    <a:pt x="1915" y="987"/>
                  </a:cubicBezTo>
                  <a:lnTo>
                    <a:pt x="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7"/>
            <p:cNvSpPr/>
            <p:nvPr/>
          </p:nvSpPr>
          <p:spPr>
            <a:xfrm>
              <a:off x="4536561" y="3787042"/>
              <a:ext cx="22380" cy="22821"/>
            </a:xfrm>
            <a:custGeom>
              <a:rect b="b" l="l" r="r" t="t"/>
              <a:pathLst>
                <a:path extrusionOk="0" h="207" w="203">
                  <a:moveTo>
                    <a:pt x="1" y="0"/>
                  </a:moveTo>
                  <a:lnTo>
                    <a:pt x="1" y="206"/>
                  </a:lnTo>
                  <a:lnTo>
                    <a:pt x="202" y="20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7"/>
            <p:cNvSpPr/>
            <p:nvPr/>
          </p:nvSpPr>
          <p:spPr>
            <a:xfrm>
              <a:off x="4536561" y="3855065"/>
              <a:ext cx="22380" cy="22931"/>
            </a:xfrm>
            <a:custGeom>
              <a:rect b="b" l="l" r="r" t="t"/>
              <a:pathLst>
                <a:path extrusionOk="0" h="208" w="203">
                  <a:moveTo>
                    <a:pt x="1" y="0"/>
                  </a:moveTo>
                  <a:lnTo>
                    <a:pt x="1" y="207"/>
                  </a:lnTo>
                  <a:lnTo>
                    <a:pt x="202" y="20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7"/>
            <p:cNvSpPr/>
            <p:nvPr/>
          </p:nvSpPr>
          <p:spPr>
            <a:xfrm>
              <a:off x="4536561" y="3923088"/>
              <a:ext cx="22380" cy="22821"/>
            </a:xfrm>
            <a:custGeom>
              <a:rect b="b" l="l" r="r" t="t"/>
              <a:pathLst>
                <a:path extrusionOk="0" h="207" w="203">
                  <a:moveTo>
                    <a:pt x="1" y="0"/>
                  </a:moveTo>
                  <a:lnTo>
                    <a:pt x="1" y="206"/>
                  </a:lnTo>
                  <a:lnTo>
                    <a:pt x="202" y="20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7"/>
            <p:cNvSpPr/>
            <p:nvPr/>
          </p:nvSpPr>
          <p:spPr>
            <a:xfrm>
              <a:off x="4536561" y="3991111"/>
              <a:ext cx="22380" cy="22821"/>
            </a:xfrm>
            <a:custGeom>
              <a:rect b="b" l="l" r="r" t="t"/>
              <a:pathLst>
                <a:path extrusionOk="0" h="207" w="203">
                  <a:moveTo>
                    <a:pt x="1" y="0"/>
                  </a:moveTo>
                  <a:lnTo>
                    <a:pt x="1" y="206"/>
                  </a:lnTo>
                  <a:lnTo>
                    <a:pt x="202" y="20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7"/>
            <p:cNvSpPr/>
            <p:nvPr/>
          </p:nvSpPr>
          <p:spPr>
            <a:xfrm>
              <a:off x="4603041" y="3787042"/>
              <a:ext cx="22270" cy="22821"/>
            </a:xfrm>
            <a:custGeom>
              <a:rect b="b" l="l" r="r" t="t"/>
              <a:pathLst>
                <a:path extrusionOk="0" h="207" w="202">
                  <a:moveTo>
                    <a:pt x="0" y="0"/>
                  </a:moveTo>
                  <a:lnTo>
                    <a:pt x="0" y="206"/>
                  </a:lnTo>
                  <a:lnTo>
                    <a:pt x="202" y="20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7"/>
            <p:cNvSpPr/>
            <p:nvPr/>
          </p:nvSpPr>
          <p:spPr>
            <a:xfrm>
              <a:off x="4603041" y="3855065"/>
              <a:ext cx="22270" cy="22931"/>
            </a:xfrm>
            <a:custGeom>
              <a:rect b="b" l="l" r="r" t="t"/>
              <a:pathLst>
                <a:path extrusionOk="0" h="208" w="202">
                  <a:moveTo>
                    <a:pt x="0" y="0"/>
                  </a:moveTo>
                  <a:lnTo>
                    <a:pt x="0" y="207"/>
                  </a:lnTo>
                  <a:lnTo>
                    <a:pt x="202" y="20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7"/>
            <p:cNvSpPr/>
            <p:nvPr/>
          </p:nvSpPr>
          <p:spPr>
            <a:xfrm>
              <a:off x="4603041" y="3923088"/>
              <a:ext cx="22270" cy="22821"/>
            </a:xfrm>
            <a:custGeom>
              <a:rect b="b" l="l" r="r" t="t"/>
              <a:pathLst>
                <a:path extrusionOk="0" h="207" w="202">
                  <a:moveTo>
                    <a:pt x="0" y="0"/>
                  </a:moveTo>
                  <a:lnTo>
                    <a:pt x="0" y="206"/>
                  </a:lnTo>
                  <a:lnTo>
                    <a:pt x="202" y="20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7"/>
            <p:cNvSpPr/>
            <p:nvPr/>
          </p:nvSpPr>
          <p:spPr>
            <a:xfrm>
              <a:off x="4603041" y="3991111"/>
              <a:ext cx="22270" cy="22821"/>
            </a:xfrm>
            <a:custGeom>
              <a:rect b="b" l="l" r="r" t="t"/>
              <a:pathLst>
                <a:path extrusionOk="0" h="207" w="202">
                  <a:moveTo>
                    <a:pt x="0" y="0"/>
                  </a:moveTo>
                  <a:lnTo>
                    <a:pt x="0" y="206"/>
                  </a:lnTo>
                  <a:lnTo>
                    <a:pt x="202" y="20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7"/>
            <p:cNvSpPr/>
            <p:nvPr/>
          </p:nvSpPr>
          <p:spPr>
            <a:xfrm>
              <a:off x="4669631" y="3787042"/>
              <a:ext cx="22270" cy="22821"/>
            </a:xfrm>
            <a:custGeom>
              <a:rect b="b" l="l" r="r" t="t"/>
              <a:pathLst>
                <a:path extrusionOk="0" h="207" w="202">
                  <a:moveTo>
                    <a:pt x="0" y="0"/>
                  </a:moveTo>
                  <a:lnTo>
                    <a:pt x="0" y="206"/>
                  </a:lnTo>
                  <a:lnTo>
                    <a:pt x="202" y="20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7"/>
            <p:cNvSpPr/>
            <p:nvPr/>
          </p:nvSpPr>
          <p:spPr>
            <a:xfrm>
              <a:off x="4669631" y="3855065"/>
              <a:ext cx="22270" cy="22931"/>
            </a:xfrm>
            <a:custGeom>
              <a:rect b="b" l="l" r="r" t="t"/>
              <a:pathLst>
                <a:path extrusionOk="0" h="208" w="202">
                  <a:moveTo>
                    <a:pt x="0" y="0"/>
                  </a:moveTo>
                  <a:lnTo>
                    <a:pt x="0" y="207"/>
                  </a:lnTo>
                  <a:lnTo>
                    <a:pt x="202" y="20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7"/>
            <p:cNvSpPr/>
            <p:nvPr/>
          </p:nvSpPr>
          <p:spPr>
            <a:xfrm>
              <a:off x="4669631" y="3923088"/>
              <a:ext cx="22270" cy="22821"/>
            </a:xfrm>
            <a:custGeom>
              <a:rect b="b" l="l" r="r" t="t"/>
              <a:pathLst>
                <a:path extrusionOk="0" h="207" w="202">
                  <a:moveTo>
                    <a:pt x="0" y="0"/>
                  </a:moveTo>
                  <a:lnTo>
                    <a:pt x="0" y="206"/>
                  </a:lnTo>
                  <a:lnTo>
                    <a:pt x="202" y="20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7"/>
            <p:cNvSpPr/>
            <p:nvPr/>
          </p:nvSpPr>
          <p:spPr>
            <a:xfrm>
              <a:off x="4669631" y="3991111"/>
              <a:ext cx="22270" cy="22821"/>
            </a:xfrm>
            <a:custGeom>
              <a:rect b="b" l="l" r="r" t="t"/>
              <a:pathLst>
                <a:path extrusionOk="0" h="207" w="202">
                  <a:moveTo>
                    <a:pt x="0" y="0"/>
                  </a:moveTo>
                  <a:lnTo>
                    <a:pt x="0" y="206"/>
                  </a:lnTo>
                  <a:lnTo>
                    <a:pt x="202" y="20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05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7"/>
            <p:cNvSpPr/>
            <p:nvPr/>
          </p:nvSpPr>
          <p:spPr>
            <a:xfrm>
              <a:off x="4736110" y="3787042"/>
              <a:ext cx="22270" cy="22821"/>
            </a:xfrm>
            <a:custGeom>
              <a:rect b="b" l="l" r="r" t="t"/>
              <a:pathLst>
                <a:path extrusionOk="0" h="207" w="202">
                  <a:moveTo>
                    <a:pt x="1" y="0"/>
                  </a:moveTo>
                  <a:lnTo>
                    <a:pt x="1" y="206"/>
                  </a:lnTo>
                  <a:lnTo>
                    <a:pt x="201" y="20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7"/>
            <p:cNvSpPr/>
            <p:nvPr/>
          </p:nvSpPr>
          <p:spPr>
            <a:xfrm>
              <a:off x="4736110" y="3855065"/>
              <a:ext cx="22270" cy="22931"/>
            </a:xfrm>
            <a:custGeom>
              <a:rect b="b" l="l" r="r" t="t"/>
              <a:pathLst>
                <a:path extrusionOk="0" h="208" w="202">
                  <a:moveTo>
                    <a:pt x="1" y="0"/>
                  </a:moveTo>
                  <a:lnTo>
                    <a:pt x="1" y="207"/>
                  </a:lnTo>
                  <a:lnTo>
                    <a:pt x="201" y="20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7"/>
            <p:cNvSpPr/>
            <p:nvPr/>
          </p:nvSpPr>
          <p:spPr>
            <a:xfrm>
              <a:off x="4736110" y="3923088"/>
              <a:ext cx="22270" cy="22821"/>
            </a:xfrm>
            <a:custGeom>
              <a:rect b="b" l="l" r="r" t="t"/>
              <a:pathLst>
                <a:path extrusionOk="0" h="207" w="202">
                  <a:moveTo>
                    <a:pt x="1" y="0"/>
                  </a:moveTo>
                  <a:lnTo>
                    <a:pt x="1" y="206"/>
                  </a:lnTo>
                  <a:lnTo>
                    <a:pt x="201" y="20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7"/>
            <p:cNvSpPr/>
            <p:nvPr/>
          </p:nvSpPr>
          <p:spPr>
            <a:xfrm>
              <a:off x="4736110" y="3991111"/>
              <a:ext cx="22270" cy="22821"/>
            </a:xfrm>
            <a:custGeom>
              <a:rect b="b" l="l" r="r" t="t"/>
              <a:pathLst>
                <a:path extrusionOk="0" h="207" w="202">
                  <a:moveTo>
                    <a:pt x="1" y="0"/>
                  </a:moveTo>
                  <a:lnTo>
                    <a:pt x="1" y="206"/>
                  </a:lnTo>
                  <a:lnTo>
                    <a:pt x="201" y="20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05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7"/>
            <p:cNvSpPr/>
            <p:nvPr/>
          </p:nvSpPr>
          <p:spPr>
            <a:xfrm>
              <a:off x="4802700" y="3787042"/>
              <a:ext cx="22270" cy="22821"/>
            </a:xfrm>
            <a:custGeom>
              <a:rect b="b" l="l" r="r" t="t"/>
              <a:pathLst>
                <a:path extrusionOk="0" h="207" w="202">
                  <a:moveTo>
                    <a:pt x="0" y="0"/>
                  </a:moveTo>
                  <a:lnTo>
                    <a:pt x="0" y="206"/>
                  </a:lnTo>
                  <a:lnTo>
                    <a:pt x="201" y="20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7"/>
            <p:cNvSpPr/>
            <p:nvPr/>
          </p:nvSpPr>
          <p:spPr>
            <a:xfrm>
              <a:off x="4802700" y="3855065"/>
              <a:ext cx="22270" cy="22931"/>
            </a:xfrm>
            <a:custGeom>
              <a:rect b="b" l="l" r="r" t="t"/>
              <a:pathLst>
                <a:path extrusionOk="0" h="208" w="202">
                  <a:moveTo>
                    <a:pt x="0" y="0"/>
                  </a:moveTo>
                  <a:lnTo>
                    <a:pt x="0" y="207"/>
                  </a:lnTo>
                  <a:lnTo>
                    <a:pt x="201" y="20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7"/>
            <p:cNvSpPr/>
            <p:nvPr/>
          </p:nvSpPr>
          <p:spPr>
            <a:xfrm>
              <a:off x="4802700" y="3923088"/>
              <a:ext cx="22270" cy="22821"/>
            </a:xfrm>
            <a:custGeom>
              <a:rect b="b" l="l" r="r" t="t"/>
              <a:pathLst>
                <a:path extrusionOk="0" h="207" w="202">
                  <a:moveTo>
                    <a:pt x="0" y="0"/>
                  </a:moveTo>
                  <a:lnTo>
                    <a:pt x="0" y="206"/>
                  </a:lnTo>
                  <a:lnTo>
                    <a:pt x="201" y="20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7"/>
            <p:cNvSpPr/>
            <p:nvPr/>
          </p:nvSpPr>
          <p:spPr>
            <a:xfrm>
              <a:off x="4802700" y="3991111"/>
              <a:ext cx="22270" cy="22821"/>
            </a:xfrm>
            <a:custGeom>
              <a:rect b="b" l="l" r="r" t="t"/>
              <a:pathLst>
                <a:path extrusionOk="0" h="207" w="202">
                  <a:moveTo>
                    <a:pt x="0" y="0"/>
                  </a:moveTo>
                  <a:lnTo>
                    <a:pt x="0" y="206"/>
                  </a:lnTo>
                  <a:lnTo>
                    <a:pt x="201" y="20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05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7"/>
            <p:cNvSpPr/>
            <p:nvPr/>
          </p:nvSpPr>
          <p:spPr>
            <a:xfrm>
              <a:off x="3927882" y="3791562"/>
              <a:ext cx="28554" cy="78055"/>
            </a:xfrm>
            <a:custGeom>
              <a:rect b="b" l="l" r="r" t="t"/>
              <a:pathLst>
                <a:path extrusionOk="0" h="708" w="259">
                  <a:moveTo>
                    <a:pt x="1" y="0"/>
                  </a:moveTo>
                  <a:lnTo>
                    <a:pt x="1" y="707"/>
                  </a:lnTo>
                  <a:lnTo>
                    <a:pt x="259" y="707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7"/>
            <p:cNvSpPr/>
            <p:nvPr/>
          </p:nvSpPr>
          <p:spPr>
            <a:xfrm>
              <a:off x="4043532" y="3791562"/>
              <a:ext cx="28554" cy="78055"/>
            </a:xfrm>
            <a:custGeom>
              <a:rect b="b" l="l" r="r" t="t"/>
              <a:pathLst>
                <a:path extrusionOk="0" h="708" w="259">
                  <a:moveTo>
                    <a:pt x="0" y="0"/>
                  </a:moveTo>
                  <a:lnTo>
                    <a:pt x="0" y="707"/>
                  </a:lnTo>
                  <a:lnTo>
                    <a:pt x="258" y="70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7"/>
            <p:cNvSpPr/>
            <p:nvPr/>
          </p:nvSpPr>
          <p:spPr>
            <a:xfrm>
              <a:off x="4159182" y="3791562"/>
              <a:ext cx="28554" cy="78055"/>
            </a:xfrm>
            <a:custGeom>
              <a:rect b="b" l="l" r="r" t="t"/>
              <a:pathLst>
                <a:path extrusionOk="0" h="708" w="259">
                  <a:moveTo>
                    <a:pt x="0" y="0"/>
                  </a:moveTo>
                  <a:lnTo>
                    <a:pt x="0" y="707"/>
                  </a:lnTo>
                  <a:lnTo>
                    <a:pt x="258" y="70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7"/>
            <p:cNvSpPr/>
            <p:nvPr/>
          </p:nvSpPr>
          <p:spPr>
            <a:xfrm>
              <a:off x="4274722" y="3791562"/>
              <a:ext cx="28554" cy="78055"/>
            </a:xfrm>
            <a:custGeom>
              <a:rect b="b" l="l" r="r" t="t"/>
              <a:pathLst>
                <a:path extrusionOk="0" h="708" w="259">
                  <a:moveTo>
                    <a:pt x="1" y="0"/>
                  </a:moveTo>
                  <a:lnTo>
                    <a:pt x="1" y="707"/>
                  </a:lnTo>
                  <a:lnTo>
                    <a:pt x="259" y="707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7"/>
            <p:cNvSpPr/>
            <p:nvPr/>
          </p:nvSpPr>
          <p:spPr>
            <a:xfrm>
              <a:off x="4390372" y="3791562"/>
              <a:ext cx="28554" cy="78055"/>
            </a:xfrm>
            <a:custGeom>
              <a:rect b="b" l="l" r="r" t="t"/>
              <a:pathLst>
                <a:path extrusionOk="0" h="708" w="259">
                  <a:moveTo>
                    <a:pt x="1" y="0"/>
                  </a:moveTo>
                  <a:lnTo>
                    <a:pt x="1" y="707"/>
                  </a:lnTo>
                  <a:lnTo>
                    <a:pt x="259" y="707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7"/>
            <p:cNvSpPr/>
            <p:nvPr/>
          </p:nvSpPr>
          <p:spPr>
            <a:xfrm>
              <a:off x="3927882" y="3929151"/>
              <a:ext cx="28554" cy="78055"/>
            </a:xfrm>
            <a:custGeom>
              <a:rect b="b" l="l" r="r" t="t"/>
              <a:pathLst>
                <a:path extrusionOk="0" h="708" w="259">
                  <a:moveTo>
                    <a:pt x="1" y="1"/>
                  </a:moveTo>
                  <a:lnTo>
                    <a:pt x="1" y="708"/>
                  </a:lnTo>
                  <a:lnTo>
                    <a:pt x="259" y="70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7"/>
            <p:cNvSpPr/>
            <p:nvPr/>
          </p:nvSpPr>
          <p:spPr>
            <a:xfrm>
              <a:off x="4043532" y="3929151"/>
              <a:ext cx="28554" cy="78055"/>
            </a:xfrm>
            <a:custGeom>
              <a:rect b="b" l="l" r="r" t="t"/>
              <a:pathLst>
                <a:path extrusionOk="0" h="708" w="259">
                  <a:moveTo>
                    <a:pt x="0" y="1"/>
                  </a:moveTo>
                  <a:lnTo>
                    <a:pt x="0" y="708"/>
                  </a:lnTo>
                  <a:lnTo>
                    <a:pt x="258" y="70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7"/>
            <p:cNvSpPr/>
            <p:nvPr/>
          </p:nvSpPr>
          <p:spPr>
            <a:xfrm>
              <a:off x="4159182" y="3929151"/>
              <a:ext cx="28554" cy="78055"/>
            </a:xfrm>
            <a:custGeom>
              <a:rect b="b" l="l" r="r" t="t"/>
              <a:pathLst>
                <a:path extrusionOk="0" h="708" w="259">
                  <a:moveTo>
                    <a:pt x="0" y="1"/>
                  </a:moveTo>
                  <a:lnTo>
                    <a:pt x="0" y="708"/>
                  </a:lnTo>
                  <a:lnTo>
                    <a:pt x="258" y="70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7"/>
            <p:cNvSpPr/>
            <p:nvPr/>
          </p:nvSpPr>
          <p:spPr>
            <a:xfrm>
              <a:off x="4274722" y="3929151"/>
              <a:ext cx="28554" cy="78055"/>
            </a:xfrm>
            <a:custGeom>
              <a:rect b="b" l="l" r="r" t="t"/>
              <a:pathLst>
                <a:path extrusionOk="0" h="708" w="259">
                  <a:moveTo>
                    <a:pt x="1" y="1"/>
                  </a:moveTo>
                  <a:lnTo>
                    <a:pt x="1" y="708"/>
                  </a:lnTo>
                  <a:lnTo>
                    <a:pt x="259" y="70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7"/>
            <p:cNvSpPr/>
            <p:nvPr/>
          </p:nvSpPr>
          <p:spPr>
            <a:xfrm>
              <a:off x="4390372" y="3929151"/>
              <a:ext cx="28554" cy="78055"/>
            </a:xfrm>
            <a:custGeom>
              <a:rect b="b" l="l" r="r" t="t"/>
              <a:pathLst>
                <a:path extrusionOk="0" h="708" w="259">
                  <a:moveTo>
                    <a:pt x="1" y="1"/>
                  </a:moveTo>
                  <a:lnTo>
                    <a:pt x="1" y="708"/>
                  </a:lnTo>
                  <a:lnTo>
                    <a:pt x="259" y="70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7"/>
            <p:cNvSpPr/>
            <p:nvPr/>
          </p:nvSpPr>
          <p:spPr>
            <a:xfrm>
              <a:off x="3927882" y="3860356"/>
              <a:ext cx="28554" cy="8820"/>
            </a:xfrm>
            <a:custGeom>
              <a:rect b="b" l="l" r="r" t="t"/>
              <a:pathLst>
                <a:path extrusionOk="0" h="80" w="259">
                  <a:moveTo>
                    <a:pt x="1" y="1"/>
                  </a:moveTo>
                  <a:lnTo>
                    <a:pt x="1" y="79"/>
                  </a:lnTo>
                  <a:lnTo>
                    <a:pt x="259" y="79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7"/>
            <p:cNvSpPr/>
            <p:nvPr/>
          </p:nvSpPr>
          <p:spPr>
            <a:xfrm>
              <a:off x="4043532" y="3860356"/>
              <a:ext cx="28554" cy="8820"/>
            </a:xfrm>
            <a:custGeom>
              <a:rect b="b" l="l" r="r" t="t"/>
              <a:pathLst>
                <a:path extrusionOk="0" h="80" w="259">
                  <a:moveTo>
                    <a:pt x="0" y="1"/>
                  </a:moveTo>
                  <a:lnTo>
                    <a:pt x="0" y="79"/>
                  </a:lnTo>
                  <a:lnTo>
                    <a:pt x="258" y="79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7"/>
            <p:cNvSpPr/>
            <p:nvPr/>
          </p:nvSpPr>
          <p:spPr>
            <a:xfrm>
              <a:off x="4159182" y="3860356"/>
              <a:ext cx="28554" cy="8820"/>
            </a:xfrm>
            <a:custGeom>
              <a:rect b="b" l="l" r="r" t="t"/>
              <a:pathLst>
                <a:path extrusionOk="0" h="80" w="259">
                  <a:moveTo>
                    <a:pt x="0" y="1"/>
                  </a:moveTo>
                  <a:lnTo>
                    <a:pt x="0" y="79"/>
                  </a:lnTo>
                  <a:lnTo>
                    <a:pt x="258" y="79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7"/>
            <p:cNvSpPr/>
            <p:nvPr/>
          </p:nvSpPr>
          <p:spPr>
            <a:xfrm>
              <a:off x="4274722" y="3860356"/>
              <a:ext cx="28554" cy="8820"/>
            </a:xfrm>
            <a:custGeom>
              <a:rect b="b" l="l" r="r" t="t"/>
              <a:pathLst>
                <a:path extrusionOk="0" h="80" w="259">
                  <a:moveTo>
                    <a:pt x="1" y="1"/>
                  </a:moveTo>
                  <a:lnTo>
                    <a:pt x="1" y="79"/>
                  </a:lnTo>
                  <a:lnTo>
                    <a:pt x="259" y="79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7"/>
            <p:cNvSpPr/>
            <p:nvPr/>
          </p:nvSpPr>
          <p:spPr>
            <a:xfrm>
              <a:off x="4390372" y="3860356"/>
              <a:ext cx="28554" cy="8820"/>
            </a:xfrm>
            <a:custGeom>
              <a:rect b="b" l="l" r="r" t="t"/>
              <a:pathLst>
                <a:path extrusionOk="0" h="80" w="259">
                  <a:moveTo>
                    <a:pt x="1" y="1"/>
                  </a:moveTo>
                  <a:lnTo>
                    <a:pt x="1" y="79"/>
                  </a:lnTo>
                  <a:lnTo>
                    <a:pt x="259" y="79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7"/>
            <p:cNvSpPr/>
            <p:nvPr/>
          </p:nvSpPr>
          <p:spPr>
            <a:xfrm>
              <a:off x="3927882" y="3998056"/>
              <a:ext cx="28554" cy="8820"/>
            </a:xfrm>
            <a:custGeom>
              <a:rect b="b" l="l" r="r" t="t"/>
              <a:pathLst>
                <a:path extrusionOk="0" h="80" w="259">
                  <a:moveTo>
                    <a:pt x="1" y="1"/>
                  </a:moveTo>
                  <a:lnTo>
                    <a:pt x="1" y="80"/>
                  </a:lnTo>
                  <a:lnTo>
                    <a:pt x="259" y="80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7"/>
            <p:cNvSpPr/>
            <p:nvPr/>
          </p:nvSpPr>
          <p:spPr>
            <a:xfrm>
              <a:off x="4043532" y="3998056"/>
              <a:ext cx="28554" cy="8820"/>
            </a:xfrm>
            <a:custGeom>
              <a:rect b="b" l="l" r="r" t="t"/>
              <a:pathLst>
                <a:path extrusionOk="0" h="80" w="259">
                  <a:moveTo>
                    <a:pt x="0" y="1"/>
                  </a:moveTo>
                  <a:lnTo>
                    <a:pt x="0" y="80"/>
                  </a:lnTo>
                  <a:lnTo>
                    <a:pt x="258" y="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7"/>
            <p:cNvSpPr/>
            <p:nvPr/>
          </p:nvSpPr>
          <p:spPr>
            <a:xfrm>
              <a:off x="4159182" y="3998056"/>
              <a:ext cx="28554" cy="8820"/>
            </a:xfrm>
            <a:custGeom>
              <a:rect b="b" l="l" r="r" t="t"/>
              <a:pathLst>
                <a:path extrusionOk="0" h="80" w="259">
                  <a:moveTo>
                    <a:pt x="0" y="1"/>
                  </a:moveTo>
                  <a:lnTo>
                    <a:pt x="0" y="80"/>
                  </a:lnTo>
                  <a:lnTo>
                    <a:pt x="258" y="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7"/>
            <p:cNvSpPr/>
            <p:nvPr/>
          </p:nvSpPr>
          <p:spPr>
            <a:xfrm>
              <a:off x="4274722" y="3998056"/>
              <a:ext cx="28554" cy="8820"/>
            </a:xfrm>
            <a:custGeom>
              <a:rect b="b" l="l" r="r" t="t"/>
              <a:pathLst>
                <a:path extrusionOk="0" h="80" w="259">
                  <a:moveTo>
                    <a:pt x="1" y="1"/>
                  </a:moveTo>
                  <a:lnTo>
                    <a:pt x="1" y="80"/>
                  </a:lnTo>
                  <a:lnTo>
                    <a:pt x="259" y="80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7"/>
            <p:cNvSpPr/>
            <p:nvPr/>
          </p:nvSpPr>
          <p:spPr>
            <a:xfrm>
              <a:off x="4390372" y="3998056"/>
              <a:ext cx="28554" cy="8820"/>
            </a:xfrm>
            <a:custGeom>
              <a:rect b="b" l="l" r="r" t="t"/>
              <a:pathLst>
                <a:path extrusionOk="0" h="80" w="259">
                  <a:moveTo>
                    <a:pt x="1" y="1"/>
                  </a:moveTo>
                  <a:lnTo>
                    <a:pt x="1" y="80"/>
                  </a:lnTo>
                  <a:lnTo>
                    <a:pt x="259" y="80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7"/>
            <p:cNvSpPr/>
            <p:nvPr/>
          </p:nvSpPr>
          <p:spPr>
            <a:xfrm>
              <a:off x="5194081" y="3521013"/>
              <a:ext cx="266468" cy="158426"/>
            </a:xfrm>
            <a:custGeom>
              <a:rect b="b" l="l" r="r" t="t"/>
              <a:pathLst>
                <a:path extrusionOk="0" h="1437" w="2417">
                  <a:moveTo>
                    <a:pt x="1210" y="1"/>
                  </a:moveTo>
                  <a:lnTo>
                    <a:pt x="1" y="1436"/>
                  </a:lnTo>
                  <a:lnTo>
                    <a:pt x="2417" y="1436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7"/>
            <p:cNvSpPr/>
            <p:nvPr/>
          </p:nvSpPr>
          <p:spPr>
            <a:xfrm>
              <a:off x="5327481" y="3521013"/>
              <a:ext cx="552560" cy="158426"/>
            </a:xfrm>
            <a:custGeom>
              <a:rect b="b" l="l" r="r" t="t"/>
              <a:pathLst>
                <a:path extrusionOk="0" h="1437" w="5012">
                  <a:moveTo>
                    <a:pt x="0" y="1"/>
                  </a:moveTo>
                  <a:lnTo>
                    <a:pt x="1207" y="1436"/>
                  </a:lnTo>
                  <a:lnTo>
                    <a:pt x="5012" y="1436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7"/>
            <p:cNvSpPr/>
            <p:nvPr/>
          </p:nvSpPr>
          <p:spPr>
            <a:xfrm>
              <a:off x="5194081" y="3679329"/>
              <a:ext cx="260405" cy="424343"/>
            </a:xfrm>
            <a:custGeom>
              <a:rect b="b" l="l" r="r" t="t"/>
              <a:pathLst>
                <a:path extrusionOk="0" h="3849" w="2362">
                  <a:moveTo>
                    <a:pt x="1" y="0"/>
                  </a:moveTo>
                  <a:lnTo>
                    <a:pt x="1" y="3849"/>
                  </a:lnTo>
                  <a:lnTo>
                    <a:pt x="2361" y="3849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7"/>
            <p:cNvSpPr/>
            <p:nvPr/>
          </p:nvSpPr>
          <p:spPr>
            <a:xfrm>
              <a:off x="5454377" y="3679329"/>
              <a:ext cx="425666" cy="424343"/>
            </a:xfrm>
            <a:custGeom>
              <a:rect b="b" l="l" r="r" t="t"/>
              <a:pathLst>
                <a:path extrusionOk="0" h="3849" w="3861">
                  <a:moveTo>
                    <a:pt x="0" y="0"/>
                  </a:moveTo>
                  <a:lnTo>
                    <a:pt x="0" y="3849"/>
                  </a:lnTo>
                  <a:lnTo>
                    <a:pt x="3861" y="3849"/>
                  </a:lnTo>
                  <a:lnTo>
                    <a:pt x="38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7"/>
            <p:cNvSpPr/>
            <p:nvPr/>
          </p:nvSpPr>
          <p:spPr>
            <a:xfrm>
              <a:off x="5510824" y="3732248"/>
              <a:ext cx="17088" cy="17529"/>
            </a:xfrm>
            <a:custGeom>
              <a:rect b="b" l="l" r="r" t="t"/>
              <a:pathLst>
                <a:path extrusionOk="0" h="159" w="155">
                  <a:moveTo>
                    <a:pt x="0" y="0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7"/>
            <p:cNvSpPr/>
            <p:nvPr/>
          </p:nvSpPr>
          <p:spPr>
            <a:xfrm>
              <a:off x="5510824" y="3784396"/>
              <a:ext cx="17088" cy="17640"/>
            </a:xfrm>
            <a:custGeom>
              <a:rect b="b" l="l" r="r" t="t"/>
              <a:pathLst>
                <a:path extrusionOk="0" h="160" w="155">
                  <a:moveTo>
                    <a:pt x="0" y="1"/>
                  </a:moveTo>
                  <a:lnTo>
                    <a:pt x="0" y="160"/>
                  </a:lnTo>
                  <a:lnTo>
                    <a:pt x="155" y="160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7"/>
            <p:cNvSpPr/>
            <p:nvPr/>
          </p:nvSpPr>
          <p:spPr>
            <a:xfrm>
              <a:off x="5510824" y="3836763"/>
              <a:ext cx="17088" cy="17640"/>
            </a:xfrm>
            <a:custGeom>
              <a:rect b="b" l="l" r="r" t="t"/>
              <a:pathLst>
                <a:path extrusionOk="0" h="160" w="155">
                  <a:moveTo>
                    <a:pt x="0" y="1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7"/>
            <p:cNvSpPr/>
            <p:nvPr/>
          </p:nvSpPr>
          <p:spPr>
            <a:xfrm>
              <a:off x="5510824" y="3889241"/>
              <a:ext cx="17088" cy="17640"/>
            </a:xfrm>
            <a:custGeom>
              <a:rect b="b" l="l" r="r" t="t"/>
              <a:pathLst>
                <a:path extrusionOk="0" h="160" w="155">
                  <a:moveTo>
                    <a:pt x="0" y="0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7"/>
            <p:cNvSpPr/>
            <p:nvPr/>
          </p:nvSpPr>
          <p:spPr>
            <a:xfrm>
              <a:off x="5510824" y="3941609"/>
              <a:ext cx="17088" cy="17529"/>
            </a:xfrm>
            <a:custGeom>
              <a:rect b="b" l="l" r="r" t="t"/>
              <a:pathLst>
                <a:path extrusionOk="0" h="159" w="155">
                  <a:moveTo>
                    <a:pt x="0" y="0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7"/>
            <p:cNvSpPr/>
            <p:nvPr/>
          </p:nvSpPr>
          <p:spPr>
            <a:xfrm>
              <a:off x="5561869" y="3732248"/>
              <a:ext cx="17309" cy="17529"/>
            </a:xfrm>
            <a:custGeom>
              <a:rect b="b" l="l" r="r" t="t"/>
              <a:pathLst>
                <a:path extrusionOk="0" h="159" w="157">
                  <a:moveTo>
                    <a:pt x="1" y="0"/>
                  </a:moveTo>
                  <a:lnTo>
                    <a:pt x="1" y="159"/>
                  </a:lnTo>
                  <a:lnTo>
                    <a:pt x="156" y="15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7"/>
            <p:cNvSpPr/>
            <p:nvPr/>
          </p:nvSpPr>
          <p:spPr>
            <a:xfrm>
              <a:off x="5561869" y="3784396"/>
              <a:ext cx="17309" cy="17640"/>
            </a:xfrm>
            <a:custGeom>
              <a:rect b="b" l="l" r="r" t="t"/>
              <a:pathLst>
                <a:path extrusionOk="0" h="160" w="157">
                  <a:moveTo>
                    <a:pt x="1" y="1"/>
                  </a:moveTo>
                  <a:lnTo>
                    <a:pt x="1" y="160"/>
                  </a:lnTo>
                  <a:lnTo>
                    <a:pt x="156" y="16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7"/>
            <p:cNvSpPr/>
            <p:nvPr/>
          </p:nvSpPr>
          <p:spPr>
            <a:xfrm>
              <a:off x="5561869" y="3836763"/>
              <a:ext cx="17309" cy="17640"/>
            </a:xfrm>
            <a:custGeom>
              <a:rect b="b" l="l" r="r" t="t"/>
              <a:pathLst>
                <a:path extrusionOk="0" h="160" w="157">
                  <a:moveTo>
                    <a:pt x="1" y="1"/>
                  </a:moveTo>
                  <a:lnTo>
                    <a:pt x="1" y="159"/>
                  </a:lnTo>
                  <a:lnTo>
                    <a:pt x="156" y="159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7"/>
            <p:cNvSpPr/>
            <p:nvPr/>
          </p:nvSpPr>
          <p:spPr>
            <a:xfrm>
              <a:off x="5561869" y="3889241"/>
              <a:ext cx="17309" cy="17640"/>
            </a:xfrm>
            <a:custGeom>
              <a:rect b="b" l="l" r="r" t="t"/>
              <a:pathLst>
                <a:path extrusionOk="0" h="160" w="157">
                  <a:moveTo>
                    <a:pt x="1" y="0"/>
                  </a:moveTo>
                  <a:lnTo>
                    <a:pt x="1" y="159"/>
                  </a:lnTo>
                  <a:lnTo>
                    <a:pt x="156" y="15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7"/>
            <p:cNvSpPr/>
            <p:nvPr/>
          </p:nvSpPr>
          <p:spPr>
            <a:xfrm>
              <a:off x="5561869" y="3941609"/>
              <a:ext cx="17309" cy="17529"/>
            </a:xfrm>
            <a:custGeom>
              <a:rect b="b" l="l" r="r" t="t"/>
              <a:pathLst>
                <a:path extrusionOk="0" h="159" w="157">
                  <a:moveTo>
                    <a:pt x="1" y="0"/>
                  </a:moveTo>
                  <a:lnTo>
                    <a:pt x="1" y="159"/>
                  </a:lnTo>
                  <a:lnTo>
                    <a:pt x="156" y="15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7"/>
            <p:cNvSpPr/>
            <p:nvPr/>
          </p:nvSpPr>
          <p:spPr>
            <a:xfrm>
              <a:off x="5613244" y="3732248"/>
              <a:ext cx="17088" cy="17529"/>
            </a:xfrm>
            <a:custGeom>
              <a:rect b="b" l="l" r="r" t="t"/>
              <a:pathLst>
                <a:path extrusionOk="0" h="159" w="155">
                  <a:moveTo>
                    <a:pt x="0" y="0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7"/>
            <p:cNvSpPr/>
            <p:nvPr/>
          </p:nvSpPr>
          <p:spPr>
            <a:xfrm>
              <a:off x="5613244" y="3784396"/>
              <a:ext cx="17088" cy="17640"/>
            </a:xfrm>
            <a:custGeom>
              <a:rect b="b" l="l" r="r" t="t"/>
              <a:pathLst>
                <a:path extrusionOk="0" h="160" w="155">
                  <a:moveTo>
                    <a:pt x="0" y="1"/>
                  </a:moveTo>
                  <a:lnTo>
                    <a:pt x="0" y="160"/>
                  </a:lnTo>
                  <a:lnTo>
                    <a:pt x="155" y="160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7"/>
            <p:cNvSpPr/>
            <p:nvPr/>
          </p:nvSpPr>
          <p:spPr>
            <a:xfrm>
              <a:off x="5613244" y="3836763"/>
              <a:ext cx="17088" cy="17640"/>
            </a:xfrm>
            <a:custGeom>
              <a:rect b="b" l="l" r="r" t="t"/>
              <a:pathLst>
                <a:path extrusionOk="0" h="160" w="155">
                  <a:moveTo>
                    <a:pt x="0" y="1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7"/>
            <p:cNvSpPr/>
            <p:nvPr/>
          </p:nvSpPr>
          <p:spPr>
            <a:xfrm>
              <a:off x="5613244" y="3889241"/>
              <a:ext cx="17088" cy="17640"/>
            </a:xfrm>
            <a:custGeom>
              <a:rect b="b" l="l" r="r" t="t"/>
              <a:pathLst>
                <a:path extrusionOk="0" h="160" w="155">
                  <a:moveTo>
                    <a:pt x="0" y="0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7"/>
            <p:cNvSpPr/>
            <p:nvPr/>
          </p:nvSpPr>
          <p:spPr>
            <a:xfrm>
              <a:off x="5613244" y="3941609"/>
              <a:ext cx="17088" cy="17529"/>
            </a:xfrm>
            <a:custGeom>
              <a:rect b="b" l="l" r="r" t="t"/>
              <a:pathLst>
                <a:path extrusionOk="0" h="159" w="155">
                  <a:moveTo>
                    <a:pt x="0" y="0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7"/>
            <p:cNvSpPr/>
            <p:nvPr/>
          </p:nvSpPr>
          <p:spPr>
            <a:xfrm>
              <a:off x="5664399" y="3732248"/>
              <a:ext cx="17199" cy="17529"/>
            </a:xfrm>
            <a:custGeom>
              <a:rect b="b" l="l" r="r" t="t"/>
              <a:pathLst>
                <a:path extrusionOk="0" h="159" w="156">
                  <a:moveTo>
                    <a:pt x="1" y="0"/>
                  </a:moveTo>
                  <a:lnTo>
                    <a:pt x="1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7"/>
            <p:cNvSpPr/>
            <p:nvPr/>
          </p:nvSpPr>
          <p:spPr>
            <a:xfrm>
              <a:off x="5664399" y="3784396"/>
              <a:ext cx="17199" cy="17640"/>
            </a:xfrm>
            <a:custGeom>
              <a:rect b="b" l="l" r="r" t="t"/>
              <a:pathLst>
                <a:path extrusionOk="0" h="160" w="156">
                  <a:moveTo>
                    <a:pt x="1" y="1"/>
                  </a:moveTo>
                  <a:lnTo>
                    <a:pt x="1" y="160"/>
                  </a:lnTo>
                  <a:lnTo>
                    <a:pt x="155" y="160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7"/>
            <p:cNvSpPr/>
            <p:nvPr/>
          </p:nvSpPr>
          <p:spPr>
            <a:xfrm>
              <a:off x="5664399" y="3836763"/>
              <a:ext cx="17199" cy="17640"/>
            </a:xfrm>
            <a:custGeom>
              <a:rect b="b" l="l" r="r" t="t"/>
              <a:pathLst>
                <a:path extrusionOk="0" h="160" w="156">
                  <a:moveTo>
                    <a:pt x="1" y="1"/>
                  </a:moveTo>
                  <a:lnTo>
                    <a:pt x="1" y="159"/>
                  </a:lnTo>
                  <a:lnTo>
                    <a:pt x="155" y="15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7"/>
            <p:cNvSpPr/>
            <p:nvPr/>
          </p:nvSpPr>
          <p:spPr>
            <a:xfrm>
              <a:off x="5664399" y="3889241"/>
              <a:ext cx="17199" cy="17640"/>
            </a:xfrm>
            <a:custGeom>
              <a:rect b="b" l="l" r="r" t="t"/>
              <a:pathLst>
                <a:path extrusionOk="0" h="160" w="156">
                  <a:moveTo>
                    <a:pt x="1" y="0"/>
                  </a:moveTo>
                  <a:lnTo>
                    <a:pt x="1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7"/>
            <p:cNvSpPr/>
            <p:nvPr/>
          </p:nvSpPr>
          <p:spPr>
            <a:xfrm>
              <a:off x="5664399" y="3941609"/>
              <a:ext cx="17199" cy="17529"/>
            </a:xfrm>
            <a:custGeom>
              <a:rect b="b" l="l" r="r" t="t"/>
              <a:pathLst>
                <a:path extrusionOk="0" h="159" w="156">
                  <a:moveTo>
                    <a:pt x="1" y="0"/>
                  </a:moveTo>
                  <a:lnTo>
                    <a:pt x="1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7"/>
            <p:cNvSpPr/>
            <p:nvPr/>
          </p:nvSpPr>
          <p:spPr>
            <a:xfrm>
              <a:off x="5715665" y="3732248"/>
              <a:ext cx="17088" cy="17529"/>
            </a:xfrm>
            <a:custGeom>
              <a:rect b="b" l="l" r="r" t="t"/>
              <a:pathLst>
                <a:path extrusionOk="0" h="159" w="155">
                  <a:moveTo>
                    <a:pt x="0" y="0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7"/>
            <p:cNvSpPr/>
            <p:nvPr/>
          </p:nvSpPr>
          <p:spPr>
            <a:xfrm>
              <a:off x="5715665" y="3784396"/>
              <a:ext cx="17088" cy="17640"/>
            </a:xfrm>
            <a:custGeom>
              <a:rect b="b" l="l" r="r" t="t"/>
              <a:pathLst>
                <a:path extrusionOk="0" h="160" w="155">
                  <a:moveTo>
                    <a:pt x="0" y="1"/>
                  </a:moveTo>
                  <a:lnTo>
                    <a:pt x="0" y="160"/>
                  </a:lnTo>
                  <a:lnTo>
                    <a:pt x="155" y="160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7"/>
            <p:cNvSpPr/>
            <p:nvPr/>
          </p:nvSpPr>
          <p:spPr>
            <a:xfrm>
              <a:off x="5715665" y="3836763"/>
              <a:ext cx="17088" cy="17640"/>
            </a:xfrm>
            <a:custGeom>
              <a:rect b="b" l="l" r="r" t="t"/>
              <a:pathLst>
                <a:path extrusionOk="0" h="160" w="155">
                  <a:moveTo>
                    <a:pt x="0" y="1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7"/>
            <p:cNvSpPr/>
            <p:nvPr/>
          </p:nvSpPr>
          <p:spPr>
            <a:xfrm>
              <a:off x="5715665" y="3889241"/>
              <a:ext cx="17088" cy="17640"/>
            </a:xfrm>
            <a:custGeom>
              <a:rect b="b" l="l" r="r" t="t"/>
              <a:pathLst>
                <a:path extrusionOk="0" h="160" w="155">
                  <a:moveTo>
                    <a:pt x="0" y="0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7"/>
            <p:cNvSpPr/>
            <p:nvPr/>
          </p:nvSpPr>
          <p:spPr>
            <a:xfrm>
              <a:off x="5715665" y="3941609"/>
              <a:ext cx="17088" cy="17529"/>
            </a:xfrm>
            <a:custGeom>
              <a:rect b="b" l="l" r="r" t="t"/>
              <a:pathLst>
                <a:path extrusionOk="0" h="159" w="155">
                  <a:moveTo>
                    <a:pt x="0" y="0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7"/>
            <p:cNvSpPr/>
            <p:nvPr/>
          </p:nvSpPr>
          <p:spPr>
            <a:xfrm>
              <a:off x="5766930" y="3732248"/>
              <a:ext cx="17199" cy="17529"/>
            </a:xfrm>
            <a:custGeom>
              <a:rect b="b" l="l" r="r" t="t"/>
              <a:pathLst>
                <a:path extrusionOk="0" h="159" w="156">
                  <a:moveTo>
                    <a:pt x="1" y="0"/>
                  </a:moveTo>
                  <a:lnTo>
                    <a:pt x="1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7"/>
            <p:cNvSpPr/>
            <p:nvPr/>
          </p:nvSpPr>
          <p:spPr>
            <a:xfrm>
              <a:off x="5766930" y="3784396"/>
              <a:ext cx="17199" cy="17640"/>
            </a:xfrm>
            <a:custGeom>
              <a:rect b="b" l="l" r="r" t="t"/>
              <a:pathLst>
                <a:path extrusionOk="0" h="160" w="156">
                  <a:moveTo>
                    <a:pt x="1" y="1"/>
                  </a:moveTo>
                  <a:lnTo>
                    <a:pt x="1" y="160"/>
                  </a:lnTo>
                  <a:lnTo>
                    <a:pt x="155" y="160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7"/>
            <p:cNvSpPr/>
            <p:nvPr/>
          </p:nvSpPr>
          <p:spPr>
            <a:xfrm>
              <a:off x="5766930" y="3836763"/>
              <a:ext cx="17199" cy="17640"/>
            </a:xfrm>
            <a:custGeom>
              <a:rect b="b" l="l" r="r" t="t"/>
              <a:pathLst>
                <a:path extrusionOk="0" h="160" w="156">
                  <a:moveTo>
                    <a:pt x="1" y="1"/>
                  </a:moveTo>
                  <a:lnTo>
                    <a:pt x="1" y="159"/>
                  </a:lnTo>
                  <a:lnTo>
                    <a:pt x="155" y="15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7"/>
            <p:cNvSpPr/>
            <p:nvPr/>
          </p:nvSpPr>
          <p:spPr>
            <a:xfrm>
              <a:off x="5766930" y="3889241"/>
              <a:ext cx="17199" cy="17640"/>
            </a:xfrm>
            <a:custGeom>
              <a:rect b="b" l="l" r="r" t="t"/>
              <a:pathLst>
                <a:path extrusionOk="0" h="160" w="156">
                  <a:moveTo>
                    <a:pt x="1" y="0"/>
                  </a:moveTo>
                  <a:lnTo>
                    <a:pt x="1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7"/>
            <p:cNvSpPr/>
            <p:nvPr/>
          </p:nvSpPr>
          <p:spPr>
            <a:xfrm>
              <a:off x="5766930" y="3941609"/>
              <a:ext cx="17199" cy="17529"/>
            </a:xfrm>
            <a:custGeom>
              <a:rect b="b" l="l" r="r" t="t"/>
              <a:pathLst>
                <a:path extrusionOk="0" h="159" w="156">
                  <a:moveTo>
                    <a:pt x="1" y="0"/>
                  </a:moveTo>
                  <a:lnTo>
                    <a:pt x="1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7"/>
            <p:cNvSpPr/>
            <p:nvPr/>
          </p:nvSpPr>
          <p:spPr>
            <a:xfrm>
              <a:off x="5818196" y="3732248"/>
              <a:ext cx="17088" cy="17529"/>
            </a:xfrm>
            <a:custGeom>
              <a:rect b="b" l="l" r="r" t="t"/>
              <a:pathLst>
                <a:path extrusionOk="0" h="159" w="155">
                  <a:moveTo>
                    <a:pt x="0" y="0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7"/>
            <p:cNvSpPr/>
            <p:nvPr/>
          </p:nvSpPr>
          <p:spPr>
            <a:xfrm>
              <a:off x="5818196" y="3784396"/>
              <a:ext cx="17088" cy="17640"/>
            </a:xfrm>
            <a:custGeom>
              <a:rect b="b" l="l" r="r" t="t"/>
              <a:pathLst>
                <a:path extrusionOk="0" h="160" w="155">
                  <a:moveTo>
                    <a:pt x="0" y="1"/>
                  </a:moveTo>
                  <a:lnTo>
                    <a:pt x="0" y="160"/>
                  </a:lnTo>
                  <a:lnTo>
                    <a:pt x="155" y="160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7"/>
            <p:cNvSpPr/>
            <p:nvPr/>
          </p:nvSpPr>
          <p:spPr>
            <a:xfrm>
              <a:off x="5818196" y="3836763"/>
              <a:ext cx="17088" cy="17640"/>
            </a:xfrm>
            <a:custGeom>
              <a:rect b="b" l="l" r="r" t="t"/>
              <a:pathLst>
                <a:path extrusionOk="0" h="160" w="155">
                  <a:moveTo>
                    <a:pt x="0" y="1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7"/>
            <p:cNvSpPr/>
            <p:nvPr/>
          </p:nvSpPr>
          <p:spPr>
            <a:xfrm>
              <a:off x="5818196" y="3889241"/>
              <a:ext cx="17088" cy="17640"/>
            </a:xfrm>
            <a:custGeom>
              <a:rect b="b" l="l" r="r" t="t"/>
              <a:pathLst>
                <a:path extrusionOk="0" h="160" w="155">
                  <a:moveTo>
                    <a:pt x="0" y="0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7"/>
            <p:cNvSpPr/>
            <p:nvPr/>
          </p:nvSpPr>
          <p:spPr>
            <a:xfrm>
              <a:off x="5818196" y="3941609"/>
              <a:ext cx="17088" cy="17529"/>
            </a:xfrm>
            <a:custGeom>
              <a:rect b="b" l="l" r="r" t="t"/>
              <a:pathLst>
                <a:path extrusionOk="0" h="159" w="155">
                  <a:moveTo>
                    <a:pt x="0" y="0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7"/>
            <p:cNvSpPr/>
            <p:nvPr/>
          </p:nvSpPr>
          <p:spPr>
            <a:xfrm>
              <a:off x="5510824" y="3993867"/>
              <a:ext cx="17088" cy="17529"/>
            </a:xfrm>
            <a:custGeom>
              <a:rect b="b" l="l" r="r" t="t"/>
              <a:pathLst>
                <a:path extrusionOk="0" h="159" w="155">
                  <a:moveTo>
                    <a:pt x="0" y="1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7"/>
            <p:cNvSpPr/>
            <p:nvPr/>
          </p:nvSpPr>
          <p:spPr>
            <a:xfrm>
              <a:off x="5561869" y="3993867"/>
              <a:ext cx="17309" cy="17529"/>
            </a:xfrm>
            <a:custGeom>
              <a:rect b="b" l="l" r="r" t="t"/>
              <a:pathLst>
                <a:path extrusionOk="0" h="159" w="157">
                  <a:moveTo>
                    <a:pt x="1" y="1"/>
                  </a:moveTo>
                  <a:lnTo>
                    <a:pt x="1" y="159"/>
                  </a:lnTo>
                  <a:lnTo>
                    <a:pt x="156" y="159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7"/>
            <p:cNvSpPr/>
            <p:nvPr/>
          </p:nvSpPr>
          <p:spPr>
            <a:xfrm>
              <a:off x="5613244" y="3993867"/>
              <a:ext cx="17088" cy="17529"/>
            </a:xfrm>
            <a:custGeom>
              <a:rect b="b" l="l" r="r" t="t"/>
              <a:pathLst>
                <a:path extrusionOk="0" h="159" w="155">
                  <a:moveTo>
                    <a:pt x="0" y="1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7"/>
            <p:cNvSpPr/>
            <p:nvPr/>
          </p:nvSpPr>
          <p:spPr>
            <a:xfrm>
              <a:off x="5664399" y="3993867"/>
              <a:ext cx="17199" cy="17529"/>
            </a:xfrm>
            <a:custGeom>
              <a:rect b="b" l="l" r="r" t="t"/>
              <a:pathLst>
                <a:path extrusionOk="0" h="159" w="156">
                  <a:moveTo>
                    <a:pt x="1" y="1"/>
                  </a:moveTo>
                  <a:lnTo>
                    <a:pt x="1" y="159"/>
                  </a:lnTo>
                  <a:lnTo>
                    <a:pt x="155" y="15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7"/>
            <p:cNvSpPr/>
            <p:nvPr/>
          </p:nvSpPr>
          <p:spPr>
            <a:xfrm>
              <a:off x="5715665" y="3993867"/>
              <a:ext cx="17088" cy="17529"/>
            </a:xfrm>
            <a:custGeom>
              <a:rect b="b" l="l" r="r" t="t"/>
              <a:pathLst>
                <a:path extrusionOk="0" h="159" w="155">
                  <a:moveTo>
                    <a:pt x="0" y="1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7"/>
            <p:cNvSpPr/>
            <p:nvPr/>
          </p:nvSpPr>
          <p:spPr>
            <a:xfrm>
              <a:off x="5766930" y="3993867"/>
              <a:ext cx="17199" cy="17529"/>
            </a:xfrm>
            <a:custGeom>
              <a:rect b="b" l="l" r="r" t="t"/>
              <a:pathLst>
                <a:path extrusionOk="0" h="159" w="156">
                  <a:moveTo>
                    <a:pt x="1" y="1"/>
                  </a:moveTo>
                  <a:lnTo>
                    <a:pt x="1" y="159"/>
                  </a:lnTo>
                  <a:lnTo>
                    <a:pt x="155" y="15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7"/>
            <p:cNvSpPr/>
            <p:nvPr/>
          </p:nvSpPr>
          <p:spPr>
            <a:xfrm>
              <a:off x="5818196" y="3993867"/>
              <a:ext cx="17088" cy="17529"/>
            </a:xfrm>
            <a:custGeom>
              <a:rect b="b" l="l" r="r" t="t"/>
              <a:pathLst>
                <a:path extrusionOk="0" h="159" w="155">
                  <a:moveTo>
                    <a:pt x="0" y="1"/>
                  </a:moveTo>
                  <a:lnTo>
                    <a:pt x="0" y="159"/>
                  </a:lnTo>
                  <a:lnTo>
                    <a:pt x="155" y="15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7"/>
            <p:cNvSpPr/>
            <p:nvPr/>
          </p:nvSpPr>
          <p:spPr>
            <a:xfrm>
              <a:off x="5699128" y="3521013"/>
              <a:ext cx="146519" cy="158426"/>
            </a:xfrm>
            <a:custGeom>
              <a:rect b="b" l="l" r="r" t="t"/>
              <a:pathLst>
                <a:path extrusionOk="0" h="1437" w="1329">
                  <a:moveTo>
                    <a:pt x="1" y="1"/>
                  </a:moveTo>
                  <a:lnTo>
                    <a:pt x="1209" y="1436"/>
                  </a:lnTo>
                  <a:lnTo>
                    <a:pt x="1329" y="1436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7"/>
            <p:cNvSpPr/>
            <p:nvPr/>
          </p:nvSpPr>
          <p:spPr>
            <a:xfrm>
              <a:off x="5643011" y="3521013"/>
              <a:ext cx="146629" cy="158426"/>
            </a:xfrm>
            <a:custGeom>
              <a:rect b="b" l="l" r="r" t="t"/>
              <a:pathLst>
                <a:path extrusionOk="0" h="1437" w="1330">
                  <a:moveTo>
                    <a:pt x="0" y="1"/>
                  </a:moveTo>
                  <a:lnTo>
                    <a:pt x="1208" y="1436"/>
                  </a:lnTo>
                  <a:lnTo>
                    <a:pt x="1329" y="1436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7"/>
            <p:cNvSpPr/>
            <p:nvPr/>
          </p:nvSpPr>
          <p:spPr>
            <a:xfrm>
              <a:off x="5586675" y="3521013"/>
              <a:ext cx="146629" cy="158426"/>
            </a:xfrm>
            <a:custGeom>
              <a:rect b="b" l="l" r="r" t="t"/>
              <a:pathLst>
                <a:path extrusionOk="0" h="1437" w="1330">
                  <a:moveTo>
                    <a:pt x="1" y="1"/>
                  </a:moveTo>
                  <a:lnTo>
                    <a:pt x="1208" y="1436"/>
                  </a:lnTo>
                  <a:lnTo>
                    <a:pt x="1330" y="1436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7"/>
            <p:cNvSpPr/>
            <p:nvPr/>
          </p:nvSpPr>
          <p:spPr>
            <a:xfrm>
              <a:off x="5530558" y="3521013"/>
              <a:ext cx="146519" cy="158426"/>
            </a:xfrm>
            <a:custGeom>
              <a:rect b="b" l="l" r="r" t="t"/>
              <a:pathLst>
                <a:path extrusionOk="0" h="1437" w="1329">
                  <a:moveTo>
                    <a:pt x="0" y="1"/>
                  </a:moveTo>
                  <a:lnTo>
                    <a:pt x="1208" y="1436"/>
                  </a:lnTo>
                  <a:lnTo>
                    <a:pt x="1328" y="143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7"/>
            <p:cNvSpPr/>
            <p:nvPr/>
          </p:nvSpPr>
          <p:spPr>
            <a:xfrm>
              <a:off x="5474222" y="3521013"/>
              <a:ext cx="146629" cy="158426"/>
            </a:xfrm>
            <a:custGeom>
              <a:rect b="b" l="l" r="r" t="t"/>
              <a:pathLst>
                <a:path extrusionOk="0" h="1437" w="1330">
                  <a:moveTo>
                    <a:pt x="1" y="1"/>
                  </a:moveTo>
                  <a:lnTo>
                    <a:pt x="1209" y="1436"/>
                  </a:lnTo>
                  <a:lnTo>
                    <a:pt x="1330" y="1436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7"/>
            <p:cNvSpPr/>
            <p:nvPr/>
          </p:nvSpPr>
          <p:spPr>
            <a:xfrm>
              <a:off x="5417885" y="3521013"/>
              <a:ext cx="146739" cy="158426"/>
            </a:xfrm>
            <a:custGeom>
              <a:rect b="b" l="l" r="r" t="t"/>
              <a:pathLst>
                <a:path extrusionOk="0" h="1437" w="1331">
                  <a:moveTo>
                    <a:pt x="1" y="1"/>
                  </a:moveTo>
                  <a:lnTo>
                    <a:pt x="1209" y="1436"/>
                  </a:lnTo>
                  <a:lnTo>
                    <a:pt x="1330" y="1436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7"/>
            <p:cNvSpPr/>
            <p:nvPr/>
          </p:nvSpPr>
          <p:spPr>
            <a:xfrm>
              <a:off x="5361768" y="3521013"/>
              <a:ext cx="146629" cy="158426"/>
            </a:xfrm>
            <a:custGeom>
              <a:rect b="b" l="l" r="r" t="t"/>
              <a:pathLst>
                <a:path extrusionOk="0" h="1437" w="1330">
                  <a:moveTo>
                    <a:pt x="0" y="1"/>
                  </a:moveTo>
                  <a:lnTo>
                    <a:pt x="1209" y="1436"/>
                  </a:lnTo>
                  <a:lnTo>
                    <a:pt x="1330" y="1436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7"/>
            <p:cNvSpPr/>
            <p:nvPr/>
          </p:nvSpPr>
          <p:spPr>
            <a:xfrm>
              <a:off x="5039072" y="2567589"/>
              <a:ext cx="70007" cy="955846"/>
            </a:xfrm>
            <a:custGeom>
              <a:rect b="b" l="l" r="r" t="t"/>
              <a:pathLst>
                <a:path extrusionOk="0" h="8670" w="635">
                  <a:moveTo>
                    <a:pt x="163" y="1"/>
                  </a:moveTo>
                  <a:lnTo>
                    <a:pt x="0" y="8669"/>
                  </a:lnTo>
                  <a:lnTo>
                    <a:pt x="634" y="8669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7"/>
            <p:cNvSpPr/>
            <p:nvPr/>
          </p:nvSpPr>
          <p:spPr>
            <a:xfrm>
              <a:off x="5019117" y="2550942"/>
              <a:ext cx="109917" cy="47296"/>
            </a:xfrm>
            <a:custGeom>
              <a:rect b="b" l="l" r="r" t="t"/>
              <a:pathLst>
                <a:path extrusionOk="0" h="429" w="997">
                  <a:moveTo>
                    <a:pt x="160" y="0"/>
                  </a:moveTo>
                  <a:cubicBezTo>
                    <a:pt x="73" y="0"/>
                    <a:pt x="1" y="97"/>
                    <a:pt x="1" y="214"/>
                  </a:cubicBezTo>
                  <a:cubicBezTo>
                    <a:pt x="1" y="332"/>
                    <a:pt x="72" y="428"/>
                    <a:pt x="160" y="428"/>
                  </a:cubicBezTo>
                  <a:lnTo>
                    <a:pt x="838" y="428"/>
                  </a:lnTo>
                  <a:cubicBezTo>
                    <a:pt x="925" y="428"/>
                    <a:pt x="997" y="332"/>
                    <a:pt x="997" y="214"/>
                  </a:cubicBezTo>
                  <a:cubicBezTo>
                    <a:pt x="997" y="97"/>
                    <a:pt x="925" y="0"/>
                    <a:pt x="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7"/>
            <p:cNvSpPr/>
            <p:nvPr/>
          </p:nvSpPr>
          <p:spPr>
            <a:xfrm>
              <a:off x="4749230" y="2568802"/>
              <a:ext cx="285651" cy="159749"/>
            </a:xfrm>
            <a:custGeom>
              <a:rect b="b" l="l" r="r" t="t"/>
              <a:pathLst>
                <a:path extrusionOk="0" h="1449" w="2591">
                  <a:moveTo>
                    <a:pt x="2567" y="0"/>
                  </a:moveTo>
                  <a:lnTo>
                    <a:pt x="2269" y="7"/>
                  </a:lnTo>
                  <a:cubicBezTo>
                    <a:pt x="2169" y="10"/>
                    <a:pt x="2070" y="41"/>
                    <a:pt x="1988" y="96"/>
                  </a:cubicBezTo>
                  <a:lnTo>
                    <a:pt x="34" y="1378"/>
                  </a:lnTo>
                  <a:cubicBezTo>
                    <a:pt x="1" y="1401"/>
                    <a:pt x="19" y="1448"/>
                    <a:pt x="55" y="1448"/>
                  </a:cubicBezTo>
                  <a:cubicBezTo>
                    <a:pt x="59" y="1448"/>
                    <a:pt x="64" y="1448"/>
                    <a:pt x="69" y="1446"/>
                  </a:cubicBezTo>
                  <a:lnTo>
                    <a:pt x="2089" y="709"/>
                  </a:lnTo>
                  <a:cubicBezTo>
                    <a:pt x="2156" y="686"/>
                    <a:pt x="2215" y="640"/>
                    <a:pt x="2256" y="580"/>
                  </a:cubicBezTo>
                  <a:cubicBezTo>
                    <a:pt x="2256" y="580"/>
                    <a:pt x="2581" y="161"/>
                    <a:pt x="2590" y="139"/>
                  </a:cubicBezTo>
                  <a:lnTo>
                    <a:pt x="2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7"/>
            <p:cNvSpPr/>
            <p:nvPr/>
          </p:nvSpPr>
          <p:spPr>
            <a:xfrm>
              <a:off x="5034442" y="2574314"/>
              <a:ext cx="279147" cy="175955"/>
            </a:xfrm>
            <a:custGeom>
              <a:rect b="b" l="l" r="r" t="t"/>
              <a:pathLst>
                <a:path extrusionOk="0" h="1596" w="2532">
                  <a:moveTo>
                    <a:pt x="111" y="0"/>
                  </a:moveTo>
                  <a:cubicBezTo>
                    <a:pt x="110" y="0"/>
                    <a:pt x="109" y="0"/>
                    <a:pt x="109" y="0"/>
                  </a:cubicBezTo>
                  <a:lnTo>
                    <a:pt x="0" y="89"/>
                  </a:lnTo>
                  <a:lnTo>
                    <a:pt x="155" y="341"/>
                  </a:lnTo>
                  <a:cubicBezTo>
                    <a:pt x="208" y="427"/>
                    <a:pt x="283" y="496"/>
                    <a:pt x="373" y="540"/>
                  </a:cubicBezTo>
                  <a:lnTo>
                    <a:pt x="2460" y="1591"/>
                  </a:lnTo>
                  <a:cubicBezTo>
                    <a:pt x="2466" y="1594"/>
                    <a:pt x="2472" y="1596"/>
                    <a:pt x="2478" y="1596"/>
                  </a:cubicBezTo>
                  <a:cubicBezTo>
                    <a:pt x="2510" y="1596"/>
                    <a:pt x="2531" y="1552"/>
                    <a:pt x="2502" y="1527"/>
                  </a:cubicBezTo>
                  <a:lnTo>
                    <a:pt x="853" y="149"/>
                  </a:lnTo>
                  <a:cubicBezTo>
                    <a:pt x="798" y="102"/>
                    <a:pt x="729" y="74"/>
                    <a:pt x="658" y="69"/>
                  </a:cubicBezTo>
                  <a:cubicBezTo>
                    <a:pt x="658" y="69"/>
                    <a:pt x="154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7"/>
            <p:cNvSpPr/>
            <p:nvPr/>
          </p:nvSpPr>
          <p:spPr>
            <a:xfrm>
              <a:off x="5003683" y="2252500"/>
              <a:ext cx="66149" cy="321923"/>
            </a:xfrm>
            <a:custGeom>
              <a:rect b="b" l="l" r="r" t="t"/>
              <a:pathLst>
                <a:path extrusionOk="0" h="2920" w="600">
                  <a:moveTo>
                    <a:pt x="422" y="1"/>
                  </a:moveTo>
                  <a:cubicBezTo>
                    <a:pt x="405" y="1"/>
                    <a:pt x="388" y="12"/>
                    <a:pt x="384" y="34"/>
                  </a:cubicBezTo>
                  <a:lnTo>
                    <a:pt x="13" y="2150"/>
                  </a:lnTo>
                  <a:cubicBezTo>
                    <a:pt x="1" y="2221"/>
                    <a:pt x="11" y="2295"/>
                    <a:pt x="42" y="2359"/>
                  </a:cubicBezTo>
                  <a:cubicBezTo>
                    <a:pt x="42" y="2359"/>
                    <a:pt x="242" y="2851"/>
                    <a:pt x="257" y="2869"/>
                  </a:cubicBezTo>
                  <a:lnTo>
                    <a:pt x="388" y="2919"/>
                  </a:lnTo>
                  <a:lnTo>
                    <a:pt x="529" y="2659"/>
                  </a:lnTo>
                  <a:cubicBezTo>
                    <a:pt x="576" y="2571"/>
                    <a:pt x="599" y="2471"/>
                    <a:pt x="592" y="2372"/>
                  </a:cubicBezTo>
                  <a:lnTo>
                    <a:pt x="459" y="37"/>
                  </a:lnTo>
                  <a:cubicBezTo>
                    <a:pt x="458" y="13"/>
                    <a:pt x="440" y="1"/>
                    <a:pt x="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7"/>
            <p:cNvSpPr/>
            <p:nvPr/>
          </p:nvSpPr>
          <p:spPr>
            <a:xfrm>
              <a:off x="5019117" y="2550942"/>
              <a:ext cx="35169" cy="47296"/>
            </a:xfrm>
            <a:custGeom>
              <a:rect b="b" l="l" r="r" t="t"/>
              <a:pathLst>
                <a:path extrusionOk="0" h="429" w="319">
                  <a:moveTo>
                    <a:pt x="160" y="0"/>
                  </a:moveTo>
                  <a:cubicBezTo>
                    <a:pt x="73" y="0"/>
                    <a:pt x="1" y="97"/>
                    <a:pt x="1" y="214"/>
                  </a:cubicBezTo>
                  <a:cubicBezTo>
                    <a:pt x="1" y="332"/>
                    <a:pt x="72" y="428"/>
                    <a:pt x="160" y="428"/>
                  </a:cubicBezTo>
                  <a:cubicBezTo>
                    <a:pt x="247" y="428"/>
                    <a:pt x="318" y="332"/>
                    <a:pt x="318" y="214"/>
                  </a:cubicBezTo>
                  <a:cubicBezTo>
                    <a:pt x="318" y="97"/>
                    <a:pt x="24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7"/>
            <p:cNvSpPr/>
            <p:nvPr/>
          </p:nvSpPr>
          <p:spPr>
            <a:xfrm>
              <a:off x="5030032" y="2565605"/>
              <a:ext cx="13340" cy="17970"/>
            </a:xfrm>
            <a:custGeom>
              <a:rect b="b" l="l" r="r" t="t"/>
              <a:pathLst>
                <a:path extrusionOk="0" h="163" w="121">
                  <a:moveTo>
                    <a:pt x="61" y="0"/>
                  </a:moveTo>
                  <a:cubicBezTo>
                    <a:pt x="28" y="0"/>
                    <a:pt x="0" y="36"/>
                    <a:pt x="0" y="81"/>
                  </a:cubicBezTo>
                  <a:cubicBezTo>
                    <a:pt x="0" y="126"/>
                    <a:pt x="28" y="162"/>
                    <a:pt x="61" y="162"/>
                  </a:cubicBezTo>
                  <a:cubicBezTo>
                    <a:pt x="94" y="162"/>
                    <a:pt x="121" y="126"/>
                    <a:pt x="121" y="81"/>
                  </a:cubicBezTo>
                  <a:cubicBezTo>
                    <a:pt x="121" y="36"/>
                    <a:pt x="93" y="0"/>
                    <a:pt x="61" y="0"/>
                  </a:cubicBezTo>
                  <a:close/>
                </a:path>
              </a:pathLst>
            </a:custGeom>
            <a:solidFill>
              <a:srgbClr val="E7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7"/>
            <p:cNvSpPr/>
            <p:nvPr/>
          </p:nvSpPr>
          <p:spPr>
            <a:xfrm>
              <a:off x="4995524" y="2555792"/>
              <a:ext cx="47958" cy="36823"/>
            </a:xfrm>
            <a:custGeom>
              <a:rect b="b" l="l" r="r" t="t"/>
              <a:pathLst>
                <a:path extrusionOk="0" h="334" w="435">
                  <a:moveTo>
                    <a:pt x="281" y="0"/>
                  </a:moveTo>
                  <a:cubicBezTo>
                    <a:pt x="229" y="0"/>
                    <a:pt x="0" y="81"/>
                    <a:pt x="1" y="168"/>
                  </a:cubicBezTo>
                  <a:cubicBezTo>
                    <a:pt x="3" y="248"/>
                    <a:pt x="233" y="334"/>
                    <a:pt x="281" y="334"/>
                  </a:cubicBezTo>
                  <a:cubicBezTo>
                    <a:pt x="281" y="334"/>
                    <a:pt x="281" y="334"/>
                    <a:pt x="281" y="334"/>
                  </a:cubicBezTo>
                  <a:lnTo>
                    <a:pt x="322" y="334"/>
                  </a:lnTo>
                  <a:cubicBezTo>
                    <a:pt x="384" y="334"/>
                    <a:pt x="434" y="258"/>
                    <a:pt x="434" y="166"/>
                  </a:cubicBezTo>
                  <a:cubicBezTo>
                    <a:pt x="435" y="76"/>
                    <a:pt x="384" y="0"/>
                    <a:pt x="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7"/>
            <p:cNvSpPr/>
            <p:nvPr/>
          </p:nvSpPr>
          <p:spPr>
            <a:xfrm>
              <a:off x="4561036" y="3967848"/>
              <a:ext cx="475056" cy="135825"/>
            </a:xfrm>
            <a:custGeom>
              <a:rect b="b" l="l" r="r" t="t"/>
              <a:pathLst>
                <a:path extrusionOk="0" h="1232" w="4309">
                  <a:moveTo>
                    <a:pt x="1092" y="1"/>
                  </a:moveTo>
                  <a:cubicBezTo>
                    <a:pt x="800" y="1"/>
                    <a:pt x="534" y="165"/>
                    <a:pt x="404" y="426"/>
                  </a:cubicBezTo>
                  <a:lnTo>
                    <a:pt x="1" y="1232"/>
                  </a:lnTo>
                  <a:lnTo>
                    <a:pt x="4308" y="1232"/>
                  </a:lnTo>
                  <a:lnTo>
                    <a:pt x="3905" y="426"/>
                  </a:lnTo>
                  <a:cubicBezTo>
                    <a:pt x="3775" y="166"/>
                    <a:pt x="3508" y="1"/>
                    <a:pt x="3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7"/>
            <p:cNvSpPr/>
            <p:nvPr/>
          </p:nvSpPr>
          <p:spPr>
            <a:xfrm>
              <a:off x="4930257" y="3839850"/>
              <a:ext cx="158536" cy="263933"/>
            </a:xfrm>
            <a:custGeom>
              <a:rect b="b" l="l" r="r" t="t"/>
              <a:pathLst>
                <a:path extrusionOk="0" h="2394" w="1438">
                  <a:moveTo>
                    <a:pt x="1" y="0"/>
                  </a:moveTo>
                  <a:lnTo>
                    <a:pt x="1" y="2394"/>
                  </a:lnTo>
                  <a:lnTo>
                    <a:pt x="1437" y="2394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7"/>
            <p:cNvSpPr/>
            <p:nvPr/>
          </p:nvSpPr>
          <p:spPr>
            <a:xfrm>
              <a:off x="5088684" y="3839850"/>
              <a:ext cx="263933" cy="263933"/>
            </a:xfrm>
            <a:custGeom>
              <a:rect b="b" l="l" r="r" t="t"/>
              <a:pathLst>
                <a:path extrusionOk="0" h="2394" w="2394">
                  <a:moveTo>
                    <a:pt x="0" y="0"/>
                  </a:moveTo>
                  <a:lnTo>
                    <a:pt x="0" y="2394"/>
                  </a:lnTo>
                  <a:lnTo>
                    <a:pt x="2393" y="2394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7"/>
            <p:cNvSpPr/>
            <p:nvPr/>
          </p:nvSpPr>
          <p:spPr>
            <a:xfrm>
              <a:off x="4930257" y="3628726"/>
              <a:ext cx="158536" cy="211344"/>
            </a:xfrm>
            <a:custGeom>
              <a:rect b="b" l="l" r="r" t="t"/>
              <a:pathLst>
                <a:path extrusionOk="0" h="1917" w="1438">
                  <a:moveTo>
                    <a:pt x="1" y="1"/>
                  </a:moveTo>
                  <a:lnTo>
                    <a:pt x="1" y="1916"/>
                  </a:lnTo>
                  <a:lnTo>
                    <a:pt x="1437" y="19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7"/>
            <p:cNvSpPr/>
            <p:nvPr/>
          </p:nvSpPr>
          <p:spPr>
            <a:xfrm>
              <a:off x="4930257" y="3628726"/>
              <a:ext cx="422358" cy="211344"/>
            </a:xfrm>
            <a:custGeom>
              <a:rect b="b" l="l" r="r" t="t"/>
              <a:pathLst>
                <a:path extrusionOk="0" h="1917" w="3831">
                  <a:moveTo>
                    <a:pt x="1" y="1"/>
                  </a:moveTo>
                  <a:lnTo>
                    <a:pt x="1437" y="1916"/>
                  </a:lnTo>
                  <a:lnTo>
                    <a:pt x="3830" y="1916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7"/>
            <p:cNvSpPr/>
            <p:nvPr/>
          </p:nvSpPr>
          <p:spPr>
            <a:xfrm>
              <a:off x="5194081" y="3892659"/>
              <a:ext cx="52919" cy="48178"/>
            </a:xfrm>
            <a:custGeom>
              <a:rect b="b" l="l" r="r" t="t"/>
              <a:pathLst>
                <a:path extrusionOk="0" h="437" w="480">
                  <a:moveTo>
                    <a:pt x="1" y="0"/>
                  </a:moveTo>
                  <a:lnTo>
                    <a:pt x="1" y="436"/>
                  </a:lnTo>
                  <a:lnTo>
                    <a:pt x="480" y="43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7"/>
            <p:cNvSpPr/>
            <p:nvPr/>
          </p:nvSpPr>
          <p:spPr>
            <a:xfrm>
              <a:off x="5194081" y="3935987"/>
              <a:ext cx="52919" cy="9481"/>
            </a:xfrm>
            <a:custGeom>
              <a:rect b="b" l="l" r="r" t="t"/>
              <a:pathLst>
                <a:path extrusionOk="0" h="86" w="480">
                  <a:moveTo>
                    <a:pt x="1" y="0"/>
                  </a:moveTo>
                  <a:lnTo>
                    <a:pt x="1" y="86"/>
                  </a:lnTo>
                  <a:lnTo>
                    <a:pt x="480" y="8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7"/>
            <p:cNvSpPr/>
            <p:nvPr/>
          </p:nvSpPr>
          <p:spPr>
            <a:xfrm>
              <a:off x="5194081" y="3998056"/>
              <a:ext cx="52919" cy="48178"/>
            </a:xfrm>
            <a:custGeom>
              <a:rect b="b" l="l" r="r" t="t"/>
              <a:pathLst>
                <a:path extrusionOk="0" h="437" w="480">
                  <a:moveTo>
                    <a:pt x="1" y="1"/>
                  </a:moveTo>
                  <a:lnTo>
                    <a:pt x="1" y="437"/>
                  </a:lnTo>
                  <a:lnTo>
                    <a:pt x="480" y="437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7"/>
            <p:cNvSpPr/>
            <p:nvPr/>
          </p:nvSpPr>
          <p:spPr>
            <a:xfrm>
              <a:off x="5194081" y="4041384"/>
              <a:ext cx="52919" cy="9592"/>
            </a:xfrm>
            <a:custGeom>
              <a:rect b="b" l="l" r="r" t="t"/>
              <a:pathLst>
                <a:path extrusionOk="0" h="87" w="480">
                  <a:moveTo>
                    <a:pt x="1" y="1"/>
                  </a:moveTo>
                  <a:lnTo>
                    <a:pt x="1" y="87"/>
                  </a:lnTo>
                  <a:lnTo>
                    <a:pt x="480" y="87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7"/>
            <p:cNvSpPr/>
            <p:nvPr/>
          </p:nvSpPr>
          <p:spPr>
            <a:xfrm>
              <a:off x="2915914" y="4103563"/>
              <a:ext cx="3338074" cy="105617"/>
            </a:xfrm>
            <a:custGeom>
              <a:rect b="b" l="l" r="r" t="t"/>
              <a:pathLst>
                <a:path extrusionOk="0" h="958" w="30278">
                  <a:moveTo>
                    <a:pt x="1" y="1"/>
                  </a:moveTo>
                  <a:cubicBezTo>
                    <a:pt x="60" y="162"/>
                    <a:pt x="122" y="321"/>
                    <a:pt x="186" y="479"/>
                  </a:cubicBezTo>
                  <a:cubicBezTo>
                    <a:pt x="252" y="640"/>
                    <a:pt x="321" y="799"/>
                    <a:pt x="390" y="957"/>
                  </a:cubicBezTo>
                  <a:lnTo>
                    <a:pt x="29888" y="957"/>
                  </a:lnTo>
                  <a:cubicBezTo>
                    <a:pt x="29959" y="800"/>
                    <a:pt x="30026" y="640"/>
                    <a:pt x="30093" y="479"/>
                  </a:cubicBezTo>
                  <a:cubicBezTo>
                    <a:pt x="30145" y="348"/>
                    <a:pt x="30196" y="216"/>
                    <a:pt x="30246" y="85"/>
                  </a:cubicBezTo>
                  <a:cubicBezTo>
                    <a:pt x="30257" y="57"/>
                    <a:pt x="30268" y="29"/>
                    <a:pt x="30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7"/>
            <p:cNvSpPr/>
            <p:nvPr/>
          </p:nvSpPr>
          <p:spPr>
            <a:xfrm>
              <a:off x="2936200" y="4156482"/>
              <a:ext cx="3297282" cy="105617"/>
            </a:xfrm>
            <a:custGeom>
              <a:rect b="b" l="l" r="r" t="t"/>
              <a:pathLst>
                <a:path extrusionOk="0" h="958" w="29908">
                  <a:moveTo>
                    <a:pt x="1" y="0"/>
                  </a:moveTo>
                  <a:cubicBezTo>
                    <a:pt x="67" y="161"/>
                    <a:pt x="135" y="320"/>
                    <a:pt x="205" y="478"/>
                  </a:cubicBezTo>
                  <a:lnTo>
                    <a:pt x="244" y="563"/>
                  </a:lnTo>
                  <a:cubicBezTo>
                    <a:pt x="304" y="694"/>
                    <a:pt x="365" y="826"/>
                    <a:pt x="430" y="957"/>
                  </a:cubicBezTo>
                  <a:lnTo>
                    <a:pt x="29479" y="957"/>
                  </a:lnTo>
                  <a:cubicBezTo>
                    <a:pt x="29557" y="800"/>
                    <a:pt x="29631" y="640"/>
                    <a:pt x="29703" y="478"/>
                  </a:cubicBezTo>
                  <a:cubicBezTo>
                    <a:pt x="29774" y="322"/>
                    <a:pt x="29841" y="161"/>
                    <a:pt x="29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7"/>
            <p:cNvSpPr/>
            <p:nvPr/>
          </p:nvSpPr>
          <p:spPr>
            <a:xfrm>
              <a:off x="5880155" y="3734453"/>
              <a:ext cx="403175" cy="369329"/>
            </a:xfrm>
            <a:custGeom>
              <a:rect b="b" l="l" r="r" t="t"/>
              <a:pathLst>
                <a:path extrusionOk="0" h="3350" w="3657">
                  <a:moveTo>
                    <a:pt x="1" y="1"/>
                  </a:moveTo>
                  <a:lnTo>
                    <a:pt x="1" y="3350"/>
                  </a:lnTo>
                  <a:lnTo>
                    <a:pt x="3391" y="3350"/>
                  </a:lnTo>
                  <a:cubicBezTo>
                    <a:pt x="3486" y="3093"/>
                    <a:pt x="3575" y="2833"/>
                    <a:pt x="3657" y="2570"/>
                  </a:cubicBezTo>
                  <a:cubicBezTo>
                    <a:pt x="3490" y="2430"/>
                    <a:pt x="3278" y="2345"/>
                    <a:pt x="3048" y="2345"/>
                  </a:cubicBezTo>
                  <a:cubicBezTo>
                    <a:pt x="3044" y="2345"/>
                    <a:pt x="3040" y="2345"/>
                    <a:pt x="3036" y="2345"/>
                  </a:cubicBezTo>
                  <a:cubicBezTo>
                    <a:pt x="3000" y="2345"/>
                    <a:pt x="2965" y="2347"/>
                    <a:pt x="2930" y="2351"/>
                  </a:cubicBezTo>
                  <a:cubicBezTo>
                    <a:pt x="2933" y="2311"/>
                    <a:pt x="2935" y="2273"/>
                    <a:pt x="2935" y="2232"/>
                  </a:cubicBezTo>
                  <a:cubicBezTo>
                    <a:pt x="2935" y="1445"/>
                    <a:pt x="2312" y="807"/>
                    <a:pt x="1543" y="807"/>
                  </a:cubicBezTo>
                  <a:cubicBezTo>
                    <a:pt x="1343" y="807"/>
                    <a:pt x="1154" y="851"/>
                    <a:pt x="982" y="928"/>
                  </a:cubicBezTo>
                  <a:cubicBezTo>
                    <a:pt x="943" y="408"/>
                    <a:pt x="522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1" name="Google Shape;3301;p27"/>
          <p:cNvSpPr/>
          <p:nvPr/>
        </p:nvSpPr>
        <p:spPr>
          <a:xfrm>
            <a:off x="2126786" y="2085163"/>
            <a:ext cx="656209" cy="656146"/>
          </a:xfrm>
          <a:custGeom>
            <a:rect b="b" l="l" r="r" t="t"/>
            <a:pathLst>
              <a:path extrusionOk="0" h="10380" w="10381">
                <a:moveTo>
                  <a:pt x="5190" y="1"/>
                </a:moveTo>
                <a:cubicBezTo>
                  <a:pt x="3814" y="1"/>
                  <a:pt x="2494" y="547"/>
                  <a:pt x="1520" y="1520"/>
                </a:cubicBezTo>
                <a:cubicBezTo>
                  <a:pt x="547" y="2494"/>
                  <a:pt x="0" y="3814"/>
                  <a:pt x="0" y="5190"/>
                </a:cubicBezTo>
                <a:cubicBezTo>
                  <a:pt x="0" y="6566"/>
                  <a:pt x="547" y="7887"/>
                  <a:pt x="1520" y="8860"/>
                </a:cubicBezTo>
                <a:cubicBezTo>
                  <a:pt x="2494" y="9833"/>
                  <a:pt x="3814" y="10380"/>
                  <a:pt x="5190" y="10380"/>
                </a:cubicBezTo>
                <a:cubicBezTo>
                  <a:pt x="6566" y="10380"/>
                  <a:pt x="7887" y="9833"/>
                  <a:pt x="8860" y="8860"/>
                </a:cubicBezTo>
                <a:cubicBezTo>
                  <a:pt x="9833" y="7887"/>
                  <a:pt x="10381" y="6566"/>
                  <a:pt x="10381" y="5190"/>
                </a:cubicBezTo>
                <a:cubicBezTo>
                  <a:pt x="10381" y="3814"/>
                  <a:pt x="9833" y="2494"/>
                  <a:pt x="8860" y="1520"/>
                </a:cubicBezTo>
                <a:cubicBezTo>
                  <a:pt x="7887" y="547"/>
                  <a:pt x="6566" y="1"/>
                  <a:pt x="51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27"/>
          <p:cNvSpPr/>
          <p:nvPr/>
        </p:nvSpPr>
        <p:spPr>
          <a:xfrm>
            <a:off x="2332845" y="2213735"/>
            <a:ext cx="253166" cy="306644"/>
          </a:xfrm>
          <a:custGeom>
            <a:rect b="b" l="l" r="r" t="t"/>
            <a:pathLst>
              <a:path extrusionOk="0" h="4851" w="4005">
                <a:moveTo>
                  <a:pt x="2003" y="1"/>
                </a:moveTo>
                <a:lnTo>
                  <a:pt x="468" y="2039"/>
                </a:lnTo>
                <a:lnTo>
                  <a:pt x="1185" y="2039"/>
                </a:lnTo>
                <a:lnTo>
                  <a:pt x="137" y="3430"/>
                </a:lnTo>
                <a:lnTo>
                  <a:pt x="1045" y="3430"/>
                </a:lnTo>
                <a:lnTo>
                  <a:pt x="1" y="4851"/>
                </a:lnTo>
                <a:lnTo>
                  <a:pt x="4004" y="4851"/>
                </a:lnTo>
                <a:lnTo>
                  <a:pt x="2960" y="3430"/>
                </a:lnTo>
                <a:lnTo>
                  <a:pt x="3868" y="3430"/>
                </a:lnTo>
                <a:lnTo>
                  <a:pt x="2821" y="2039"/>
                </a:lnTo>
                <a:lnTo>
                  <a:pt x="3538" y="2039"/>
                </a:lnTo>
                <a:lnTo>
                  <a:pt x="20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27"/>
          <p:cNvSpPr/>
          <p:nvPr/>
        </p:nvSpPr>
        <p:spPr>
          <a:xfrm>
            <a:off x="2424638" y="2547237"/>
            <a:ext cx="60684" cy="62391"/>
          </a:xfrm>
          <a:custGeom>
            <a:rect b="b" l="l" r="r" t="t"/>
            <a:pathLst>
              <a:path extrusionOk="0" h="987" w="960">
                <a:moveTo>
                  <a:pt x="0" y="0"/>
                </a:moveTo>
                <a:lnTo>
                  <a:pt x="0" y="987"/>
                </a:lnTo>
                <a:lnTo>
                  <a:pt x="960" y="987"/>
                </a:lnTo>
                <a:lnTo>
                  <a:pt x="9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4" name="Google Shape;3304;p27"/>
          <p:cNvCxnSpPr/>
          <p:nvPr/>
        </p:nvCxnSpPr>
        <p:spPr>
          <a:xfrm flipH="1" rot="10800000">
            <a:off x="2623000" y="2439000"/>
            <a:ext cx="1166400" cy="12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305" name="Google Shape;3305;p27"/>
          <p:cNvCxnSpPr/>
          <p:nvPr/>
        </p:nvCxnSpPr>
        <p:spPr>
          <a:xfrm flipH="1" rot="10800000">
            <a:off x="5576625" y="3577075"/>
            <a:ext cx="959400" cy="4800"/>
          </a:xfrm>
          <a:prstGeom prst="straightConnector1">
            <a:avLst/>
          </a:prstGeom>
          <a:noFill/>
          <a:ln cap="flat" cmpd="sng" w="28575">
            <a:solidFill>
              <a:srgbClr val="F7D754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3306" name="Google Shape;3306;p27"/>
          <p:cNvGrpSpPr/>
          <p:nvPr/>
        </p:nvGrpSpPr>
        <p:grpSpPr>
          <a:xfrm>
            <a:off x="2131324" y="3228600"/>
            <a:ext cx="656209" cy="656209"/>
            <a:chOff x="2839501" y="3850250"/>
            <a:chExt cx="656209" cy="656209"/>
          </a:xfrm>
        </p:grpSpPr>
        <p:sp>
          <p:nvSpPr>
            <p:cNvPr id="3307" name="Google Shape;3307;p27"/>
            <p:cNvSpPr/>
            <p:nvPr/>
          </p:nvSpPr>
          <p:spPr>
            <a:xfrm>
              <a:off x="2839501" y="3850250"/>
              <a:ext cx="656209" cy="656209"/>
            </a:xfrm>
            <a:custGeom>
              <a:rect b="b" l="l" r="r" t="t"/>
              <a:pathLst>
                <a:path extrusionOk="0" h="10381" w="10381">
                  <a:moveTo>
                    <a:pt x="5191" y="0"/>
                  </a:moveTo>
                  <a:cubicBezTo>
                    <a:pt x="3814" y="0"/>
                    <a:pt x="2494" y="546"/>
                    <a:pt x="1521" y="1520"/>
                  </a:cubicBezTo>
                  <a:cubicBezTo>
                    <a:pt x="548" y="2494"/>
                    <a:pt x="0" y="3813"/>
                    <a:pt x="0" y="5190"/>
                  </a:cubicBezTo>
                  <a:cubicBezTo>
                    <a:pt x="0" y="6567"/>
                    <a:pt x="548" y="7887"/>
                    <a:pt x="1521" y="8860"/>
                  </a:cubicBezTo>
                  <a:cubicBezTo>
                    <a:pt x="2494" y="9833"/>
                    <a:pt x="3814" y="10380"/>
                    <a:pt x="5191" y="10380"/>
                  </a:cubicBezTo>
                  <a:cubicBezTo>
                    <a:pt x="6567" y="10380"/>
                    <a:pt x="7887" y="9833"/>
                    <a:pt x="8861" y="8860"/>
                  </a:cubicBezTo>
                  <a:cubicBezTo>
                    <a:pt x="9834" y="7887"/>
                    <a:pt x="10381" y="6567"/>
                    <a:pt x="10381" y="5190"/>
                  </a:cubicBezTo>
                  <a:cubicBezTo>
                    <a:pt x="10381" y="3813"/>
                    <a:pt x="9834" y="2494"/>
                    <a:pt x="8861" y="1520"/>
                  </a:cubicBezTo>
                  <a:cubicBezTo>
                    <a:pt x="7887" y="546"/>
                    <a:pt x="6567" y="0"/>
                    <a:pt x="5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7"/>
            <p:cNvSpPr/>
            <p:nvPr/>
          </p:nvSpPr>
          <p:spPr>
            <a:xfrm>
              <a:off x="3038048" y="4055686"/>
              <a:ext cx="256200" cy="261826"/>
            </a:xfrm>
            <a:custGeom>
              <a:rect b="b" l="l" r="r" t="t"/>
              <a:pathLst>
                <a:path extrusionOk="0" h="4142" w="4053">
                  <a:moveTo>
                    <a:pt x="2027" y="1"/>
                  </a:moveTo>
                  <a:lnTo>
                    <a:pt x="1" y="2036"/>
                  </a:lnTo>
                  <a:lnTo>
                    <a:pt x="1" y="4142"/>
                  </a:lnTo>
                  <a:lnTo>
                    <a:pt x="1091" y="4142"/>
                  </a:lnTo>
                  <a:lnTo>
                    <a:pt x="1091" y="2531"/>
                  </a:lnTo>
                  <a:lnTo>
                    <a:pt x="2961" y="2531"/>
                  </a:lnTo>
                  <a:lnTo>
                    <a:pt x="2961" y="4142"/>
                  </a:lnTo>
                  <a:lnTo>
                    <a:pt x="4052" y="4142"/>
                  </a:lnTo>
                  <a:lnTo>
                    <a:pt x="4052" y="2036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7"/>
            <p:cNvSpPr/>
            <p:nvPr/>
          </p:nvSpPr>
          <p:spPr>
            <a:xfrm>
              <a:off x="2974394" y="3980908"/>
              <a:ext cx="383447" cy="192419"/>
            </a:xfrm>
            <a:custGeom>
              <a:rect b="b" l="l" r="r" t="t"/>
              <a:pathLst>
                <a:path extrusionOk="0" h="3044" w="6066">
                  <a:moveTo>
                    <a:pt x="3034" y="1"/>
                  </a:moveTo>
                  <a:lnTo>
                    <a:pt x="1" y="3044"/>
                  </a:lnTo>
                  <a:lnTo>
                    <a:pt x="772" y="3044"/>
                  </a:lnTo>
                  <a:lnTo>
                    <a:pt x="3034" y="773"/>
                  </a:lnTo>
                  <a:lnTo>
                    <a:pt x="5295" y="3044"/>
                  </a:lnTo>
                  <a:lnTo>
                    <a:pt x="6065" y="3044"/>
                  </a:lnTo>
                  <a:lnTo>
                    <a:pt x="4983" y="1956"/>
                  </a:lnTo>
                  <a:lnTo>
                    <a:pt x="4983" y="1955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0" name="Google Shape;3310;p27"/>
          <p:cNvSpPr txBox="1"/>
          <p:nvPr/>
        </p:nvSpPr>
        <p:spPr>
          <a:xfrm>
            <a:off x="385159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1" name="Google Shape;3311;p27"/>
          <p:cNvSpPr txBox="1"/>
          <p:nvPr/>
        </p:nvSpPr>
        <p:spPr>
          <a:xfrm>
            <a:off x="6823485" y="1504599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2" name="Google Shape;3312;p27"/>
          <p:cNvSpPr txBox="1"/>
          <p:nvPr/>
        </p:nvSpPr>
        <p:spPr>
          <a:xfrm>
            <a:off x="385159" y="1504599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3" name="Google Shape;3313;p27"/>
          <p:cNvSpPr txBox="1"/>
          <p:nvPr/>
        </p:nvSpPr>
        <p:spPr>
          <a:xfrm>
            <a:off x="6823485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4" name="Google Shape;3314;p27"/>
          <p:cNvSpPr txBox="1"/>
          <p:nvPr/>
        </p:nvSpPr>
        <p:spPr>
          <a:xfrm>
            <a:off x="7441185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7D754"/>
                </a:solidFill>
                <a:latin typeface="Fira Sans"/>
                <a:ea typeface="Fira Sans"/>
                <a:cs typeface="Fira Sans"/>
                <a:sym typeface="Fira Sans"/>
              </a:rPr>
              <a:t>D</a:t>
            </a:r>
            <a:endParaRPr b="1" sz="3000">
              <a:solidFill>
                <a:srgbClr val="F7D75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5" name="Google Shape;3315;p27"/>
          <p:cNvSpPr txBox="1"/>
          <p:nvPr/>
        </p:nvSpPr>
        <p:spPr>
          <a:xfrm>
            <a:off x="7441185" y="90454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B</a:t>
            </a:r>
            <a:endParaRPr b="1" sz="3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6" name="Google Shape;3316;p27"/>
          <p:cNvSpPr txBox="1"/>
          <p:nvPr/>
        </p:nvSpPr>
        <p:spPr>
          <a:xfrm>
            <a:off x="385159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</a:t>
            </a:r>
            <a:endParaRPr b="1" sz="30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7" name="Google Shape;3317;p27"/>
          <p:cNvSpPr txBox="1"/>
          <p:nvPr/>
        </p:nvSpPr>
        <p:spPr>
          <a:xfrm>
            <a:off x="385159" y="90454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endParaRPr b="1" sz="30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318" name="Google Shape;3318;p27"/>
          <p:cNvCxnSpPr/>
          <p:nvPr/>
        </p:nvCxnSpPr>
        <p:spPr>
          <a:xfrm flipH="1" rot="10800000">
            <a:off x="2623000" y="3591525"/>
            <a:ext cx="1166400" cy="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319" name="Google Shape;3319;p27"/>
          <p:cNvSpPr/>
          <p:nvPr/>
        </p:nvSpPr>
        <p:spPr>
          <a:xfrm>
            <a:off x="6367982" y="3228600"/>
            <a:ext cx="656209" cy="656209"/>
          </a:xfrm>
          <a:custGeom>
            <a:rect b="b" l="l" r="r" t="t"/>
            <a:pathLst>
              <a:path extrusionOk="0" h="10381" w="10381">
                <a:moveTo>
                  <a:pt x="5191" y="0"/>
                </a:moveTo>
                <a:cubicBezTo>
                  <a:pt x="3815" y="0"/>
                  <a:pt x="2494" y="547"/>
                  <a:pt x="1521" y="1520"/>
                </a:cubicBezTo>
                <a:cubicBezTo>
                  <a:pt x="548" y="2494"/>
                  <a:pt x="0" y="3813"/>
                  <a:pt x="0" y="5191"/>
                </a:cubicBezTo>
                <a:cubicBezTo>
                  <a:pt x="0" y="6567"/>
                  <a:pt x="548" y="7887"/>
                  <a:pt x="1521" y="8860"/>
                </a:cubicBezTo>
                <a:cubicBezTo>
                  <a:pt x="2494" y="9834"/>
                  <a:pt x="3815" y="10380"/>
                  <a:pt x="5191" y="10380"/>
                </a:cubicBezTo>
                <a:cubicBezTo>
                  <a:pt x="6567" y="10380"/>
                  <a:pt x="7887" y="9834"/>
                  <a:pt x="8861" y="8860"/>
                </a:cubicBezTo>
                <a:cubicBezTo>
                  <a:pt x="9834" y="7887"/>
                  <a:pt x="10380" y="6567"/>
                  <a:pt x="10380" y="5191"/>
                </a:cubicBezTo>
                <a:cubicBezTo>
                  <a:pt x="10380" y="3813"/>
                  <a:pt x="9834" y="2494"/>
                  <a:pt x="8861" y="1520"/>
                </a:cubicBezTo>
                <a:cubicBezTo>
                  <a:pt x="7887" y="547"/>
                  <a:pt x="6567" y="0"/>
                  <a:pt x="5191" y="0"/>
                </a:cubicBez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Google Shape;3320;p27"/>
          <p:cNvSpPr/>
          <p:nvPr/>
        </p:nvSpPr>
        <p:spPr>
          <a:xfrm>
            <a:off x="6539853" y="3396489"/>
            <a:ext cx="335089" cy="311638"/>
          </a:xfrm>
          <a:custGeom>
            <a:rect b="b" l="l" r="r" t="t"/>
            <a:pathLst>
              <a:path extrusionOk="0" h="4930" w="5301">
                <a:moveTo>
                  <a:pt x="2807" y="758"/>
                </a:moveTo>
                <a:lnTo>
                  <a:pt x="2807" y="1119"/>
                </a:lnTo>
                <a:lnTo>
                  <a:pt x="333" y="1119"/>
                </a:lnTo>
                <a:lnTo>
                  <a:pt x="333" y="758"/>
                </a:lnTo>
                <a:close/>
                <a:moveTo>
                  <a:pt x="2807" y="1761"/>
                </a:moveTo>
                <a:lnTo>
                  <a:pt x="2807" y="2121"/>
                </a:lnTo>
                <a:lnTo>
                  <a:pt x="333" y="2121"/>
                </a:lnTo>
                <a:lnTo>
                  <a:pt x="333" y="1761"/>
                </a:lnTo>
                <a:close/>
                <a:moveTo>
                  <a:pt x="3592" y="2441"/>
                </a:moveTo>
                <a:lnTo>
                  <a:pt x="3592" y="2843"/>
                </a:lnTo>
                <a:lnTo>
                  <a:pt x="3263" y="2843"/>
                </a:lnTo>
                <a:lnTo>
                  <a:pt x="3263" y="2441"/>
                </a:lnTo>
                <a:close/>
                <a:moveTo>
                  <a:pt x="4279" y="2441"/>
                </a:moveTo>
                <a:lnTo>
                  <a:pt x="4279" y="2843"/>
                </a:lnTo>
                <a:lnTo>
                  <a:pt x="3949" y="2843"/>
                </a:lnTo>
                <a:lnTo>
                  <a:pt x="3949" y="2441"/>
                </a:lnTo>
                <a:close/>
                <a:moveTo>
                  <a:pt x="4964" y="2441"/>
                </a:moveTo>
                <a:lnTo>
                  <a:pt x="4964" y="2843"/>
                </a:lnTo>
                <a:lnTo>
                  <a:pt x="4635" y="2843"/>
                </a:lnTo>
                <a:lnTo>
                  <a:pt x="4635" y="2441"/>
                </a:lnTo>
                <a:close/>
                <a:moveTo>
                  <a:pt x="2807" y="2764"/>
                </a:moveTo>
                <a:lnTo>
                  <a:pt x="2807" y="3124"/>
                </a:lnTo>
                <a:lnTo>
                  <a:pt x="333" y="3124"/>
                </a:lnTo>
                <a:lnTo>
                  <a:pt x="333" y="2764"/>
                </a:lnTo>
                <a:close/>
                <a:moveTo>
                  <a:pt x="3592" y="3253"/>
                </a:moveTo>
                <a:lnTo>
                  <a:pt x="3592" y="3654"/>
                </a:lnTo>
                <a:lnTo>
                  <a:pt x="3263" y="3654"/>
                </a:lnTo>
                <a:lnTo>
                  <a:pt x="3263" y="3253"/>
                </a:lnTo>
                <a:close/>
                <a:moveTo>
                  <a:pt x="4279" y="3253"/>
                </a:moveTo>
                <a:lnTo>
                  <a:pt x="4279" y="3654"/>
                </a:lnTo>
                <a:lnTo>
                  <a:pt x="3949" y="3654"/>
                </a:lnTo>
                <a:lnTo>
                  <a:pt x="3949" y="3253"/>
                </a:lnTo>
                <a:close/>
                <a:moveTo>
                  <a:pt x="4964" y="3253"/>
                </a:moveTo>
                <a:lnTo>
                  <a:pt x="4964" y="3654"/>
                </a:lnTo>
                <a:lnTo>
                  <a:pt x="4635" y="3654"/>
                </a:lnTo>
                <a:lnTo>
                  <a:pt x="4635" y="3253"/>
                </a:lnTo>
                <a:close/>
                <a:moveTo>
                  <a:pt x="2807" y="3766"/>
                </a:moveTo>
                <a:lnTo>
                  <a:pt x="2807" y="4125"/>
                </a:lnTo>
                <a:lnTo>
                  <a:pt x="333" y="4125"/>
                </a:lnTo>
                <a:lnTo>
                  <a:pt x="333" y="3766"/>
                </a:lnTo>
                <a:close/>
                <a:moveTo>
                  <a:pt x="3592" y="4066"/>
                </a:moveTo>
                <a:lnTo>
                  <a:pt x="3592" y="4467"/>
                </a:lnTo>
                <a:lnTo>
                  <a:pt x="3263" y="4467"/>
                </a:lnTo>
                <a:lnTo>
                  <a:pt x="3263" y="4066"/>
                </a:lnTo>
                <a:close/>
                <a:moveTo>
                  <a:pt x="4279" y="4066"/>
                </a:moveTo>
                <a:lnTo>
                  <a:pt x="4279" y="4467"/>
                </a:lnTo>
                <a:lnTo>
                  <a:pt x="3949" y="4467"/>
                </a:lnTo>
                <a:lnTo>
                  <a:pt x="3949" y="4066"/>
                </a:lnTo>
                <a:close/>
                <a:moveTo>
                  <a:pt x="4964" y="4066"/>
                </a:moveTo>
                <a:lnTo>
                  <a:pt x="4964" y="4467"/>
                </a:lnTo>
                <a:lnTo>
                  <a:pt x="4635" y="4467"/>
                </a:lnTo>
                <a:lnTo>
                  <a:pt x="4635" y="4066"/>
                </a:lnTo>
                <a:close/>
                <a:moveTo>
                  <a:pt x="1" y="0"/>
                </a:moveTo>
                <a:lnTo>
                  <a:pt x="1" y="4930"/>
                </a:lnTo>
                <a:lnTo>
                  <a:pt x="5301" y="4930"/>
                </a:lnTo>
                <a:lnTo>
                  <a:pt x="5301" y="2031"/>
                </a:lnTo>
                <a:lnTo>
                  <a:pt x="3138" y="2031"/>
                </a:lnTo>
                <a:lnTo>
                  <a:pt x="31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1" name="Google Shape;3321;p27"/>
          <p:cNvCxnSpPr/>
          <p:nvPr/>
        </p:nvCxnSpPr>
        <p:spPr>
          <a:xfrm flipH="1" rot="10800000">
            <a:off x="5671000" y="2439000"/>
            <a:ext cx="1166400" cy="12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3322" name="Google Shape;3322;p27"/>
          <p:cNvGrpSpPr/>
          <p:nvPr/>
        </p:nvGrpSpPr>
        <p:grpSpPr>
          <a:xfrm>
            <a:off x="6318586" y="2038909"/>
            <a:ext cx="656146" cy="656272"/>
            <a:chOff x="6022061" y="2633434"/>
            <a:chExt cx="656146" cy="656272"/>
          </a:xfrm>
        </p:grpSpPr>
        <p:sp>
          <p:nvSpPr>
            <p:cNvPr id="3323" name="Google Shape;3323;p27"/>
            <p:cNvSpPr/>
            <p:nvPr/>
          </p:nvSpPr>
          <p:spPr>
            <a:xfrm>
              <a:off x="6022061" y="2633434"/>
              <a:ext cx="656146" cy="656272"/>
            </a:xfrm>
            <a:custGeom>
              <a:rect b="b" l="l" r="r" t="t"/>
              <a:pathLst>
                <a:path extrusionOk="0" h="10382" w="10380">
                  <a:moveTo>
                    <a:pt x="5190" y="1"/>
                  </a:moveTo>
                  <a:cubicBezTo>
                    <a:pt x="3814" y="1"/>
                    <a:pt x="2493" y="548"/>
                    <a:pt x="1520" y="1521"/>
                  </a:cubicBezTo>
                  <a:cubicBezTo>
                    <a:pt x="547" y="2494"/>
                    <a:pt x="0" y="3815"/>
                    <a:pt x="0" y="5191"/>
                  </a:cubicBezTo>
                  <a:cubicBezTo>
                    <a:pt x="0" y="6568"/>
                    <a:pt x="547" y="7888"/>
                    <a:pt x="1520" y="8862"/>
                  </a:cubicBezTo>
                  <a:cubicBezTo>
                    <a:pt x="2493" y="9835"/>
                    <a:pt x="3814" y="10381"/>
                    <a:pt x="5190" y="10381"/>
                  </a:cubicBezTo>
                  <a:cubicBezTo>
                    <a:pt x="6566" y="10381"/>
                    <a:pt x="7886" y="9835"/>
                    <a:pt x="8860" y="8862"/>
                  </a:cubicBezTo>
                  <a:cubicBezTo>
                    <a:pt x="9833" y="7888"/>
                    <a:pt x="10380" y="6568"/>
                    <a:pt x="10380" y="5191"/>
                  </a:cubicBezTo>
                  <a:cubicBezTo>
                    <a:pt x="10380" y="3815"/>
                    <a:pt x="9833" y="2494"/>
                    <a:pt x="8860" y="1521"/>
                  </a:cubicBezTo>
                  <a:cubicBezTo>
                    <a:pt x="7886" y="548"/>
                    <a:pt x="6566" y="1"/>
                    <a:pt x="5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7"/>
            <p:cNvSpPr/>
            <p:nvPr/>
          </p:nvSpPr>
          <p:spPr>
            <a:xfrm>
              <a:off x="6221113" y="2776038"/>
              <a:ext cx="258349" cy="372258"/>
            </a:xfrm>
            <a:custGeom>
              <a:rect b="b" l="l" r="r" t="t"/>
              <a:pathLst>
                <a:path extrusionOk="0" h="5889" w="4087">
                  <a:moveTo>
                    <a:pt x="2246" y="1134"/>
                  </a:moveTo>
                  <a:cubicBezTo>
                    <a:pt x="2305" y="1134"/>
                    <a:pt x="2363" y="1161"/>
                    <a:pt x="2401" y="1213"/>
                  </a:cubicBezTo>
                  <a:cubicBezTo>
                    <a:pt x="2785" y="1751"/>
                    <a:pt x="3751" y="3167"/>
                    <a:pt x="3751" y="3832"/>
                  </a:cubicBezTo>
                  <a:cubicBezTo>
                    <a:pt x="3749" y="4654"/>
                    <a:pt x="3253" y="5029"/>
                    <a:pt x="2830" y="5198"/>
                  </a:cubicBezTo>
                  <a:cubicBezTo>
                    <a:pt x="2820" y="5202"/>
                    <a:pt x="2810" y="5204"/>
                    <a:pt x="2801" y="5204"/>
                  </a:cubicBezTo>
                  <a:cubicBezTo>
                    <a:pt x="2737" y="5204"/>
                    <a:pt x="2698" y="5119"/>
                    <a:pt x="2757" y="5073"/>
                  </a:cubicBezTo>
                  <a:cubicBezTo>
                    <a:pt x="3028" y="4856"/>
                    <a:pt x="3302" y="4476"/>
                    <a:pt x="3278" y="3832"/>
                  </a:cubicBezTo>
                  <a:cubicBezTo>
                    <a:pt x="3256" y="3244"/>
                    <a:pt x="2526" y="2072"/>
                    <a:pt x="2086" y="1436"/>
                  </a:cubicBezTo>
                  <a:cubicBezTo>
                    <a:pt x="2040" y="1371"/>
                    <a:pt x="2041" y="1284"/>
                    <a:pt x="2088" y="1219"/>
                  </a:cubicBezTo>
                  <a:cubicBezTo>
                    <a:pt x="2089" y="1217"/>
                    <a:pt x="2091" y="1215"/>
                    <a:pt x="2092" y="1213"/>
                  </a:cubicBezTo>
                  <a:cubicBezTo>
                    <a:pt x="2130" y="1161"/>
                    <a:pt x="2188" y="1134"/>
                    <a:pt x="2246" y="1134"/>
                  </a:cubicBezTo>
                  <a:close/>
                  <a:moveTo>
                    <a:pt x="2043" y="1"/>
                  </a:moveTo>
                  <a:cubicBezTo>
                    <a:pt x="2043" y="1"/>
                    <a:pt x="1" y="2717"/>
                    <a:pt x="1" y="3846"/>
                  </a:cubicBezTo>
                  <a:cubicBezTo>
                    <a:pt x="1" y="4974"/>
                    <a:pt x="916" y="5888"/>
                    <a:pt x="2043" y="5888"/>
                  </a:cubicBezTo>
                  <a:cubicBezTo>
                    <a:pt x="3172" y="5888"/>
                    <a:pt x="4086" y="4974"/>
                    <a:pt x="4086" y="3846"/>
                  </a:cubicBezTo>
                  <a:cubicBezTo>
                    <a:pt x="4086" y="2717"/>
                    <a:pt x="2043" y="1"/>
                    <a:pt x="2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8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p28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330" name="Google Shape;3330;p28"/>
          <p:cNvGrpSpPr/>
          <p:nvPr/>
        </p:nvGrpSpPr>
        <p:grpSpPr>
          <a:xfrm>
            <a:off x="2307225" y="2143239"/>
            <a:ext cx="4091089" cy="1736136"/>
            <a:chOff x="2307225" y="2143239"/>
            <a:chExt cx="4091089" cy="1736136"/>
          </a:xfrm>
        </p:grpSpPr>
        <p:sp>
          <p:nvSpPr>
            <p:cNvPr id="3331" name="Google Shape;3331;p28"/>
            <p:cNvSpPr/>
            <p:nvPr/>
          </p:nvSpPr>
          <p:spPr>
            <a:xfrm>
              <a:off x="4797540" y="2557204"/>
              <a:ext cx="1215509" cy="1309810"/>
            </a:xfrm>
            <a:custGeom>
              <a:rect b="b" l="l" r="r" t="t"/>
              <a:pathLst>
                <a:path extrusionOk="0" h="14098" w="13083">
                  <a:moveTo>
                    <a:pt x="1880" y="57"/>
                  </a:moveTo>
                  <a:lnTo>
                    <a:pt x="1880" y="2385"/>
                  </a:lnTo>
                  <a:lnTo>
                    <a:pt x="2277" y="2385"/>
                  </a:lnTo>
                  <a:lnTo>
                    <a:pt x="2277" y="3922"/>
                  </a:lnTo>
                  <a:lnTo>
                    <a:pt x="3051" y="3922"/>
                  </a:lnTo>
                  <a:lnTo>
                    <a:pt x="3051" y="6408"/>
                  </a:lnTo>
                  <a:lnTo>
                    <a:pt x="3508" y="6408"/>
                  </a:lnTo>
                  <a:lnTo>
                    <a:pt x="3508" y="8459"/>
                  </a:lnTo>
                  <a:lnTo>
                    <a:pt x="3822" y="8459"/>
                  </a:lnTo>
                  <a:lnTo>
                    <a:pt x="3822" y="10151"/>
                  </a:lnTo>
                  <a:lnTo>
                    <a:pt x="5721" y="10151"/>
                  </a:lnTo>
                  <a:lnTo>
                    <a:pt x="5721" y="9584"/>
                  </a:lnTo>
                  <a:lnTo>
                    <a:pt x="8312" y="9584"/>
                  </a:lnTo>
                  <a:lnTo>
                    <a:pt x="8312" y="6898"/>
                  </a:lnTo>
                  <a:lnTo>
                    <a:pt x="8552" y="6898"/>
                  </a:lnTo>
                  <a:lnTo>
                    <a:pt x="8552" y="5680"/>
                  </a:lnTo>
                  <a:lnTo>
                    <a:pt x="8581" y="5680"/>
                  </a:lnTo>
                  <a:lnTo>
                    <a:pt x="8581" y="6898"/>
                  </a:lnTo>
                  <a:lnTo>
                    <a:pt x="8778" y="6898"/>
                  </a:lnTo>
                  <a:lnTo>
                    <a:pt x="8778" y="6154"/>
                  </a:lnTo>
                  <a:lnTo>
                    <a:pt x="8807" y="6154"/>
                  </a:lnTo>
                  <a:lnTo>
                    <a:pt x="8807" y="6898"/>
                  </a:lnTo>
                  <a:lnTo>
                    <a:pt x="9014" y="6898"/>
                  </a:lnTo>
                  <a:lnTo>
                    <a:pt x="9014" y="6708"/>
                  </a:lnTo>
                  <a:lnTo>
                    <a:pt x="9422" y="6708"/>
                  </a:lnTo>
                  <a:lnTo>
                    <a:pt x="9422" y="6898"/>
                  </a:lnTo>
                  <a:lnTo>
                    <a:pt x="10079" y="6898"/>
                  </a:lnTo>
                  <a:lnTo>
                    <a:pt x="10079" y="9261"/>
                  </a:lnTo>
                  <a:lnTo>
                    <a:pt x="12050" y="9261"/>
                  </a:lnTo>
                  <a:lnTo>
                    <a:pt x="12050" y="11660"/>
                  </a:lnTo>
                  <a:lnTo>
                    <a:pt x="13027" y="11660"/>
                  </a:lnTo>
                  <a:lnTo>
                    <a:pt x="13027" y="14018"/>
                  </a:lnTo>
                  <a:lnTo>
                    <a:pt x="4475" y="14018"/>
                  </a:lnTo>
                  <a:lnTo>
                    <a:pt x="4475" y="14039"/>
                  </a:lnTo>
                  <a:lnTo>
                    <a:pt x="60" y="14039"/>
                  </a:lnTo>
                  <a:lnTo>
                    <a:pt x="60" y="9441"/>
                  </a:lnTo>
                  <a:lnTo>
                    <a:pt x="527" y="9441"/>
                  </a:lnTo>
                  <a:lnTo>
                    <a:pt x="527" y="7385"/>
                  </a:lnTo>
                  <a:lnTo>
                    <a:pt x="973" y="7385"/>
                  </a:lnTo>
                  <a:lnTo>
                    <a:pt x="973" y="5181"/>
                  </a:lnTo>
                  <a:lnTo>
                    <a:pt x="1362" y="5181"/>
                  </a:lnTo>
                  <a:lnTo>
                    <a:pt x="1362" y="2385"/>
                  </a:lnTo>
                  <a:lnTo>
                    <a:pt x="1624" y="2385"/>
                  </a:lnTo>
                  <a:lnTo>
                    <a:pt x="1624" y="57"/>
                  </a:lnTo>
                  <a:close/>
                  <a:moveTo>
                    <a:pt x="1564" y="1"/>
                  </a:moveTo>
                  <a:lnTo>
                    <a:pt x="1564" y="2329"/>
                  </a:lnTo>
                  <a:lnTo>
                    <a:pt x="1302" y="2329"/>
                  </a:lnTo>
                  <a:lnTo>
                    <a:pt x="1302" y="5125"/>
                  </a:lnTo>
                  <a:lnTo>
                    <a:pt x="913" y="5125"/>
                  </a:lnTo>
                  <a:lnTo>
                    <a:pt x="913" y="7329"/>
                  </a:lnTo>
                  <a:lnTo>
                    <a:pt x="467" y="7329"/>
                  </a:lnTo>
                  <a:lnTo>
                    <a:pt x="467" y="9384"/>
                  </a:lnTo>
                  <a:lnTo>
                    <a:pt x="0" y="9384"/>
                  </a:lnTo>
                  <a:lnTo>
                    <a:pt x="0" y="14097"/>
                  </a:lnTo>
                  <a:lnTo>
                    <a:pt x="4530" y="14097"/>
                  </a:lnTo>
                  <a:lnTo>
                    <a:pt x="4530" y="14077"/>
                  </a:lnTo>
                  <a:lnTo>
                    <a:pt x="13083" y="14077"/>
                  </a:lnTo>
                  <a:lnTo>
                    <a:pt x="13083" y="11601"/>
                  </a:lnTo>
                  <a:lnTo>
                    <a:pt x="12106" y="11601"/>
                  </a:lnTo>
                  <a:lnTo>
                    <a:pt x="12106" y="9201"/>
                  </a:lnTo>
                  <a:lnTo>
                    <a:pt x="10133" y="9201"/>
                  </a:lnTo>
                  <a:lnTo>
                    <a:pt x="10133" y="6838"/>
                  </a:lnTo>
                  <a:lnTo>
                    <a:pt x="9477" y="6838"/>
                  </a:lnTo>
                  <a:lnTo>
                    <a:pt x="9477" y="6647"/>
                  </a:lnTo>
                  <a:lnTo>
                    <a:pt x="8951" y="6647"/>
                  </a:lnTo>
                  <a:lnTo>
                    <a:pt x="8951" y="6838"/>
                  </a:lnTo>
                  <a:lnTo>
                    <a:pt x="8862" y="6838"/>
                  </a:lnTo>
                  <a:lnTo>
                    <a:pt x="8862" y="6095"/>
                  </a:lnTo>
                  <a:lnTo>
                    <a:pt x="8718" y="6095"/>
                  </a:lnTo>
                  <a:lnTo>
                    <a:pt x="8718" y="6838"/>
                  </a:lnTo>
                  <a:lnTo>
                    <a:pt x="8637" y="6838"/>
                  </a:lnTo>
                  <a:lnTo>
                    <a:pt x="8637" y="5620"/>
                  </a:lnTo>
                  <a:lnTo>
                    <a:pt x="8493" y="5620"/>
                  </a:lnTo>
                  <a:lnTo>
                    <a:pt x="8493" y="6838"/>
                  </a:lnTo>
                  <a:lnTo>
                    <a:pt x="8252" y="6838"/>
                  </a:lnTo>
                  <a:lnTo>
                    <a:pt x="8252" y="9524"/>
                  </a:lnTo>
                  <a:lnTo>
                    <a:pt x="5660" y="9524"/>
                  </a:lnTo>
                  <a:lnTo>
                    <a:pt x="5660" y="10090"/>
                  </a:lnTo>
                  <a:lnTo>
                    <a:pt x="3879" y="10090"/>
                  </a:lnTo>
                  <a:lnTo>
                    <a:pt x="3879" y="8401"/>
                  </a:lnTo>
                  <a:lnTo>
                    <a:pt x="3566" y="8401"/>
                  </a:lnTo>
                  <a:lnTo>
                    <a:pt x="3566" y="6350"/>
                  </a:lnTo>
                  <a:lnTo>
                    <a:pt x="3109" y="6350"/>
                  </a:lnTo>
                  <a:lnTo>
                    <a:pt x="3109" y="3864"/>
                  </a:lnTo>
                  <a:lnTo>
                    <a:pt x="2334" y="3864"/>
                  </a:lnTo>
                  <a:lnTo>
                    <a:pt x="2334" y="2329"/>
                  </a:lnTo>
                  <a:lnTo>
                    <a:pt x="1937" y="2329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8"/>
            <p:cNvSpPr/>
            <p:nvPr/>
          </p:nvSpPr>
          <p:spPr>
            <a:xfrm>
              <a:off x="2692330" y="2870582"/>
              <a:ext cx="2068214" cy="997641"/>
            </a:xfrm>
            <a:custGeom>
              <a:rect b="b" l="l" r="r" t="t"/>
              <a:pathLst>
                <a:path extrusionOk="0" h="10738" w="22261">
                  <a:moveTo>
                    <a:pt x="15479" y="6016"/>
                  </a:moveTo>
                  <a:cubicBezTo>
                    <a:pt x="15667" y="6016"/>
                    <a:pt x="15819" y="6156"/>
                    <a:pt x="15819" y="6329"/>
                  </a:cubicBezTo>
                  <a:lnTo>
                    <a:pt x="15819" y="8846"/>
                  </a:lnTo>
                  <a:lnTo>
                    <a:pt x="15157" y="8846"/>
                  </a:lnTo>
                  <a:lnTo>
                    <a:pt x="15157" y="7622"/>
                  </a:lnTo>
                  <a:lnTo>
                    <a:pt x="15141" y="7622"/>
                  </a:lnTo>
                  <a:lnTo>
                    <a:pt x="15141" y="6329"/>
                  </a:lnTo>
                  <a:cubicBezTo>
                    <a:pt x="15141" y="6156"/>
                    <a:pt x="15293" y="6016"/>
                    <a:pt x="15479" y="6016"/>
                  </a:cubicBezTo>
                  <a:close/>
                  <a:moveTo>
                    <a:pt x="15478" y="5956"/>
                  </a:moveTo>
                  <a:cubicBezTo>
                    <a:pt x="15259" y="5956"/>
                    <a:pt x="15082" y="6123"/>
                    <a:pt x="15082" y="6329"/>
                  </a:cubicBezTo>
                  <a:lnTo>
                    <a:pt x="15082" y="7680"/>
                  </a:lnTo>
                  <a:lnTo>
                    <a:pt x="15099" y="7680"/>
                  </a:lnTo>
                  <a:lnTo>
                    <a:pt x="15099" y="8904"/>
                  </a:lnTo>
                  <a:lnTo>
                    <a:pt x="15875" y="8904"/>
                  </a:lnTo>
                  <a:lnTo>
                    <a:pt x="15875" y="6329"/>
                  </a:lnTo>
                  <a:cubicBezTo>
                    <a:pt x="15875" y="6124"/>
                    <a:pt x="15697" y="5956"/>
                    <a:pt x="15478" y="5956"/>
                  </a:cubicBezTo>
                  <a:close/>
                  <a:moveTo>
                    <a:pt x="4995" y="59"/>
                  </a:moveTo>
                  <a:lnTo>
                    <a:pt x="4995" y="1674"/>
                  </a:lnTo>
                  <a:lnTo>
                    <a:pt x="5237" y="1674"/>
                  </a:lnTo>
                  <a:lnTo>
                    <a:pt x="5237" y="688"/>
                  </a:lnTo>
                  <a:lnTo>
                    <a:pt x="5294" y="688"/>
                  </a:lnTo>
                  <a:lnTo>
                    <a:pt x="5294" y="1674"/>
                  </a:lnTo>
                  <a:lnTo>
                    <a:pt x="5549" y="1674"/>
                  </a:lnTo>
                  <a:lnTo>
                    <a:pt x="5549" y="1420"/>
                  </a:lnTo>
                  <a:lnTo>
                    <a:pt x="6111" y="1420"/>
                  </a:lnTo>
                  <a:lnTo>
                    <a:pt x="6111" y="1674"/>
                  </a:lnTo>
                  <a:lnTo>
                    <a:pt x="6982" y="1674"/>
                  </a:lnTo>
                  <a:lnTo>
                    <a:pt x="6982" y="5029"/>
                  </a:lnTo>
                  <a:lnTo>
                    <a:pt x="11067" y="5029"/>
                  </a:lnTo>
                  <a:lnTo>
                    <a:pt x="11067" y="7680"/>
                  </a:lnTo>
                  <a:lnTo>
                    <a:pt x="13484" y="7680"/>
                  </a:lnTo>
                  <a:lnTo>
                    <a:pt x="13484" y="7450"/>
                  </a:lnTo>
                  <a:lnTo>
                    <a:pt x="13540" y="7450"/>
                  </a:lnTo>
                  <a:lnTo>
                    <a:pt x="14174" y="4458"/>
                  </a:lnTo>
                  <a:lnTo>
                    <a:pt x="14494" y="4458"/>
                  </a:lnTo>
                  <a:lnTo>
                    <a:pt x="14838" y="2832"/>
                  </a:lnTo>
                  <a:lnTo>
                    <a:pt x="16119" y="2832"/>
                  </a:lnTo>
                  <a:lnTo>
                    <a:pt x="16464" y="4458"/>
                  </a:lnTo>
                  <a:lnTo>
                    <a:pt x="16784" y="4458"/>
                  </a:lnTo>
                  <a:lnTo>
                    <a:pt x="17417" y="7450"/>
                  </a:lnTo>
                  <a:lnTo>
                    <a:pt x="17473" y="7450"/>
                  </a:lnTo>
                  <a:lnTo>
                    <a:pt x="17473" y="7584"/>
                  </a:lnTo>
                  <a:lnTo>
                    <a:pt x="20459" y="7584"/>
                  </a:lnTo>
                  <a:lnTo>
                    <a:pt x="20459" y="5328"/>
                  </a:lnTo>
                  <a:lnTo>
                    <a:pt x="21567" y="4379"/>
                  </a:lnTo>
                  <a:lnTo>
                    <a:pt x="21567" y="3611"/>
                  </a:lnTo>
                  <a:lnTo>
                    <a:pt x="21611" y="3611"/>
                  </a:lnTo>
                  <a:lnTo>
                    <a:pt x="21611" y="7584"/>
                  </a:lnTo>
                  <a:lnTo>
                    <a:pt x="22197" y="7584"/>
                  </a:lnTo>
                  <a:lnTo>
                    <a:pt x="22197" y="7991"/>
                  </a:lnTo>
                  <a:lnTo>
                    <a:pt x="21867" y="7991"/>
                  </a:lnTo>
                  <a:lnTo>
                    <a:pt x="21867" y="10643"/>
                  </a:lnTo>
                  <a:lnTo>
                    <a:pt x="21611" y="10643"/>
                  </a:lnTo>
                  <a:lnTo>
                    <a:pt x="21611" y="10664"/>
                  </a:lnTo>
                  <a:lnTo>
                    <a:pt x="20457" y="10664"/>
                  </a:lnTo>
                  <a:lnTo>
                    <a:pt x="20457" y="10643"/>
                  </a:lnTo>
                  <a:lnTo>
                    <a:pt x="17471" y="10643"/>
                  </a:lnTo>
                  <a:lnTo>
                    <a:pt x="17471" y="10664"/>
                  </a:lnTo>
                  <a:lnTo>
                    <a:pt x="15875" y="10664"/>
                  </a:lnTo>
                  <a:lnTo>
                    <a:pt x="15875" y="10643"/>
                  </a:lnTo>
                  <a:lnTo>
                    <a:pt x="15080" y="10643"/>
                  </a:lnTo>
                  <a:lnTo>
                    <a:pt x="15080" y="10664"/>
                  </a:lnTo>
                  <a:lnTo>
                    <a:pt x="13483" y="10664"/>
                  </a:lnTo>
                  <a:lnTo>
                    <a:pt x="13483" y="10643"/>
                  </a:lnTo>
                  <a:lnTo>
                    <a:pt x="8375" y="10643"/>
                  </a:lnTo>
                  <a:lnTo>
                    <a:pt x="8375" y="10664"/>
                  </a:lnTo>
                  <a:lnTo>
                    <a:pt x="7324" y="10664"/>
                  </a:lnTo>
                  <a:lnTo>
                    <a:pt x="7324" y="10643"/>
                  </a:lnTo>
                  <a:lnTo>
                    <a:pt x="6771" y="10643"/>
                  </a:lnTo>
                  <a:lnTo>
                    <a:pt x="6771" y="10664"/>
                  </a:lnTo>
                  <a:lnTo>
                    <a:pt x="5718" y="10664"/>
                  </a:lnTo>
                  <a:lnTo>
                    <a:pt x="5718" y="10643"/>
                  </a:lnTo>
                  <a:lnTo>
                    <a:pt x="4527" y="10643"/>
                  </a:lnTo>
                  <a:lnTo>
                    <a:pt x="4518" y="10664"/>
                  </a:lnTo>
                  <a:lnTo>
                    <a:pt x="3592" y="10664"/>
                  </a:lnTo>
                  <a:lnTo>
                    <a:pt x="3592" y="10678"/>
                  </a:lnTo>
                  <a:lnTo>
                    <a:pt x="1020" y="10678"/>
                  </a:lnTo>
                  <a:lnTo>
                    <a:pt x="1020" y="10643"/>
                  </a:lnTo>
                  <a:lnTo>
                    <a:pt x="57" y="10643"/>
                  </a:lnTo>
                  <a:lnTo>
                    <a:pt x="57" y="8904"/>
                  </a:lnTo>
                  <a:lnTo>
                    <a:pt x="1020" y="8904"/>
                  </a:lnTo>
                  <a:lnTo>
                    <a:pt x="1020" y="6979"/>
                  </a:lnTo>
                  <a:lnTo>
                    <a:pt x="2940" y="6979"/>
                  </a:lnTo>
                  <a:lnTo>
                    <a:pt x="2940" y="2834"/>
                  </a:lnTo>
                  <a:lnTo>
                    <a:pt x="2970" y="2834"/>
                  </a:lnTo>
                  <a:lnTo>
                    <a:pt x="2970" y="3904"/>
                  </a:lnTo>
                  <a:lnTo>
                    <a:pt x="2986" y="3911"/>
                  </a:lnTo>
                  <a:cubicBezTo>
                    <a:pt x="3666" y="4242"/>
                    <a:pt x="4197" y="4692"/>
                    <a:pt x="4566" y="5244"/>
                  </a:cubicBezTo>
                  <a:lnTo>
                    <a:pt x="4620" y="5324"/>
                  </a:lnTo>
                  <a:lnTo>
                    <a:pt x="4620" y="1674"/>
                  </a:lnTo>
                  <a:lnTo>
                    <a:pt x="4939" y="1674"/>
                  </a:lnTo>
                  <a:lnTo>
                    <a:pt x="4939" y="59"/>
                  </a:lnTo>
                  <a:close/>
                  <a:moveTo>
                    <a:pt x="4882" y="0"/>
                  </a:moveTo>
                  <a:lnTo>
                    <a:pt x="4882" y="1616"/>
                  </a:lnTo>
                  <a:lnTo>
                    <a:pt x="4564" y="1616"/>
                  </a:lnTo>
                  <a:lnTo>
                    <a:pt x="4564" y="5134"/>
                  </a:lnTo>
                  <a:cubicBezTo>
                    <a:pt x="4196" y="4612"/>
                    <a:pt x="3680" y="4186"/>
                    <a:pt x="3031" y="3868"/>
                  </a:cubicBezTo>
                  <a:lnTo>
                    <a:pt x="3031" y="2775"/>
                  </a:lnTo>
                  <a:lnTo>
                    <a:pt x="2884" y="2775"/>
                  </a:lnTo>
                  <a:lnTo>
                    <a:pt x="2884" y="6921"/>
                  </a:lnTo>
                  <a:lnTo>
                    <a:pt x="964" y="6921"/>
                  </a:lnTo>
                  <a:lnTo>
                    <a:pt x="964" y="8846"/>
                  </a:lnTo>
                  <a:lnTo>
                    <a:pt x="1" y="8846"/>
                  </a:lnTo>
                  <a:lnTo>
                    <a:pt x="1" y="10703"/>
                  </a:lnTo>
                  <a:lnTo>
                    <a:pt x="964" y="10703"/>
                  </a:lnTo>
                  <a:lnTo>
                    <a:pt x="964" y="10738"/>
                  </a:lnTo>
                  <a:lnTo>
                    <a:pt x="3653" y="10738"/>
                  </a:lnTo>
                  <a:lnTo>
                    <a:pt x="3653" y="10723"/>
                  </a:lnTo>
                  <a:lnTo>
                    <a:pt x="4559" y="10723"/>
                  </a:lnTo>
                  <a:lnTo>
                    <a:pt x="4569" y="10703"/>
                  </a:lnTo>
                  <a:lnTo>
                    <a:pt x="5664" y="10703"/>
                  </a:lnTo>
                  <a:lnTo>
                    <a:pt x="5664" y="10723"/>
                  </a:lnTo>
                  <a:lnTo>
                    <a:pt x="6834" y="10723"/>
                  </a:lnTo>
                  <a:lnTo>
                    <a:pt x="6834" y="10703"/>
                  </a:lnTo>
                  <a:lnTo>
                    <a:pt x="7268" y="10703"/>
                  </a:lnTo>
                  <a:lnTo>
                    <a:pt x="7268" y="10723"/>
                  </a:lnTo>
                  <a:lnTo>
                    <a:pt x="8438" y="10723"/>
                  </a:lnTo>
                  <a:lnTo>
                    <a:pt x="8438" y="10703"/>
                  </a:lnTo>
                  <a:lnTo>
                    <a:pt x="13430" y="10703"/>
                  </a:lnTo>
                  <a:lnTo>
                    <a:pt x="13430" y="10723"/>
                  </a:lnTo>
                  <a:lnTo>
                    <a:pt x="15145" y="10723"/>
                  </a:lnTo>
                  <a:lnTo>
                    <a:pt x="15145" y="10703"/>
                  </a:lnTo>
                  <a:lnTo>
                    <a:pt x="15821" y="10703"/>
                  </a:lnTo>
                  <a:lnTo>
                    <a:pt x="15821" y="10723"/>
                  </a:lnTo>
                  <a:lnTo>
                    <a:pt x="17535" y="10723"/>
                  </a:lnTo>
                  <a:lnTo>
                    <a:pt x="17535" y="10703"/>
                  </a:lnTo>
                  <a:lnTo>
                    <a:pt x="20404" y="10703"/>
                  </a:lnTo>
                  <a:lnTo>
                    <a:pt x="20404" y="10723"/>
                  </a:lnTo>
                  <a:lnTo>
                    <a:pt x="21674" y="10723"/>
                  </a:lnTo>
                  <a:lnTo>
                    <a:pt x="21674" y="10703"/>
                  </a:lnTo>
                  <a:lnTo>
                    <a:pt x="21930" y="10703"/>
                  </a:lnTo>
                  <a:lnTo>
                    <a:pt x="21930" y="8050"/>
                  </a:lnTo>
                  <a:lnTo>
                    <a:pt x="22260" y="8050"/>
                  </a:lnTo>
                  <a:lnTo>
                    <a:pt x="22260" y="7526"/>
                  </a:lnTo>
                  <a:lnTo>
                    <a:pt x="21674" y="7526"/>
                  </a:lnTo>
                  <a:lnTo>
                    <a:pt x="21674" y="3552"/>
                  </a:lnTo>
                  <a:lnTo>
                    <a:pt x="21513" y="3552"/>
                  </a:lnTo>
                  <a:lnTo>
                    <a:pt x="21513" y="4353"/>
                  </a:lnTo>
                  <a:lnTo>
                    <a:pt x="20404" y="5301"/>
                  </a:lnTo>
                  <a:lnTo>
                    <a:pt x="20404" y="7526"/>
                  </a:lnTo>
                  <a:lnTo>
                    <a:pt x="17535" y="7526"/>
                  </a:lnTo>
                  <a:lnTo>
                    <a:pt x="17535" y="7392"/>
                  </a:lnTo>
                  <a:lnTo>
                    <a:pt x="17470" y="7392"/>
                  </a:lnTo>
                  <a:lnTo>
                    <a:pt x="16837" y="4400"/>
                  </a:lnTo>
                  <a:lnTo>
                    <a:pt x="16516" y="4400"/>
                  </a:lnTo>
                  <a:lnTo>
                    <a:pt x="16172" y="2774"/>
                  </a:lnTo>
                  <a:lnTo>
                    <a:pt x="14794" y="2774"/>
                  </a:lnTo>
                  <a:lnTo>
                    <a:pt x="14450" y="4400"/>
                  </a:lnTo>
                  <a:lnTo>
                    <a:pt x="14131" y="4400"/>
                  </a:lnTo>
                  <a:lnTo>
                    <a:pt x="13497" y="7392"/>
                  </a:lnTo>
                  <a:lnTo>
                    <a:pt x="13431" y="7392"/>
                  </a:lnTo>
                  <a:lnTo>
                    <a:pt x="13431" y="7622"/>
                  </a:lnTo>
                  <a:lnTo>
                    <a:pt x="11131" y="7622"/>
                  </a:lnTo>
                  <a:lnTo>
                    <a:pt x="11131" y="4970"/>
                  </a:lnTo>
                  <a:lnTo>
                    <a:pt x="7046" y="4970"/>
                  </a:lnTo>
                  <a:lnTo>
                    <a:pt x="7046" y="1616"/>
                  </a:lnTo>
                  <a:lnTo>
                    <a:pt x="6176" y="1616"/>
                  </a:lnTo>
                  <a:lnTo>
                    <a:pt x="6176" y="1362"/>
                  </a:lnTo>
                  <a:lnTo>
                    <a:pt x="5496" y="1362"/>
                  </a:lnTo>
                  <a:lnTo>
                    <a:pt x="5496" y="1616"/>
                  </a:lnTo>
                  <a:lnTo>
                    <a:pt x="5357" y="1616"/>
                  </a:lnTo>
                  <a:lnTo>
                    <a:pt x="5357" y="629"/>
                  </a:lnTo>
                  <a:lnTo>
                    <a:pt x="5183" y="629"/>
                  </a:lnTo>
                  <a:lnTo>
                    <a:pt x="5183" y="1616"/>
                  </a:lnTo>
                  <a:lnTo>
                    <a:pt x="5056" y="161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3" name="Google Shape;3333;p28"/>
            <p:cNvGrpSpPr/>
            <p:nvPr/>
          </p:nvGrpSpPr>
          <p:grpSpPr>
            <a:xfrm>
              <a:off x="2889594" y="3357685"/>
              <a:ext cx="335109" cy="510421"/>
              <a:chOff x="2607712" y="3424555"/>
              <a:chExt cx="399701" cy="608804"/>
            </a:xfrm>
          </p:grpSpPr>
          <p:sp>
            <p:nvSpPr>
              <p:cNvPr id="3334" name="Google Shape;3334;p28"/>
              <p:cNvSpPr/>
              <p:nvPr/>
            </p:nvSpPr>
            <p:spPr>
              <a:xfrm>
                <a:off x="2607712" y="3424555"/>
                <a:ext cx="399701" cy="608804"/>
              </a:xfrm>
              <a:custGeom>
                <a:rect b="b" l="l" r="r" t="t"/>
                <a:pathLst>
                  <a:path extrusionOk="0" h="5494" w="3607">
                    <a:moveTo>
                      <a:pt x="3547" y="58"/>
                    </a:moveTo>
                    <a:lnTo>
                      <a:pt x="3547" y="5434"/>
                    </a:lnTo>
                    <a:lnTo>
                      <a:pt x="59" y="5434"/>
                    </a:lnTo>
                    <a:lnTo>
                      <a:pt x="59" y="58"/>
                    </a:lnTo>
                    <a:close/>
                    <a:moveTo>
                      <a:pt x="1" y="0"/>
                    </a:moveTo>
                    <a:lnTo>
                      <a:pt x="1" y="5494"/>
                    </a:lnTo>
                    <a:lnTo>
                      <a:pt x="3607" y="5494"/>
                    </a:lnTo>
                    <a:lnTo>
                      <a:pt x="36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28"/>
              <p:cNvSpPr/>
              <p:nvPr/>
            </p:nvSpPr>
            <p:spPr>
              <a:xfrm>
                <a:off x="2644391" y="3494809"/>
                <a:ext cx="77680" cy="50752"/>
              </a:xfrm>
              <a:custGeom>
                <a:rect b="b" l="l" r="r" t="t"/>
                <a:pathLst>
                  <a:path extrusionOk="0" h="458" w="701">
                    <a:moveTo>
                      <a:pt x="643" y="58"/>
                    </a:moveTo>
                    <a:lnTo>
                      <a:pt x="643" y="399"/>
                    </a:lnTo>
                    <a:lnTo>
                      <a:pt x="60" y="399"/>
                    </a:lnTo>
                    <a:lnTo>
                      <a:pt x="60" y="58"/>
                    </a:lnTo>
                    <a:close/>
                    <a:moveTo>
                      <a:pt x="0" y="0"/>
                    </a:moveTo>
                    <a:lnTo>
                      <a:pt x="0" y="458"/>
                    </a:lnTo>
                    <a:lnTo>
                      <a:pt x="700" y="458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28"/>
              <p:cNvSpPr/>
              <p:nvPr/>
            </p:nvSpPr>
            <p:spPr>
              <a:xfrm>
                <a:off x="2644391" y="3607505"/>
                <a:ext cx="77680" cy="50752"/>
              </a:xfrm>
              <a:custGeom>
                <a:rect b="b" l="l" r="r" t="t"/>
                <a:pathLst>
                  <a:path extrusionOk="0" h="458" w="701">
                    <a:moveTo>
                      <a:pt x="643" y="58"/>
                    </a:moveTo>
                    <a:lnTo>
                      <a:pt x="643" y="400"/>
                    </a:lnTo>
                    <a:lnTo>
                      <a:pt x="60" y="400"/>
                    </a:lnTo>
                    <a:lnTo>
                      <a:pt x="60" y="58"/>
                    </a:lnTo>
                    <a:close/>
                    <a:moveTo>
                      <a:pt x="0" y="0"/>
                    </a:moveTo>
                    <a:lnTo>
                      <a:pt x="0" y="458"/>
                    </a:lnTo>
                    <a:lnTo>
                      <a:pt x="700" y="458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28"/>
              <p:cNvSpPr/>
              <p:nvPr/>
            </p:nvSpPr>
            <p:spPr>
              <a:xfrm>
                <a:off x="2644391" y="3719978"/>
                <a:ext cx="77680" cy="50863"/>
              </a:xfrm>
              <a:custGeom>
                <a:rect b="b" l="l" r="r" t="t"/>
                <a:pathLst>
                  <a:path extrusionOk="0" h="459" w="701">
                    <a:moveTo>
                      <a:pt x="643" y="58"/>
                    </a:moveTo>
                    <a:lnTo>
                      <a:pt x="643" y="400"/>
                    </a:lnTo>
                    <a:lnTo>
                      <a:pt x="60" y="400"/>
                    </a:lnTo>
                    <a:lnTo>
                      <a:pt x="60" y="58"/>
                    </a:lnTo>
                    <a:close/>
                    <a:moveTo>
                      <a:pt x="0" y="0"/>
                    </a:moveTo>
                    <a:lnTo>
                      <a:pt x="0" y="459"/>
                    </a:lnTo>
                    <a:lnTo>
                      <a:pt x="700" y="459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28"/>
              <p:cNvSpPr/>
              <p:nvPr/>
            </p:nvSpPr>
            <p:spPr>
              <a:xfrm>
                <a:off x="2644391" y="3832674"/>
                <a:ext cx="77680" cy="50752"/>
              </a:xfrm>
              <a:custGeom>
                <a:rect b="b" l="l" r="r" t="t"/>
                <a:pathLst>
                  <a:path extrusionOk="0" h="458" w="701">
                    <a:moveTo>
                      <a:pt x="643" y="58"/>
                    </a:moveTo>
                    <a:lnTo>
                      <a:pt x="643" y="400"/>
                    </a:lnTo>
                    <a:lnTo>
                      <a:pt x="60" y="400"/>
                    </a:lnTo>
                    <a:lnTo>
                      <a:pt x="60" y="58"/>
                    </a:lnTo>
                    <a:close/>
                    <a:moveTo>
                      <a:pt x="0" y="1"/>
                    </a:moveTo>
                    <a:lnTo>
                      <a:pt x="0" y="458"/>
                    </a:lnTo>
                    <a:lnTo>
                      <a:pt x="700" y="458"/>
                    </a:ln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28"/>
              <p:cNvSpPr/>
              <p:nvPr/>
            </p:nvSpPr>
            <p:spPr>
              <a:xfrm>
                <a:off x="2745342" y="3719978"/>
                <a:ext cx="215752" cy="50863"/>
              </a:xfrm>
              <a:custGeom>
                <a:rect b="b" l="l" r="r" t="t"/>
                <a:pathLst>
                  <a:path extrusionOk="0" h="459" w="1947">
                    <a:moveTo>
                      <a:pt x="1887" y="58"/>
                    </a:moveTo>
                    <a:lnTo>
                      <a:pt x="1887" y="400"/>
                    </a:lnTo>
                    <a:lnTo>
                      <a:pt x="59" y="400"/>
                    </a:lnTo>
                    <a:lnTo>
                      <a:pt x="59" y="58"/>
                    </a:lnTo>
                    <a:close/>
                    <a:moveTo>
                      <a:pt x="1" y="0"/>
                    </a:moveTo>
                    <a:lnTo>
                      <a:pt x="1" y="459"/>
                    </a:lnTo>
                    <a:lnTo>
                      <a:pt x="1946" y="459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28"/>
              <p:cNvSpPr/>
              <p:nvPr/>
            </p:nvSpPr>
            <p:spPr>
              <a:xfrm>
                <a:off x="2745342" y="3832674"/>
                <a:ext cx="215752" cy="50752"/>
              </a:xfrm>
              <a:custGeom>
                <a:rect b="b" l="l" r="r" t="t"/>
                <a:pathLst>
                  <a:path extrusionOk="0" h="458" w="1947">
                    <a:moveTo>
                      <a:pt x="1887" y="58"/>
                    </a:moveTo>
                    <a:lnTo>
                      <a:pt x="1887" y="400"/>
                    </a:lnTo>
                    <a:lnTo>
                      <a:pt x="59" y="400"/>
                    </a:lnTo>
                    <a:lnTo>
                      <a:pt x="59" y="58"/>
                    </a:lnTo>
                    <a:close/>
                    <a:moveTo>
                      <a:pt x="1" y="1"/>
                    </a:moveTo>
                    <a:lnTo>
                      <a:pt x="1" y="458"/>
                    </a:lnTo>
                    <a:lnTo>
                      <a:pt x="1946" y="458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41" name="Google Shape;3341;p28"/>
            <p:cNvSpPr/>
            <p:nvPr/>
          </p:nvSpPr>
          <p:spPr>
            <a:xfrm>
              <a:off x="4935880" y="3317562"/>
              <a:ext cx="265530" cy="549362"/>
            </a:xfrm>
            <a:custGeom>
              <a:rect b="b" l="l" r="r" t="t"/>
              <a:pathLst>
                <a:path extrusionOk="0" h="5913" w="2858">
                  <a:moveTo>
                    <a:pt x="1867" y="61"/>
                  </a:moveTo>
                  <a:lnTo>
                    <a:pt x="2105" y="1267"/>
                  </a:lnTo>
                  <a:lnTo>
                    <a:pt x="2326" y="1267"/>
                  </a:lnTo>
                  <a:lnTo>
                    <a:pt x="2764" y="3486"/>
                  </a:lnTo>
                  <a:lnTo>
                    <a:pt x="2799" y="3486"/>
                  </a:lnTo>
                  <a:lnTo>
                    <a:pt x="2799" y="5855"/>
                  </a:lnTo>
                  <a:lnTo>
                    <a:pt x="1717" y="5855"/>
                  </a:lnTo>
                  <a:lnTo>
                    <a:pt x="1717" y="2645"/>
                  </a:lnTo>
                  <a:cubicBezTo>
                    <a:pt x="1717" y="2490"/>
                    <a:pt x="1589" y="2362"/>
                    <a:pt x="1433" y="2362"/>
                  </a:cubicBezTo>
                  <a:cubicBezTo>
                    <a:pt x="1277" y="2362"/>
                    <a:pt x="1149" y="2490"/>
                    <a:pt x="1149" y="2645"/>
                  </a:cubicBezTo>
                  <a:lnTo>
                    <a:pt x="1149" y="5855"/>
                  </a:lnTo>
                  <a:lnTo>
                    <a:pt x="62" y="5855"/>
                  </a:lnTo>
                  <a:lnTo>
                    <a:pt x="62" y="3486"/>
                  </a:lnTo>
                  <a:lnTo>
                    <a:pt x="98" y="3486"/>
                  </a:lnTo>
                  <a:lnTo>
                    <a:pt x="537" y="1267"/>
                  </a:lnTo>
                  <a:lnTo>
                    <a:pt x="758" y="1267"/>
                  </a:lnTo>
                  <a:lnTo>
                    <a:pt x="995" y="61"/>
                  </a:lnTo>
                  <a:close/>
                  <a:moveTo>
                    <a:pt x="945" y="0"/>
                  </a:moveTo>
                  <a:lnTo>
                    <a:pt x="708" y="1207"/>
                  </a:lnTo>
                  <a:lnTo>
                    <a:pt x="487" y="1207"/>
                  </a:lnTo>
                  <a:lnTo>
                    <a:pt x="48" y="3426"/>
                  </a:lnTo>
                  <a:lnTo>
                    <a:pt x="1" y="3426"/>
                  </a:lnTo>
                  <a:lnTo>
                    <a:pt x="1" y="5912"/>
                  </a:lnTo>
                  <a:lnTo>
                    <a:pt x="1204" y="5912"/>
                  </a:lnTo>
                  <a:lnTo>
                    <a:pt x="1204" y="2644"/>
                  </a:lnTo>
                  <a:cubicBezTo>
                    <a:pt x="1204" y="2520"/>
                    <a:pt x="1306" y="2419"/>
                    <a:pt x="1429" y="2419"/>
                  </a:cubicBezTo>
                  <a:cubicBezTo>
                    <a:pt x="1553" y="2419"/>
                    <a:pt x="1654" y="2520"/>
                    <a:pt x="1654" y="2644"/>
                  </a:cubicBezTo>
                  <a:lnTo>
                    <a:pt x="1654" y="5912"/>
                  </a:lnTo>
                  <a:lnTo>
                    <a:pt x="2858" y="5912"/>
                  </a:lnTo>
                  <a:lnTo>
                    <a:pt x="2858" y="3426"/>
                  </a:lnTo>
                  <a:lnTo>
                    <a:pt x="2811" y="3426"/>
                  </a:lnTo>
                  <a:lnTo>
                    <a:pt x="2374" y="1207"/>
                  </a:lnTo>
                  <a:lnTo>
                    <a:pt x="2152" y="1207"/>
                  </a:lnTo>
                  <a:lnTo>
                    <a:pt x="1914" y="0"/>
                  </a:lnTo>
                  <a:close/>
                </a:path>
              </a:pathLst>
            </a:custGeom>
            <a:solidFill>
              <a:srgbClr val="E03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8"/>
            <p:cNvSpPr/>
            <p:nvPr/>
          </p:nvSpPr>
          <p:spPr>
            <a:xfrm>
              <a:off x="4963196" y="3651287"/>
              <a:ext cx="25642" cy="25642"/>
            </a:xfrm>
            <a:custGeom>
              <a:rect b="b" l="l" r="r" t="t"/>
              <a:pathLst>
                <a:path extrusionOk="0" h="276" w="276">
                  <a:moveTo>
                    <a:pt x="1" y="1"/>
                  </a:moveTo>
                  <a:lnTo>
                    <a:pt x="1" y="276"/>
                  </a:lnTo>
                  <a:lnTo>
                    <a:pt x="276" y="276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8"/>
            <p:cNvSpPr/>
            <p:nvPr/>
          </p:nvSpPr>
          <p:spPr>
            <a:xfrm>
              <a:off x="4993298" y="3580491"/>
              <a:ext cx="25642" cy="25642"/>
            </a:xfrm>
            <a:custGeom>
              <a:rect b="b" l="l" r="r" t="t"/>
              <a:pathLst>
                <a:path extrusionOk="0" h="276" w="276">
                  <a:moveTo>
                    <a:pt x="1" y="0"/>
                  </a:moveTo>
                  <a:lnTo>
                    <a:pt x="1" y="276"/>
                  </a:lnTo>
                  <a:lnTo>
                    <a:pt x="275" y="27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8"/>
            <p:cNvSpPr/>
            <p:nvPr/>
          </p:nvSpPr>
          <p:spPr>
            <a:xfrm>
              <a:off x="4996550" y="3712513"/>
              <a:ext cx="25642" cy="25642"/>
            </a:xfrm>
            <a:custGeom>
              <a:rect b="b" l="l" r="r" t="t"/>
              <a:pathLst>
                <a:path extrusionOk="0" h="276" w="276">
                  <a:moveTo>
                    <a:pt x="1" y="1"/>
                  </a:moveTo>
                  <a:lnTo>
                    <a:pt x="1" y="276"/>
                  </a:lnTo>
                  <a:lnTo>
                    <a:pt x="276" y="276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8"/>
            <p:cNvSpPr/>
            <p:nvPr/>
          </p:nvSpPr>
          <p:spPr>
            <a:xfrm>
              <a:off x="5161462" y="3721246"/>
              <a:ext cx="25735" cy="25550"/>
            </a:xfrm>
            <a:custGeom>
              <a:rect b="b" l="l" r="r" t="t"/>
              <a:pathLst>
                <a:path extrusionOk="0" h="275" w="277">
                  <a:moveTo>
                    <a:pt x="1" y="1"/>
                  </a:moveTo>
                  <a:lnTo>
                    <a:pt x="1" y="275"/>
                  </a:lnTo>
                  <a:lnTo>
                    <a:pt x="276" y="27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8"/>
            <p:cNvSpPr/>
            <p:nvPr/>
          </p:nvSpPr>
          <p:spPr>
            <a:xfrm>
              <a:off x="5130895" y="3544071"/>
              <a:ext cx="25642" cy="25642"/>
            </a:xfrm>
            <a:custGeom>
              <a:rect b="b" l="l" r="r" t="t"/>
              <a:pathLst>
                <a:path extrusionOk="0" h="276" w="276">
                  <a:moveTo>
                    <a:pt x="0" y="0"/>
                  </a:moveTo>
                  <a:lnTo>
                    <a:pt x="0" y="276"/>
                  </a:lnTo>
                  <a:lnTo>
                    <a:pt x="276" y="27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8"/>
            <p:cNvSpPr/>
            <p:nvPr/>
          </p:nvSpPr>
          <p:spPr>
            <a:xfrm>
              <a:off x="5106646" y="3474576"/>
              <a:ext cx="25642" cy="25550"/>
            </a:xfrm>
            <a:custGeom>
              <a:rect b="b" l="l" r="r" t="t"/>
              <a:pathLst>
                <a:path extrusionOk="0" h="275" w="276">
                  <a:moveTo>
                    <a:pt x="1" y="1"/>
                  </a:moveTo>
                  <a:lnTo>
                    <a:pt x="1" y="275"/>
                  </a:lnTo>
                  <a:lnTo>
                    <a:pt x="276" y="27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8" name="Google Shape;3348;p28"/>
            <p:cNvGrpSpPr/>
            <p:nvPr/>
          </p:nvGrpSpPr>
          <p:grpSpPr>
            <a:xfrm>
              <a:off x="4935738" y="3317457"/>
              <a:ext cx="265523" cy="549348"/>
              <a:chOff x="5048247" y="3376574"/>
              <a:chExt cx="316702" cy="655234"/>
            </a:xfrm>
          </p:grpSpPr>
          <p:sp>
            <p:nvSpPr>
              <p:cNvPr id="3349" name="Google Shape;3349;p28"/>
              <p:cNvSpPr/>
              <p:nvPr/>
            </p:nvSpPr>
            <p:spPr>
              <a:xfrm>
                <a:off x="5048247" y="3376574"/>
                <a:ext cx="316702" cy="655234"/>
              </a:xfrm>
              <a:custGeom>
                <a:rect b="b" l="l" r="r" t="t"/>
                <a:pathLst>
                  <a:path extrusionOk="0" h="5913" w="2858">
                    <a:moveTo>
                      <a:pt x="1867" y="61"/>
                    </a:moveTo>
                    <a:lnTo>
                      <a:pt x="2105" y="1267"/>
                    </a:lnTo>
                    <a:lnTo>
                      <a:pt x="2326" y="1267"/>
                    </a:lnTo>
                    <a:lnTo>
                      <a:pt x="2764" y="3486"/>
                    </a:lnTo>
                    <a:lnTo>
                      <a:pt x="2799" y="3486"/>
                    </a:lnTo>
                    <a:lnTo>
                      <a:pt x="2799" y="5855"/>
                    </a:lnTo>
                    <a:lnTo>
                      <a:pt x="1717" y="5855"/>
                    </a:lnTo>
                    <a:lnTo>
                      <a:pt x="1717" y="2645"/>
                    </a:lnTo>
                    <a:cubicBezTo>
                      <a:pt x="1717" y="2490"/>
                      <a:pt x="1589" y="2362"/>
                      <a:pt x="1433" y="2362"/>
                    </a:cubicBezTo>
                    <a:cubicBezTo>
                      <a:pt x="1277" y="2362"/>
                      <a:pt x="1149" y="2490"/>
                      <a:pt x="1149" y="2645"/>
                    </a:cubicBezTo>
                    <a:lnTo>
                      <a:pt x="1149" y="5855"/>
                    </a:lnTo>
                    <a:lnTo>
                      <a:pt x="62" y="5855"/>
                    </a:lnTo>
                    <a:lnTo>
                      <a:pt x="62" y="3486"/>
                    </a:lnTo>
                    <a:lnTo>
                      <a:pt x="98" y="3486"/>
                    </a:lnTo>
                    <a:lnTo>
                      <a:pt x="537" y="1267"/>
                    </a:lnTo>
                    <a:lnTo>
                      <a:pt x="758" y="1267"/>
                    </a:lnTo>
                    <a:lnTo>
                      <a:pt x="995" y="61"/>
                    </a:lnTo>
                    <a:close/>
                    <a:moveTo>
                      <a:pt x="945" y="0"/>
                    </a:moveTo>
                    <a:lnTo>
                      <a:pt x="708" y="1207"/>
                    </a:lnTo>
                    <a:lnTo>
                      <a:pt x="487" y="1207"/>
                    </a:lnTo>
                    <a:lnTo>
                      <a:pt x="48" y="3426"/>
                    </a:lnTo>
                    <a:lnTo>
                      <a:pt x="1" y="3426"/>
                    </a:lnTo>
                    <a:lnTo>
                      <a:pt x="1" y="5912"/>
                    </a:lnTo>
                    <a:lnTo>
                      <a:pt x="1204" y="5912"/>
                    </a:lnTo>
                    <a:lnTo>
                      <a:pt x="1204" y="2644"/>
                    </a:lnTo>
                    <a:cubicBezTo>
                      <a:pt x="1204" y="2520"/>
                      <a:pt x="1306" y="2419"/>
                      <a:pt x="1429" y="2419"/>
                    </a:cubicBezTo>
                    <a:cubicBezTo>
                      <a:pt x="1553" y="2419"/>
                      <a:pt x="1654" y="2520"/>
                      <a:pt x="1654" y="2644"/>
                    </a:cubicBezTo>
                    <a:lnTo>
                      <a:pt x="1654" y="5912"/>
                    </a:lnTo>
                    <a:lnTo>
                      <a:pt x="2858" y="5912"/>
                    </a:lnTo>
                    <a:lnTo>
                      <a:pt x="2858" y="3426"/>
                    </a:lnTo>
                    <a:lnTo>
                      <a:pt x="2811" y="3426"/>
                    </a:lnTo>
                    <a:lnTo>
                      <a:pt x="2374" y="1207"/>
                    </a:lnTo>
                    <a:lnTo>
                      <a:pt x="2152" y="1207"/>
                    </a:lnTo>
                    <a:lnTo>
                      <a:pt x="19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28"/>
              <p:cNvSpPr/>
              <p:nvPr/>
            </p:nvSpPr>
            <p:spPr>
              <a:xfrm>
                <a:off x="5077613" y="3771284"/>
                <a:ext cx="37122" cy="37122"/>
              </a:xfrm>
              <a:custGeom>
                <a:rect b="b" l="l" r="r" t="t"/>
                <a:pathLst>
                  <a:path extrusionOk="0" h="335" w="335">
                    <a:moveTo>
                      <a:pt x="275" y="60"/>
                    </a:moveTo>
                    <a:lnTo>
                      <a:pt x="275" y="277"/>
                    </a:lnTo>
                    <a:lnTo>
                      <a:pt x="59" y="277"/>
                    </a:lnTo>
                    <a:lnTo>
                      <a:pt x="59" y="60"/>
                    </a:lnTo>
                    <a:close/>
                    <a:moveTo>
                      <a:pt x="1" y="1"/>
                    </a:moveTo>
                    <a:lnTo>
                      <a:pt x="1" y="335"/>
                    </a:lnTo>
                    <a:lnTo>
                      <a:pt x="335" y="335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28"/>
              <p:cNvSpPr/>
              <p:nvPr/>
            </p:nvSpPr>
            <p:spPr>
              <a:xfrm>
                <a:off x="5113516" y="3686957"/>
                <a:ext cx="37011" cy="37122"/>
              </a:xfrm>
              <a:custGeom>
                <a:rect b="b" l="l" r="r" t="t"/>
                <a:pathLst>
                  <a:path extrusionOk="0" h="335" w="334">
                    <a:moveTo>
                      <a:pt x="276" y="59"/>
                    </a:moveTo>
                    <a:lnTo>
                      <a:pt x="276" y="276"/>
                    </a:lnTo>
                    <a:lnTo>
                      <a:pt x="59" y="276"/>
                    </a:lnTo>
                    <a:lnTo>
                      <a:pt x="59" y="59"/>
                    </a:lnTo>
                    <a:close/>
                    <a:moveTo>
                      <a:pt x="0" y="1"/>
                    </a:moveTo>
                    <a:lnTo>
                      <a:pt x="0" y="334"/>
                    </a:lnTo>
                    <a:lnTo>
                      <a:pt x="334" y="334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28"/>
              <p:cNvSpPr/>
              <p:nvPr/>
            </p:nvSpPr>
            <p:spPr>
              <a:xfrm>
                <a:off x="5117394" y="3844420"/>
                <a:ext cx="37011" cy="37122"/>
              </a:xfrm>
              <a:custGeom>
                <a:rect b="b" l="l" r="r" t="t"/>
                <a:pathLst>
                  <a:path extrusionOk="0" h="335" w="334">
                    <a:moveTo>
                      <a:pt x="276" y="59"/>
                    </a:moveTo>
                    <a:lnTo>
                      <a:pt x="276" y="275"/>
                    </a:lnTo>
                    <a:lnTo>
                      <a:pt x="59" y="275"/>
                    </a:lnTo>
                    <a:lnTo>
                      <a:pt x="59" y="59"/>
                    </a:lnTo>
                    <a:close/>
                    <a:moveTo>
                      <a:pt x="0" y="1"/>
                    </a:moveTo>
                    <a:lnTo>
                      <a:pt x="0" y="334"/>
                    </a:lnTo>
                    <a:lnTo>
                      <a:pt x="334" y="334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28"/>
              <p:cNvSpPr/>
              <p:nvPr/>
            </p:nvSpPr>
            <p:spPr>
              <a:xfrm>
                <a:off x="5314086" y="3854614"/>
                <a:ext cx="37011" cy="37122"/>
              </a:xfrm>
              <a:custGeom>
                <a:rect b="b" l="l" r="r" t="t"/>
                <a:pathLst>
                  <a:path extrusionOk="0" h="335" w="334">
                    <a:moveTo>
                      <a:pt x="277" y="59"/>
                    </a:moveTo>
                    <a:lnTo>
                      <a:pt x="277" y="275"/>
                    </a:lnTo>
                    <a:lnTo>
                      <a:pt x="60" y="275"/>
                    </a:lnTo>
                    <a:lnTo>
                      <a:pt x="60" y="59"/>
                    </a:lnTo>
                    <a:close/>
                    <a:moveTo>
                      <a:pt x="0" y="0"/>
                    </a:moveTo>
                    <a:lnTo>
                      <a:pt x="0" y="335"/>
                    </a:lnTo>
                    <a:lnTo>
                      <a:pt x="334" y="335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28"/>
              <p:cNvSpPr/>
              <p:nvPr/>
            </p:nvSpPr>
            <p:spPr>
              <a:xfrm>
                <a:off x="5277518" y="3643408"/>
                <a:ext cx="37233" cy="37122"/>
              </a:xfrm>
              <a:custGeom>
                <a:rect b="b" l="l" r="r" t="t"/>
                <a:pathLst>
                  <a:path extrusionOk="0" h="335" w="336">
                    <a:moveTo>
                      <a:pt x="276" y="60"/>
                    </a:moveTo>
                    <a:lnTo>
                      <a:pt x="276" y="276"/>
                    </a:lnTo>
                    <a:lnTo>
                      <a:pt x="60" y="276"/>
                    </a:lnTo>
                    <a:lnTo>
                      <a:pt x="60" y="60"/>
                    </a:lnTo>
                    <a:close/>
                    <a:moveTo>
                      <a:pt x="1" y="1"/>
                    </a:moveTo>
                    <a:lnTo>
                      <a:pt x="1" y="334"/>
                    </a:lnTo>
                    <a:lnTo>
                      <a:pt x="335" y="334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28"/>
              <p:cNvSpPr/>
              <p:nvPr/>
            </p:nvSpPr>
            <p:spPr>
              <a:xfrm>
                <a:off x="5248596" y="3560521"/>
                <a:ext cx="37233" cy="37122"/>
              </a:xfrm>
              <a:custGeom>
                <a:rect b="b" l="l" r="r" t="t"/>
                <a:pathLst>
                  <a:path extrusionOk="0" h="335" w="336">
                    <a:moveTo>
                      <a:pt x="276" y="59"/>
                    </a:moveTo>
                    <a:lnTo>
                      <a:pt x="276" y="276"/>
                    </a:lnTo>
                    <a:lnTo>
                      <a:pt x="60" y="276"/>
                    </a:lnTo>
                    <a:lnTo>
                      <a:pt x="60" y="59"/>
                    </a:lnTo>
                    <a:close/>
                    <a:moveTo>
                      <a:pt x="1" y="1"/>
                    </a:moveTo>
                    <a:lnTo>
                      <a:pt x="1" y="334"/>
                    </a:lnTo>
                    <a:lnTo>
                      <a:pt x="335" y="334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56" name="Google Shape;3356;p28"/>
            <p:cNvSpPr/>
            <p:nvPr/>
          </p:nvSpPr>
          <p:spPr>
            <a:xfrm>
              <a:off x="4975552" y="3494737"/>
              <a:ext cx="954439" cy="370236"/>
            </a:xfrm>
            <a:custGeom>
              <a:rect b="b" l="l" r="r" t="t"/>
              <a:pathLst>
                <a:path extrusionOk="0" h="3985" w="10273">
                  <a:moveTo>
                    <a:pt x="5081" y="58"/>
                  </a:moveTo>
                  <a:lnTo>
                    <a:pt x="5081" y="1893"/>
                  </a:lnTo>
                  <a:lnTo>
                    <a:pt x="7683" y="1893"/>
                  </a:lnTo>
                  <a:lnTo>
                    <a:pt x="7683" y="2741"/>
                  </a:lnTo>
                  <a:lnTo>
                    <a:pt x="10214" y="2741"/>
                  </a:lnTo>
                  <a:lnTo>
                    <a:pt x="10214" y="3925"/>
                  </a:lnTo>
                  <a:lnTo>
                    <a:pt x="59" y="3925"/>
                  </a:lnTo>
                  <a:lnTo>
                    <a:pt x="59" y="2968"/>
                  </a:lnTo>
                  <a:lnTo>
                    <a:pt x="1321" y="2968"/>
                  </a:lnTo>
                  <a:lnTo>
                    <a:pt x="1321" y="2078"/>
                  </a:lnTo>
                  <a:lnTo>
                    <a:pt x="2051" y="2078"/>
                  </a:lnTo>
                  <a:lnTo>
                    <a:pt x="2051" y="58"/>
                  </a:lnTo>
                  <a:close/>
                  <a:moveTo>
                    <a:pt x="1994" y="0"/>
                  </a:moveTo>
                  <a:lnTo>
                    <a:pt x="1994" y="2020"/>
                  </a:lnTo>
                  <a:lnTo>
                    <a:pt x="1263" y="2020"/>
                  </a:lnTo>
                  <a:lnTo>
                    <a:pt x="1263" y="2910"/>
                  </a:lnTo>
                  <a:lnTo>
                    <a:pt x="1" y="2910"/>
                  </a:lnTo>
                  <a:lnTo>
                    <a:pt x="1" y="3985"/>
                  </a:lnTo>
                  <a:lnTo>
                    <a:pt x="10272" y="3985"/>
                  </a:lnTo>
                  <a:lnTo>
                    <a:pt x="10272" y="2681"/>
                  </a:lnTo>
                  <a:lnTo>
                    <a:pt x="7741" y="2681"/>
                  </a:lnTo>
                  <a:lnTo>
                    <a:pt x="7741" y="1835"/>
                  </a:lnTo>
                  <a:lnTo>
                    <a:pt x="5140" y="1835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rgbClr val="FFB6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8"/>
            <p:cNvSpPr/>
            <p:nvPr/>
          </p:nvSpPr>
          <p:spPr>
            <a:xfrm>
              <a:off x="5209867" y="3532457"/>
              <a:ext cx="25642" cy="147444"/>
            </a:xfrm>
            <a:custGeom>
              <a:rect b="b" l="l" r="r" t="t"/>
              <a:pathLst>
                <a:path extrusionOk="0" h="1587" w="276">
                  <a:moveTo>
                    <a:pt x="1" y="1"/>
                  </a:moveTo>
                  <a:lnTo>
                    <a:pt x="1" y="1587"/>
                  </a:lnTo>
                  <a:lnTo>
                    <a:pt x="276" y="158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8"/>
            <p:cNvSpPr/>
            <p:nvPr/>
          </p:nvSpPr>
          <p:spPr>
            <a:xfrm>
              <a:off x="5266913" y="3532457"/>
              <a:ext cx="25642" cy="147444"/>
            </a:xfrm>
            <a:custGeom>
              <a:rect b="b" l="l" r="r" t="t"/>
              <a:pathLst>
                <a:path extrusionOk="0" h="1587" w="276">
                  <a:moveTo>
                    <a:pt x="1" y="1"/>
                  </a:moveTo>
                  <a:lnTo>
                    <a:pt x="1" y="1587"/>
                  </a:lnTo>
                  <a:lnTo>
                    <a:pt x="276" y="158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8"/>
            <p:cNvSpPr/>
            <p:nvPr/>
          </p:nvSpPr>
          <p:spPr>
            <a:xfrm>
              <a:off x="5323959" y="3532457"/>
              <a:ext cx="25642" cy="147444"/>
            </a:xfrm>
            <a:custGeom>
              <a:rect b="b" l="l" r="r" t="t"/>
              <a:pathLst>
                <a:path extrusionOk="0" h="1587" w="276">
                  <a:moveTo>
                    <a:pt x="1" y="1"/>
                  </a:moveTo>
                  <a:lnTo>
                    <a:pt x="1" y="1587"/>
                  </a:lnTo>
                  <a:lnTo>
                    <a:pt x="276" y="158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8"/>
            <p:cNvSpPr/>
            <p:nvPr/>
          </p:nvSpPr>
          <p:spPr>
            <a:xfrm>
              <a:off x="5380911" y="3532457"/>
              <a:ext cx="25642" cy="147444"/>
            </a:xfrm>
            <a:custGeom>
              <a:rect b="b" l="l" r="r" t="t"/>
              <a:pathLst>
                <a:path extrusionOk="0" h="1587" w="276">
                  <a:moveTo>
                    <a:pt x="0" y="1"/>
                  </a:moveTo>
                  <a:lnTo>
                    <a:pt x="0" y="1587"/>
                  </a:lnTo>
                  <a:lnTo>
                    <a:pt x="276" y="158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1" name="Google Shape;3361;p28"/>
            <p:cNvGrpSpPr/>
            <p:nvPr/>
          </p:nvGrpSpPr>
          <p:grpSpPr>
            <a:xfrm>
              <a:off x="4975409" y="3494626"/>
              <a:ext cx="954415" cy="370227"/>
              <a:chOff x="5095564" y="3587891"/>
              <a:chExt cx="1138377" cy="441588"/>
            </a:xfrm>
          </p:grpSpPr>
          <p:sp>
            <p:nvSpPr>
              <p:cNvPr id="3362" name="Google Shape;3362;p28"/>
              <p:cNvSpPr/>
              <p:nvPr/>
            </p:nvSpPr>
            <p:spPr>
              <a:xfrm>
                <a:off x="5095564" y="3587891"/>
                <a:ext cx="1138377" cy="441588"/>
              </a:xfrm>
              <a:custGeom>
                <a:rect b="b" l="l" r="r" t="t"/>
                <a:pathLst>
                  <a:path extrusionOk="0" h="3985" w="10273">
                    <a:moveTo>
                      <a:pt x="5081" y="58"/>
                    </a:moveTo>
                    <a:lnTo>
                      <a:pt x="5081" y="1893"/>
                    </a:lnTo>
                    <a:lnTo>
                      <a:pt x="7683" y="1893"/>
                    </a:lnTo>
                    <a:lnTo>
                      <a:pt x="7683" y="2741"/>
                    </a:lnTo>
                    <a:lnTo>
                      <a:pt x="10214" y="2741"/>
                    </a:lnTo>
                    <a:lnTo>
                      <a:pt x="10214" y="3925"/>
                    </a:lnTo>
                    <a:lnTo>
                      <a:pt x="59" y="3925"/>
                    </a:lnTo>
                    <a:lnTo>
                      <a:pt x="59" y="2968"/>
                    </a:lnTo>
                    <a:lnTo>
                      <a:pt x="1321" y="2968"/>
                    </a:lnTo>
                    <a:lnTo>
                      <a:pt x="1321" y="2078"/>
                    </a:lnTo>
                    <a:lnTo>
                      <a:pt x="2051" y="2078"/>
                    </a:lnTo>
                    <a:lnTo>
                      <a:pt x="2051" y="58"/>
                    </a:lnTo>
                    <a:close/>
                    <a:moveTo>
                      <a:pt x="1994" y="0"/>
                    </a:moveTo>
                    <a:lnTo>
                      <a:pt x="1994" y="2020"/>
                    </a:lnTo>
                    <a:lnTo>
                      <a:pt x="1263" y="2020"/>
                    </a:lnTo>
                    <a:lnTo>
                      <a:pt x="1263" y="2910"/>
                    </a:lnTo>
                    <a:lnTo>
                      <a:pt x="1" y="2910"/>
                    </a:lnTo>
                    <a:lnTo>
                      <a:pt x="1" y="3985"/>
                    </a:lnTo>
                    <a:lnTo>
                      <a:pt x="10272" y="3985"/>
                    </a:lnTo>
                    <a:lnTo>
                      <a:pt x="10272" y="2681"/>
                    </a:lnTo>
                    <a:lnTo>
                      <a:pt x="7741" y="2681"/>
                    </a:lnTo>
                    <a:lnTo>
                      <a:pt x="7741" y="1835"/>
                    </a:lnTo>
                    <a:lnTo>
                      <a:pt x="5140" y="1835"/>
                    </a:lnTo>
                    <a:lnTo>
                      <a:pt x="514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28"/>
              <p:cNvSpPr/>
              <p:nvPr/>
            </p:nvSpPr>
            <p:spPr>
              <a:xfrm>
                <a:off x="5371709" y="3629778"/>
                <a:ext cx="37122" cy="182176"/>
              </a:xfrm>
              <a:custGeom>
                <a:rect b="b" l="l" r="r" t="t"/>
                <a:pathLst>
                  <a:path extrusionOk="0" h="1644" w="335">
                    <a:moveTo>
                      <a:pt x="276" y="57"/>
                    </a:moveTo>
                    <a:lnTo>
                      <a:pt x="276" y="1585"/>
                    </a:lnTo>
                    <a:lnTo>
                      <a:pt x="60" y="1585"/>
                    </a:lnTo>
                    <a:lnTo>
                      <a:pt x="60" y="57"/>
                    </a:lnTo>
                    <a:close/>
                    <a:moveTo>
                      <a:pt x="0" y="0"/>
                    </a:moveTo>
                    <a:lnTo>
                      <a:pt x="0" y="1643"/>
                    </a:lnTo>
                    <a:lnTo>
                      <a:pt x="335" y="1643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28"/>
              <p:cNvSpPr/>
              <p:nvPr/>
            </p:nvSpPr>
            <p:spPr>
              <a:xfrm>
                <a:off x="5439637" y="3629778"/>
                <a:ext cx="37233" cy="182176"/>
              </a:xfrm>
              <a:custGeom>
                <a:rect b="b" l="l" r="r" t="t"/>
                <a:pathLst>
                  <a:path extrusionOk="0" h="1644" w="336">
                    <a:moveTo>
                      <a:pt x="277" y="57"/>
                    </a:moveTo>
                    <a:lnTo>
                      <a:pt x="277" y="1585"/>
                    </a:lnTo>
                    <a:lnTo>
                      <a:pt x="61" y="1585"/>
                    </a:lnTo>
                    <a:lnTo>
                      <a:pt x="61" y="57"/>
                    </a:lnTo>
                    <a:close/>
                    <a:moveTo>
                      <a:pt x="1" y="0"/>
                    </a:moveTo>
                    <a:lnTo>
                      <a:pt x="1" y="1643"/>
                    </a:lnTo>
                    <a:lnTo>
                      <a:pt x="336" y="1643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28"/>
              <p:cNvSpPr/>
              <p:nvPr/>
            </p:nvSpPr>
            <p:spPr>
              <a:xfrm>
                <a:off x="5507676" y="3629778"/>
                <a:ext cx="37233" cy="182176"/>
              </a:xfrm>
              <a:custGeom>
                <a:rect b="b" l="l" r="r" t="t"/>
                <a:pathLst>
                  <a:path extrusionOk="0" h="1644" w="336">
                    <a:moveTo>
                      <a:pt x="276" y="57"/>
                    </a:moveTo>
                    <a:lnTo>
                      <a:pt x="276" y="1585"/>
                    </a:lnTo>
                    <a:lnTo>
                      <a:pt x="60" y="1585"/>
                    </a:lnTo>
                    <a:lnTo>
                      <a:pt x="60" y="57"/>
                    </a:lnTo>
                    <a:close/>
                    <a:moveTo>
                      <a:pt x="1" y="0"/>
                    </a:moveTo>
                    <a:lnTo>
                      <a:pt x="1" y="1643"/>
                    </a:lnTo>
                    <a:lnTo>
                      <a:pt x="335" y="1643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28"/>
              <p:cNvSpPr/>
              <p:nvPr/>
            </p:nvSpPr>
            <p:spPr>
              <a:xfrm>
                <a:off x="5575715" y="3629778"/>
                <a:ext cx="37233" cy="182176"/>
              </a:xfrm>
              <a:custGeom>
                <a:rect b="b" l="l" r="r" t="t"/>
                <a:pathLst>
                  <a:path extrusionOk="0" h="1644" w="336">
                    <a:moveTo>
                      <a:pt x="276" y="57"/>
                    </a:moveTo>
                    <a:lnTo>
                      <a:pt x="276" y="1585"/>
                    </a:lnTo>
                    <a:lnTo>
                      <a:pt x="60" y="1585"/>
                    </a:lnTo>
                    <a:lnTo>
                      <a:pt x="60" y="57"/>
                    </a:lnTo>
                    <a:close/>
                    <a:moveTo>
                      <a:pt x="1" y="0"/>
                    </a:moveTo>
                    <a:lnTo>
                      <a:pt x="1" y="1643"/>
                    </a:lnTo>
                    <a:lnTo>
                      <a:pt x="335" y="1643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67" name="Google Shape;3367;p28"/>
            <p:cNvSpPr/>
            <p:nvPr/>
          </p:nvSpPr>
          <p:spPr>
            <a:xfrm>
              <a:off x="3971027" y="3535988"/>
              <a:ext cx="25271" cy="145772"/>
            </a:xfrm>
            <a:custGeom>
              <a:rect b="b" l="l" r="r" t="t"/>
              <a:pathLst>
                <a:path extrusionOk="0" h="1569" w="272">
                  <a:moveTo>
                    <a:pt x="1" y="1"/>
                  </a:moveTo>
                  <a:lnTo>
                    <a:pt x="1" y="1568"/>
                  </a:lnTo>
                  <a:lnTo>
                    <a:pt x="272" y="1568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8"/>
            <p:cNvSpPr/>
            <p:nvPr/>
          </p:nvSpPr>
          <p:spPr>
            <a:xfrm>
              <a:off x="3335720" y="3701643"/>
              <a:ext cx="12728" cy="73025"/>
            </a:xfrm>
            <a:custGeom>
              <a:rect b="b" l="l" r="r" t="t"/>
              <a:pathLst>
                <a:path extrusionOk="0" h="786" w="137">
                  <a:moveTo>
                    <a:pt x="1" y="1"/>
                  </a:moveTo>
                  <a:lnTo>
                    <a:pt x="1" y="786"/>
                  </a:lnTo>
                  <a:lnTo>
                    <a:pt x="137" y="786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8"/>
            <p:cNvSpPr/>
            <p:nvPr/>
          </p:nvSpPr>
          <p:spPr>
            <a:xfrm>
              <a:off x="3364057" y="3701643"/>
              <a:ext cx="12635" cy="73025"/>
            </a:xfrm>
            <a:custGeom>
              <a:rect b="b" l="l" r="r" t="t"/>
              <a:pathLst>
                <a:path extrusionOk="0" h="786" w="136">
                  <a:moveTo>
                    <a:pt x="1" y="1"/>
                  </a:moveTo>
                  <a:lnTo>
                    <a:pt x="1" y="786"/>
                  </a:lnTo>
                  <a:lnTo>
                    <a:pt x="136" y="786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8"/>
            <p:cNvSpPr/>
            <p:nvPr/>
          </p:nvSpPr>
          <p:spPr>
            <a:xfrm>
              <a:off x="3392209" y="3701643"/>
              <a:ext cx="12635" cy="73025"/>
            </a:xfrm>
            <a:custGeom>
              <a:rect b="b" l="l" r="r" t="t"/>
              <a:pathLst>
                <a:path extrusionOk="0" h="786" w="136">
                  <a:moveTo>
                    <a:pt x="0" y="1"/>
                  </a:moveTo>
                  <a:lnTo>
                    <a:pt x="0" y="786"/>
                  </a:lnTo>
                  <a:lnTo>
                    <a:pt x="135" y="78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8"/>
            <p:cNvSpPr/>
            <p:nvPr/>
          </p:nvSpPr>
          <p:spPr>
            <a:xfrm>
              <a:off x="3420360" y="3701643"/>
              <a:ext cx="12728" cy="73025"/>
            </a:xfrm>
            <a:custGeom>
              <a:rect b="b" l="l" r="r" t="t"/>
              <a:pathLst>
                <a:path extrusionOk="0" h="786" w="137">
                  <a:moveTo>
                    <a:pt x="0" y="1"/>
                  </a:moveTo>
                  <a:lnTo>
                    <a:pt x="0" y="786"/>
                  </a:lnTo>
                  <a:lnTo>
                    <a:pt x="136" y="786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8"/>
            <p:cNvSpPr/>
            <p:nvPr/>
          </p:nvSpPr>
          <p:spPr>
            <a:xfrm>
              <a:off x="3212803" y="3306413"/>
              <a:ext cx="85196" cy="109631"/>
            </a:xfrm>
            <a:custGeom>
              <a:rect b="b" l="l" r="r" t="t"/>
              <a:pathLst>
                <a:path extrusionOk="0" h="1180" w="917">
                  <a:moveTo>
                    <a:pt x="1" y="1"/>
                  </a:moveTo>
                  <a:lnTo>
                    <a:pt x="1" y="1179"/>
                  </a:lnTo>
                  <a:lnTo>
                    <a:pt x="916" y="1179"/>
                  </a:lnTo>
                  <a:cubicBezTo>
                    <a:pt x="709" y="716"/>
                    <a:pt x="403" y="32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8"/>
            <p:cNvSpPr/>
            <p:nvPr/>
          </p:nvSpPr>
          <p:spPr>
            <a:xfrm>
              <a:off x="3212710" y="3441501"/>
              <a:ext cx="98389" cy="9198"/>
            </a:xfrm>
            <a:custGeom>
              <a:rect b="b" l="l" r="r" t="t"/>
              <a:pathLst>
                <a:path extrusionOk="0" h="99" w="1059">
                  <a:moveTo>
                    <a:pt x="1" y="0"/>
                  </a:moveTo>
                  <a:lnTo>
                    <a:pt x="1" y="99"/>
                  </a:lnTo>
                  <a:lnTo>
                    <a:pt x="1059" y="99"/>
                  </a:lnTo>
                  <a:cubicBezTo>
                    <a:pt x="1048" y="66"/>
                    <a:pt x="1037" y="32"/>
                    <a:pt x="10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8"/>
            <p:cNvSpPr/>
            <p:nvPr/>
          </p:nvSpPr>
          <p:spPr>
            <a:xfrm>
              <a:off x="3212895" y="3469094"/>
              <a:ext cx="105729" cy="9198"/>
            </a:xfrm>
            <a:custGeom>
              <a:rect b="b" l="l" r="r" t="t"/>
              <a:pathLst>
                <a:path extrusionOk="0" h="99" w="1138">
                  <a:moveTo>
                    <a:pt x="1" y="0"/>
                  </a:moveTo>
                  <a:lnTo>
                    <a:pt x="1" y="98"/>
                  </a:lnTo>
                  <a:lnTo>
                    <a:pt x="1137" y="98"/>
                  </a:lnTo>
                  <a:cubicBezTo>
                    <a:pt x="1130" y="66"/>
                    <a:pt x="1122" y="32"/>
                    <a:pt x="1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8"/>
            <p:cNvSpPr/>
            <p:nvPr/>
          </p:nvSpPr>
          <p:spPr>
            <a:xfrm>
              <a:off x="3212803" y="3496595"/>
              <a:ext cx="110932" cy="9291"/>
            </a:xfrm>
            <a:custGeom>
              <a:rect b="b" l="l" r="r" t="t"/>
              <a:pathLst>
                <a:path extrusionOk="0" h="100" w="1194">
                  <a:moveTo>
                    <a:pt x="1" y="1"/>
                  </a:moveTo>
                  <a:lnTo>
                    <a:pt x="1" y="99"/>
                  </a:lnTo>
                  <a:lnTo>
                    <a:pt x="1194" y="99"/>
                  </a:lnTo>
                  <a:cubicBezTo>
                    <a:pt x="1189" y="66"/>
                    <a:pt x="1183" y="33"/>
                    <a:pt x="1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8"/>
            <p:cNvSpPr/>
            <p:nvPr/>
          </p:nvSpPr>
          <p:spPr>
            <a:xfrm>
              <a:off x="3212895" y="3524189"/>
              <a:ext cx="114183" cy="9198"/>
            </a:xfrm>
            <a:custGeom>
              <a:rect b="b" l="l" r="r" t="t"/>
              <a:pathLst>
                <a:path extrusionOk="0" h="99" w="1229">
                  <a:moveTo>
                    <a:pt x="1" y="1"/>
                  </a:moveTo>
                  <a:lnTo>
                    <a:pt x="1" y="99"/>
                  </a:lnTo>
                  <a:lnTo>
                    <a:pt x="1228" y="99"/>
                  </a:lnTo>
                  <a:cubicBezTo>
                    <a:pt x="1225" y="66"/>
                    <a:pt x="1222" y="32"/>
                    <a:pt x="1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8"/>
            <p:cNvSpPr/>
            <p:nvPr/>
          </p:nvSpPr>
          <p:spPr>
            <a:xfrm>
              <a:off x="3212803" y="3551689"/>
              <a:ext cx="115670" cy="9198"/>
            </a:xfrm>
            <a:custGeom>
              <a:rect b="b" l="l" r="r" t="t"/>
              <a:pathLst>
                <a:path extrusionOk="0" h="99" w="1245">
                  <a:moveTo>
                    <a:pt x="1" y="0"/>
                  </a:moveTo>
                  <a:lnTo>
                    <a:pt x="1" y="99"/>
                  </a:lnTo>
                  <a:lnTo>
                    <a:pt x="1245" y="99"/>
                  </a:lnTo>
                  <a:cubicBezTo>
                    <a:pt x="1245" y="66"/>
                    <a:pt x="1244" y="33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8"/>
            <p:cNvSpPr/>
            <p:nvPr/>
          </p:nvSpPr>
          <p:spPr>
            <a:xfrm>
              <a:off x="3212895" y="3579283"/>
              <a:ext cx="115949" cy="9198"/>
            </a:xfrm>
            <a:custGeom>
              <a:rect b="b" l="l" r="r" t="t"/>
              <a:pathLst>
                <a:path extrusionOk="0" h="99" w="1248">
                  <a:moveTo>
                    <a:pt x="1" y="0"/>
                  </a:moveTo>
                  <a:lnTo>
                    <a:pt x="1" y="98"/>
                  </a:lnTo>
                  <a:lnTo>
                    <a:pt x="1246" y="98"/>
                  </a:lnTo>
                  <a:cubicBezTo>
                    <a:pt x="1246" y="66"/>
                    <a:pt x="1248" y="32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8"/>
            <p:cNvSpPr/>
            <p:nvPr/>
          </p:nvSpPr>
          <p:spPr>
            <a:xfrm>
              <a:off x="3212803" y="3606784"/>
              <a:ext cx="115112" cy="9291"/>
            </a:xfrm>
            <a:custGeom>
              <a:rect b="b" l="l" r="r" t="t"/>
              <a:pathLst>
                <a:path extrusionOk="0" h="100" w="1239">
                  <a:moveTo>
                    <a:pt x="1" y="1"/>
                  </a:moveTo>
                  <a:lnTo>
                    <a:pt x="1" y="99"/>
                  </a:lnTo>
                  <a:lnTo>
                    <a:pt x="1232" y="99"/>
                  </a:lnTo>
                  <a:cubicBezTo>
                    <a:pt x="1235" y="68"/>
                    <a:pt x="1237" y="38"/>
                    <a:pt x="1239" y="6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8"/>
            <p:cNvSpPr/>
            <p:nvPr/>
          </p:nvSpPr>
          <p:spPr>
            <a:xfrm>
              <a:off x="3212895" y="3634377"/>
              <a:ext cx="112883" cy="9198"/>
            </a:xfrm>
            <a:custGeom>
              <a:rect b="b" l="l" r="r" t="t"/>
              <a:pathLst>
                <a:path extrusionOk="0" h="99" w="1215">
                  <a:moveTo>
                    <a:pt x="1" y="1"/>
                  </a:moveTo>
                  <a:lnTo>
                    <a:pt x="1" y="99"/>
                  </a:lnTo>
                  <a:lnTo>
                    <a:pt x="1204" y="99"/>
                  </a:lnTo>
                  <a:cubicBezTo>
                    <a:pt x="1208" y="67"/>
                    <a:pt x="1210" y="33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8"/>
            <p:cNvSpPr/>
            <p:nvPr/>
          </p:nvSpPr>
          <p:spPr>
            <a:xfrm>
              <a:off x="3212710" y="3661971"/>
              <a:ext cx="109724" cy="9198"/>
            </a:xfrm>
            <a:custGeom>
              <a:rect b="b" l="l" r="r" t="t"/>
              <a:pathLst>
                <a:path extrusionOk="0" h="99" w="1181">
                  <a:moveTo>
                    <a:pt x="1" y="0"/>
                  </a:moveTo>
                  <a:lnTo>
                    <a:pt x="1" y="98"/>
                  </a:lnTo>
                  <a:lnTo>
                    <a:pt x="1165" y="98"/>
                  </a:lnTo>
                  <a:cubicBezTo>
                    <a:pt x="1170" y="67"/>
                    <a:pt x="1175" y="33"/>
                    <a:pt x="1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8"/>
            <p:cNvSpPr/>
            <p:nvPr/>
          </p:nvSpPr>
          <p:spPr>
            <a:xfrm>
              <a:off x="3212895" y="3716972"/>
              <a:ext cx="99411" cy="9198"/>
            </a:xfrm>
            <a:custGeom>
              <a:rect b="b" l="l" r="r" t="t"/>
              <a:pathLst>
                <a:path extrusionOk="0" h="99" w="1070">
                  <a:moveTo>
                    <a:pt x="1" y="1"/>
                  </a:moveTo>
                  <a:lnTo>
                    <a:pt x="1" y="99"/>
                  </a:lnTo>
                  <a:lnTo>
                    <a:pt x="1047" y="99"/>
                  </a:lnTo>
                  <a:cubicBezTo>
                    <a:pt x="1055" y="67"/>
                    <a:pt x="1062" y="33"/>
                    <a:pt x="1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8"/>
            <p:cNvSpPr/>
            <p:nvPr/>
          </p:nvSpPr>
          <p:spPr>
            <a:xfrm>
              <a:off x="3212710" y="3744566"/>
              <a:ext cx="93093" cy="9198"/>
            </a:xfrm>
            <a:custGeom>
              <a:rect b="b" l="l" r="r" t="t"/>
              <a:pathLst>
                <a:path extrusionOk="0" h="99" w="1002">
                  <a:moveTo>
                    <a:pt x="1" y="0"/>
                  </a:moveTo>
                  <a:lnTo>
                    <a:pt x="1" y="99"/>
                  </a:lnTo>
                  <a:lnTo>
                    <a:pt x="975" y="99"/>
                  </a:lnTo>
                  <a:cubicBezTo>
                    <a:pt x="985" y="67"/>
                    <a:pt x="994" y="33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8"/>
            <p:cNvSpPr/>
            <p:nvPr/>
          </p:nvSpPr>
          <p:spPr>
            <a:xfrm>
              <a:off x="3212895" y="3772160"/>
              <a:ext cx="85289" cy="9198"/>
            </a:xfrm>
            <a:custGeom>
              <a:rect b="b" l="l" r="r" t="t"/>
              <a:pathLst>
                <a:path extrusionOk="0" h="99" w="918">
                  <a:moveTo>
                    <a:pt x="1" y="0"/>
                  </a:moveTo>
                  <a:lnTo>
                    <a:pt x="1" y="98"/>
                  </a:lnTo>
                  <a:lnTo>
                    <a:pt x="888" y="98"/>
                  </a:lnTo>
                  <a:cubicBezTo>
                    <a:pt x="897" y="67"/>
                    <a:pt x="907" y="33"/>
                    <a:pt x="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8"/>
            <p:cNvSpPr/>
            <p:nvPr/>
          </p:nvSpPr>
          <p:spPr>
            <a:xfrm>
              <a:off x="3212803" y="3799660"/>
              <a:ext cx="76742" cy="9291"/>
            </a:xfrm>
            <a:custGeom>
              <a:rect b="b" l="l" r="r" t="t"/>
              <a:pathLst>
                <a:path extrusionOk="0" h="100" w="826">
                  <a:moveTo>
                    <a:pt x="1" y="1"/>
                  </a:moveTo>
                  <a:lnTo>
                    <a:pt x="1" y="99"/>
                  </a:lnTo>
                  <a:lnTo>
                    <a:pt x="792" y="99"/>
                  </a:lnTo>
                  <a:cubicBezTo>
                    <a:pt x="802" y="68"/>
                    <a:pt x="814" y="35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6" name="Google Shape;3386;p28"/>
            <p:cNvGrpSpPr/>
            <p:nvPr/>
          </p:nvGrpSpPr>
          <p:grpSpPr>
            <a:xfrm>
              <a:off x="3167102" y="3129512"/>
              <a:ext cx="213961" cy="738596"/>
              <a:chOff x="2938709" y="3152402"/>
              <a:chExt cx="255201" cy="880959"/>
            </a:xfrm>
          </p:grpSpPr>
          <p:sp>
            <p:nvSpPr>
              <p:cNvPr id="3387" name="Google Shape;3387;p28"/>
              <p:cNvSpPr/>
              <p:nvPr/>
            </p:nvSpPr>
            <p:spPr>
              <a:xfrm>
                <a:off x="2938709" y="3152402"/>
                <a:ext cx="255201" cy="880959"/>
              </a:xfrm>
              <a:custGeom>
                <a:rect b="b" l="l" r="r" t="t"/>
                <a:pathLst>
                  <a:path extrusionOk="0" h="7950" w="2303">
                    <a:moveTo>
                      <a:pt x="83" y="61"/>
                    </a:moveTo>
                    <a:lnTo>
                      <a:pt x="83" y="1130"/>
                    </a:lnTo>
                    <a:lnTo>
                      <a:pt x="99" y="1137"/>
                    </a:lnTo>
                    <a:cubicBezTo>
                      <a:pt x="1956" y="2108"/>
                      <a:pt x="2243" y="3895"/>
                      <a:pt x="2157" y="5223"/>
                    </a:cubicBezTo>
                    <a:cubicBezTo>
                      <a:pt x="2070" y="6571"/>
                      <a:pt x="1593" y="7736"/>
                      <a:pt x="1526" y="7890"/>
                    </a:cubicBezTo>
                    <a:lnTo>
                      <a:pt x="60" y="7890"/>
                    </a:lnTo>
                    <a:lnTo>
                      <a:pt x="60" y="61"/>
                    </a:lnTo>
                    <a:close/>
                    <a:moveTo>
                      <a:pt x="1" y="0"/>
                    </a:moveTo>
                    <a:lnTo>
                      <a:pt x="1" y="7950"/>
                    </a:lnTo>
                    <a:lnTo>
                      <a:pt x="1564" y="7950"/>
                    </a:lnTo>
                    <a:lnTo>
                      <a:pt x="1571" y="7931"/>
                    </a:lnTo>
                    <a:cubicBezTo>
                      <a:pt x="1577" y="7919"/>
                      <a:pt x="2122" y="6681"/>
                      <a:pt x="2216" y="5226"/>
                    </a:cubicBezTo>
                    <a:cubicBezTo>
                      <a:pt x="2303" y="3884"/>
                      <a:pt x="2012" y="2080"/>
                      <a:pt x="141" y="1092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28"/>
              <p:cNvSpPr/>
              <p:nvPr/>
            </p:nvSpPr>
            <p:spPr>
              <a:xfrm>
                <a:off x="2989905" y="3356517"/>
                <a:ext cx="109926" cy="140732"/>
              </a:xfrm>
              <a:custGeom>
                <a:rect b="b" l="l" r="r" t="t"/>
                <a:pathLst>
                  <a:path extrusionOk="0" h="1270" w="992">
                    <a:moveTo>
                      <a:pt x="58" y="123"/>
                    </a:moveTo>
                    <a:cubicBezTo>
                      <a:pt x="422" y="422"/>
                      <a:pt x="705" y="788"/>
                      <a:pt x="900" y="1212"/>
                    </a:cubicBezTo>
                    <a:lnTo>
                      <a:pt x="58" y="1212"/>
                    </a:lnTo>
                    <a:lnTo>
                      <a:pt x="58" y="123"/>
                    </a:lnTo>
                    <a:close/>
                    <a:moveTo>
                      <a:pt x="1" y="0"/>
                    </a:moveTo>
                    <a:lnTo>
                      <a:pt x="1" y="1270"/>
                    </a:lnTo>
                    <a:lnTo>
                      <a:pt x="991" y="1270"/>
                    </a:lnTo>
                    <a:lnTo>
                      <a:pt x="973" y="1229"/>
                    </a:lnTo>
                    <a:cubicBezTo>
                      <a:pt x="764" y="762"/>
                      <a:pt x="454" y="360"/>
                      <a:pt x="48" y="3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28"/>
              <p:cNvSpPr/>
              <p:nvPr/>
            </p:nvSpPr>
            <p:spPr>
              <a:xfrm>
                <a:off x="2989794" y="3521072"/>
                <a:ext cx="124997" cy="17619"/>
              </a:xfrm>
              <a:custGeom>
                <a:rect b="b" l="l" r="r" t="t"/>
                <a:pathLst>
                  <a:path extrusionOk="0" h="159" w="1128">
                    <a:moveTo>
                      <a:pt x="1033" y="60"/>
                    </a:moveTo>
                    <a:cubicBezTo>
                      <a:pt x="1038" y="72"/>
                      <a:pt x="1044" y="86"/>
                      <a:pt x="1047" y="100"/>
                    </a:cubicBezTo>
                    <a:lnTo>
                      <a:pt x="58" y="100"/>
                    </a:lnTo>
                    <a:lnTo>
                      <a:pt x="58" y="60"/>
                    </a:lnTo>
                    <a:close/>
                    <a:moveTo>
                      <a:pt x="1" y="1"/>
                    </a:moveTo>
                    <a:lnTo>
                      <a:pt x="1" y="158"/>
                    </a:lnTo>
                    <a:lnTo>
                      <a:pt x="1127" y="158"/>
                    </a:lnTo>
                    <a:lnTo>
                      <a:pt x="1115" y="121"/>
                    </a:lnTo>
                    <a:cubicBezTo>
                      <a:pt x="1104" y="87"/>
                      <a:pt x="1093" y="54"/>
                      <a:pt x="1081" y="20"/>
                    </a:cubicBezTo>
                    <a:lnTo>
                      <a:pt x="10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28"/>
              <p:cNvSpPr/>
              <p:nvPr/>
            </p:nvSpPr>
            <p:spPr>
              <a:xfrm>
                <a:off x="2989794" y="3553983"/>
                <a:ext cx="133529" cy="17619"/>
              </a:xfrm>
              <a:custGeom>
                <a:rect b="b" l="l" r="r" t="t"/>
                <a:pathLst>
                  <a:path extrusionOk="0" h="159" w="1205">
                    <a:moveTo>
                      <a:pt x="1120" y="60"/>
                    </a:moveTo>
                    <a:cubicBezTo>
                      <a:pt x="1123" y="72"/>
                      <a:pt x="1127" y="86"/>
                      <a:pt x="1131" y="100"/>
                    </a:cubicBezTo>
                    <a:lnTo>
                      <a:pt x="58" y="100"/>
                    </a:lnTo>
                    <a:lnTo>
                      <a:pt x="58" y="60"/>
                    </a:lnTo>
                    <a:close/>
                    <a:moveTo>
                      <a:pt x="1" y="1"/>
                    </a:moveTo>
                    <a:lnTo>
                      <a:pt x="1" y="158"/>
                    </a:lnTo>
                    <a:lnTo>
                      <a:pt x="1204" y="158"/>
                    </a:lnTo>
                    <a:lnTo>
                      <a:pt x="1197" y="122"/>
                    </a:lnTo>
                    <a:cubicBezTo>
                      <a:pt x="1189" y="90"/>
                      <a:pt x="1182" y="56"/>
                      <a:pt x="1173" y="23"/>
                    </a:cubicBezTo>
                    <a:lnTo>
                      <a:pt x="1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28"/>
              <p:cNvSpPr/>
              <p:nvPr/>
            </p:nvSpPr>
            <p:spPr>
              <a:xfrm>
                <a:off x="2989794" y="3586894"/>
                <a:ext cx="139513" cy="17508"/>
              </a:xfrm>
              <a:custGeom>
                <a:rect b="b" l="l" r="r" t="t"/>
                <a:pathLst>
                  <a:path extrusionOk="0" h="158" w="1259">
                    <a:moveTo>
                      <a:pt x="1183" y="60"/>
                    </a:moveTo>
                    <a:cubicBezTo>
                      <a:pt x="1185" y="72"/>
                      <a:pt x="1186" y="86"/>
                      <a:pt x="1189" y="100"/>
                    </a:cubicBezTo>
                    <a:lnTo>
                      <a:pt x="59" y="100"/>
                    </a:lnTo>
                    <a:lnTo>
                      <a:pt x="59" y="60"/>
                    </a:lnTo>
                    <a:close/>
                    <a:moveTo>
                      <a:pt x="1" y="0"/>
                    </a:moveTo>
                    <a:lnTo>
                      <a:pt x="1" y="158"/>
                    </a:lnTo>
                    <a:lnTo>
                      <a:pt x="1258" y="158"/>
                    </a:lnTo>
                    <a:lnTo>
                      <a:pt x="1251" y="125"/>
                    </a:lnTo>
                    <a:cubicBezTo>
                      <a:pt x="1246" y="91"/>
                      <a:pt x="1241" y="59"/>
                      <a:pt x="1235" y="25"/>
                    </a:cubicBez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28"/>
              <p:cNvSpPr/>
              <p:nvPr/>
            </p:nvSpPr>
            <p:spPr>
              <a:xfrm>
                <a:off x="2989905" y="3619694"/>
                <a:ext cx="143059" cy="17619"/>
              </a:xfrm>
              <a:custGeom>
                <a:rect b="b" l="l" r="r" t="t"/>
                <a:pathLst>
                  <a:path extrusionOk="0" h="159" w="1291">
                    <a:moveTo>
                      <a:pt x="1222" y="60"/>
                    </a:moveTo>
                    <a:cubicBezTo>
                      <a:pt x="1223" y="73"/>
                      <a:pt x="1224" y="86"/>
                      <a:pt x="1225" y="100"/>
                    </a:cubicBezTo>
                    <a:lnTo>
                      <a:pt x="58" y="100"/>
                    </a:lnTo>
                    <a:lnTo>
                      <a:pt x="58" y="60"/>
                    </a:lnTo>
                    <a:close/>
                    <a:moveTo>
                      <a:pt x="1" y="1"/>
                    </a:moveTo>
                    <a:lnTo>
                      <a:pt x="1" y="159"/>
                    </a:lnTo>
                    <a:lnTo>
                      <a:pt x="1290" y="159"/>
                    </a:lnTo>
                    <a:lnTo>
                      <a:pt x="1288" y="127"/>
                    </a:lnTo>
                    <a:cubicBezTo>
                      <a:pt x="1284" y="93"/>
                      <a:pt x="1281" y="60"/>
                      <a:pt x="1278" y="27"/>
                    </a:cubicBezTo>
                    <a:lnTo>
                      <a:pt x="12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28"/>
              <p:cNvSpPr/>
              <p:nvPr/>
            </p:nvSpPr>
            <p:spPr>
              <a:xfrm>
                <a:off x="2989905" y="3652494"/>
                <a:ext cx="144610" cy="17619"/>
              </a:xfrm>
              <a:custGeom>
                <a:rect b="b" l="l" r="r" t="t"/>
                <a:pathLst>
                  <a:path extrusionOk="0" h="159" w="1305">
                    <a:moveTo>
                      <a:pt x="1243" y="61"/>
                    </a:moveTo>
                    <a:cubicBezTo>
                      <a:pt x="1243" y="73"/>
                      <a:pt x="1244" y="88"/>
                      <a:pt x="1244" y="101"/>
                    </a:cubicBezTo>
                    <a:lnTo>
                      <a:pt x="58" y="101"/>
                    </a:lnTo>
                    <a:lnTo>
                      <a:pt x="58" y="61"/>
                    </a:lnTo>
                    <a:close/>
                    <a:moveTo>
                      <a:pt x="1" y="1"/>
                    </a:moveTo>
                    <a:lnTo>
                      <a:pt x="1" y="158"/>
                    </a:lnTo>
                    <a:lnTo>
                      <a:pt x="1305" y="158"/>
                    </a:lnTo>
                    <a:lnTo>
                      <a:pt x="1305" y="129"/>
                    </a:lnTo>
                    <a:lnTo>
                      <a:pt x="1300" y="29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28"/>
              <p:cNvSpPr/>
              <p:nvPr/>
            </p:nvSpPr>
            <p:spPr>
              <a:xfrm>
                <a:off x="2989794" y="3685405"/>
                <a:ext cx="144832" cy="17508"/>
              </a:xfrm>
              <a:custGeom>
                <a:rect b="b" l="l" r="r" t="t"/>
                <a:pathLst>
                  <a:path extrusionOk="0" h="158" w="1307">
                    <a:moveTo>
                      <a:pt x="1248" y="60"/>
                    </a:moveTo>
                    <a:cubicBezTo>
                      <a:pt x="1246" y="72"/>
                      <a:pt x="1246" y="85"/>
                      <a:pt x="1246" y="99"/>
                    </a:cubicBezTo>
                    <a:lnTo>
                      <a:pt x="59" y="99"/>
                    </a:lnTo>
                    <a:lnTo>
                      <a:pt x="59" y="60"/>
                    </a:lnTo>
                    <a:close/>
                    <a:moveTo>
                      <a:pt x="1" y="0"/>
                    </a:moveTo>
                    <a:lnTo>
                      <a:pt x="1" y="158"/>
                    </a:lnTo>
                    <a:lnTo>
                      <a:pt x="1305" y="158"/>
                    </a:lnTo>
                    <a:lnTo>
                      <a:pt x="1306" y="129"/>
                    </a:lnTo>
                    <a:cubicBezTo>
                      <a:pt x="1306" y="97"/>
                      <a:pt x="1307" y="65"/>
                      <a:pt x="1307" y="32"/>
                    </a:cubicBezTo>
                    <a:lnTo>
                      <a:pt x="1277" y="30"/>
                    </a:lnTo>
                    <a:lnTo>
                      <a:pt x="1307" y="30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28"/>
              <p:cNvSpPr/>
              <p:nvPr/>
            </p:nvSpPr>
            <p:spPr>
              <a:xfrm>
                <a:off x="2989905" y="3718316"/>
                <a:ext cx="144721" cy="17508"/>
              </a:xfrm>
              <a:custGeom>
                <a:rect b="b" l="l" r="r" t="t"/>
                <a:pathLst>
                  <a:path extrusionOk="0" h="158" w="1306">
                    <a:moveTo>
                      <a:pt x="1237" y="59"/>
                    </a:moveTo>
                    <a:cubicBezTo>
                      <a:pt x="1235" y="72"/>
                      <a:pt x="1235" y="86"/>
                      <a:pt x="1234" y="98"/>
                    </a:cubicBezTo>
                    <a:lnTo>
                      <a:pt x="58" y="98"/>
                    </a:lnTo>
                    <a:lnTo>
                      <a:pt x="58" y="59"/>
                    </a:lnTo>
                    <a:close/>
                    <a:moveTo>
                      <a:pt x="1" y="0"/>
                    </a:moveTo>
                    <a:lnTo>
                      <a:pt x="1" y="158"/>
                    </a:lnTo>
                    <a:lnTo>
                      <a:pt x="1289" y="158"/>
                    </a:lnTo>
                    <a:lnTo>
                      <a:pt x="1290" y="129"/>
                    </a:lnTo>
                    <a:cubicBezTo>
                      <a:pt x="1293" y="98"/>
                      <a:pt x="1295" y="68"/>
                      <a:pt x="1296" y="35"/>
                    </a:cubicBez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28"/>
              <p:cNvSpPr/>
              <p:nvPr/>
            </p:nvSpPr>
            <p:spPr>
              <a:xfrm>
                <a:off x="2989905" y="3751116"/>
                <a:ext cx="141618" cy="17619"/>
              </a:xfrm>
              <a:custGeom>
                <a:rect b="b" l="l" r="r" t="t"/>
                <a:pathLst>
                  <a:path extrusionOk="0" h="159" w="1278">
                    <a:moveTo>
                      <a:pt x="1210" y="60"/>
                    </a:moveTo>
                    <a:cubicBezTo>
                      <a:pt x="1209" y="72"/>
                      <a:pt x="1208" y="87"/>
                      <a:pt x="1207" y="99"/>
                    </a:cubicBezTo>
                    <a:lnTo>
                      <a:pt x="58" y="99"/>
                    </a:lnTo>
                    <a:lnTo>
                      <a:pt x="58" y="60"/>
                    </a:lnTo>
                    <a:close/>
                    <a:moveTo>
                      <a:pt x="1" y="1"/>
                    </a:moveTo>
                    <a:lnTo>
                      <a:pt x="1" y="158"/>
                    </a:lnTo>
                    <a:lnTo>
                      <a:pt x="1260" y="158"/>
                    </a:lnTo>
                    <a:lnTo>
                      <a:pt x="1265" y="133"/>
                    </a:lnTo>
                    <a:cubicBezTo>
                      <a:pt x="1269" y="99"/>
                      <a:pt x="1271" y="66"/>
                      <a:pt x="1275" y="33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28"/>
              <p:cNvSpPr/>
              <p:nvPr/>
            </p:nvSpPr>
            <p:spPr>
              <a:xfrm>
                <a:off x="2989905" y="3784027"/>
                <a:ext cx="137851" cy="17619"/>
              </a:xfrm>
              <a:custGeom>
                <a:rect b="b" l="l" r="r" t="t"/>
                <a:pathLst>
                  <a:path extrusionOk="0" h="159" w="1244">
                    <a:moveTo>
                      <a:pt x="1174" y="60"/>
                    </a:moveTo>
                    <a:cubicBezTo>
                      <a:pt x="1172" y="72"/>
                      <a:pt x="1170" y="87"/>
                      <a:pt x="1167" y="99"/>
                    </a:cubicBezTo>
                    <a:lnTo>
                      <a:pt x="58" y="99"/>
                    </a:lnTo>
                    <a:lnTo>
                      <a:pt x="58" y="60"/>
                    </a:lnTo>
                    <a:close/>
                    <a:moveTo>
                      <a:pt x="1" y="1"/>
                    </a:moveTo>
                    <a:lnTo>
                      <a:pt x="1" y="158"/>
                    </a:lnTo>
                    <a:lnTo>
                      <a:pt x="1219" y="158"/>
                    </a:lnTo>
                    <a:lnTo>
                      <a:pt x="1223" y="134"/>
                    </a:lnTo>
                    <a:lnTo>
                      <a:pt x="1238" y="34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28"/>
              <p:cNvSpPr/>
              <p:nvPr/>
            </p:nvSpPr>
            <p:spPr>
              <a:xfrm>
                <a:off x="2989794" y="3849739"/>
                <a:ext cx="125994" cy="17508"/>
              </a:xfrm>
              <a:custGeom>
                <a:rect b="b" l="l" r="r" t="t"/>
                <a:pathLst>
                  <a:path extrusionOk="0" h="158" w="1137">
                    <a:moveTo>
                      <a:pt x="1064" y="60"/>
                    </a:moveTo>
                    <a:lnTo>
                      <a:pt x="1055" y="99"/>
                    </a:lnTo>
                    <a:lnTo>
                      <a:pt x="59" y="99"/>
                    </a:lnTo>
                    <a:lnTo>
                      <a:pt x="59" y="60"/>
                    </a:lnTo>
                    <a:close/>
                    <a:moveTo>
                      <a:pt x="1" y="0"/>
                    </a:moveTo>
                    <a:lnTo>
                      <a:pt x="1" y="158"/>
                    </a:lnTo>
                    <a:lnTo>
                      <a:pt x="1102" y="158"/>
                    </a:lnTo>
                    <a:lnTo>
                      <a:pt x="1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28"/>
              <p:cNvSpPr/>
              <p:nvPr/>
            </p:nvSpPr>
            <p:spPr>
              <a:xfrm>
                <a:off x="2989905" y="3882539"/>
                <a:ext cx="118459" cy="17619"/>
              </a:xfrm>
              <a:custGeom>
                <a:rect b="b" l="l" r="r" t="t"/>
                <a:pathLst>
                  <a:path extrusionOk="0" h="159" w="1069">
                    <a:moveTo>
                      <a:pt x="991" y="59"/>
                    </a:moveTo>
                    <a:cubicBezTo>
                      <a:pt x="988" y="72"/>
                      <a:pt x="984" y="87"/>
                      <a:pt x="981" y="99"/>
                    </a:cubicBezTo>
                    <a:lnTo>
                      <a:pt x="58" y="99"/>
                    </a:lnTo>
                    <a:lnTo>
                      <a:pt x="58" y="59"/>
                    </a:lnTo>
                    <a:close/>
                    <a:moveTo>
                      <a:pt x="1" y="1"/>
                    </a:moveTo>
                    <a:lnTo>
                      <a:pt x="1" y="158"/>
                    </a:lnTo>
                    <a:lnTo>
                      <a:pt x="1025" y="158"/>
                    </a:lnTo>
                    <a:lnTo>
                      <a:pt x="1031" y="136"/>
                    </a:lnTo>
                    <a:cubicBezTo>
                      <a:pt x="1043" y="104"/>
                      <a:pt x="1050" y="71"/>
                      <a:pt x="1059" y="37"/>
                    </a:cubicBezTo>
                    <a:lnTo>
                      <a:pt x="10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28"/>
              <p:cNvSpPr/>
              <p:nvPr/>
            </p:nvSpPr>
            <p:spPr>
              <a:xfrm>
                <a:off x="2989905" y="3915450"/>
                <a:ext cx="109483" cy="17619"/>
              </a:xfrm>
              <a:custGeom>
                <a:rect b="b" l="l" r="r" t="t"/>
                <a:pathLst>
                  <a:path extrusionOk="0" h="159" w="988">
                    <a:moveTo>
                      <a:pt x="907" y="59"/>
                    </a:moveTo>
                    <a:lnTo>
                      <a:pt x="895" y="99"/>
                    </a:lnTo>
                    <a:lnTo>
                      <a:pt x="57" y="99"/>
                    </a:lnTo>
                    <a:lnTo>
                      <a:pt x="57" y="59"/>
                    </a:lnTo>
                    <a:close/>
                    <a:moveTo>
                      <a:pt x="1" y="0"/>
                    </a:moveTo>
                    <a:lnTo>
                      <a:pt x="1" y="158"/>
                    </a:lnTo>
                    <a:lnTo>
                      <a:pt x="940" y="158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28"/>
              <p:cNvSpPr/>
              <p:nvPr/>
            </p:nvSpPr>
            <p:spPr>
              <a:xfrm>
                <a:off x="2989794" y="3948361"/>
                <a:ext cx="99399" cy="17508"/>
              </a:xfrm>
              <a:custGeom>
                <a:rect b="b" l="l" r="r" t="t"/>
                <a:pathLst>
                  <a:path extrusionOk="0" h="158" w="897">
                    <a:moveTo>
                      <a:pt x="814" y="59"/>
                    </a:moveTo>
                    <a:cubicBezTo>
                      <a:pt x="809" y="73"/>
                      <a:pt x="805" y="86"/>
                      <a:pt x="800" y="98"/>
                    </a:cubicBezTo>
                    <a:lnTo>
                      <a:pt x="59" y="98"/>
                    </a:lnTo>
                    <a:lnTo>
                      <a:pt x="59" y="59"/>
                    </a:lnTo>
                    <a:close/>
                    <a:moveTo>
                      <a:pt x="1" y="0"/>
                    </a:moveTo>
                    <a:lnTo>
                      <a:pt x="1" y="158"/>
                    </a:lnTo>
                    <a:lnTo>
                      <a:pt x="842" y="158"/>
                    </a:lnTo>
                    <a:lnTo>
                      <a:pt x="849" y="138"/>
                    </a:lnTo>
                    <a:cubicBezTo>
                      <a:pt x="857" y="112"/>
                      <a:pt x="868" y="84"/>
                      <a:pt x="877" y="56"/>
                    </a:cubicBez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2" name="Google Shape;3402;p28"/>
            <p:cNvSpPr/>
            <p:nvPr/>
          </p:nvSpPr>
          <p:spPr>
            <a:xfrm>
              <a:off x="3615839" y="2491890"/>
              <a:ext cx="223257" cy="1376332"/>
            </a:xfrm>
            <a:custGeom>
              <a:rect b="b" l="l" r="r" t="t"/>
              <a:pathLst>
                <a:path extrusionOk="0" h="14814" w="2403">
                  <a:moveTo>
                    <a:pt x="2345" y="60"/>
                  </a:moveTo>
                  <a:lnTo>
                    <a:pt x="2345" y="14754"/>
                  </a:lnTo>
                  <a:lnTo>
                    <a:pt x="59" y="14754"/>
                  </a:lnTo>
                  <a:lnTo>
                    <a:pt x="59" y="3640"/>
                  </a:lnTo>
                  <a:lnTo>
                    <a:pt x="2204" y="1671"/>
                  </a:lnTo>
                  <a:lnTo>
                    <a:pt x="2204" y="60"/>
                  </a:lnTo>
                  <a:close/>
                  <a:moveTo>
                    <a:pt x="2146" y="1"/>
                  </a:moveTo>
                  <a:lnTo>
                    <a:pt x="2146" y="1645"/>
                  </a:lnTo>
                  <a:lnTo>
                    <a:pt x="1" y="3615"/>
                  </a:lnTo>
                  <a:lnTo>
                    <a:pt x="1" y="14814"/>
                  </a:lnTo>
                  <a:lnTo>
                    <a:pt x="2402" y="14814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8"/>
            <p:cNvSpPr/>
            <p:nvPr/>
          </p:nvSpPr>
          <p:spPr>
            <a:xfrm>
              <a:off x="3663222" y="2934038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1"/>
                  </a:moveTo>
                  <a:lnTo>
                    <a:pt x="1467" y="1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8"/>
            <p:cNvSpPr/>
            <p:nvPr/>
          </p:nvSpPr>
          <p:spPr>
            <a:xfrm>
              <a:off x="3663222" y="2966742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1"/>
                  </a:moveTo>
                  <a:lnTo>
                    <a:pt x="1467" y="1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8"/>
            <p:cNvSpPr/>
            <p:nvPr/>
          </p:nvSpPr>
          <p:spPr>
            <a:xfrm>
              <a:off x="3663222" y="2999445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1"/>
                  </a:moveTo>
                  <a:lnTo>
                    <a:pt x="1467" y="1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8"/>
            <p:cNvSpPr/>
            <p:nvPr/>
          </p:nvSpPr>
          <p:spPr>
            <a:xfrm>
              <a:off x="3663222" y="3032149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1"/>
                  </a:moveTo>
                  <a:lnTo>
                    <a:pt x="1467" y="1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8"/>
            <p:cNvSpPr/>
            <p:nvPr/>
          </p:nvSpPr>
          <p:spPr>
            <a:xfrm>
              <a:off x="3663222" y="3064760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1"/>
                  </a:moveTo>
                  <a:lnTo>
                    <a:pt x="1467" y="1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8"/>
            <p:cNvSpPr/>
            <p:nvPr/>
          </p:nvSpPr>
          <p:spPr>
            <a:xfrm>
              <a:off x="3663222" y="3097463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1"/>
                  </a:moveTo>
                  <a:lnTo>
                    <a:pt x="1467" y="1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8"/>
            <p:cNvSpPr/>
            <p:nvPr/>
          </p:nvSpPr>
          <p:spPr>
            <a:xfrm>
              <a:off x="3663222" y="3130167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1"/>
                  </a:moveTo>
                  <a:lnTo>
                    <a:pt x="1467" y="1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8"/>
            <p:cNvSpPr/>
            <p:nvPr/>
          </p:nvSpPr>
          <p:spPr>
            <a:xfrm>
              <a:off x="3663222" y="3162870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1"/>
                  </a:moveTo>
                  <a:lnTo>
                    <a:pt x="1467" y="1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8"/>
            <p:cNvSpPr/>
            <p:nvPr/>
          </p:nvSpPr>
          <p:spPr>
            <a:xfrm>
              <a:off x="3663222" y="3195481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0"/>
                  </a:moveTo>
                  <a:lnTo>
                    <a:pt x="1467" y="0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8"/>
            <p:cNvSpPr/>
            <p:nvPr/>
          </p:nvSpPr>
          <p:spPr>
            <a:xfrm>
              <a:off x="3663222" y="3228184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0"/>
                  </a:moveTo>
                  <a:lnTo>
                    <a:pt x="1467" y="0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8"/>
            <p:cNvSpPr/>
            <p:nvPr/>
          </p:nvSpPr>
          <p:spPr>
            <a:xfrm>
              <a:off x="3663222" y="3260888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0"/>
                  </a:moveTo>
                  <a:lnTo>
                    <a:pt x="1467" y="0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8"/>
            <p:cNvSpPr/>
            <p:nvPr/>
          </p:nvSpPr>
          <p:spPr>
            <a:xfrm>
              <a:off x="3663222" y="3293592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0"/>
                  </a:moveTo>
                  <a:lnTo>
                    <a:pt x="1467" y="0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8"/>
            <p:cNvSpPr/>
            <p:nvPr/>
          </p:nvSpPr>
          <p:spPr>
            <a:xfrm>
              <a:off x="3663222" y="3326202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0"/>
                  </a:moveTo>
                  <a:lnTo>
                    <a:pt x="1467" y="0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8"/>
            <p:cNvSpPr/>
            <p:nvPr/>
          </p:nvSpPr>
          <p:spPr>
            <a:xfrm>
              <a:off x="3663222" y="3358906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0"/>
                  </a:moveTo>
                  <a:lnTo>
                    <a:pt x="1467" y="0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8"/>
            <p:cNvSpPr/>
            <p:nvPr/>
          </p:nvSpPr>
          <p:spPr>
            <a:xfrm>
              <a:off x="3663222" y="3391609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0"/>
                  </a:moveTo>
                  <a:lnTo>
                    <a:pt x="1467" y="0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8"/>
            <p:cNvSpPr/>
            <p:nvPr/>
          </p:nvSpPr>
          <p:spPr>
            <a:xfrm>
              <a:off x="3663222" y="3424406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0"/>
                  </a:moveTo>
                  <a:lnTo>
                    <a:pt x="1467" y="0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8"/>
            <p:cNvSpPr/>
            <p:nvPr/>
          </p:nvSpPr>
          <p:spPr>
            <a:xfrm>
              <a:off x="3663222" y="3457109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0"/>
                  </a:moveTo>
                  <a:lnTo>
                    <a:pt x="1467" y="0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8"/>
            <p:cNvSpPr/>
            <p:nvPr/>
          </p:nvSpPr>
          <p:spPr>
            <a:xfrm>
              <a:off x="3663222" y="3489720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0"/>
                  </a:moveTo>
                  <a:lnTo>
                    <a:pt x="1467" y="0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8"/>
            <p:cNvSpPr/>
            <p:nvPr/>
          </p:nvSpPr>
          <p:spPr>
            <a:xfrm>
              <a:off x="3663222" y="3522423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0"/>
                  </a:moveTo>
                  <a:lnTo>
                    <a:pt x="1467" y="0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8"/>
            <p:cNvSpPr/>
            <p:nvPr/>
          </p:nvSpPr>
          <p:spPr>
            <a:xfrm>
              <a:off x="3663222" y="3555127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0"/>
                  </a:moveTo>
                  <a:lnTo>
                    <a:pt x="1467" y="0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8"/>
            <p:cNvSpPr/>
            <p:nvPr/>
          </p:nvSpPr>
          <p:spPr>
            <a:xfrm>
              <a:off x="3663222" y="3587830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0"/>
                  </a:moveTo>
                  <a:lnTo>
                    <a:pt x="1467" y="0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8"/>
            <p:cNvSpPr/>
            <p:nvPr/>
          </p:nvSpPr>
          <p:spPr>
            <a:xfrm>
              <a:off x="3663222" y="3620441"/>
              <a:ext cx="136295" cy="93"/>
            </a:xfrm>
            <a:custGeom>
              <a:rect b="b" l="l" r="r" t="t"/>
              <a:pathLst>
                <a:path extrusionOk="0" fill="none" h="1" w="1467">
                  <a:moveTo>
                    <a:pt x="1" y="0"/>
                  </a:moveTo>
                  <a:lnTo>
                    <a:pt x="1467" y="0"/>
                  </a:lnTo>
                </a:path>
              </a:pathLst>
            </a:custGeom>
            <a:noFill/>
            <a:ln cap="flat" cmpd="sng" w="25">
              <a:solidFill>
                <a:srgbClr val="821F7A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8"/>
            <p:cNvSpPr/>
            <p:nvPr/>
          </p:nvSpPr>
          <p:spPr>
            <a:xfrm>
              <a:off x="4338944" y="2143300"/>
              <a:ext cx="516287" cy="1723713"/>
            </a:xfrm>
            <a:custGeom>
              <a:rect b="b" l="l" r="r" t="t"/>
              <a:pathLst>
                <a:path extrusionOk="0" h="18553" w="5557">
                  <a:moveTo>
                    <a:pt x="2310" y="59"/>
                  </a:moveTo>
                  <a:lnTo>
                    <a:pt x="2310" y="3126"/>
                  </a:lnTo>
                  <a:lnTo>
                    <a:pt x="2798" y="3126"/>
                  </a:lnTo>
                  <a:lnTo>
                    <a:pt x="2798" y="5148"/>
                  </a:lnTo>
                  <a:lnTo>
                    <a:pt x="3750" y="5148"/>
                  </a:lnTo>
                  <a:lnTo>
                    <a:pt x="3750" y="8424"/>
                  </a:lnTo>
                  <a:lnTo>
                    <a:pt x="4312" y="8424"/>
                  </a:lnTo>
                  <a:lnTo>
                    <a:pt x="4312" y="11127"/>
                  </a:lnTo>
                  <a:lnTo>
                    <a:pt x="4697" y="11127"/>
                  </a:lnTo>
                  <a:lnTo>
                    <a:pt x="4697" y="14365"/>
                  </a:lnTo>
                  <a:lnTo>
                    <a:pt x="5499" y="14365"/>
                  </a:lnTo>
                  <a:lnTo>
                    <a:pt x="5499" y="18494"/>
                  </a:lnTo>
                  <a:lnTo>
                    <a:pt x="59" y="18494"/>
                  </a:lnTo>
                  <a:lnTo>
                    <a:pt x="59" y="12421"/>
                  </a:lnTo>
                  <a:lnTo>
                    <a:pt x="634" y="12421"/>
                  </a:lnTo>
                  <a:lnTo>
                    <a:pt x="634" y="9713"/>
                  </a:lnTo>
                  <a:lnTo>
                    <a:pt x="1180" y="9713"/>
                  </a:lnTo>
                  <a:lnTo>
                    <a:pt x="1180" y="6810"/>
                  </a:lnTo>
                  <a:lnTo>
                    <a:pt x="1659" y="6810"/>
                  </a:lnTo>
                  <a:lnTo>
                    <a:pt x="1659" y="3126"/>
                  </a:lnTo>
                  <a:lnTo>
                    <a:pt x="1981" y="3126"/>
                  </a:lnTo>
                  <a:lnTo>
                    <a:pt x="1981" y="59"/>
                  </a:lnTo>
                  <a:close/>
                  <a:moveTo>
                    <a:pt x="1923" y="1"/>
                  </a:moveTo>
                  <a:lnTo>
                    <a:pt x="1923" y="3066"/>
                  </a:lnTo>
                  <a:lnTo>
                    <a:pt x="1601" y="3066"/>
                  </a:lnTo>
                  <a:lnTo>
                    <a:pt x="1601" y="6751"/>
                  </a:lnTo>
                  <a:lnTo>
                    <a:pt x="1122" y="6751"/>
                  </a:lnTo>
                  <a:lnTo>
                    <a:pt x="1122" y="9655"/>
                  </a:lnTo>
                  <a:lnTo>
                    <a:pt x="574" y="9655"/>
                  </a:lnTo>
                  <a:lnTo>
                    <a:pt x="574" y="12362"/>
                  </a:lnTo>
                  <a:lnTo>
                    <a:pt x="0" y="12362"/>
                  </a:lnTo>
                  <a:lnTo>
                    <a:pt x="0" y="18552"/>
                  </a:lnTo>
                  <a:lnTo>
                    <a:pt x="5556" y="18552"/>
                  </a:lnTo>
                  <a:lnTo>
                    <a:pt x="5556" y="14306"/>
                  </a:lnTo>
                  <a:lnTo>
                    <a:pt x="4754" y="14306"/>
                  </a:lnTo>
                  <a:lnTo>
                    <a:pt x="4754" y="11068"/>
                  </a:lnTo>
                  <a:lnTo>
                    <a:pt x="4369" y="11068"/>
                  </a:lnTo>
                  <a:lnTo>
                    <a:pt x="4369" y="8365"/>
                  </a:lnTo>
                  <a:lnTo>
                    <a:pt x="3808" y="8365"/>
                  </a:lnTo>
                  <a:lnTo>
                    <a:pt x="3808" y="5090"/>
                  </a:lnTo>
                  <a:lnTo>
                    <a:pt x="2855" y="5090"/>
                  </a:lnTo>
                  <a:lnTo>
                    <a:pt x="2855" y="3066"/>
                  </a:lnTo>
                  <a:lnTo>
                    <a:pt x="2368" y="3066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821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8"/>
            <p:cNvSpPr/>
            <p:nvPr/>
          </p:nvSpPr>
          <p:spPr>
            <a:xfrm>
              <a:off x="4424792" y="3067361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0" y="0"/>
                  </a:moveTo>
                  <a:lnTo>
                    <a:pt x="0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8"/>
            <p:cNvSpPr/>
            <p:nvPr/>
          </p:nvSpPr>
          <p:spPr>
            <a:xfrm>
              <a:off x="4424792" y="3096070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0" y="0"/>
                  </a:moveTo>
                  <a:lnTo>
                    <a:pt x="0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8"/>
            <p:cNvSpPr/>
            <p:nvPr/>
          </p:nvSpPr>
          <p:spPr>
            <a:xfrm>
              <a:off x="4424792" y="3124871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0" y="0"/>
                  </a:moveTo>
                  <a:lnTo>
                    <a:pt x="0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8"/>
            <p:cNvSpPr/>
            <p:nvPr/>
          </p:nvSpPr>
          <p:spPr>
            <a:xfrm>
              <a:off x="4424792" y="3153580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0" y="0"/>
                  </a:moveTo>
                  <a:lnTo>
                    <a:pt x="0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8"/>
            <p:cNvSpPr/>
            <p:nvPr/>
          </p:nvSpPr>
          <p:spPr>
            <a:xfrm>
              <a:off x="4424792" y="3182381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0" y="0"/>
                  </a:moveTo>
                  <a:lnTo>
                    <a:pt x="0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8"/>
            <p:cNvSpPr/>
            <p:nvPr/>
          </p:nvSpPr>
          <p:spPr>
            <a:xfrm>
              <a:off x="4424792" y="3210997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0" y="0"/>
                  </a:moveTo>
                  <a:lnTo>
                    <a:pt x="0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8"/>
            <p:cNvSpPr/>
            <p:nvPr/>
          </p:nvSpPr>
          <p:spPr>
            <a:xfrm>
              <a:off x="4424792" y="3239798"/>
              <a:ext cx="79808" cy="10870"/>
            </a:xfrm>
            <a:custGeom>
              <a:rect b="b" l="l" r="r" t="t"/>
              <a:pathLst>
                <a:path extrusionOk="0" h="117" w="859">
                  <a:moveTo>
                    <a:pt x="0" y="0"/>
                  </a:moveTo>
                  <a:lnTo>
                    <a:pt x="0" y="117"/>
                  </a:lnTo>
                  <a:lnTo>
                    <a:pt x="859" y="117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8"/>
            <p:cNvSpPr/>
            <p:nvPr/>
          </p:nvSpPr>
          <p:spPr>
            <a:xfrm>
              <a:off x="4662080" y="3195667"/>
              <a:ext cx="79715" cy="11056"/>
            </a:xfrm>
            <a:custGeom>
              <a:rect b="b" l="l" r="r" t="t"/>
              <a:pathLst>
                <a:path extrusionOk="0" h="119" w="858">
                  <a:moveTo>
                    <a:pt x="0" y="1"/>
                  </a:moveTo>
                  <a:lnTo>
                    <a:pt x="0" y="118"/>
                  </a:lnTo>
                  <a:lnTo>
                    <a:pt x="858" y="118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8"/>
            <p:cNvSpPr/>
            <p:nvPr/>
          </p:nvSpPr>
          <p:spPr>
            <a:xfrm>
              <a:off x="4662080" y="3224375"/>
              <a:ext cx="79715" cy="11056"/>
            </a:xfrm>
            <a:custGeom>
              <a:rect b="b" l="l" r="r" t="t"/>
              <a:pathLst>
                <a:path extrusionOk="0" h="119" w="858">
                  <a:moveTo>
                    <a:pt x="0" y="1"/>
                  </a:moveTo>
                  <a:lnTo>
                    <a:pt x="0" y="118"/>
                  </a:lnTo>
                  <a:lnTo>
                    <a:pt x="858" y="118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8"/>
            <p:cNvSpPr/>
            <p:nvPr/>
          </p:nvSpPr>
          <p:spPr>
            <a:xfrm>
              <a:off x="4662080" y="3253177"/>
              <a:ext cx="79715" cy="11056"/>
            </a:xfrm>
            <a:custGeom>
              <a:rect b="b" l="l" r="r" t="t"/>
              <a:pathLst>
                <a:path extrusionOk="0" h="119" w="858">
                  <a:moveTo>
                    <a:pt x="0" y="1"/>
                  </a:moveTo>
                  <a:lnTo>
                    <a:pt x="0" y="118"/>
                  </a:lnTo>
                  <a:lnTo>
                    <a:pt x="858" y="118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8"/>
            <p:cNvSpPr/>
            <p:nvPr/>
          </p:nvSpPr>
          <p:spPr>
            <a:xfrm>
              <a:off x="4662080" y="3281885"/>
              <a:ext cx="79715" cy="11056"/>
            </a:xfrm>
            <a:custGeom>
              <a:rect b="b" l="l" r="r" t="t"/>
              <a:pathLst>
                <a:path extrusionOk="0" h="119" w="858">
                  <a:moveTo>
                    <a:pt x="0" y="1"/>
                  </a:moveTo>
                  <a:lnTo>
                    <a:pt x="0" y="118"/>
                  </a:lnTo>
                  <a:lnTo>
                    <a:pt x="858" y="118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8"/>
            <p:cNvSpPr/>
            <p:nvPr/>
          </p:nvSpPr>
          <p:spPr>
            <a:xfrm>
              <a:off x="4662080" y="3310687"/>
              <a:ext cx="79715" cy="11056"/>
            </a:xfrm>
            <a:custGeom>
              <a:rect b="b" l="l" r="r" t="t"/>
              <a:pathLst>
                <a:path extrusionOk="0" h="119" w="858">
                  <a:moveTo>
                    <a:pt x="0" y="1"/>
                  </a:moveTo>
                  <a:lnTo>
                    <a:pt x="0" y="118"/>
                  </a:lnTo>
                  <a:lnTo>
                    <a:pt x="858" y="118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8"/>
            <p:cNvSpPr/>
            <p:nvPr/>
          </p:nvSpPr>
          <p:spPr>
            <a:xfrm>
              <a:off x="4662080" y="3339302"/>
              <a:ext cx="79715" cy="11056"/>
            </a:xfrm>
            <a:custGeom>
              <a:rect b="b" l="l" r="r" t="t"/>
              <a:pathLst>
                <a:path extrusionOk="0" h="119" w="858">
                  <a:moveTo>
                    <a:pt x="0" y="1"/>
                  </a:moveTo>
                  <a:lnTo>
                    <a:pt x="0" y="118"/>
                  </a:lnTo>
                  <a:lnTo>
                    <a:pt x="858" y="118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8"/>
            <p:cNvSpPr/>
            <p:nvPr/>
          </p:nvSpPr>
          <p:spPr>
            <a:xfrm>
              <a:off x="4662080" y="3368104"/>
              <a:ext cx="79715" cy="10963"/>
            </a:xfrm>
            <a:custGeom>
              <a:rect b="b" l="l" r="r" t="t"/>
              <a:pathLst>
                <a:path extrusionOk="0" h="118" w="858">
                  <a:moveTo>
                    <a:pt x="0" y="1"/>
                  </a:moveTo>
                  <a:lnTo>
                    <a:pt x="0" y="117"/>
                  </a:lnTo>
                  <a:lnTo>
                    <a:pt x="858" y="117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8"/>
            <p:cNvSpPr/>
            <p:nvPr/>
          </p:nvSpPr>
          <p:spPr>
            <a:xfrm>
              <a:off x="4369697" y="3314960"/>
              <a:ext cx="79808" cy="11056"/>
            </a:xfrm>
            <a:custGeom>
              <a:rect b="b" l="l" r="r" t="t"/>
              <a:pathLst>
                <a:path extrusionOk="0" h="119" w="859">
                  <a:moveTo>
                    <a:pt x="1" y="1"/>
                  </a:moveTo>
                  <a:lnTo>
                    <a:pt x="1" y="118"/>
                  </a:lnTo>
                  <a:lnTo>
                    <a:pt x="858" y="118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8"/>
            <p:cNvSpPr/>
            <p:nvPr/>
          </p:nvSpPr>
          <p:spPr>
            <a:xfrm>
              <a:off x="4369697" y="3343669"/>
              <a:ext cx="79808" cy="11056"/>
            </a:xfrm>
            <a:custGeom>
              <a:rect b="b" l="l" r="r" t="t"/>
              <a:pathLst>
                <a:path extrusionOk="0" h="119" w="859">
                  <a:moveTo>
                    <a:pt x="1" y="1"/>
                  </a:moveTo>
                  <a:lnTo>
                    <a:pt x="1" y="118"/>
                  </a:lnTo>
                  <a:lnTo>
                    <a:pt x="858" y="118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8"/>
            <p:cNvSpPr/>
            <p:nvPr/>
          </p:nvSpPr>
          <p:spPr>
            <a:xfrm>
              <a:off x="4369697" y="3372377"/>
              <a:ext cx="79808" cy="11056"/>
            </a:xfrm>
            <a:custGeom>
              <a:rect b="b" l="l" r="r" t="t"/>
              <a:pathLst>
                <a:path extrusionOk="0" h="119" w="859">
                  <a:moveTo>
                    <a:pt x="1" y="1"/>
                  </a:moveTo>
                  <a:lnTo>
                    <a:pt x="1" y="118"/>
                  </a:lnTo>
                  <a:lnTo>
                    <a:pt x="858" y="118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8"/>
            <p:cNvSpPr/>
            <p:nvPr/>
          </p:nvSpPr>
          <p:spPr>
            <a:xfrm>
              <a:off x="4369697" y="3401086"/>
              <a:ext cx="79808" cy="11056"/>
            </a:xfrm>
            <a:custGeom>
              <a:rect b="b" l="l" r="r" t="t"/>
              <a:pathLst>
                <a:path extrusionOk="0" h="119" w="859">
                  <a:moveTo>
                    <a:pt x="1" y="1"/>
                  </a:moveTo>
                  <a:lnTo>
                    <a:pt x="1" y="118"/>
                  </a:lnTo>
                  <a:lnTo>
                    <a:pt x="858" y="118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8"/>
            <p:cNvSpPr/>
            <p:nvPr/>
          </p:nvSpPr>
          <p:spPr>
            <a:xfrm>
              <a:off x="4369697" y="3429887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1" y="1"/>
                  </a:moveTo>
                  <a:lnTo>
                    <a:pt x="1" y="117"/>
                  </a:lnTo>
                  <a:lnTo>
                    <a:pt x="858" y="117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8"/>
            <p:cNvSpPr/>
            <p:nvPr/>
          </p:nvSpPr>
          <p:spPr>
            <a:xfrm>
              <a:off x="4369697" y="3458596"/>
              <a:ext cx="79808" cy="11056"/>
            </a:xfrm>
            <a:custGeom>
              <a:rect b="b" l="l" r="r" t="t"/>
              <a:pathLst>
                <a:path extrusionOk="0" h="119" w="859">
                  <a:moveTo>
                    <a:pt x="1" y="1"/>
                  </a:moveTo>
                  <a:lnTo>
                    <a:pt x="1" y="118"/>
                  </a:lnTo>
                  <a:lnTo>
                    <a:pt x="858" y="118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8"/>
            <p:cNvSpPr/>
            <p:nvPr/>
          </p:nvSpPr>
          <p:spPr>
            <a:xfrm>
              <a:off x="4369697" y="3487304"/>
              <a:ext cx="79808" cy="11056"/>
            </a:xfrm>
            <a:custGeom>
              <a:rect b="b" l="l" r="r" t="t"/>
              <a:pathLst>
                <a:path extrusionOk="0" h="119" w="859">
                  <a:moveTo>
                    <a:pt x="1" y="1"/>
                  </a:moveTo>
                  <a:lnTo>
                    <a:pt x="1" y="118"/>
                  </a:lnTo>
                  <a:lnTo>
                    <a:pt x="858" y="118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8"/>
            <p:cNvSpPr/>
            <p:nvPr/>
          </p:nvSpPr>
          <p:spPr>
            <a:xfrm>
              <a:off x="4749413" y="3496409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0" y="1"/>
                  </a:moveTo>
                  <a:lnTo>
                    <a:pt x="0" y="118"/>
                  </a:lnTo>
                  <a:lnTo>
                    <a:pt x="859" y="118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8"/>
            <p:cNvSpPr/>
            <p:nvPr/>
          </p:nvSpPr>
          <p:spPr>
            <a:xfrm>
              <a:off x="4749413" y="3525118"/>
              <a:ext cx="79808" cy="11056"/>
            </a:xfrm>
            <a:custGeom>
              <a:rect b="b" l="l" r="r" t="t"/>
              <a:pathLst>
                <a:path extrusionOk="0" h="119" w="859">
                  <a:moveTo>
                    <a:pt x="0" y="1"/>
                  </a:moveTo>
                  <a:lnTo>
                    <a:pt x="0" y="119"/>
                  </a:lnTo>
                  <a:lnTo>
                    <a:pt x="859" y="11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8"/>
            <p:cNvSpPr/>
            <p:nvPr/>
          </p:nvSpPr>
          <p:spPr>
            <a:xfrm>
              <a:off x="4749413" y="3553826"/>
              <a:ext cx="79808" cy="11056"/>
            </a:xfrm>
            <a:custGeom>
              <a:rect b="b" l="l" r="r" t="t"/>
              <a:pathLst>
                <a:path extrusionOk="0" h="119" w="859">
                  <a:moveTo>
                    <a:pt x="0" y="1"/>
                  </a:moveTo>
                  <a:lnTo>
                    <a:pt x="0" y="119"/>
                  </a:lnTo>
                  <a:lnTo>
                    <a:pt x="859" y="11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8"/>
            <p:cNvSpPr/>
            <p:nvPr/>
          </p:nvSpPr>
          <p:spPr>
            <a:xfrm>
              <a:off x="4749413" y="3582535"/>
              <a:ext cx="79808" cy="11056"/>
            </a:xfrm>
            <a:custGeom>
              <a:rect b="b" l="l" r="r" t="t"/>
              <a:pathLst>
                <a:path extrusionOk="0" h="119" w="859">
                  <a:moveTo>
                    <a:pt x="0" y="1"/>
                  </a:moveTo>
                  <a:lnTo>
                    <a:pt x="0" y="119"/>
                  </a:lnTo>
                  <a:lnTo>
                    <a:pt x="859" y="11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8"/>
            <p:cNvSpPr/>
            <p:nvPr/>
          </p:nvSpPr>
          <p:spPr>
            <a:xfrm>
              <a:off x="4636623" y="2939055"/>
              <a:ext cx="79900" cy="11056"/>
            </a:xfrm>
            <a:custGeom>
              <a:rect b="b" l="l" r="r" t="t"/>
              <a:pathLst>
                <a:path extrusionOk="0" h="119" w="860">
                  <a:moveTo>
                    <a:pt x="1" y="1"/>
                  </a:moveTo>
                  <a:lnTo>
                    <a:pt x="1" y="119"/>
                  </a:lnTo>
                  <a:lnTo>
                    <a:pt x="859" y="11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8"/>
            <p:cNvSpPr/>
            <p:nvPr/>
          </p:nvSpPr>
          <p:spPr>
            <a:xfrm>
              <a:off x="4636623" y="2967671"/>
              <a:ext cx="79900" cy="11056"/>
            </a:xfrm>
            <a:custGeom>
              <a:rect b="b" l="l" r="r" t="t"/>
              <a:pathLst>
                <a:path extrusionOk="0" h="119" w="860">
                  <a:moveTo>
                    <a:pt x="1" y="1"/>
                  </a:moveTo>
                  <a:lnTo>
                    <a:pt x="1" y="119"/>
                  </a:lnTo>
                  <a:lnTo>
                    <a:pt x="859" y="11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8"/>
            <p:cNvSpPr/>
            <p:nvPr/>
          </p:nvSpPr>
          <p:spPr>
            <a:xfrm>
              <a:off x="4636623" y="2996472"/>
              <a:ext cx="79900" cy="11056"/>
            </a:xfrm>
            <a:custGeom>
              <a:rect b="b" l="l" r="r" t="t"/>
              <a:pathLst>
                <a:path extrusionOk="0" h="119" w="860">
                  <a:moveTo>
                    <a:pt x="1" y="1"/>
                  </a:moveTo>
                  <a:lnTo>
                    <a:pt x="1" y="119"/>
                  </a:lnTo>
                  <a:lnTo>
                    <a:pt x="859" y="11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8"/>
            <p:cNvSpPr/>
            <p:nvPr/>
          </p:nvSpPr>
          <p:spPr>
            <a:xfrm>
              <a:off x="4636623" y="3025181"/>
              <a:ext cx="79900" cy="11056"/>
            </a:xfrm>
            <a:custGeom>
              <a:rect b="b" l="l" r="r" t="t"/>
              <a:pathLst>
                <a:path extrusionOk="0" h="119" w="860">
                  <a:moveTo>
                    <a:pt x="1" y="1"/>
                  </a:moveTo>
                  <a:lnTo>
                    <a:pt x="1" y="119"/>
                  </a:lnTo>
                  <a:lnTo>
                    <a:pt x="859" y="11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8"/>
            <p:cNvSpPr/>
            <p:nvPr/>
          </p:nvSpPr>
          <p:spPr>
            <a:xfrm>
              <a:off x="4636623" y="3053982"/>
              <a:ext cx="79900" cy="11056"/>
            </a:xfrm>
            <a:custGeom>
              <a:rect b="b" l="l" r="r" t="t"/>
              <a:pathLst>
                <a:path extrusionOk="0" h="119" w="860">
                  <a:moveTo>
                    <a:pt x="1" y="1"/>
                  </a:moveTo>
                  <a:lnTo>
                    <a:pt x="1" y="119"/>
                  </a:lnTo>
                  <a:lnTo>
                    <a:pt x="859" y="11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8"/>
            <p:cNvSpPr/>
            <p:nvPr/>
          </p:nvSpPr>
          <p:spPr>
            <a:xfrm>
              <a:off x="4636623" y="3082691"/>
              <a:ext cx="79900" cy="11056"/>
            </a:xfrm>
            <a:custGeom>
              <a:rect b="b" l="l" r="r" t="t"/>
              <a:pathLst>
                <a:path extrusionOk="0" h="119" w="860">
                  <a:moveTo>
                    <a:pt x="1" y="1"/>
                  </a:moveTo>
                  <a:lnTo>
                    <a:pt x="1" y="119"/>
                  </a:lnTo>
                  <a:lnTo>
                    <a:pt x="859" y="11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8"/>
            <p:cNvSpPr/>
            <p:nvPr/>
          </p:nvSpPr>
          <p:spPr>
            <a:xfrm>
              <a:off x="4636623" y="3111399"/>
              <a:ext cx="79900" cy="10963"/>
            </a:xfrm>
            <a:custGeom>
              <a:rect b="b" l="l" r="r" t="t"/>
              <a:pathLst>
                <a:path extrusionOk="0" h="118" w="860">
                  <a:moveTo>
                    <a:pt x="1" y="1"/>
                  </a:moveTo>
                  <a:lnTo>
                    <a:pt x="1" y="118"/>
                  </a:lnTo>
                  <a:lnTo>
                    <a:pt x="859" y="118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8"/>
            <p:cNvSpPr/>
            <p:nvPr/>
          </p:nvSpPr>
          <p:spPr>
            <a:xfrm>
              <a:off x="4464556" y="2795141"/>
              <a:ext cx="79900" cy="11056"/>
            </a:xfrm>
            <a:custGeom>
              <a:rect b="b" l="l" r="r" t="t"/>
              <a:pathLst>
                <a:path extrusionOk="0" h="119" w="860">
                  <a:moveTo>
                    <a:pt x="1" y="1"/>
                  </a:moveTo>
                  <a:lnTo>
                    <a:pt x="1" y="118"/>
                  </a:lnTo>
                  <a:lnTo>
                    <a:pt x="859" y="118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8"/>
            <p:cNvSpPr/>
            <p:nvPr/>
          </p:nvSpPr>
          <p:spPr>
            <a:xfrm>
              <a:off x="4464556" y="2823943"/>
              <a:ext cx="79900" cy="11056"/>
            </a:xfrm>
            <a:custGeom>
              <a:rect b="b" l="l" r="r" t="t"/>
              <a:pathLst>
                <a:path extrusionOk="0" h="119" w="860">
                  <a:moveTo>
                    <a:pt x="1" y="1"/>
                  </a:moveTo>
                  <a:lnTo>
                    <a:pt x="1" y="119"/>
                  </a:lnTo>
                  <a:lnTo>
                    <a:pt x="859" y="11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8"/>
            <p:cNvSpPr/>
            <p:nvPr/>
          </p:nvSpPr>
          <p:spPr>
            <a:xfrm>
              <a:off x="4464556" y="2852558"/>
              <a:ext cx="79900" cy="11056"/>
            </a:xfrm>
            <a:custGeom>
              <a:rect b="b" l="l" r="r" t="t"/>
              <a:pathLst>
                <a:path extrusionOk="0" h="119" w="860">
                  <a:moveTo>
                    <a:pt x="1" y="1"/>
                  </a:moveTo>
                  <a:lnTo>
                    <a:pt x="1" y="118"/>
                  </a:lnTo>
                  <a:lnTo>
                    <a:pt x="859" y="118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8"/>
            <p:cNvSpPr/>
            <p:nvPr/>
          </p:nvSpPr>
          <p:spPr>
            <a:xfrm>
              <a:off x="4464556" y="2881267"/>
              <a:ext cx="79900" cy="11056"/>
            </a:xfrm>
            <a:custGeom>
              <a:rect b="b" l="l" r="r" t="t"/>
              <a:pathLst>
                <a:path extrusionOk="0" h="119" w="860">
                  <a:moveTo>
                    <a:pt x="1" y="1"/>
                  </a:moveTo>
                  <a:lnTo>
                    <a:pt x="1" y="118"/>
                  </a:lnTo>
                  <a:lnTo>
                    <a:pt x="859" y="118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8"/>
            <p:cNvSpPr/>
            <p:nvPr/>
          </p:nvSpPr>
          <p:spPr>
            <a:xfrm>
              <a:off x="4464556" y="2910068"/>
              <a:ext cx="79900" cy="11056"/>
            </a:xfrm>
            <a:custGeom>
              <a:rect b="b" l="l" r="r" t="t"/>
              <a:pathLst>
                <a:path extrusionOk="0" h="119" w="860">
                  <a:moveTo>
                    <a:pt x="1" y="1"/>
                  </a:moveTo>
                  <a:lnTo>
                    <a:pt x="1" y="119"/>
                  </a:lnTo>
                  <a:lnTo>
                    <a:pt x="859" y="11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8"/>
            <p:cNvSpPr/>
            <p:nvPr/>
          </p:nvSpPr>
          <p:spPr>
            <a:xfrm>
              <a:off x="4464556" y="2938777"/>
              <a:ext cx="79900" cy="11056"/>
            </a:xfrm>
            <a:custGeom>
              <a:rect b="b" l="l" r="r" t="t"/>
              <a:pathLst>
                <a:path extrusionOk="0" h="119" w="860">
                  <a:moveTo>
                    <a:pt x="1" y="1"/>
                  </a:moveTo>
                  <a:lnTo>
                    <a:pt x="1" y="119"/>
                  </a:lnTo>
                  <a:lnTo>
                    <a:pt x="859" y="11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8"/>
            <p:cNvSpPr/>
            <p:nvPr/>
          </p:nvSpPr>
          <p:spPr>
            <a:xfrm>
              <a:off x="4464556" y="2967578"/>
              <a:ext cx="79900" cy="11056"/>
            </a:xfrm>
            <a:custGeom>
              <a:rect b="b" l="l" r="r" t="t"/>
              <a:pathLst>
                <a:path extrusionOk="0" h="119" w="860">
                  <a:moveTo>
                    <a:pt x="1" y="1"/>
                  </a:moveTo>
                  <a:lnTo>
                    <a:pt x="1" y="119"/>
                  </a:lnTo>
                  <a:lnTo>
                    <a:pt x="859" y="11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8"/>
            <p:cNvSpPr/>
            <p:nvPr/>
          </p:nvSpPr>
          <p:spPr>
            <a:xfrm>
              <a:off x="4596765" y="2637012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0" y="0"/>
                  </a:moveTo>
                  <a:lnTo>
                    <a:pt x="0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8"/>
            <p:cNvSpPr/>
            <p:nvPr/>
          </p:nvSpPr>
          <p:spPr>
            <a:xfrm>
              <a:off x="4596765" y="2665814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0" y="0"/>
                  </a:moveTo>
                  <a:lnTo>
                    <a:pt x="0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8"/>
            <p:cNvSpPr/>
            <p:nvPr/>
          </p:nvSpPr>
          <p:spPr>
            <a:xfrm>
              <a:off x="4596765" y="2694615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0" y="0"/>
                  </a:moveTo>
                  <a:lnTo>
                    <a:pt x="0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8"/>
            <p:cNvSpPr/>
            <p:nvPr/>
          </p:nvSpPr>
          <p:spPr>
            <a:xfrm>
              <a:off x="4596765" y="2723231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0" y="0"/>
                  </a:moveTo>
                  <a:lnTo>
                    <a:pt x="0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8"/>
            <p:cNvSpPr/>
            <p:nvPr/>
          </p:nvSpPr>
          <p:spPr>
            <a:xfrm>
              <a:off x="4596765" y="2751939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0" y="0"/>
                  </a:moveTo>
                  <a:lnTo>
                    <a:pt x="0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8"/>
            <p:cNvSpPr/>
            <p:nvPr/>
          </p:nvSpPr>
          <p:spPr>
            <a:xfrm>
              <a:off x="4596765" y="2780741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0" y="0"/>
                  </a:moveTo>
                  <a:lnTo>
                    <a:pt x="0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8"/>
            <p:cNvSpPr/>
            <p:nvPr/>
          </p:nvSpPr>
          <p:spPr>
            <a:xfrm>
              <a:off x="4596765" y="2809449"/>
              <a:ext cx="79808" cy="10963"/>
            </a:xfrm>
            <a:custGeom>
              <a:rect b="b" l="l" r="r" t="t"/>
              <a:pathLst>
                <a:path extrusionOk="0" h="118" w="859">
                  <a:moveTo>
                    <a:pt x="0" y="0"/>
                  </a:moveTo>
                  <a:lnTo>
                    <a:pt x="0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8"/>
            <p:cNvSpPr/>
            <p:nvPr/>
          </p:nvSpPr>
          <p:spPr>
            <a:xfrm>
              <a:off x="4504507" y="2440419"/>
              <a:ext cx="79900" cy="10963"/>
            </a:xfrm>
            <a:custGeom>
              <a:rect b="b" l="l" r="r" t="t"/>
              <a:pathLst>
                <a:path extrusionOk="0" h="118" w="860">
                  <a:moveTo>
                    <a:pt x="1" y="0"/>
                  </a:moveTo>
                  <a:lnTo>
                    <a:pt x="1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8"/>
            <p:cNvSpPr/>
            <p:nvPr/>
          </p:nvSpPr>
          <p:spPr>
            <a:xfrm>
              <a:off x="4504507" y="2469128"/>
              <a:ext cx="79900" cy="10963"/>
            </a:xfrm>
            <a:custGeom>
              <a:rect b="b" l="l" r="r" t="t"/>
              <a:pathLst>
                <a:path extrusionOk="0" h="118" w="860">
                  <a:moveTo>
                    <a:pt x="1" y="0"/>
                  </a:moveTo>
                  <a:lnTo>
                    <a:pt x="1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8"/>
            <p:cNvSpPr/>
            <p:nvPr/>
          </p:nvSpPr>
          <p:spPr>
            <a:xfrm>
              <a:off x="4504507" y="2497836"/>
              <a:ext cx="79900" cy="10963"/>
            </a:xfrm>
            <a:custGeom>
              <a:rect b="b" l="l" r="r" t="t"/>
              <a:pathLst>
                <a:path extrusionOk="0" h="118" w="860">
                  <a:moveTo>
                    <a:pt x="1" y="0"/>
                  </a:moveTo>
                  <a:lnTo>
                    <a:pt x="1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8"/>
            <p:cNvSpPr/>
            <p:nvPr/>
          </p:nvSpPr>
          <p:spPr>
            <a:xfrm>
              <a:off x="4504507" y="2526545"/>
              <a:ext cx="79900" cy="10963"/>
            </a:xfrm>
            <a:custGeom>
              <a:rect b="b" l="l" r="r" t="t"/>
              <a:pathLst>
                <a:path extrusionOk="0" h="118" w="860">
                  <a:moveTo>
                    <a:pt x="1" y="0"/>
                  </a:moveTo>
                  <a:lnTo>
                    <a:pt x="1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8"/>
            <p:cNvSpPr/>
            <p:nvPr/>
          </p:nvSpPr>
          <p:spPr>
            <a:xfrm>
              <a:off x="4504507" y="2555346"/>
              <a:ext cx="79900" cy="10870"/>
            </a:xfrm>
            <a:custGeom>
              <a:rect b="b" l="l" r="r" t="t"/>
              <a:pathLst>
                <a:path extrusionOk="0" h="117" w="860">
                  <a:moveTo>
                    <a:pt x="1" y="0"/>
                  </a:moveTo>
                  <a:lnTo>
                    <a:pt x="1" y="117"/>
                  </a:lnTo>
                  <a:lnTo>
                    <a:pt x="859" y="117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8"/>
            <p:cNvSpPr/>
            <p:nvPr/>
          </p:nvSpPr>
          <p:spPr>
            <a:xfrm>
              <a:off x="4504507" y="2584055"/>
              <a:ext cx="79900" cy="10963"/>
            </a:xfrm>
            <a:custGeom>
              <a:rect b="b" l="l" r="r" t="t"/>
              <a:pathLst>
                <a:path extrusionOk="0" h="118" w="860">
                  <a:moveTo>
                    <a:pt x="1" y="0"/>
                  </a:moveTo>
                  <a:lnTo>
                    <a:pt x="1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8"/>
            <p:cNvSpPr/>
            <p:nvPr/>
          </p:nvSpPr>
          <p:spPr>
            <a:xfrm>
              <a:off x="4504507" y="2612763"/>
              <a:ext cx="79900" cy="10963"/>
            </a:xfrm>
            <a:custGeom>
              <a:rect b="b" l="l" r="r" t="t"/>
              <a:pathLst>
                <a:path extrusionOk="0" h="118" w="860">
                  <a:moveTo>
                    <a:pt x="1" y="0"/>
                  </a:moveTo>
                  <a:lnTo>
                    <a:pt x="1" y="118"/>
                  </a:lnTo>
                  <a:lnTo>
                    <a:pt x="859" y="1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9" name="Google Shape;3479;p28"/>
            <p:cNvGrpSpPr/>
            <p:nvPr/>
          </p:nvGrpSpPr>
          <p:grpSpPr>
            <a:xfrm>
              <a:off x="4338822" y="2143239"/>
              <a:ext cx="516274" cy="1723670"/>
              <a:chOff x="4336277" y="1976027"/>
              <a:chExt cx="615785" cy="2055904"/>
            </a:xfrm>
          </p:grpSpPr>
          <p:sp>
            <p:nvSpPr>
              <p:cNvPr id="3480" name="Google Shape;3480;p28"/>
              <p:cNvSpPr/>
              <p:nvPr/>
            </p:nvSpPr>
            <p:spPr>
              <a:xfrm>
                <a:off x="4336277" y="1976027"/>
                <a:ext cx="615785" cy="2055904"/>
              </a:xfrm>
              <a:custGeom>
                <a:rect b="b" l="l" r="r" t="t"/>
                <a:pathLst>
                  <a:path extrusionOk="0" h="18553" w="5557">
                    <a:moveTo>
                      <a:pt x="2310" y="59"/>
                    </a:moveTo>
                    <a:lnTo>
                      <a:pt x="2310" y="3126"/>
                    </a:lnTo>
                    <a:lnTo>
                      <a:pt x="2798" y="3126"/>
                    </a:lnTo>
                    <a:lnTo>
                      <a:pt x="2798" y="5148"/>
                    </a:lnTo>
                    <a:lnTo>
                      <a:pt x="3750" y="5148"/>
                    </a:lnTo>
                    <a:lnTo>
                      <a:pt x="3750" y="8424"/>
                    </a:lnTo>
                    <a:lnTo>
                      <a:pt x="4312" y="8424"/>
                    </a:lnTo>
                    <a:lnTo>
                      <a:pt x="4312" y="11127"/>
                    </a:lnTo>
                    <a:lnTo>
                      <a:pt x="4697" y="11127"/>
                    </a:lnTo>
                    <a:lnTo>
                      <a:pt x="4697" y="14365"/>
                    </a:lnTo>
                    <a:lnTo>
                      <a:pt x="5499" y="14365"/>
                    </a:lnTo>
                    <a:lnTo>
                      <a:pt x="5499" y="18494"/>
                    </a:lnTo>
                    <a:lnTo>
                      <a:pt x="59" y="18494"/>
                    </a:lnTo>
                    <a:lnTo>
                      <a:pt x="59" y="12421"/>
                    </a:lnTo>
                    <a:lnTo>
                      <a:pt x="634" y="12421"/>
                    </a:lnTo>
                    <a:lnTo>
                      <a:pt x="634" y="9713"/>
                    </a:lnTo>
                    <a:lnTo>
                      <a:pt x="1180" y="9713"/>
                    </a:lnTo>
                    <a:lnTo>
                      <a:pt x="1180" y="6810"/>
                    </a:lnTo>
                    <a:lnTo>
                      <a:pt x="1659" y="6810"/>
                    </a:lnTo>
                    <a:lnTo>
                      <a:pt x="1659" y="3126"/>
                    </a:lnTo>
                    <a:lnTo>
                      <a:pt x="1981" y="3126"/>
                    </a:lnTo>
                    <a:lnTo>
                      <a:pt x="1981" y="59"/>
                    </a:lnTo>
                    <a:close/>
                    <a:moveTo>
                      <a:pt x="1923" y="1"/>
                    </a:moveTo>
                    <a:lnTo>
                      <a:pt x="1923" y="3066"/>
                    </a:lnTo>
                    <a:lnTo>
                      <a:pt x="1601" y="3066"/>
                    </a:lnTo>
                    <a:lnTo>
                      <a:pt x="1601" y="6751"/>
                    </a:lnTo>
                    <a:lnTo>
                      <a:pt x="1122" y="6751"/>
                    </a:lnTo>
                    <a:lnTo>
                      <a:pt x="1122" y="9655"/>
                    </a:lnTo>
                    <a:lnTo>
                      <a:pt x="574" y="9655"/>
                    </a:lnTo>
                    <a:lnTo>
                      <a:pt x="574" y="12362"/>
                    </a:lnTo>
                    <a:lnTo>
                      <a:pt x="0" y="12362"/>
                    </a:lnTo>
                    <a:lnTo>
                      <a:pt x="0" y="18552"/>
                    </a:lnTo>
                    <a:lnTo>
                      <a:pt x="5556" y="18552"/>
                    </a:lnTo>
                    <a:lnTo>
                      <a:pt x="5556" y="14306"/>
                    </a:lnTo>
                    <a:lnTo>
                      <a:pt x="4754" y="14306"/>
                    </a:lnTo>
                    <a:lnTo>
                      <a:pt x="4754" y="11068"/>
                    </a:lnTo>
                    <a:lnTo>
                      <a:pt x="4369" y="11068"/>
                    </a:lnTo>
                    <a:lnTo>
                      <a:pt x="4369" y="8365"/>
                    </a:lnTo>
                    <a:lnTo>
                      <a:pt x="3808" y="8365"/>
                    </a:lnTo>
                    <a:lnTo>
                      <a:pt x="3808" y="5090"/>
                    </a:lnTo>
                    <a:lnTo>
                      <a:pt x="2855" y="5090"/>
                    </a:lnTo>
                    <a:lnTo>
                      <a:pt x="2855" y="3066"/>
                    </a:lnTo>
                    <a:lnTo>
                      <a:pt x="2368" y="3066"/>
                    </a:ln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28"/>
              <p:cNvSpPr/>
              <p:nvPr/>
            </p:nvSpPr>
            <p:spPr>
              <a:xfrm>
                <a:off x="4438668" y="3081372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0" y="1"/>
                    </a:moveTo>
                    <a:lnTo>
                      <a:pt x="0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28"/>
              <p:cNvSpPr/>
              <p:nvPr/>
            </p:nvSpPr>
            <p:spPr>
              <a:xfrm>
                <a:off x="4438668" y="3115613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0" y="1"/>
                    </a:moveTo>
                    <a:lnTo>
                      <a:pt x="0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28"/>
              <p:cNvSpPr/>
              <p:nvPr/>
            </p:nvSpPr>
            <p:spPr>
              <a:xfrm>
                <a:off x="4438668" y="3149964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0" y="1"/>
                    </a:moveTo>
                    <a:lnTo>
                      <a:pt x="0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28"/>
              <p:cNvSpPr/>
              <p:nvPr/>
            </p:nvSpPr>
            <p:spPr>
              <a:xfrm>
                <a:off x="4438668" y="3184205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0" y="1"/>
                    </a:moveTo>
                    <a:lnTo>
                      <a:pt x="0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28"/>
              <p:cNvSpPr/>
              <p:nvPr/>
            </p:nvSpPr>
            <p:spPr>
              <a:xfrm>
                <a:off x="4438668" y="3218556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0" y="1"/>
                    </a:moveTo>
                    <a:lnTo>
                      <a:pt x="0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28"/>
              <p:cNvSpPr/>
              <p:nvPr/>
            </p:nvSpPr>
            <p:spPr>
              <a:xfrm>
                <a:off x="4438668" y="3252686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0" y="1"/>
                    </a:moveTo>
                    <a:lnTo>
                      <a:pt x="0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28"/>
              <p:cNvSpPr/>
              <p:nvPr/>
            </p:nvSpPr>
            <p:spPr>
              <a:xfrm>
                <a:off x="4438668" y="3286927"/>
                <a:ext cx="95188" cy="6760"/>
              </a:xfrm>
              <a:custGeom>
                <a:rect b="b" l="l" r="r" t="t"/>
                <a:pathLst>
                  <a:path extrusionOk="0" h="61" w="859">
                    <a:moveTo>
                      <a:pt x="0" y="1"/>
                    </a:moveTo>
                    <a:lnTo>
                      <a:pt x="0" y="60"/>
                    </a:lnTo>
                    <a:lnTo>
                      <a:pt x="859" y="60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28"/>
              <p:cNvSpPr/>
              <p:nvPr/>
            </p:nvSpPr>
            <p:spPr>
              <a:xfrm>
                <a:off x="4721683" y="3234513"/>
                <a:ext cx="95077" cy="6538"/>
              </a:xfrm>
              <a:custGeom>
                <a:rect b="b" l="l" r="r" t="t"/>
                <a:pathLst>
                  <a:path extrusionOk="0" h="59" w="858">
                    <a:moveTo>
                      <a:pt x="0" y="0"/>
                    </a:moveTo>
                    <a:lnTo>
                      <a:pt x="0" y="59"/>
                    </a:lnTo>
                    <a:lnTo>
                      <a:pt x="858" y="59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28"/>
              <p:cNvSpPr/>
              <p:nvPr/>
            </p:nvSpPr>
            <p:spPr>
              <a:xfrm>
                <a:off x="4721683" y="3268754"/>
                <a:ext cx="95077" cy="6538"/>
              </a:xfrm>
              <a:custGeom>
                <a:rect b="b" l="l" r="r" t="t"/>
                <a:pathLst>
                  <a:path extrusionOk="0" h="59" w="858">
                    <a:moveTo>
                      <a:pt x="0" y="0"/>
                    </a:moveTo>
                    <a:lnTo>
                      <a:pt x="0" y="59"/>
                    </a:lnTo>
                    <a:lnTo>
                      <a:pt x="858" y="59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28"/>
              <p:cNvSpPr/>
              <p:nvPr/>
            </p:nvSpPr>
            <p:spPr>
              <a:xfrm>
                <a:off x="4721683" y="3303106"/>
                <a:ext cx="95077" cy="6538"/>
              </a:xfrm>
              <a:custGeom>
                <a:rect b="b" l="l" r="r" t="t"/>
                <a:pathLst>
                  <a:path extrusionOk="0" h="59" w="858">
                    <a:moveTo>
                      <a:pt x="0" y="0"/>
                    </a:moveTo>
                    <a:lnTo>
                      <a:pt x="0" y="59"/>
                    </a:lnTo>
                    <a:lnTo>
                      <a:pt x="858" y="59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28"/>
              <p:cNvSpPr/>
              <p:nvPr/>
            </p:nvSpPr>
            <p:spPr>
              <a:xfrm>
                <a:off x="4721683" y="3337346"/>
                <a:ext cx="95077" cy="6538"/>
              </a:xfrm>
              <a:custGeom>
                <a:rect b="b" l="l" r="r" t="t"/>
                <a:pathLst>
                  <a:path extrusionOk="0" h="59" w="858">
                    <a:moveTo>
                      <a:pt x="0" y="0"/>
                    </a:moveTo>
                    <a:lnTo>
                      <a:pt x="0" y="59"/>
                    </a:lnTo>
                    <a:lnTo>
                      <a:pt x="858" y="59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28"/>
              <p:cNvSpPr/>
              <p:nvPr/>
            </p:nvSpPr>
            <p:spPr>
              <a:xfrm>
                <a:off x="4721683" y="3371476"/>
                <a:ext cx="95077" cy="6649"/>
              </a:xfrm>
              <a:custGeom>
                <a:rect b="b" l="l" r="r" t="t"/>
                <a:pathLst>
                  <a:path extrusionOk="0" h="60" w="858">
                    <a:moveTo>
                      <a:pt x="0" y="0"/>
                    </a:moveTo>
                    <a:lnTo>
                      <a:pt x="0" y="60"/>
                    </a:lnTo>
                    <a:lnTo>
                      <a:pt x="858" y="60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28"/>
              <p:cNvSpPr/>
              <p:nvPr/>
            </p:nvSpPr>
            <p:spPr>
              <a:xfrm>
                <a:off x="4721683" y="3405828"/>
                <a:ext cx="95077" cy="6538"/>
              </a:xfrm>
              <a:custGeom>
                <a:rect b="b" l="l" r="r" t="t"/>
                <a:pathLst>
                  <a:path extrusionOk="0" h="59" w="858">
                    <a:moveTo>
                      <a:pt x="0" y="0"/>
                    </a:moveTo>
                    <a:lnTo>
                      <a:pt x="0" y="59"/>
                    </a:lnTo>
                    <a:lnTo>
                      <a:pt x="858" y="59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28"/>
              <p:cNvSpPr/>
              <p:nvPr/>
            </p:nvSpPr>
            <p:spPr>
              <a:xfrm>
                <a:off x="4721683" y="3440069"/>
                <a:ext cx="95077" cy="6649"/>
              </a:xfrm>
              <a:custGeom>
                <a:rect b="b" l="l" r="r" t="t"/>
                <a:pathLst>
                  <a:path extrusionOk="0" h="60" w="858">
                    <a:moveTo>
                      <a:pt x="0" y="0"/>
                    </a:moveTo>
                    <a:lnTo>
                      <a:pt x="0" y="60"/>
                    </a:lnTo>
                    <a:lnTo>
                      <a:pt x="858" y="60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28"/>
              <p:cNvSpPr/>
              <p:nvPr/>
            </p:nvSpPr>
            <p:spPr>
              <a:xfrm>
                <a:off x="4372956" y="3376795"/>
                <a:ext cx="95188" cy="6538"/>
              </a:xfrm>
              <a:custGeom>
                <a:rect b="b" l="l" r="r" t="t"/>
                <a:pathLst>
                  <a:path extrusionOk="0" h="59" w="859">
                    <a:moveTo>
                      <a:pt x="1" y="0"/>
                    </a:moveTo>
                    <a:lnTo>
                      <a:pt x="1" y="59"/>
                    </a:lnTo>
                    <a:lnTo>
                      <a:pt x="858" y="59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28"/>
              <p:cNvSpPr/>
              <p:nvPr/>
            </p:nvSpPr>
            <p:spPr>
              <a:xfrm>
                <a:off x="4372956" y="3411036"/>
                <a:ext cx="95188" cy="6538"/>
              </a:xfrm>
              <a:custGeom>
                <a:rect b="b" l="l" r="r" t="t"/>
                <a:pathLst>
                  <a:path extrusionOk="0" h="59" w="859">
                    <a:moveTo>
                      <a:pt x="1" y="0"/>
                    </a:moveTo>
                    <a:lnTo>
                      <a:pt x="1" y="59"/>
                    </a:lnTo>
                    <a:lnTo>
                      <a:pt x="858" y="59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28"/>
              <p:cNvSpPr/>
              <p:nvPr/>
            </p:nvSpPr>
            <p:spPr>
              <a:xfrm>
                <a:off x="4372956" y="3445166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1" y="0"/>
                    </a:moveTo>
                    <a:lnTo>
                      <a:pt x="1" y="60"/>
                    </a:lnTo>
                    <a:lnTo>
                      <a:pt x="858" y="60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28"/>
              <p:cNvSpPr/>
              <p:nvPr/>
            </p:nvSpPr>
            <p:spPr>
              <a:xfrm>
                <a:off x="4372956" y="3479517"/>
                <a:ext cx="95188" cy="6538"/>
              </a:xfrm>
              <a:custGeom>
                <a:rect b="b" l="l" r="r" t="t"/>
                <a:pathLst>
                  <a:path extrusionOk="0" h="59" w="859">
                    <a:moveTo>
                      <a:pt x="1" y="0"/>
                    </a:moveTo>
                    <a:lnTo>
                      <a:pt x="1" y="59"/>
                    </a:lnTo>
                    <a:lnTo>
                      <a:pt x="858" y="59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28"/>
              <p:cNvSpPr/>
              <p:nvPr/>
            </p:nvSpPr>
            <p:spPr>
              <a:xfrm>
                <a:off x="4372956" y="3513758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1" y="0"/>
                    </a:moveTo>
                    <a:lnTo>
                      <a:pt x="1" y="60"/>
                    </a:lnTo>
                    <a:lnTo>
                      <a:pt x="858" y="60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28"/>
              <p:cNvSpPr/>
              <p:nvPr/>
            </p:nvSpPr>
            <p:spPr>
              <a:xfrm>
                <a:off x="4372956" y="3548110"/>
                <a:ext cx="95188" cy="6538"/>
              </a:xfrm>
              <a:custGeom>
                <a:rect b="b" l="l" r="r" t="t"/>
                <a:pathLst>
                  <a:path extrusionOk="0" h="59" w="859">
                    <a:moveTo>
                      <a:pt x="1" y="0"/>
                    </a:moveTo>
                    <a:lnTo>
                      <a:pt x="1" y="59"/>
                    </a:lnTo>
                    <a:lnTo>
                      <a:pt x="858" y="59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28"/>
              <p:cNvSpPr/>
              <p:nvPr/>
            </p:nvSpPr>
            <p:spPr>
              <a:xfrm>
                <a:off x="4372956" y="3582351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1" y="0"/>
                    </a:moveTo>
                    <a:lnTo>
                      <a:pt x="1" y="60"/>
                    </a:lnTo>
                    <a:lnTo>
                      <a:pt x="858" y="60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28"/>
              <p:cNvSpPr/>
              <p:nvPr/>
            </p:nvSpPr>
            <p:spPr>
              <a:xfrm>
                <a:off x="4825847" y="3593099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0" y="1"/>
                    </a:moveTo>
                    <a:lnTo>
                      <a:pt x="0" y="60"/>
                    </a:lnTo>
                    <a:lnTo>
                      <a:pt x="859" y="60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28"/>
              <p:cNvSpPr/>
              <p:nvPr/>
            </p:nvSpPr>
            <p:spPr>
              <a:xfrm>
                <a:off x="4825847" y="3627451"/>
                <a:ext cx="95188" cy="6538"/>
              </a:xfrm>
              <a:custGeom>
                <a:rect b="b" l="l" r="r" t="t"/>
                <a:pathLst>
                  <a:path extrusionOk="0" h="59" w="859">
                    <a:moveTo>
                      <a:pt x="0" y="1"/>
                    </a:moveTo>
                    <a:lnTo>
                      <a:pt x="0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28"/>
              <p:cNvSpPr/>
              <p:nvPr/>
            </p:nvSpPr>
            <p:spPr>
              <a:xfrm>
                <a:off x="4825847" y="3661692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0" y="1"/>
                    </a:moveTo>
                    <a:lnTo>
                      <a:pt x="0" y="60"/>
                    </a:lnTo>
                    <a:lnTo>
                      <a:pt x="859" y="60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28"/>
              <p:cNvSpPr/>
              <p:nvPr/>
            </p:nvSpPr>
            <p:spPr>
              <a:xfrm>
                <a:off x="4825847" y="3695822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0" y="1"/>
                    </a:moveTo>
                    <a:lnTo>
                      <a:pt x="0" y="60"/>
                    </a:lnTo>
                    <a:lnTo>
                      <a:pt x="859" y="60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28"/>
              <p:cNvSpPr/>
              <p:nvPr/>
            </p:nvSpPr>
            <p:spPr>
              <a:xfrm>
                <a:off x="4691320" y="2928452"/>
                <a:ext cx="95299" cy="6538"/>
              </a:xfrm>
              <a:custGeom>
                <a:rect b="b" l="l" r="r" t="t"/>
                <a:pathLst>
                  <a:path extrusionOk="0" h="59" w="860">
                    <a:moveTo>
                      <a:pt x="1" y="1"/>
                    </a:moveTo>
                    <a:lnTo>
                      <a:pt x="1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28"/>
              <p:cNvSpPr/>
              <p:nvPr/>
            </p:nvSpPr>
            <p:spPr>
              <a:xfrm>
                <a:off x="4691320" y="2962582"/>
                <a:ext cx="95299" cy="6538"/>
              </a:xfrm>
              <a:custGeom>
                <a:rect b="b" l="l" r="r" t="t"/>
                <a:pathLst>
                  <a:path extrusionOk="0" h="59" w="860">
                    <a:moveTo>
                      <a:pt x="1" y="1"/>
                    </a:moveTo>
                    <a:lnTo>
                      <a:pt x="1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28"/>
              <p:cNvSpPr/>
              <p:nvPr/>
            </p:nvSpPr>
            <p:spPr>
              <a:xfrm>
                <a:off x="4691320" y="2996933"/>
                <a:ext cx="95299" cy="6538"/>
              </a:xfrm>
              <a:custGeom>
                <a:rect b="b" l="l" r="r" t="t"/>
                <a:pathLst>
                  <a:path extrusionOk="0" h="59" w="860">
                    <a:moveTo>
                      <a:pt x="1" y="1"/>
                    </a:moveTo>
                    <a:lnTo>
                      <a:pt x="1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28"/>
              <p:cNvSpPr/>
              <p:nvPr/>
            </p:nvSpPr>
            <p:spPr>
              <a:xfrm>
                <a:off x="4691320" y="3031174"/>
                <a:ext cx="95299" cy="6538"/>
              </a:xfrm>
              <a:custGeom>
                <a:rect b="b" l="l" r="r" t="t"/>
                <a:pathLst>
                  <a:path extrusionOk="0" h="59" w="860">
                    <a:moveTo>
                      <a:pt x="1" y="1"/>
                    </a:moveTo>
                    <a:lnTo>
                      <a:pt x="1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28"/>
              <p:cNvSpPr/>
              <p:nvPr/>
            </p:nvSpPr>
            <p:spPr>
              <a:xfrm>
                <a:off x="4691320" y="3065526"/>
                <a:ext cx="95299" cy="6538"/>
              </a:xfrm>
              <a:custGeom>
                <a:rect b="b" l="l" r="r" t="t"/>
                <a:pathLst>
                  <a:path extrusionOk="0" h="59" w="860">
                    <a:moveTo>
                      <a:pt x="1" y="1"/>
                    </a:moveTo>
                    <a:lnTo>
                      <a:pt x="1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28"/>
              <p:cNvSpPr/>
              <p:nvPr/>
            </p:nvSpPr>
            <p:spPr>
              <a:xfrm>
                <a:off x="4691320" y="3099656"/>
                <a:ext cx="95299" cy="6538"/>
              </a:xfrm>
              <a:custGeom>
                <a:rect b="b" l="l" r="r" t="t"/>
                <a:pathLst>
                  <a:path extrusionOk="0" h="59" w="860">
                    <a:moveTo>
                      <a:pt x="1" y="1"/>
                    </a:moveTo>
                    <a:lnTo>
                      <a:pt x="1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28"/>
              <p:cNvSpPr/>
              <p:nvPr/>
            </p:nvSpPr>
            <p:spPr>
              <a:xfrm>
                <a:off x="4691320" y="3133896"/>
                <a:ext cx="95299" cy="6649"/>
              </a:xfrm>
              <a:custGeom>
                <a:rect b="b" l="l" r="r" t="t"/>
                <a:pathLst>
                  <a:path extrusionOk="0" h="60" w="860">
                    <a:moveTo>
                      <a:pt x="1" y="1"/>
                    </a:moveTo>
                    <a:lnTo>
                      <a:pt x="1" y="60"/>
                    </a:lnTo>
                    <a:lnTo>
                      <a:pt x="859" y="60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28"/>
              <p:cNvSpPr/>
              <p:nvPr/>
            </p:nvSpPr>
            <p:spPr>
              <a:xfrm>
                <a:off x="4486095" y="2756805"/>
                <a:ext cx="95299" cy="6649"/>
              </a:xfrm>
              <a:custGeom>
                <a:rect b="b" l="l" r="r" t="t"/>
                <a:pathLst>
                  <a:path extrusionOk="0" h="60" w="860">
                    <a:moveTo>
                      <a:pt x="1" y="0"/>
                    </a:moveTo>
                    <a:lnTo>
                      <a:pt x="1" y="60"/>
                    </a:lnTo>
                    <a:lnTo>
                      <a:pt x="859" y="60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28"/>
              <p:cNvSpPr/>
              <p:nvPr/>
            </p:nvSpPr>
            <p:spPr>
              <a:xfrm>
                <a:off x="4486095" y="2791046"/>
                <a:ext cx="95299" cy="6649"/>
              </a:xfrm>
              <a:custGeom>
                <a:rect b="b" l="l" r="r" t="t"/>
                <a:pathLst>
                  <a:path extrusionOk="0" h="60" w="860">
                    <a:moveTo>
                      <a:pt x="1" y="0"/>
                    </a:moveTo>
                    <a:lnTo>
                      <a:pt x="1" y="60"/>
                    </a:lnTo>
                    <a:lnTo>
                      <a:pt x="859" y="60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28"/>
              <p:cNvSpPr/>
              <p:nvPr/>
            </p:nvSpPr>
            <p:spPr>
              <a:xfrm>
                <a:off x="4486095" y="2825286"/>
                <a:ext cx="95299" cy="6538"/>
              </a:xfrm>
              <a:custGeom>
                <a:rect b="b" l="l" r="r" t="t"/>
                <a:pathLst>
                  <a:path extrusionOk="0" h="59" w="860">
                    <a:moveTo>
                      <a:pt x="1" y="0"/>
                    </a:moveTo>
                    <a:lnTo>
                      <a:pt x="1" y="59"/>
                    </a:lnTo>
                    <a:lnTo>
                      <a:pt x="859" y="59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28"/>
              <p:cNvSpPr/>
              <p:nvPr/>
            </p:nvSpPr>
            <p:spPr>
              <a:xfrm>
                <a:off x="4486095" y="2859527"/>
                <a:ext cx="95299" cy="6649"/>
              </a:xfrm>
              <a:custGeom>
                <a:rect b="b" l="l" r="r" t="t"/>
                <a:pathLst>
                  <a:path extrusionOk="0" h="60" w="860">
                    <a:moveTo>
                      <a:pt x="1" y="1"/>
                    </a:moveTo>
                    <a:lnTo>
                      <a:pt x="1" y="60"/>
                    </a:lnTo>
                    <a:lnTo>
                      <a:pt x="859" y="60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28"/>
              <p:cNvSpPr/>
              <p:nvPr/>
            </p:nvSpPr>
            <p:spPr>
              <a:xfrm>
                <a:off x="4486095" y="2893879"/>
                <a:ext cx="95299" cy="6538"/>
              </a:xfrm>
              <a:custGeom>
                <a:rect b="b" l="l" r="r" t="t"/>
                <a:pathLst>
                  <a:path extrusionOk="0" h="59" w="860">
                    <a:moveTo>
                      <a:pt x="1" y="1"/>
                    </a:moveTo>
                    <a:lnTo>
                      <a:pt x="1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28"/>
              <p:cNvSpPr/>
              <p:nvPr/>
            </p:nvSpPr>
            <p:spPr>
              <a:xfrm>
                <a:off x="4486095" y="2928120"/>
                <a:ext cx="95299" cy="6649"/>
              </a:xfrm>
              <a:custGeom>
                <a:rect b="b" l="l" r="r" t="t"/>
                <a:pathLst>
                  <a:path extrusionOk="0" h="60" w="860">
                    <a:moveTo>
                      <a:pt x="1" y="1"/>
                    </a:moveTo>
                    <a:lnTo>
                      <a:pt x="1" y="60"/>
                    </a:lnTo>
                    <a:lnTo>
                      <a:pt x="859" y="60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28"/>
              <p:cNvSpPr/>
              <p:nvPr/>
            </p:nvSpPr>
            <p:spPr>
              <a:xfrm>
                <a:off x="4486095" y="2962360"/>
                <a:ext cx="95299" cy="6538"/>
              </a:xfrm>
              <a:custGeom>
                <a:rect b="b" l="l" r="r" t="t"/>
                <a:pathLst>
                  <a:path extrusionOk="0" h="59" w="860">
                    <a:moveTo>
                      <a:pt x="1" y="1"/>
                    </a:moveTo>
                    <a:lnTo>
                      <a:pt x="1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28"/>
              <p:cNvSpPr/>
              <p:nvPr/>
            </p:nvSpPr>
            <p:spPr>
              <a:xfrm>
                <a:off x="4643782" y="2568093"/>
                <a:ext cx="95188" cy="6760"/>
              </a:xfrm>
              <a:custGeom>
                <a:rect b="b" l="l" r="r" t="t"/>
                <a:pathLst>
                  <a:path extrusionOk="0" h="61" w="859">
                    <a:moveTo>
                      <a:pt x="0" y="1"/>
                    </a:moveTo>
                    <a:lnTo>
                      <a:pt x="0" y="60"/>
                    </a:lnTo>
                    <a:lnTo>
                      <a:pt x="859" y="60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28"/>
              <p:cNvSpPr/>
              <p:nvPr/>
            </p:nvSpPr>
            <p:spPr>
              <a:xfrm>
                <a:off x="4643782" y="2602445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0" y="1"/>
                    </a:moveTo>
                    <a:lnTo>
                      <a:pt x="0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28"/>
              <p:cNvSpPr/>
              <p:nvPr/>
            </p:nvSpPr>
            <p:spPr>
              <a:xfrm>
                <a:off x="4643782" y="2636685"/>
                <a:ext cx="95188" cy="6760"/>
              </a:xfrm>
              <a:custGeom>
                <a:rect b="b" l="l" r="r" t="t"/>
                <a:pathLst>
                  <a:path extrusionOk="0" h="61" w="859">
                    <a:moveTo>
                      <a:pt x="0" y="1"/>
                    </a:moveTo>
                    <a:lnTo>
                      <a:pt x="0" y="60"/>
                    </a:lnTo>
                    <a:lnTo>
                      <a:pt x="859" y="60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28"/>
              <p:cNvSpPr/>
              <p:nvPr/>
            </p:nvSpPr>
            <p:spPr>
              <a:xfrm>
                <a:off x="4643782" y="2670926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0" y="1"/>
                    </a:moveTo>
                    <a:lnTo>
                      <a:pt x="0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28"/>
              <p:cNvSpPr/>
              <p:nvPr/>
            </p:nvSpPr>
            <p:spPr>
              <a:xfrm>
                <a:off x="4643782" y="2705167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0" y="1"/>
                    </a:moveTo>
                    <a:lnTo>
                      <a:pt x="0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28"/>
              <p:cNvSpPr/>
              <p:nvPr/>
            </p:nvSpPr>
            <p:spPr>
              <a:xfrm>
                <a:off x="4643782" y="2739518"/>
                <a:ext cx="95188" cy="6649"/>
              </a:xfrm>
              <a:custGeom>
                <a:rect b="b" l="l" r="r" t="t"/>
                <a:pathLst>
                  <a:path extrusionOk="0" h="60" w="859">
                    <a:moveTo>
                      <a:pt x="0" y="1"/>
                    </a:moveTo>
                    <a:lnTo>
                      <a:pt x="0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28"/>
              <p:cNvSpPr/>
              <p:nvPr/>
            </p:nvSpPr>
            <p:spPr>
              <a:xfrm>
                <a:off x="4643782" y="2773759"/>
                <a:ext cx="95188" cy="6760"/>
              </a:xfrm>
              <a:custGeom>
                <a:rect b="b" l="l" r="r" t="t"/>
                <a:pathLst>
                  <a:path extrusionOk="0" h="61" w="859">
                    <a:moveTo>
                      <a:pt x="0" y="1"/>
                    </a:moveTo>
                    <a:lnTo>
                      <a:pt x="0" y="60"/>
                    </a:lnTo>
                    <a:lnTo>
                      <a:pt x="859" y="60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28"/>
              <p:cNvSpPr/>
              <p:nvPr/>
            </p:nvSpPr>
            <p:spPr>
              <a:xfrm>
                <a:off x="4533745" y="2333616"/>
                <a:ext cx="95299" cy="6649"/>
              </a:xfrm>
              <a:custGeom>
                <a:rect b="b" l="l" r="r" t="t"/>
                <a:pathLst>
                  <a:path extrusionOk="0" h="60" w="860">
                    <a:moveTo>
                      <a:pt x="1" y="1"/>
                    </a:moveTo>
                    <a:lnTo>
                      <a:pt x="1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28"/>
              <p:cNvSpPr/>
              <p:nvPr/>
            </p:nvSpPr>
            <p:spPr>
              <a:xfrm>
                <a:off x="4533745" y="2367857"/>
                <a:ext cx="95299" cy="6649"/>
              </a:xfrm>
              <a:custGeom>
                <a:rect b="b" l="l" r="r" t="t"/>
                <a:pathLst>
                  <a:path extrusionOk="0" h="60" w="860">
                    <a:moveTo>
                      <a:pt x="1" y="1"/>
                    </a:moveTo>
                    <a:lnTo>
                      <a:pt x="1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28"/>
              <p:cNvSpPr/>
              <p:nvPr/>
            </p:nvSpPr>
            <p:spPr>
              <a:xfrm>
                <a:off x="4533745" y="2401987"/>
                <a:ext cx="95299" cy="6760"/>
              </a:xfrm>
              <a:custGeom>
                <a:rect b="b" l="l" r="r" t="t"/>
                <a:pathLst>
                  <a:path extrusionOk="0" h="61" w="860">
                    <a:moveTo>
                      <a:pt x="1" y="1"/>
                    </a:moveTo>
                    <a:lnTo>
                      <a:pt x="1" y="60"/>
                    </a:lnTo>
                    <a:lnTo>
                      <a:pt x="859" y="60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28"/>
              <p:cNvSpPr/>
              <p:nvPr/>
            </p:nvSpPr>
            <p:spPr>
              <a:xfrm>
                <a:off x="4533745" y="2436338"/>
                <a:ext cx="95299" cy="6649"/>
              </a:xfrm>
              <a:custGeom>
                <a:rect b="b" l="l" r="r" t="t"/>
                <a:pathLst>
                  <a:path extrusionOk="0" h="60" w="860">
                    <a:moveTo>
                      <a:pt x="1" y="1"/>
                    </a:moveTo>
                    <a:lnTo>
                      <a:pt x="1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28"/>
              <p:cNvSpPr/>
              <p:nvPr/>
            </p:nvSpPr>
            <p:spPr>
              <a:xfrm>
                <a:off x="4533745" y="2470579"/>
                <a:ext cx="95299" cy="6760"/>
              </a:xfrm>
              <a:custGeom>
                <a:rect b="b" l="l" r="r" t="t"/>
                <a:pathLst>
                  <a:path extrusionOk="0" h="61" w="860">
                    <a:moveTo>
                      <a:pt x="1" y="1"/>
                    </a:moveTo>
                    <a:lnTo>
                      <a:pt x="1" y="60"/>
                    </a:lnTo>
                    <a:lnTo>
                      <a:pt x="859" y="60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28"/>
              <p:cNvSpPr/>
              <p:nvPr/>
            </p:nvSpPr>
            <p:spPr>
              <a:xfrm>
                <a:off x="4533745" y="2504930"/>
                <a:ext cx="95299" cy="6649"/>
              </a:xfrm>
              <a:custGeom>
                <a:rect b="b" l="l" r="r" t="t"/>
                <a:pathLst>
                  <a:path extrusionOk="0" h="60" w="860">
                    <a:moveTo>
                      <a:pt x="1" y="1"/>
                    </a:moveTo>
                    <a:lnTo>
                      <a:pt x="1" y="59"/>
                    </a:lnTo>
                    <a:lnTo>
                      <a:pt x="859" y="59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28"/>
              <p:cNvSpPr/>
              <p:nvPr/>
            </p:nvSpPr>
            <p:spPr>
              <a:xfrm>
                <a:off x="4533745" y="2539060"/>
                <a:ext cx="95299" cy="6760"/>
              </a:xfrm>
              <a:custGeom>
                <a:rect b="b" l="l" r="r" t="t"/>
                <a:pathLst>
                  <a:path extrusionOk="0" h="61" w="860">
                    <a:moveTo>
                      <a:pt x="1" y="1"/>
                    </a:moveTo>
                    <a:lnTo>
                      <a:pt x="1" y="60"/>
                    </a:lnTo>
                    <a:lnTo>
                      <a:pt x="859" y="60"/>
                    </a:ln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34" name="Google Shape;3534;p28"/>
            <p:cNvSpPr/>
            <p:nvPr/>
          </p:nvSpPr>
          <p:spPr>
            <a:xfrm>
              <a:off x="4163719" y="3639580"/>
              <a:ext cx="582344" cy="227438"/>
            </a:xfrm>
            <a:custGeom>
              <a:rect b="b" l="l" r="r" t="t"/>
              <a:pathLst>
                <a:path extrusionOk="0" h="2448" w="6268">
                  <a:moveTo>
                    <a:pt x="4999" y="61"/>
                  </a:moveTo>
                  <a:lnTo>
                    <a:pt x="4999" y="1289"/>
                  </a:lnTo>
                  <a:lnTo>
                    <a:pt x="5443" y="1289"/>
                  </a:lnTo>
                  <a:lnTo>
                    <a:pt x="5443" y="1829"/>
                  </a:lnTo>
                  <a:lnTo>
                    <a:pt x="6210" y="1829"/>
                  </a:lnTo>
                  <a:lnTo>
                    <a:pt x="6210" y="2389"/>
                  </a:lnTo>
                  <a:lnTo>
                    <a:pt x="61" y="2389"/>
                  </a:lnTo>
                  <a:lnTo>
                    <a:pt x="61" y="1691"/>
                  </a:lnTo>
                  <a:lnTo>
                    <a:pt x="1600" y="1691"/>
                  </a:lnTo>
                  <a:lnTo>
                    <a:pt x="1600" y="1176"/>
                  </a:lnTo>
                  <a:lnTo>
                    <a:pt x="3181" y="1176"/>
                  </a:lnTo>
                  <a:lnTo>
                    <a:pt x="3181" y="61"/>
                  </a:lnTo>
                  <a:close/>
                  <a:moveTo>
                    <a:pt x="3120" y="1"/>
                  </a:moveTo>
                  <a:lnTo>
                    <a:pt x="3120" y="1116"/>
                  </a:lnTo>
                  <a:lnTo>
                    <a:pt x="1539" y="1116"/>
                  </a:lnTo>
                  <a:lnTo>
                    <a:pt x="1539" y="1632"/>
                  </a:lnTo>
                  <a:lnTo>
                    <a:pt x="1" y="1632"/>
                  </a:lnTo>
                  <a:lnTo>
                    <a:pt x="1" y="2447"/>
                  </a:lnTo>
                  <a:lnTo>
                    <a:pt x="6268" y="2447"/>
                  </a:lnTo>
                  <a:lnTo>
                    <a:pt x="6268" y="1770"/>
                  </a:lnTo>
                  <a:lnTo>
                    <a:pt x="5500" y="1770"/>
                  </a:lnTo>
                  <a:lnTo>
                    <a:pt x="5500" y="1229"/>
                  </a:lnTo>
                  <a:lnTo>
                    <a:pt x="5057" y="1229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C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8"/>
            <p:cNvSpPr/>
            <p:nvPr/>
          </p:nvSpPr>
          <p:spPr>
            <a:xfrm>
              <a:off x="4587103" y="3663643"/>
              <a:ext cx="15701" cy="89749"/>
            </a:xfrm>
            <a:custGeom>
              <a:rect b="b" l="l" r="r" t="t"/>
              <a:pathLst>
                <a:path extrusionOk="0" h="966" w="169">
                  <a:moveTo>
                    <a:pt x="1" y="1"/>
                  </a:moveTo>
                  <a:lnTo>
                    <a:pt x="1" y="966"/>
                  </a:lnTo>
                  <a:lnTo>
                    <a:pt x="169" y="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8"/>
            <p:cNvSpPr/>
            <p:nvPr/>
          </p:nvSpPr>
          <p:spPr>
            <a:xfrm>
              <a:off x="4552448" y="3663643"/>
              <a:ext cx="15701" cy="89749"/>
            </a:xfrm>
            <a:custGeom>
              <a:rect b="b" l="l" r="r" t="t"/>
              <a:pathLst>
                <a:path extrusionOk="0" h="966" w="169">
                  <a:moveTo>
                    <a:pt x="0" y="1"/>
                  </a:moveTo>
                  <a:lnTo>
                    <a:pt x="0" y="966"/>
                  </a:lnTo>
                  <a:lnTo>
                    <a:pt x="168" y="966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8"/>
            <p:cNvSpPr/>
            <p:nvPr/>
          </p:nvSpPr>
          <p:spPr>
            <a:xfrm>
              <a:off x="4517793" y="3663643"/>
              <a:ext cx="15701" cy="89749"/>
            </a:xfrm>
            <a:custGeom>
              <a:rect b="b" l="l" r="r" t="t"/>
              <a:pathLst>
                <a:path extrusionOk="0" h="966" w="169">
                  <a:moveTo>
                    <a:pt x="1" y="1"/>
                  </a:moveTo>
                  <a:lnTo>
                    <a:pt x="1" y="966"/>
                  </a:lnTo>
                  <a:lnTo>
                    <a:pt x="169" y="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8"/>
            <p:cNvSpPr/>
            <p:nvPr/>
          </p:nvSpPr>
          <p:spPr>
            <a:xfrm>
              <a:off x="4483138" y="3663643"/>
              <a:ext cx="15701" cy="89749"/>
            </a:xfrm>
            <a:custGeom>
              <a:rect b="b" l="l" r="r" t="t"/>
              <a:pathLst>
                <a:path extrusionOk="0" h="966" w="169">
                  <a:moveTo>
                    <a:pt x="0" y="1"/>
                  </a:moveTo>
                  <a:lnTo>
                    <a:pt x="0" y="966"/>
                  </a:lnTo>
                  <a:lnTo>
                    <a:pt x="168" y="966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8"/>
            <p:cNvSpPr/>
            <p:nvPr/>
          </p:nvSpPr>
          <p:spPr>
            <a:xfrm>
              <a:off x="4163719" y="3639580"/>
              <a:ext cx="582344" cy="227438"/>
            </a:xfrm>
            <a:custGeom>
              <a:rect b="b" l="l" r="r" t="t"/>
              <a:pathLst>
                <a:path extrusionOk="0" h="2448" w="6268">
                  <a:moveTo>
                    <a:pt x="4999" y="61"/>
                  </a:moveTo>
                  <a:lnTo>
                    <a:pt x="4999" y="1289"/>
                  </a:lnTo>
                  <a:lnTo>
                    <a:pt x="5443" y="1289"/>
                  </a:lnTo>
                  <a:lnTo>
                    <a:pt x="5443" y="1829"/>
                  </a:lnTo>
                  <a:lnTo>
                    <a:pt x="6210" y="1829"/>
                  </a:lnTo>
                  <a:lnTo>
                    <a:pt x="6210" y="2389"/>
                  </a:lnTo>
                  <a:lnTo>
                    <a:pt x="61" y="2389"/>
                  </a:lnTo>
                  <a:lnTo>
                    <a:pt x="61" y="1691"/>
                  </a:lnTo>
                  <a:lnTo>
                    <a:pt x="1600" y="1691"/>
                  </a:lnTo>
                  <a:lnTo>
                    <a:pt x="1600" y="1176"/>
                  </a:lnTo>
                  <a:lnTo>
                    <a:pt x="3181" y="1176"/>
                  </a:lnTo>
                  <a:lnTo>
                    <a:pt x="3181" y="61"/>
                  </a:lnTo>
                  <a:close/>
                  <a:moveTo>
                    <a:pt x="3120" y="1"/>
                  </a:moveTo>
                  <a:lnTo>
                    <a:pt x="3120" y="1116"/>
                  </a:lnTo>
                  <a:lnTo>
                    <a:pt x="1539" y="1116"/>
                  </a:lnTo>
                  <a:lnTo>
                    <a:pt x="1539" y="1632"/>
                  </a:lnTo>
                  <a:lnTo>
                    <a:pt x="1" y="1632"/>
                  </a:lnTo>
                  <a:lnTo>
                    <a:pt x="1" y="2447"/>
                  </a:lnTo>
                  <a:lnTo>
                    <a:pt x="6268" y="2447"/>
                  </a:lnTo>
                  <a:lnTo>
                    <a:pt x="6268" y="1770"/>
                  </a:lnTo>
                  <a:lnTo>
                    <a:pt x="5500" y="1770"/>
                  </a:lnTo>
                  <a:lnTo>
                    <a:pt x="5500" y="1229"/>
                  </a:lnTo>
                  <a:lnTo>
                    <a:pt x="5057" y="1229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8"/>
            <p:cNvSpPr/>
            <p:nvPr/>
          </p:nvSpPr>
          <p:spPr>
            <a:xfrm>
              <a:off x="4584594" y="3660856"/>
              <a:ext cx="20997" cy="95230"/>
            </a:xfrm>
            <a:custGeom>
              <a:rect b="b" l="l" r="r" t="t"/>
              <a:pathLst>
                <a:path extrusionOk="0" h="1025" w="226">
                  <a:moveTo>
                    <a:pt x="166" y="59"/>
                  </a:moveTo>
                  <a:lnTo>
                    <a:pt x="166" y="965"/>
                  </a:lnTo>
                  <a:lnTo>
                    <a:pt x="58" y="965"/>
                  </a:lnTo>
                  <a:lnTo>
                    <a:pt x="58" y="59"/>
                  </a:lnTo>
                  <a:close/>
                  <a:moveTo>
                    <a:pt x="0" y="1"/>
                  </a:moveTo>
                  <a:lnTo>
                    <a:pt x="0" y="1024"/>
                  </a:lnTo>
                  <a:lnTo>
                    <a:pt x="225" y="102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8"/>
            <p:cNvSpPr/>
            <p:nvPr/>
          </p:nvSpPr>
          <p:spPr>
            <a:xfrm>
              <a:off x="4549846" y="3660856"/>
              <a:ext cx="20997" cy="95230"/>
            </a:xfrm>
            <a:custGeom>
              <a:rect b="b" l="l" r="r" t="t"/>
              <a:pathLst>
                <a:path extrusionOk="0" h="1025" w="226">
                  <a:moveTo>
                    <a:pt x="167" y="59"/>
                  </a:moveTo>
                  <a:lnTo>
                    <a:pt x="167" y="965"/>
                  </a:lnTo>
                  <a:lnTo>
                    <a:pt x="58" y="965"/>
                  </a:lnTo>
                  <a:lnTo>
                    <a:pt x="58" y="59"/>
                  </a:lnTo>
                  <a:close/>
                  <a:moveTo>
                    <a:pt x="1" y="1"/>
                  </a:moveTo>
                  <a:lnTo>
                    <a:pt x="1" y="1024"/>
                  </a:lnTo>
                  <a:lnTo>
                    <a:pt x="226" y="102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8"/>
            <p:cNvSpPr/>
            <p:nvPr/>
          </p:nvSpPr>
          <p:spPr>
            <a:xfrm>
              <a:off x="4515192" y="3660856"/>
              <a:ext cx="20997" cy="95230"/>
            </a:xfrm>
            <a:custGeom>
              <a:rect b="b" l="l" r="r" t="t"/>
              <a:pathLst>
                <a:path extrusionOk="0" h="1025" w="226">
                  <a:moveTo>
                    <a:pt x="167" y="59"/>
                  </a:moveTo>
                  <a:lnTo>
                    <a:pt x="167" y="965"/>
                  </a:lnTo>
                  <a:lnTo>
                    <a:pt x="59" y="965"/>
                  </a:lnTo>
                  <a:lnTo>
                    <a:pt x="59" y="59"/>
                  </a:lnTo>
                  <a:close/>
                  <a:moveTo>
                    <a:pt x="0" y="1"/>
                  </a:moveTo>
                  <a:lnTo>
                    <a:pt x="0" y="1024"/>
                  </a:lnTo>
                  <a:lnTo>
                    <a:pt x="225" y="102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8"/>
            <p:cNvSpPr/>
            <p:nvPr/>
          </p:nvSpPr>
          <p:spPr>
            <a:xfrm>
              <a:off x="4480444" y="3660856"/>
              <a:ext cx="20997" cy="95230"/>
            </a:xfrm>
            <a:custGeom>
              <a:rect b="b" l="l" r="r" t="t"/>
              <a:pathLst>
                <a:path extrusionOk="0" h="1025" w="226">
                  <a:moveTo>
                    <a:pt x="168" y="59"/>
                  </a:moveTo>
                  <a:lnTo>
                    <a:pt x="168" y="965"/>
                  </a:lnTo>
                  <a:lnTo>
                    <a:pt x="59" y="965"/>
                  </a:lnTo>
                  <a:lnTo>
                    <a:pt x="59" y="59"/>
                  </a:lnTo>
                  <a:close/>
                  <a:moveTo>
                    <a:pt x="1" y="1"/>
                  </a:moveTo>
                  <a:lnTo>
                    <a:pt x="1" y="1024"/>
                  </a:lnTo>
                  <a:lnTo>
                    <a:pt x="226" y="102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8"/>
            <p:cNvSpPr/>
            <p:nvPr/>
          </p:nvSpPr>
          <p:spPr>
            <a:xfrm>
              <a:off x="5529658" y="3256243"/>
              <a:ext cx="103313" cy="10963"/>
            </a:xfrm>
            <a:custGeom>
              <a:rect b="b" l="l" r="r" t="t"/>
              <a:pathLst>
                <a:path extrusionOk="0" h="118" w="1112">
                  <a:moveTo>
                    <a:pt x="1" y="0"/>
                  </a:moveTo>
                  <a:lnTo>
                    <a:pt x="1" y="118"/>
                  </a:lnTo>
                  <a:lnTo>
                    <a:pt x="1112" y="11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8"/>
            <p:cNvSpPr/>
            <p:nvPr/>
          </p:nvSpPr>
          <p:spPr>
            <a:xfrm>
              <a:off x="5531887" y="3279841"/>
              <a:ext cx="101269" cy="10963"/>
            </a:xfrm>
            <a:custGeom>
              <a:rect b="b" l="l" r="r" t="t"/>
              <a:pathLst>
                <a:path extrusionOk="0" h="118" w="1090">
                  <a:moveTo>
                    <a:pt x="0" y="0"/>
                  </a:moveTo>
                  <a:lnTo>
                    <a:pt x="0" y="118"/>
                  </a:lnTo>
                  <a:lnTo>
                    <a:pt x="1090" y="118"/>
                  </a:lnTo>
                  <a:lnTo>
                    <a:pt x="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8"/>
            <p:cNvSpPr/>
            <p:nvPr/>
          </p:nvSpPr>
          <p:spPr>
            <a:xfrm>
              <a:off x="5533838" y="3303254"/>
              <a:ext cx="99132" cy="11056"/>
            </a:xfrm>
            <a:custGeom>
              <a:rect b="b" l="l" r="r" t="t"/>
              <a:pathLst>
                <a:path extrusionOk="0" h="119" w="1067">
                  <a:moveTo>
                    <a:pt x="1" y="1"/>
                  </a:moveTo>
                  <a:lnTo>
                    <a:pt x="1" y="118"/>
                  </a:lnTo>
                  <a:lnTo>
                    <a:pt x="1067" y="11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8"/>
            <p:cNvSpPr/>
            <p:nvPr/>
          </p:nvSpPr>
          <p:spPr>
            <a:xfrm>
              <a:off x="5535975" y="3326853"/>
              <a:ext cx="97181" cy="11056"/>
            </a:xfrm>
            <a:custGeom>
              <a:rect b="b" l="l" r="r" t="t"/>
              <a:pathLst>
                <a:path extrusionOk="0" h="119" w="1046">
                  <a:moveTo>
                    <a:pt x="0" y="1"/>
                  </a:moveTo>
                  <a:lnTo>
                    <a:pt x="0" y="118"/>
                  </a:lnTo>
                  <a:lnTo>
                    <a:pt x="1046" y="11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8"/>
            <p:cNvSpPr/>
            <p:nvPr/>
          </p:nvSpPr>
          <p:spPr>
            <a:xfrm>
              <a:off x="5538019" y="3350358"/>
              <a:ext cx="95137" cy="10963"/>
            </a:xfrm>
            <a:custGeom>
              <a:rect b="b" l="l" r="r" t="t"/>
              <a:pathLst>
                <a:path extrusionOk="0" h="118" w="1024">
                  <a:moveTo>
                    <a:pt x="1" y="0"/>
                  </a:moveTo>
                  <a:lnTo>
                    <a:pt x="1" y="118"/>
                  </a:lnTo>
                  <a:lnTo>
                    <a:pt x="1024" y="118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8"/>
            <p:cNvSpPr/>
            <p:nvPr/>
          </p:nvSpPr>
          <p:spPr>
            <a:xfrm>
              <a:off x="5540063" y="3373864"/>
              <a:ext cx="92907" cy="11056"/>
            </a:xfrm>
            <a:custGeom>
              <a:rect b="b" l="l" r="r" t="t"/>
              <a:pathLst>
                <a:path extrusionOk="0" h="119" w="1000">
                  <a:moveTo>
                    <a:pt x="0" y="1"/>
                  </a:moveTo>
                  <a:lnTo>
                    <a:pt x="0" y="119"/>
                  </a:lnTo>
                  <a:lnTo>
                    <a:pt x="1000" y="119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8"/>
            <p:cNvSpPr/>
            <p:nvPr/>
          </p:nvSpPr>
          <p:spPr>
            <a:xfrm>
              <a:off x="5542107" y="3397370"/>
              <a:ext cx="91049" cy="11056"/>
            </a:xfrm>
            <a:custGeom>
              <a:rect b="b" l="l" r="r" t="t"/>
              <a:pathLst>
                <a:path extrusionOk="0" h="119" w="980">
                  <a:moveTo>
                    <a:pt x="1" y="1"/>
                  </a:moveTo>
                  <a:lnTo>
                    <a:pt x="1" y="118"/>
                  </a:lnTo>
                  <a:lnTo>
                    <a:pt x="980" y="11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8"/>
            <p:cNvSpPr/>
            <p:nvPr/>
          </p:nvSpPr>
          <p:spPr>
            <a:xfrm>
              <a:off x="5544151" y="3420968"/>
              <a:ext cx="88912" cy="11056"/>
            </a:xfrm>
            <a:custGeom>
              <a:rect b="b" l="l" r="r" t="t"/>
              <a:pathLst>
                <a:path extrusionOk="0" h="119" w="957">
                  <a:moveTo>
                    <a:pt x="0" y="0"/>
                  </a:moveTo>
                  <a:lnTo>
                    <a:pt x="0" y="118"/>
                  </a:lnTo>
                  <a:lnTo>
                    <a:pt x="957" y="118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8"/>
            <p:cNvSpPr/>
            <p:nvPr/>
          </p:nvSpPr>
          <p:spPr>
            <a:xfrm>
              <a:off x="5546195" y="3444474"/>
              <a:ext cx="86776" cy="10963"/>
            </a:xfrm>
            <a:custGeom>
              <a:rect b="b" l="l" r="r" t="t"/>
              <a:pathLst>
                <a:path extrusionOk="0" h="118" w="934">
                  <a:moveTo>
                    <a:pt x="1" y="0"/>
                  </a:moveTo>
                  <a:lnTo>
                    <a:pt x="1" y="118"/>
                  </a:lnTo>
                  <a:lnTo>
                    <a:pt x="934" y="118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8"/>
            <p:cNvSpPr/>
            <p:nvPr/>
          </p:nvSpPr>
          <p:spPr>
            <a:xfrm>
              <a:off x="5548332" y="3468072"/>
              <a:ext cx="84732" cy="11056"/>
            </a:xfrm>
            <a:custGeom>
              <a:rect b="b" l="l" r="r" t="t"/>
              <a:pathLst>
                <a:path extrusionOk="0" h="119" w="912">
                  <a:moveTo>
                    <a:pt x="0" y="1"/>
                  </a:moveTo>
                  <a:lnTo>
                    <a:pt x="0" y="119"/>
                  </a:lnTo>
                  <a:lnTo>
                    <a:pt x="912" y="11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8"/>
            <p:cNvSpPr/>
            <p:nvPr/>
          </p:nvSpPr>
          <p:spPr>
            <a:xfrm>
              <a:off x="5550283" y="3491671"/>
              <a:ext cx="82688" cy="10963"/>
            </a:xfrm>
            <a:custGeom>
              <a:rect b="b" l="l" r="r" t="t"/>
              <a:pathLst>
                <a:path extrusionOk="0" h="118" w="890">
                  <a:moveTo>
                    <a:pt x="1" y="1"/>
                  </a:moveTo>
                  <a:lnTo>
                    <a:pt x="1" y="117"/>
                  </a:lnTo>
                  <a:lnTo>
                    <a:pt x="890" y="117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8"/>
            <p:cNvSpPr/>
            <p:nvPr/>
          </p:nvSpPr>
          <p:spPr>
            <a:xfrm>
              <a:off x="5552513" y="3515177"/>
              <a:ext cx="80551" cy="11056"/>
            </a:xfrm>
            <a:custGeom>
              <a:rect b="b" l="l" r="r" t="t"/>
              <a:pathLst>
                <a:path extrusionOk="0" h="119" w="867">
                  <a:moveTo>
                    <a:pt x="0" y="0"/>
                  </a:moveTo>
                  <a:lnTo>
                    <a:pt x="0" y="118"/>
                  </a:lnTo>
                  <a:lnTo>
                    <a:pt x="867" y="118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8"/>
            <p:cNvSpPr/>
            <p:nvPr/>
          </p:nvSpPr>
          <p:spPr>
            <a:xfrm>
              <a:off x="5554464" y="3538775"/>
              <a:ext cx="78600" cy="10963"/>
            </a:xfrm>
            <a:custGeom>
              <a:rect b="b" l="l" r="r" t="t"/>
              <a:pathLst>
                <a:path extrusionOk="0" h="118" w="846">
                  <a:moveTo>
                    <a:pt x="1" y="0"/>
                  </a:moveTo>
                  <a:lnTo>
                    <a:pt x="1" y="118"/>
                  </a:lnTo>
                  <a:lnTo>
                    <a:pt x="846" y="118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8"/>
            <p:cNvSpPr/>
            <p:nvPr/>
          </p:nvSpPr>
          <p:spPr>
            <a:xfrm>
              <a:off x="5556601" y="3562188"/>
              <a:ext cx="76370" cy="11056"/>
            </a:xfrm>
            <a:custGeom>
              <a:rect b="b" l="l" r="r" t="t"/>
              <a:pathLst>
                <a:path extrusionOk="0" h="119" w="822">
                  <a:moveTo>
                    <a:pt x="0" y="1"/>
                  </a:moveTo>
                  <a:lnTo>
                    <a:pt x="0" y="119"/>
                  </a:lnTo>
                  <a:lnTo>
                    <a:pt x="822" y="119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8"/>
            <p:cNvSpPr/>
            <p:nvPr/>
          </p:nvSpPr>
          <p:spPr>
            <a:xfrm>
              <a:off x="5558645" y="3585787"/>
              <a:ext cx="74419" cy="11056"/>
            </a:xfrm>
            <a:custGeom>
              <a:rect b="b" l="l" r="r" t="t"/>
              <a:pathLst>
                <a:path extrusionOk="0" h="119" w="801">
                  <a:moveTo>
                    <a:pt x="1" y="1"/>
                  </a:moveTo>
                  <a:lnTo>
                    <a:pt x="1" y="118"/>
                  </a:lnTo>
                  <a:lnTo>
                    <a:pt x="801" y="11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8"/>
            <p:cNvSpPr/>
            <p:nvPr/>
          </p:nvSpPr>
          <p:spPr>
            <a:xfrm>
              <a:off x="5560689" y="3609292"/>
              <a:ext cx="72468" cy="11056"/>
            </a:xfrm>
            <a:custGeom>
              <a:rect b="b" l="l" r="r" t="t"/>
              <a:pathLst>
                <a:path extrusionOk="0" h="119" w="780">
                  <a:moveTo>
                    <a:pt x="0" y="0"/>
                  </a:moveTo>
                  <a:lnTo>
                    <a:pt x="0" y="118"/>
                  </a:lnTo>
                  <a:lnTo>
                    <a:pt x="780" y="118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8"/>
            <p:cNvSpPr/>
            <p:nvPr/>
          </p:nvSpPr>
          <p:spPr>
            <a:xfrm>
              <a:off x="5562826" y="3632798"/>
              <a:ext cx="70238" cy="10963"/>
            </a:xfrm>
            <a:custGeom>
              <a:rect b="b" l="l" r="r" t="t"/>
              <a:pathLst>
                <a:path extrusionOk="0" h="118" w="756">
                  <a:moveTo>
                    <a:pt x="1" y="0"/>
                  </a:moveTo>
                  <a:lnTo>
                    <a:pt x="1" y="118"/>
                  </a:lnTo>
                  <a:lnTo>
                    <a:pt x="756" y="118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8"/>
            <p:cNvSpPr/>
            <p:nvPr/>
          </p:nvSpPr>
          <p:spPr>
            <a:xfrm>
              <a:off x="5564870" y="3656304"/>
              <a:ext cx="68287" cy="11056"/>
            </a:xfrm>
            <a:custGeom>
              <a:rect b="b" l="l" r="r" t="t"/>
              <a:pathLst>
                <a:path extrusionOk="0" h="119" w="735">
                  <a:moveTo>
                    <a:pt x="0" y="1"/>
                  </a:moveTo>
                  <a:lnTo>
                    <a:pt x="0" y="119"/>
                  </a:lnTo>
                  <a:lnTo>
                    <a:pt x="735" y="119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8"/>
            <p:cNvSpPr/>
            <p:nvPr/>
          </p:nvSpPr>
          <p:spPr>
            <a:xfrm>
              <a:off x="5566821" y="3679809"/>
              <a:ext cx="66150" cy="11056"/>
            </a:xfrm>
            <a:custGeom>
              <a:rect b="b" l="l" r="r" t="t"/>
              <a:pathLst>
                <a:path extrusionOk="0" h="119" w="712">
                  <a:moveTo>
                    <a:pt x="1" y="1"/>
                  </a:moveTo>
                  <a:lnTo>
                    <a:pt x="1" y="118"/>
                  </a:lnTo>
                  <a:lnTo>
                    <a:pt x="712" y="118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8"/>
            <p:cNvSpPr/>
            <p:nvPr/>
          </p:nvSpPr>
          <p:spPr>
            <a:xfrm>
              <a:off x="5569051" y="3703408"/>
              <a:ext cx="64106" cy="11056"/>
            </a:xfrm>
            <a:custGeom>
              <a:rect b="b" l="l" r="r" t="t"/>
              <a:pathLst>
                <a:path extrusionOk="0" h="119" w="690">
                  <a:moveTo>
                    <a:pt x="0" y="0"/>
                  </a:moveTo>
                  <a:lnTo>
                    <a:pt x="0" y="118"/>
                  </a:lnTo>
                  <a:lnTo>
                    <a:pt x="690" y="118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8"/>
            <p:cNvSpPr/>
            <p:nvPr/>
          </p:nvSpPr>
          <p:spPr>
            <a:xfrm>
              <a:off x="5571002" y="3727099"/>
              <a:ext cx="62155" cy="10963"/>
            </a:xfrm>
            <a:custGeom>
              <a:rect b="b" l="l" r="r" t="t"/>
              <a:pathLst>
                <a:path extrusionOk="0" h="118" w="669">
                  <a:moveTo>
                    <a:pt x="1" y="0"/>
                  </a:moveTo>
                  <a:lnTo>
                    <a:pt x="1" y="118"/>
                  </a:lnTo>
                  <a:lnTo>
                    <a:pt x="669" y="118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8"/>
            <p:cNvSpPr/>
            <p:nvPr/>
          </p:nvSpPr>
          <p:spPr>
            <a:xfrm>
              <a:off x="5573046" y="3750512"/>
              <a:ext cx="59925" cy="11056"/>
            </a:xfrm>
            <a:custGeom>
              <a:rect b="b" l="l" r="r" t="t"/>
              <a:pathLst>
                <a:path extrusionOk="0" h="119" w="645">
                  <a:moveTo>
                    <a:pt x="0" y="1"/>
                  </a:moveTo>
                  <a:lnTo>
                    <a:pt x="0" y="119"/>
                  </a:lnTo>
                  <a:lnTo>
                    <a:pt x="645" y="119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6" name="Google Shape;3566;p28"/>
            <p:cNvGrpSpPr/>
            <p:nvPr/>
          </p:nvGrpSpPr>
          <p:grpSpPr>
            <a:xfrm>
              <a:off x="5490104" y="3113997"/>
              <a:ext cx="163699" cy="750860"/>
              <a:chOff x="5709466" y="3133896"/>
              <a:chExt cx="195252" cy="895587"/>
            </a:xfrm>
          </p:grpSpPr>
          <p:sp>
            <p:nvSpPr>
              <p:cNvPr id="3567" name="Google Shape;3567;p28"/>
              <p:cNvSpPr/>
              <p:nvPr/>
            </p:nvSpPr>
            <p:spPr>
              <a:xfrm>
                <a:off x="5709466" y="3133896"/>
                <a:ext cx="195252" cy="895587"/>
              </a:xfrm>
              <a:custGeom>
                <a:rect b="b" l="l" r="r" t="t"/>
                <a:pathLst>
                  <a:path extrusionOk="0" h="8082" w="1762">
                    <a:moveTo>
                      <a:pt x="306" y="60"/>
                    </a:moveTo>
                    <a:lnTo>
                      <a:pt x="306" y="1278"/>
                    </a:lnTo>
                    <a:lnTo>
                      <a:pt x="494" y="1278"/>
                    </a:lnTo>
                    <a:lnTo>
                      <a:pt x="494" y="535"/>
                    </a:lnTo>
                    <a:lnTo>
                      <a:pt x="516" y="535"/>
                    </a:lnTo>
                    <a:lnTo>
                      <a:pt x="516" y="1278"/>
                    </a:lnTo>
                    <a:lnTo>
                      <a:pt x="712" y="1278"/>
                    </a:lnTo>
                    <a:lnTo>
                      <a:pt x="712" y="1087"/>
                    </a:lnTo>
                    <a:lnTo>
                      <a:pt x="1090" y="1087"/>
                    </a:lnTo>
                    <a:lnTo>
                      <a:pt x="1090" y="1278"/>
                    </a:lnTo>
                    <a:lnTo>
                      <a:pt x="1702" y="1278"/>
                    </a:lnTo>
                    <a:lnTo>
                      <a:pt x="1702" y="8022"/>
                    </a:lnTo>
                    <a:lnTo>
                      <a:pt x="61" y="8022"/>
                    </a:lnTo>
                    <a:lnTo>
                      <a:pt x="61" y="1278"/>
                    </a:lnTo>
                    <a:lnTo>
                      <a:pt x="284" y="1278"/>
                    </a:lnTo>
                    <a:lnTo>
                      <a:pt x="284" y="60"/>
                    </a:lnTo>
                    <a:close/>
                    <a:moveTo>
                      <a:pt x="224" y="1"/>
                    </a:moveTo>
                    <a:lnTo>
                      <a:pt x="224" y="1218"/>
                    </a:lnTo>
                    <a:lnTo>
                      <a:pt x="0" y="1218"/>
                    </a:lnTo>
                    <a:lnTo>
                      <a:pt x="0" y="8082"/>
                    </a:lnTo>
                    <a:lnTo>
                      <a:pt x="1761" y="8082"/>
                    </a:lnTo>
                    <a:lnTo>
                      <a:pt x="1761" y="1218"/>
                    </a:lnTo>
                    <a:lnTo>
                      <a:pt x="1150" y="1218"/>
                    </a:lnTo>
                    <a:lnTo>
                      <a:pt x="1150" y="1028"/>
                    </a:lnTo>
                    <a:lnTo>
                      <a:pt x="655" y="1028"/>
                    </a:lnTo>
                    <a:lnTo>
                      <a:pt x="655" y="1218"/>
                    </a:lnTo>
                    <a:lnTo>
                      <a:pt x="574" y="1218"/>
                    </a:lnTo>
                    <a:lnTo>
                      <a:pt x="574" y="475"/>
                    </a:lnTo>
                    <a:lnTo>
                      <a:pt x="435" y="475"/>
                    </a:lnTo>
                    <a:lnTo>
                      <a:pt x="435" y="1218"/>
                    </a:lnTo>
                    <a:lnTo>
                      <a:pt x="363" y="1218"/>
                    </a:lnTo>
                    <a:lnTo>
                      <a:pt x="3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28"/>
              <p:cNvSpPr/>
              <p:nvPr/>
            </p:nvSpPr>
            <p:spPr>
              <a:xfrm>
                <a:off x="5756450" y="3306652"/>
                <a:ext cx="123224" cy="6760"/>
              </a:xfrm>
              <a:custGeom>
                <a:rect b="b" l="l" r="r" t="t"/>
                <a:pathLst>
                  <a:path extrusionOk="0" h="61" w="1112">
                    <a:moveTo>
                      <a:pt x="1" y="1"/>
                    </a:moveTo>
                    <a:lnTo>
                      <a:pt x="1" y="60"/>
                    </a:lnTo>
                    <a:lnTo>
                      <a:pt x="1112" y="60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28"/>
              <p:cNvSpPr/>
              <p:nvPr/>
            </p:nvSpPr>
            <p:spPr>
              <a:xfrm>
                <a:off x="5759110" y="3334798"/>
                <a:ext cx="120786" cy="6649"/>
              </a:xfrm>
              <a:custGeom>
                <a:rect b="b" l="l" r="r" t="t"/>
                <a:pathLst>
                  <a:path extrusionOk="0" h="60" w="1090">
                    <a:moveTo>
                      <a:pt x="0" y="1"/>
                    </a:moveTo>
                    <a:lnTo>
                      <a:pt x="0" y="59"/>
                    </a:lnTo>
                    <a:lnTo>
                      <a:pt x="1090" y="59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28"/>
              <p:cNvSpPr/>
              <p:nvPr/>
            </p:nvSpPr>
            <p:spPr>
              <a:xfrm>
                <a:off x="5761437" y="3362833"/>
                <a:ext cx="118237" cy="6538"/>
              </a:xfrm>
              <a:custGeom>
                <a:rect b="b" l="l" r="r" t="t"/>
                <a:pathLst>
                  <a:path extrusionOk="0" h="59" w="1067">
                    <a:moveTo>
                      <a:pt x="1" y="0"/>
                    </a:moveTo>
                    <a:lnTo>
                      <a:pt x="1" y="59"/>
                    </a:lnTo>
                    <a:lnTo>
                      <a:pt x="1067" y="59"/>
                    </a:ln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28"/>
              <p:cNvSpPr/>
              <p:nvPr/>
            </p:nvSpPr>
            <p:spPr>
              <a:xfrm>
                <a:off x="5763985" y="3390979"/>
                <a:ext cx="115910" cy="6538"/>
              </a:xfrm>
              <a:custGeom>
                <a:rect b="b" l="l" r="r" t="t"/>
                <a:pathLst>
                  <a:path extrusionOk="0" h="59" w="1046">
                    <a:moveTo>
                      <a:pt x="0" y="0"/>
                    </a:moveTo>
                    <a:lnTo>
                      <a:pt x="0" y="59"/>
                    </a:lnTo>
                    <a:lnTo>
                      <a:pt x="1046" y="59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28"/>
              <p:cNvSpPr/>
              <p:nvPr/>
            </p:nvSpPr>
            <p:spPr>
              <a:xfrm>
                <a:off x="5766423" y="3418904"/>
                <a:ext cx="113472" cy="6649"/>
              </a:xfrm>
              <a:custGeom>
                <a:rect b="b" l="l" r="r" t="t"/>
                <a:pathLst>
                  <a:path extrusionOk="0" h="60" w="1024">
                    <a:moveTo>
                      <a:pt x="1" y="1"/>
                    </a:moveTo>
                    <a:lnTo>
                      <a:pt x="1" y="59"/>
                    </a:lnTo>
                    <a:lnTo>
                      <a:pt x="1024" y="59"/>
                    </a:lnTo>
                    <a:lnTo>
                      <a:pt x="10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28"/>
              <p:cNvSpPr/>
              <p:nvPr/>
            </p:nvSpPr>
            <p:spPr>
              <a:xfrm>
                <a:off x="5768861" y="3447050"/>
                <a:ext cx="110813" cy="6538"/>
              </a:xfrm>
              <a:custGeom>
                <a:rect b="b" l="l" r="r" t="t"/>
                <a:pathLst>
                  <a:path extrusionOk="0" h="59" w="1000">
                    <a:moveTo>
                      <a:pt x="0" y="1"/>
                    </a:moveTo>
                    <a:lnTo>
                      <a:pt x="0" y="59"/>
                    </a:lnTo>
                    <a:lnTo>
                      <a:pt x="1000" y="59"/>
                    </a:lnTo>
                    <a:lnTo>
                      <a:pt x="10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28"/>
              <p:cNvSpPr/>
              <p:nvPr/>
            </p:nvSpPr>
            <p:spPr>
              <a:xfrm>
                <a:off x="5771299" y="3475085"/>
                <a:ext cx="108596" cy="6538"/>
              </a:xfrm>
              <a:custGeom>
                <a:rect b="b" l="l" r="r" t="t"/>
                <a:pathLst>
                  <a:path extrusionOk="0" h="59" w="980">
                    <a:moveTo>
                      <a:pt x="1" y="0"/>
                    </a:moveTo>
                    <a:lnTo>
                      <a:pt x="1" y="59"/>
                    </a:lnTo>
                    <a:lnTo>
                      <a:pt x="980" y="59"/>
                    </a:lnTo>
                    <a:lnTo>
                      <a:pt x="9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28"/>
              <p:cNvSpPr/>
              <p:nvPr/>
            </p:nvSpPr>
            <p:spPr>
              <a:xfrm>
                <a:off x="5773737" y="3503120"/>
                <a:ext cx="106048" cy="6649"/>
              </a:xfrm>
              <a:custGeom>
                <a:rect b="b" l="l" r="r" t="t"/>
                <a:pathLst>
                  <a:path extrusionOk="0" h="60" w="957">
                    <a:moveTo>
                      <a:pt x="0" y="0"/>
                    </a:moveTo>
                    <a:lnTo>
                      <a:pt x="0" y="59"/>
                    </a:lnTo>
                    <a:lnTo>
                      <a:pt x="957" y="59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28"/>
              <p:cNvSpPr/>
              <p:nvPr/>
            </p:nvSpPr>
            <p:spPr>
              <a:xfrm>
                <a:off x="5776175" y="3531156"/>
                <a:ext cx="103499" cy="6760"/>
              </a:xfrm>
              <a:custGeom>
                <a:rect b="b" l="l" r="r" t="t"/>
                <a:pathLst>
                  <a:path extrusionOk="0" h="61" w="934">
                    <a:moveTo>
                      <a:pt x="1" y="1"/>
                    </a:moveTo>
                    <a:lnTo>
                      <a:pt x="1" y="60"/>
                    </a:lnTo>
                    <a:lnTo>
                      <a:pt x="934" y="60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28"/>
              <p:cNvSpPr/>
              <p:nvPr/>
            </p:nvSpPr>
            <p:spPr>
              <a:xfrm>
                <a:off x="5778723" y="3559413"/>
                <a:ext cx="101061" cy="6538"/>
              </a:xfrm>
              <a:custGeom>
                <a:rect b="b" l="l" r="r" t="t"/>
                <a:pathLst>
                  <a:path extrusionOk="0" h="59" w="912">
                    <a:moveTo>
                      <a:pt x="0" y="1"/>
                    </a:moveTo>
                    <a:lnTo>
                      <a:pt x="0" y="59"/>
                    </a:lnTo>
                    <a:lnTo>
                      <a:pt x="912" y="59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28"/>
              <p:cNvSpPr/>
              <p:nvPr/>
            </p:nvSpPr>
            <p:spPr>
              <a:xfrm>
                <a:off x="5781050" y="3587448"/>
                <a:ext cx="98623" cy="6649"/>
              </a:xfrm>
              <a:custGeom>
                <a:rect b="b" l="l" r="r" t="t"/>
                <a:pathLst>
                  <a:path extrusionOk="0" h="60" w="890">
                    <a:moveTo>
                      <a:pt x="1" y="0"/>
                    </a:moveTo>
                    <a:lnTo>
                      <a:pt x="1" y="60"/>
                    </a:lnTo>
                    <a:lnTo>
                      <a:pt x="890" y="60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28"/>
              <p:cNvSpPr/>
              <p:nvPr/>
            </p:nvSpPr>
            <p:spPr>
              <a:xfrm>
                <a:off x="5783710" y="3615594"/>
                <a:ext cx="96074" cy="6538"/>
              </a:xfrm>
              <a:custGeom>
                <a:rect b="b" l="l" r="r" t="t"/>
                <a:pathLst>
                  <a:path extrusionOk="0" h="59" w="867">
                    <a:moveTo>
                      <a:pt x="0" y="0"/>
                    </a:moveTo>
                    <a:lnTo>
                      <a:pt x="0" y="58"/>
                    </a:lnTo>
                    <a:lnTo>
                      <a:pt x="867" y="58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28"/>
              <p:cNvSpPr/>
              <p:nvPr/>
            </p:nvSpPr>
            <p:spPr>
              <a:xfrm>
                <a:off x="5786037" y="3643518"/>
                <a:ext cx="93747" cy="6760"/>
              </a:xfrm>
              <a:custGeom>
                <a:rect b="b" l="l" r="r" t="t"/>
                <a:pathLst>
                  <a:path extrusionOk="0" h="61" w="846">
                    <a:moveTo>
                      <a:pt x="1" y="1"/>
                    </a:moveTo>
                    <a:lnTo>
                      <a:pt x="1" y="60"/>
                    </a:lnTo>
                    <a:lnTo>
                      <a:pt x="846" y="60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28"/>
              <p:cNvSpPr/>
              <p:nvPr/>
            </p:nvSpPr>
            <p:spPr>
              <a:xfrm>
                <a:off x="5788586" y="3671665"/>
                <a:ext cx="91088" cy="6538"/>
              </a:xfrm>
              <a:custGeom>
                <a:rect b="b" l="l" r="r" t="t"/>
                <a:pathLst>
                  <a:path extrusionOk="0" h="59" w="822">
                    <a:moveTo>
                      <a:pt x="0" y="1"/>
                    </a:moveTo>
                    <a:lnTo>
                      <a:pt x="0" y="59"/>
                    </a:lnTo>
                    <a:lnTo>
                      <a:pt x="822" y="59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28"/>
              <p:cNvSpPr/>
              <p:nvPr/>
            </p:nvSpPr>
            <p:spPr>
              <a:xfrm>
                <a:off x="5791024" y="3699700"/>
                <a:ext cx="88761" cy="6649"/>
              </a:xfrm>
              <a:custGeom>
                <a:rect b="b" l="l" r="r" t="t"/>
                <a:pathLst>
                  <a:path extrusionOk="0" h="60" w="801">
                    <a:moveTo>
                      <a:pt x="1" y="0"/>
                    </a:moveTo>
                    <a:lnTo>
                      <a:pt x="1" y="60"/>
                    </a:lnTo>
                    <a:lnTo>
                      <a:pt x="801" y="60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28"/>
              <p:cNvSpPr/>
              <p:nvPr/>
            </p:nvSpPr>
            <p:spPr>
              <a:xfrm>
                <a:off x="5793461" y="3727846"/>
                <a:ext cx="86434" cy="6538"/>
              </a:xfrm>
              <a:custGeom>
                <a:rect b="b" l="l" r="r" t="t"/>
                <a:pathLst>
                  <a:path extrusionOk="0" h="59" w="780">
                    <a:moveTo>
                      <a:pt x="0" y="0"/>
                    </a:moveTo>
                    <a:lnTo>
                      <a:pt x="0" y="58"/>
                    </a:lnTo>
                    <a:lnTo>
                      <a:pt x="780" y="58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28"/>
              <p:cNvSpPr/>
              <p:nvPr/>
            </p:nvSpPr>
            <p:spPr>
              <a:xfrm>
                <a:off x="5796010" y="3755771"/>
                <a:ext cx="83774" cy="6760"/>
              </a:xfrm>
              <a:custGeom>
                <a:rect b="b" l="l" r="r" t="t"/>
                <a:pathLst>
                  <a:path extrusionOk="0" h="61" w="756">
                    <a:moveTo>
                      <a:pt x="1" y="1"/>
                    </a:moveTo>
                    <a:lnTo>
                      <a:pt x="1" y="60"/>
                    </a:lnTo>
                    <a:lnTo>
                      <a:pt x="756" y="60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28"/>
              <p:cNvSpPr/>
              <p:nvPr/>
            </p:nvSpPr>
            <p:spPr>
              <a:xfrm>
                <a:off x="5798448" y="3783917"/>
                <a:ext cx="81447" cy="6538"/>
              </a:xfrm>
              <a:custGeom>
                <a:rect b="b" l="l" r="r" t="t"/>
                <a:pathLst>
                  <a:path extrusionOk="0" h="59" w="735">
                    <a:moveTo>
                      <a:pt x="0" y="1"/>
                    </a:moveTo>
                    <a:lnTo>
                      <a:pt x="0" y="59"/>
                    </a:lnTo>
                    <a:lnTo>
                      <a:pt x="735" y="59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28"/>
              <p:cNvSpPr/>
              <p:nvPr/>
            </p:nvSpPr>
            <p:spPr>
              <a:xfrm>
                <a:off x="5800775" y="3811952"/>
                <a:ext cx="78899" cy="6649"/>
              </a:xfrm>
              <a:custGeom>
                <a:rect b="b" l="l" r="r" t="t"/>
                <a:pathLst>
                  <a:path extrusionOk="0" h="60" w="712">
                    <a:moveTo>
                      <a:pt x="1" y="0"/>
                    </a:moveTo>
                    <a:lnTo>
                      <a:pt x="1" y="60"/>
                    </a:lnTo>
                    <a:lnTo>
                      <a:pt x="712" y="60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28"/>
              <p:cNvSpPr/>
              <p:nvPr/>
            </p:nvSpPr>
            <p:spPr>
              <a:xfrm>
                <a:off x="5803435" y="3840098"/>
                <a:ext cx="76461" cy="6538"/>
              </a:xfrm>
              <a:custGeom>
                <a:rect b="b" l="l" r="r" t="t"/>
                <a:pathLst>
                  <a:path extrusionOk="0" h="59" w="690">
                    <a:moveTo>
                      <a:pt x="0" y="0"/>
                    </a:moveTo>
                    <a:lnTo>
                      <a:pt x="0" y="58"/>
                    </a:lnTo>
                    <a:lnTo>
                      <a:pt x="690" y="58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28"/>
              <p:cNvSpPr/>
              <p:nvPr/>
            </p:nvSpPr>
            <p:spPr>
              <a:xfrm>
                <a:off x="5805762" y="3868133"/>
                <a:ext cx="74134" cy="6760"/>
              </a:xfrm>
              <a:custGeom>
                <a:rect b="b" l="l" r="r" t="t"/>
                <a:pathLst>
                  <a:path extrusionOk="0" h="61" w="669">
                    <a:moveTo>
                      <a:pt x="1" y="1"/>
                    </a:moveTo>
                    <a:lnTo>
                      <a:pt x="1" y="60"/>
                    </a:lnTo>
                    <a:lnTo>
                      <a:pt x="669" y="60"/>
                    </a:lnTo>
                    <a:lnTo>
                      <a:pt x="6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28"/>
              <p:cNvSpPr/>
              <p:nvPr/>
            </p:nvSpPr>
            <p:spPr>
              <a:xfrm>
                <a:off x="5808199" y="3896279"/>
                <a:ext cx="71474" cy="6649"/>
              </a:xfrm>
              <a:custGeom>
                <a:rect b="b" l="l" r="r" t="t"/>
                <a:pathLst>
                  <a:path extrusionOk="0" h="60" w="645">
                    <a:moveTo>
                      <a:pt x="0" y="1"/>
                    </a:moveTo>
                    <a:lnTo>
                      <a:pt x="0" y="60"/>
                    </a:lnTo>
                    <a:lnTo>
                      <a:pt x="645" y="60"/>
                    </a:lnTo>
                    <a:lnTo>
                      <a:pt x="6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90" name="Google Shape;3590;p28"/>
            <p:cNvSpPr/>
            <p:nvPr/>
          </p:nvSpPr>
          <p:spPr>
            <a:xfrm>
              <a:off x="3801098" y="3697740"/>
              <a:ext cx="22577" cy="32889"/>
            </a:xfrm>
            <a:custGeom>
              <a:rect b="b" l="l" r="r" t="t"/>
              <a:pathLst>
                <a:path extrusionOk="0" h="354" w="243">
                  <a:moveTo>
                    <a:pt x="183" y="60"/>
                  </a:moveTo>
                  <a:lnTo>
                    <a:pt x="183" y="296"/>
                  </a:lnTo>
                  <a:lnTo>
                    <a:pt x="59" y="296"/>
                  </a:lnTo>
                  <a:lnTo>
                    <a:pt x="59" y="60"/>
                  </a:lnTo>
                  <a:close/>
                  <a:moveTo>
                    <a:pt x="2" y="1"/>
                  </a:moveTo>
                  <a:cubicBezTo>
                    <a:pt x="0" y="1"/>
                    <a:pt x="0" y="1"/>
                    <a:pt x="0" y="3"/>
                  </a:cubicBezTo>
                  <a:lnTo>
                    <a:pt x="0" y="353"/>
                  </a:lnTo>
                  <a:cubicBezTo>
                    <a:pt x="0" y="353"/>
                    <a:pt x="0" y="354"/>
                    <a:pt x="2" y="354"/>
                  </a:cubicBezTo>
                  <a:lnTo>
                    <a:pt x="241" y="354"/>
                  </a:lnTo>
                  <a:cubicBezTo>
                    <a:pt x="243" y="354"/>
                    <a:pt x="243" y="354"/>
                    <a:pt x="243" y="353"/>
                  </a:cubicBezTo>
                  <a:lnTo>
                    <a:pt x="243" y="3"/>
                  </a:lnTo>
                  <a:cubicBezTo>
                    <a:pt x="243" y="1"/>
                    <a:pt x="243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8"/>
            <p:cNvSpPr/>
            <p:nvPr/>
          </p:nvSpPr>
          <p:spPr>
            <a:xfrm>
              <a:off x="3845322" y="3697740"/>
              <a:ext cx="22669" cy="32889"/>
            </a:xfrm>
            <a:custGeom>
              <a:rect b="b" l="l" r="r" t="t"/>
              <a:pathLst>
                <a:path extrusionOk="0" h="354" w="244">
                  <a:moveTo>
                    <a:pt x="183" y="60"/>
                  </a:moveTo>
                  <a:lnTo>
                    <a:pt x="183" y="296"/>
                  </a:lnTo>
                  <a:lnTo>
                    <a:pt x="59" y="296"/>
                  </a:lnTo>
                  <a:lnTo>
                    <a:pt x="59" y="60"/>
                  </a:lnTo>
                  <a:close/>
                  <a:moveTo>
                    <a:pt x="3" y="1"/>
                  </a:moveTo>
                  <a:cubicBezTo>
                    <a:pt x="1" y="1"/>
                    <a:pt x="1" y="1"/>
                    <a:pt x="1" y="3"/>
                  </a:cubicBezTo>
                  <a:lnTo>
                    <a:pt x="1" y="353"/>
                  </a:lnTo>
                  <a:cubicBezTo>
                    <a:pt x="1" y="353"/>
                    <a:pt x="1" y="354"/>
                    <a:pt x="3" y="354"/>
                  </a:cubicBezTo>
                  <a:lnTo>
                    <a:pt x="242" y="354"/>
                  </a:lnTo>
                  <a:cubicBezTo>
                    <a:pt x="242" y="354"/>
                    <a:pt x="243" y="354"/>
                    <a:pt x="243" y="353"/>
                  </a:cubicBezTo>
                  <a:lnTo>
                    <a:pt x="243" y="3"/>
                  </a:lnTo>
                  <a:cubicBezTo>
                    <a:pt x="243" y="1"/>
                    <a:pt x="243" y="1"/>
                    <a:pt x="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8"/>
            <p:cNvSpPr/>
            <p:nvPr/>
          </p:nvSpPr>
          <p:spPr>
            <a:xfrm>
              <a:off x="3889640" y="3697740"/>
              <a:ext cx="22577" cy="32889"/>
            </a:xfrm>
            <a:custGeom>
              <a:rect b="b" l="l" r="r" t="t"/>
              <a:pathLst>
                <a:path extrusionOk="0" h="354" w="243">
                  <a:moveTo>
                    <a:pt x="183" y="60"/>
                  </a:moveTo>
                  <a:lnTo>
                    <a:pt x="183" y="296"/>
                  </a:lnTo>
                  <a:lnTo>
                    <a:pt x="59" y="296"/>
                  </a:lnTo>
                  <a:lnTo>
                    <a:pt x="59" y="60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3"/>
                  </a:cubicBezTo>
                  <a:lnTo>
                    <a:pt x="1" y="353"/>
                  </a:lnTo>
                  <a:cubicBezTo>
                    <a:pt x="1" y="353"/>
                    <a:pt x="1" y="354"/>
                    <a:pt x="2" y="354"/>
                  </a:cubicBezTo>
                  <a:lnTo>
                    <a:pt x="241" y="354"/>
                  </a:lnTo>
                  <a:cubicBezTo>
                    <a:pt x="242" y="354"/>
                    <a:pt x="242" y="354"/>
                    <a:pt x="242" y="353"/>
                  </a:cubicBezTo>
                  <a:lnTo>
                    <a:pt x="242" y="3"/>
                  </a:lnTo>
                  <a:cubicBezTo>
                    <a:pt x="242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8"/>
            <p:cNvSpPr/>
            <p:nvPr/>
          </p:nvSpPr>
          <p:spPr>
            <a:xfrm>
              <a:off x="3933957" y="3697740"/>
              <a:ext cx="22484" cy="32889"/>
            </a:xfrm>
            <a:custGeom>
              <a:rect b="b" l="l" r="r" t="t"/>
              <a:pathLst>
                <a:path extrusionOk="0" h="354" w="242">
                  <a:moveTo>
                    <a:pt x="182" y="60"/>
                  </a:moveTo>
                  <a:lnTo>
                    <a:pt x="182" y="296"/>
                  </a:lnTo>
                  <a:lnTo>
                    <a:pt x="58" y="296"/>
                  </a:lnTo>
                  <a:lnTo>
                    <a:pt x="58" y="60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3"/>
                  </a:cubicBezTo>
                  <a:lnTo>
                    <a:pt x="1" y="353"/>
                  </a:lnTo>
                  <a:cubicBezTo>
                    <a:pt x="1" y="353"/>
                    <a:pt x="1" y="354"/>
                    <a:pt x="2" y="354"/>
                  </a:cubicBezTo>
                  <a:lnTo>
                    <a:pt x="241" y="354"/>
                  </a:lnTo>
                  <a:cubicBezTo>
                    <a:pt x="241" y="354"/>
                    <a:pt x="242" y="354"/>
                    <a:pt x="242" y="353"/>
                  </a:cubicBezTo>
                  <a:lnTo>
                    <a:pt x="242" y="3"/>
                  </a:lnTo>
                  <a:cubicBezTo>
                    <a:pt x="242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8"/>
            <p:cNvSpPr/>
            <p:nvPr/>
          </p:nvSpPr>
          <p:spPr>
            <a:xfrm>
              <a:off x="3978181" y="3697740"/>
              <a:ext cx="22484" cy="32889"/>
            </a:xfrm>
            <a:custGeom>
              <a:rect b="b" l="l" r="r" t="t"/>
              <a:pathLst>
                <a:path extrusionOk="0" h="354" w="242">
                  <a:moveTo>
                    <a:pt x="183" y="60"/>
                  </a:moveTo>
                  <a:lnTo>
                    <a:pt x="183" y="296"/>
                  </a:lnTo>
                  <a:lnTo>
                    <a:pt x="59" y="296"/>
                  </a:lnTo>
                  <a:lnTo>
                    <a:pt x="59" y="60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3"/>
                  </a:cubicBezTo>
                  <a:lnTo>
                    <a:pt x="0" y="353"/>
                  </a:lnTo>
                  <a:cubicBezTo>
                    <a:pt x="0" y="353"/>
                    <a:pt x="0" y="354"/>
                    <a:pt x="1" y="354"/>
                  </a:cubicBezTo>
                  <a:lnTo>
                    <a:pt x="241" y="354"/>
                  </a:lnTo>
                  <a:cubicBezTo>
                    <a:pt x="242" y="354"/>
                    <a:pt x="242" y="354"/>
                    <a:pt x="242" y="353"/>
                  </a:cubicBezTo>
                  <a:lnTo>
                    <a:pt x="242" y="3"/>
                  </a:lnTo>
                  <a:cubicBezTo>
                    <a:pt x="242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8"/>
            <p:cNvSpPr/>
            <p:nvPr/>
          </p:nvSpPr>
          <p:spPr>
            <a:xfrm>
              <a:off x="4022499" y="3697740"/>
              <a:ext cx="22484" cy="32889"/>
            </a:xfrm>
            <a:custGeom>
              <a:rect b="b" l="l" r="r" t="t"/>
              <a:pathLst>
                <a:path extrusionOk="0" h="354" w="242">
                  <a:moveTo>
                    <a:pt x="182" y="60"/>
                  </a:moveTo>
                  <a:lnTo>
                    <a:pt x="182" y="296"/>
                  </a:lnTo>
                  <a:lnTo>
                    <a:pt x="57" y="296"/>
                  </a:lnTo>
                  <a:lnTo>
                    <a:pt x="57" y="60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3"/>
                  </a:cubicBezTo>
                  <a:lnTo>
                    <a:pt x="0" y="353"/>
                  </a:lnTo>
                  <a:cubicBezTo>
                    <a:pt x="0" y="353"/>
                    <a:pt x="0" y="354"/>
                    <a:pt x="1" y="354"/>
                  </a:cubicBezTo>
                  <a:lnTo>
                    <a:pt x="241" y="354"/>
                  </a:lnTo>
                  <a:cubicBezTo>
                    <a:pt x="241" y="354"/>
                    <a:pt x="242" y="354"/>
                    <a:pt x="242" y="353"/>
                  </a:cubicBezTo>
                  <a:lnTo>
                    <a:pt x="242" y="3"/>
                  </a:lnTo>
                  <a:cubicBezTo>
                    <a:pt x="242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8"/>
            <p:cNvSpPr/>
            <p:nvPr/>
          </p:nvSpPr>
          <p:spPr>
            <a:xfrm>
              <a:off x="3801098" y="3738062"/>
              <a:ext cx="22577" cy="32889"/>
            </a:xfrm>
            <a:custGeom>
              <a:rect b="b" l="l" r="r" t="t"/>
              <a:pathLst>
                <a:path extrusionOk="0" h="354" w="243">
                  <a:moveTo>
                    <a:pt x="183" y="60"/>
                  </a:moveTo>
                  <a:lnTo>
                    <a:pt x="183" y="296"/>
                  </a:lnTo>
                  <a:lnTo>
                    <a:pt x="59" y="296"/>
                  </a:lnTo>
                  <a:lnTo>
                    <a:pt x="59" y="60"/>
                  </a:lnTo>
                  <a:close/>
                  <a:moveTo>
                    <a:pt x="2" y="1"/>
                  </a:moveTo>
                  <a:cubicBezTo>
                    <a:pt x="0" y="1"/>
                    <a:pt x="0" y="1"/>
                    <a:pt x="0" y="2"/>
                  </a:cubicBezTo>
                  <a:lnTo>
                    <a:pt x="0" y="353"/>
                  </a:lnTo>
                  <a:cubicBezTo>
                    <a:pt x="0" y="354"/>
                    <a:pt x="0" y="354"/>
                    <a:pt x="2" y="354"/>
                  </a:cubicBezTo>
                  <a:lnTo>
                    <a:pt x="241" y="354"/>
                  </a:lnTo>
                  <a:cubicBezTo>
                    <a:pt x="243" y="354"/>
                    <a:pt x="243" y="353"/>
                    <a:pt x="243" y="353"/>
                  </a:cubicBezTo>
                  <a:lnTo>
                    <a:pt x="243" y="2"/>
                  </a:lnTo>
                  <a:cubicBezTo>
                    <a:pt x="243" y="2"/>
                    <a:pt x="243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8"/>
            <p:cNvSpPr/>
            <p:nvPr/>
          </p:nvSpPr>
          <p:spPr>
            <a:xfrm>
              <a:off x="3845322" y="3738062"/>
              <a:ext cx="22669" cy="32889"/>
            </a:xfrm>
            <a:custGeom>
              <a:rect b="b" l="l" r="r" t="t"/>
              <a:pathLst>
                <a:path extrusionOk="0" h="354" w="244">
                  <a:moveTo>
                    <a:pt x="183" y="60"/>
                  </a:moveTo>
                  <a:lnTo>
                    <a:pt x="183" y="296"/>
                  </a:lnTo>
                  <a:lnTo>
                    <a:pt x="59" y="296"/>
                  </a:lnTo>
                  <a:lnTo>
                    <a:pt x="59" y="60"/>
                  </a:lnTo>
                  <a:close/>
                  <a:moveTo>
                    <a:pt x="3" y="1"/>
                  </a:moveTo>
                  <a:cubicBezTo>
                    <a:pt x="1" y="1"/>
                    <a:pt x="1" y="1"/>
                    <a:pt x="1" y="2"/>
                  </a:cubicBezTo>
                  <a:lnTo>
                    <a:pt x="1" y="353"/>
                  </a:lnTo>
                  <a:cubicBezTo>
                    <a:pt x="1" y="354"/>
                    <a:pt x="1" y="354"/>
                    <a:pt x="3" y="354"/>
                  </a:cubicBezTo>
                  <a:lnTo>
                    <a:pt x="242" y="354"/>
                  </a:lnTo>
                  <a:lnTo>
                    <a:pt x="243" y="353"/>
                  </a:lnTo>
                  <a:lnTo>
                    <a:pt x="243" y="2"/>
                  </a:lnTo>
                  <a:cubicBezTo>
                    <a:pt x="243" y="2"/>
                    <a:pt x="243" y="1"/>
                    <a:pt x="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8"/>
            <p:cNvSpPr/>
            <p:nvPr/>
          </p:nvSpPr>
          <p:spPr>
            <a:xfrm>
              <a:off x="3889640" y="3738062"/>
              <a:ext cx="22577" cy="32889"/>
            </a:xfrm>
            <a:custGeom>
              <a:rect b="b" l="l" r="r" t="t"/>
              <a:pathLst>
                <a:path extrusionOk="0" h="354" w="243">
                  <a:moveTo>
                    <a:pt x="183" y="60"/>
                  </a:moveTo>
                  <a:lnTo>
                    <a:pt x="183" y="296"/>
                  </a:lnTo>
                  <a:lnTo>
                    <a:pt x="59" y="296"/>
                  </a:lnTo>
                  <a:lnTo>
                    <a:pt x="59" y="60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lnTo>
                    <a:pt x="1" y="353"/>
                  </a:lnTo>
                  <a:cubicBezTo>
                    <a:pt x="1" y="354"/>
                    <a:pt x="1" y="354"/>
                    <a:pt x="2" y="354"/>
                  </a:cubicBezTo>
                  <a:lnTo>
                    <a:pt x="241" y="354"/>
                  </a:lnTo>
                  <a:cubicBezTo>
                    <a:pt x="242" y="354"/>
                    <a:pt x="242" y="353"/>
                    <a:pt x="242" y="353"/>
                  </a:cubicBezTo>
                  <a:lnTo>
                    <a:pt x="242" y="2"/>
                  </a:lnTo>
                  <a:cubicBezTo>
                    <a:pt x="242" y="2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8"/>
            <p:cNvSpPr/>
            <p:nvPr/>
          </p:nvSpPr>
          <p:spPr>
            <a:xfrm>
              <a:off x="3933957" y="3738062"/>
              <a:ext cx="22484" cy="32889"/>
            </a:xfrm>
            <a:custGeom>
              <a:rect b="b" l="l" r="r" t="t"/>
              <a:pathLst>
                <a:path extrusionOk="0" h="354" w="242">
                  <a:moveTo>
                    <a:pt x="182" y="60"/>
                  </a:moveTo>
                  <a:lnTo>
                    <a:pt x="182" y="296"/>
                  </a:lnTo>
                  <a:lnTo>
                    <a:pt x="58" y="296"/>
                  </a:lnTo>
                  <a:lnTo>
                    <a:pt x="58" y="60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lnTo>
                    <a:pt x="1" y="353"/>
                  </a:lnTo>
                  <a:cubicBezTo>
                    <a:pt x="1" y="354"/>
                    <a:pt x="1" y="354"/>
                    <a:pt x="2" y="354"/>
                  </a:cubicBezTo>
                  <a:lnTo>
                    <a:pt x="241" y="354"/>
                  </a:lnTo>
                  <a:lnTo>
                    <a:pt x="242" y="353"/>
                  </a:lnTo>
                  <a:lnTo>
                    <a:pt x="242" y="2"/>
                  </a:lnTo>
                  <a:cubicBezTo>
                    <a:pt x="242" y="2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8"/>
            <p:cNvSpPr/>
            <p:nvPr/>
          </p:nvSpPr>
          <p:spPr>
            <a:xfrm>
              <a:off x="3978181" y="3738062"/>
              <a:ext cx="22484" cy="32889"/>
            </a:xfrm>
            <a:custGeom>
              <a:rect b="b" l="l" r="r" t="t"/>
              <a:pathLst>
                <a:path extrusionOk="0" h="354" w="242">
                  <a:moveTo>
                    <a:pt x="183" y="60"/>
                  </a:moveTo>
                  <a:lnTo>
                    <a:pt x="183" y="296"/>
                  </a:lnTo>
                  <a:lnTo>
                    <a:pt x="59" y="296"/>
                  </a:lnTo>
                  <a:lnTo>
                    <a:pt x="59" y="60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lnTo>
                    <a:pt x="0" y="353"/>
                  </a:lnTo>
                  <a:cubicBezTo>
                    <a:pt x="0" y="354"/>
                    <a:pt x="0" y="354"/>
                    <a:pt x="1" y="354"/>
                  </a:cubicBezTo>
                  <a:lnTo>
                    <a:pt x="241" y="354"/>
                  </a:lnTo>
                  <a:cubicBezTo>
                    <a:pt x="242" y="354"/>
                    <a:pt x="242" y="353"/>
                    <a:pt x="242" y="353"/>
                  </a:cubicBezTo>
                  <a:lnTo>
                    <a:pt x="242" y="2"/>
                  </a:lnTo>
                  <a:cubicBezTo>
                    <a:pt x="242" y="2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8"/>
            <p:cNvSpPr/>
            <p:nvPr/>
          </p:nvSpPr>
          <p:spPr>
            <a:xfrm>
              <a:off x="4022499" y="3738062"/>
              <a:ext cx="22484" cy="32889"/>
            </a:xfrm>
            <a:custGeom>
              <a:rect b="b" l="l" r="r" t="t"/>
              <a:pathLst>
                <a:path extrusionOk="0" h="354" w="242">
                  <a:moveTo>
                    <a:pt x="182" y="60"/>
                  </a:moveTo>
                  <a:lnTo>
                    <a:pt x="182" y="296"/>
                  </a:lnTo>
                  <a:lnTo>
                    <a:pt x="57" y="296"/>
                  </a:lnTo>
                  <a:lnTo>
                    <a:pt x="57" y="60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lnTo>
                    <a:pt x="0" y="353"/>
                  </a:lnTo>
                  <a:cubicBezTo>
                    <a:pt x="0" y="354"/>
                    <a:pt x="0" y="354"/>
                    <a:pt x="1" y="354"/>
                  </a:cubicBezTo>
                  <a:lnTo>
                    <a:pt x="241" y="354"/>
                  </a:lnTo>
                  <a:lnTo>
                    <a:pt x="242" y="353"/>
                  </a:lnTo>
                  <a:lnTo>
                    <a:pt x="242" y="2"/>
                  </a:lnTo>
                  <a:cubicBezTo>
                    <a:pt x="242" y="2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8"/>
            <p:cNvSpPr/>
            <p:nvPr/>
          </p:nvSpPr>
          <p:spPr>
            <a:xfrm>
              <a:off x="3801098" y="3778384"/>
              <a:ext cx="22577" cy="32889"/>
            </a:xfrm>
            <a:custGeom>
              <a:rect b="b" l="l" r="r" t="t"/>
              <a:pathLst>
                <a:path extrusionOk="0" h="354" w="243">
                  <a:moveTo>
                    <a:pt x="183" y="59"/>
                  </a:moveTo>
                  <a:lnTo>
                    <a:pt x="183" y="294"/>
                  </a:lnTo>
                  <a:lnTo>
                    <a:pt x="59" y="294"/>
                  </a:lnTo>
                  <a:lnTo>
                    <a:pt x="59" y="59"/>
                  </a:lnTo>
                  <a:close/>
                  <a:moveTo>
                    <a:pt x="2" y="1"/>
                  </a:moveTo>
                  <a:cubicBezTo>
                    <a:pt x="0" y="1"/>
                    <a:pt x="0" y="1"/>
                    <a:pt x="0" y="2"/>
                  </a:cubicBezTo>
                  <a:lnTo>
                    <a:pt x="0" y="352"/>
                  </a:lnTo>
                  <a:cubicBezTo>
                    <a:pt x="0" y="352"/>
                    <a:pt x="0" y="354"/>
                    <a:pt x="2" y="354"/>
                  </a:cubicBezTo>
                  <a:lnTo>
                    <a:pt x="241" y="354"/>
                  </a:lnTo>
                  <a:cubicBezTo>
                    <a:pt x="243" y="354"/>
                    <a:pt x="243" y="353"/>
                    <a:pt x="243" y="352"/>
                  </a:cubicBezTo>
                  <a:lnTo>
                    <a:pt x="243" y="2"/>
                  </a:lnTo>
                  <a:cubicBezTo>
                    <a:pt x="243" y="1"/>
                    <a:pt x="243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8"/>
            <p:cNvSpPr/>
            <p:nvPr/>
          </p:nvSpPr>
          <p:spPr>
            <a:xfrm>
              <a:off x="3845322" y="3778384"/>
              <a:ext cx="22669" cy="32889"/>
            </a:xfrm>
            <a:custGeom>
              <a:rect b="b" l="l" r="r" t="t"/>
              <a:pathLst>
                <a:path extrusionOk="0" h="354" w="244">
                  <a:moveTo>
                    <a:pt x="183" y="59"/>
                  </a:moveTo>
                  <a:lnTo>
                    <a:pt x="183" y="294"/>
                  </a:lnTo>
                  <a:lnTo>
                    <a:pt x="59" y="294"/>
                  </a:lnTo>
                  <a:lnTo>
                    <a:pt x="59" y="59"/>
                  </a:lnTo>
                  <a:close/>
                  <a:moveTo>
                    <a:pt x="3" y="1"/>
                  </a:moveTo>
                  <a:cubicBezTo>
                    <a:pt x="1" y="1"/>
                    <a:pt x="1" y="1"/>
                    <a:pt x="1" y="2"/>
                  </a:cubicBezTo>
                  <a:lnTo>
                    <a:pt x="1" y="352"/>
                  </a:lnTo>
                  <a:cubicBezTo>
                    <a:pt x="1" y="352"/>
                    <a:pt x="1" y="354"/>
                    <a:pt x="3" y="354"/>
                  </a:cubicBezTo>
                  <a:lnTo>
                    <a:pt x="242" y="354"/>
                  </a:lnTo>
                  <a:lnTo>
                    <a:pt x="243" y="352"/>
                  </a:lnTo>
                  <a:lnTo>
                    <a:pt x="243" y="2"/>
                  </a:lnTo>
                  <a:cubicBezTo>
                    <a:pt x="243" y="1"/>
                    <a:pt x="243" y="1"/>
                    <a:pt x="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8"/>
            <p:cNvSpPr/>
            <p:nvPr/>
          </p:nvSpPr>
          <p:spPr>
            <a:xfrm>
              <a:off x="3889640" y="3778384"/>
              <a:ext cx="22577" cy="32889"/>
            </a:xfrm>
            <a:custGeom>
              <a:rect b="b" l="l" r="r" t="t"/>
              <a:pathLst>
                <a:path extrusionOk="0" h="354" w="243">
                  <a:moveTo>
                    <a:pt x="183" y="59"/>
                  </a:moveTo>
                  <a:lnTo>
                    <a:pt x="183" y="294"/>
                  </a:lnTo>
                  <a:lnTo>
                    <a:pt x="59" y="294"/>
                  </a:lnTo>
                  <a:lnTo>
                    <a:pt x="59" y="59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lnTo>
                    <a:pt x="1" y="352"/>
                  </a:lnTo>
                  <a:cubicBezTo>
                    <a:pt x="1" y="352"/>
                    <a:pt x="1" y="354"/>
                    <a:pt x="2" y="354"/>
                  </a:cubicBezTo>
                  <a:lnTo>
                    <a:pt x="241" y="354"/>
                  </a:lnTo>
                  <a:cubicBezTo>
                    <a:pt x="242" y="354"/>
                    <a:pt x="242" y="353"/>
                    <a:pt x="242" y="352"/>
                  </a:cubicBezTo>
                  <a:lnTo>
                    <a:pt x="242" y="2"/>
                  </a:lnTo>
                  <a:cubicBezTo>
                    <a:pt x="242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8"/>
            <p:cNvSpPr/>
            <p:nvPr/>
          </p:nvSpPr>
          <p:spPr>
            <a:xfrm>
              <a:off x="3933957" y="3778384"/>
              <a:ext cx="22484" cy="32889"/>
            </a:xfrm>
            <a:custGeom>
              <a:rect b="b" l="l" r="r" t="t"/>
              <a:pathLst>
                <a:path extrusionOk="0" h="354" w="242">
                  <a:moveTo>
                    <a:pt x="58" y="58"/>
                  </a:moveTo>
                  <a:cubicBezTo>
                    <a:pt x="58" y="58"/>
                    <a:pt x="58" y="58"/>
                    <a:pt x="58" y="59"/>
                  </a:cubicBezTo>
                  <a:lnTo>
                    <a:pt x="182" y="59"/>
                  </a:lnTo>
                  <a:lnTo>
                    <a:pt x="182" y="294"/>
                  </a:lnTo>
                  <a:lnTo>
                    <a:pt x="58" y="294"/>
                  </a:lnTo>
                  <a:lnTo>
                    <a:pt x="58" y="59"/>
                  </a:lnTo>
                  <a:cubicBezTo>
                    <a:pt x="58" y="58"/>
                    <a:pt x="58" y="58"/>
                    <a:pt x="58" y="58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lnTo>
                    <a:pt x="1" y="352"/>
                  </a:lnTo>
                  <a:cubicBezTo>
                    <a:pt x="1" y="352"/>
                    <a:pt x="1" y="354"/>
                    <a:pt x="2" y="354"/>
                  </a:cubicBezTo>
                  <a:lnTo>
                    <a:pt x="241" y="354"/>
                  </a:lnTo>
                  <a:lnTo>
                    <a:pt x="242" y="352"/>
                  </a:lnTo>
                  <a:lnTo>
                    <a:pt x="242" y="2"/>
                  </a:lnTo>
                  <a:cubicBezTo>
                    <a:pt x="242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8"/>
            <p:cNvSpPr/>
            <p:nvPr/>
          </p:nvSpPr>
          <p:spPr>
            <a:xfrm>
              <a:off x="3978181" y="3778384"/>
              <a:ext cx="22484" cy="32889"/>
            </a:xfrm>
            <a:custGeom>
              <a:rect b="b" l="l" r="r" t="t"/>
              <a:pathLst>
                <a:path extrusionOk="0" h="354" w="242">
                  <a:moveTo>
                    <a:pt x="183" y="59"/>
                  </a:moveTo>
                  <a:lnTo>
                    <a:pt x="183" y="294"/>
                  </a:lnTo>
                  <a:lnTo>
                    <a:pt x="59" y="294"/>
                  </a:lnTo>
                  <a:lnTo>
                    <a:pt x="59" y="59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lnTo>
                    <a:pt x="0" y="352"/>
                  </a:lnTo>
                  <a:cubicBezTo>
                    <a:pt x="0" y="352"/>
                    <a:pt x="0" y="354"/>
                    <a:pt x="1" y="354"/>
                  </a:cubicBezTo>
                  <a:lnTo>
                    <a:pt x="241" y="354"/>
                  </a:lnTo>
                  <a:cubicBezTo>
                    <a:pt x="242" y="354"/>
                    <a:pt x="242" y="353"/>
                    <a:pt x="242" y="352"/>
                  </a:cubicBezTo>
                  <a:lnTo>
                    <a:pt x="242" y="2"/>
                  </a:lnTo>
                  <a:cubicBezTo>
                    <a:pt x="242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8"/>
            <p:cNvSpPr/>
            <p:nvPr/>
          </p:nvSpPr>
          <p:spPr>
            <a:xfrm>
              <a:off x="4022499" y="3778384"/>
              <a:ext cx="22484" cy="32889"/>
            </a:xfrm>
            <a:custGeom>
              <a:rect b="b" l="l" r="r" t="t"/>
              <a:pathLst>
                <a:path extrusionOk="0" h="354" w="242">
                  <a:moveTo>
                    <a:pt x="58" y="58"/>
                  </a:moveTo>
                  <a:cubicBezTo>
                    <a:pt x="58" y="58"/>
                    <a:pt x="58" y="58"/>
                    <a:pt x="57" y="59"/>
                  </a:cubicBezTo>
                  <a:lnTo>
                    <a:pt x="182" y="59"/>
                  </a:lnTo>
                  <a:lnTo>
                    <a:pt x="182" y="294"/>
                  </a:lnTo>
                  <a:lnTo>
                    <a:pt x="57" y="294"/>
                  </a:lnTo>
                  <a:lnTo>
                    <a:pt x="57" y="59"/>
                  </a:lnTo>
                  <a:cubicBezTo>
                    <a:pt x="57" y="58"/>
                    <a:pt x="58" y="58"/>
                    <a:pt x="58" y="58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lnTo>
                    <a:pt x="0" y="352"/>
                  </a:lnTo>
                  <a:cubicBezTo>
                    <a:pt x="0" y="352"/>
                    <a:pt x="0" y="354"/>
                    <a:pt x="1" y="354"/>
                  </a:cubicBezTo>
                  <a:lnTo>
                    <a:pt x="241" y="354"/>
                  </a:lnTo>
                  <a:lnTo>
                    <a:pt x="242" y="352"/>
                  </a:lnTo>
                  <a:lnTo>
                    <a:pt x="242" y="2"/>
                  </a:lnTo>
                  <a:cubicBezTo>
                    <a:pt x="242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8" name="Google Shape;3608;p28"/>
            <p:cNvGrpSpPr/>
            <p:nvPr/>
          </p:nvGrpSpPr>
          <p:grpSpPr>
            <a:xfrm>
              <a:off x="3753705" y="3657766"/>
              <a:ext cx="347280" cy="210337"/>
              <a:chOff x="3638380" y="3782476"/>
              <a:chExt cx="414217" cy="250879"/>
            </a:xfrm>
          </p:grpSpPr>
          <p:sp>
            <p:nvSpPr>
              <p:cNvPr id="3609" name="Google Shape;3609;p28"/>
              <p:cNvSpPr/>
              <p:nvPr/>
            </p:nvSpPr>
            <p:spPr>
              <a:xfrm>
                <a:off x="3638380" y="3782476"/>
                <a:ext cx="414217" cy="250879"/>
              </a:xfrm>
              <a:custGeom>
                <a:rect b="b" l="l" r="r" t="t"/>
                <a:pathLst>
                  <a:path extrusionOk="0" h="2264" w="3738">
                    <a:moveTo>
                      <a:pt x="3676" y="60"/>
                    </a:moveTo>
                    <a:lnTo>
                      <a:pt x="3676" y="330"/>
                    </a:lnTo>
                    <a:lnTo>
                      <a:pt x="3459" y="330"/>
                    </a:lnTo>
                    <a:lnTo>
                      <a:pt x="3459" y="2204"/>
                    </a:lnTo>
                    <a:lnTo>
                      <a:pt x="233" y="2204"/>
                    </a:lnTo>
                    <a:lnTo>
                      <a:pt x="233" y="330"/>
                    </a:lnTo>
                    <a:lnTo>
                      <a:pt x="57" y="330"/>
                    </a:lnTo>
                    <a:lnTo>
                      <a:pt x="57" y="60"/>
                    </a:lnTo>
                    <a:close/>
                    <a:moveTo>
                      <a:pt x="1" y="0"/>
                    </a:moveTo>
                    <a:lnTo>
                      <a:pt x="1" y="388"/>
                    </a:lnTo>
                    <a:lnTo>
                      <a:pt x="177" y="388"/>
                    </a:lnTo>
                    <a:lnTo>
                      <a:pt x="177" y="2264"/>
                    </a:lnTo>
                    <a:lnTo>
                      <a:pt x="3520" y="2264"/>
                    </a:lnTo>
                    <a:lnTo>
                      <a:pt x="3520" y="388"/>
                    </a:lnTo>
                    <a:lnTo>
                      <a:pt x="3737" y="388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28"/>
              <p:cNvSpPr/>
              <p:nvPr/>
            </p:nvSpPr>
            <p:spPr>
              <a:xfrm>
                <a:off x="3694783" y="3830014"/>
                <a:ext cx="26927" cy="39228"/>
              </a:xfrm>
              <a:custGeom>
                <a:rect b="b" l="l" r="r" t="t"/>
                <a:pathLst>
                  <a:path extrusionOk="0" h="354" w="243">
                    <a:moveTo>
                      <a:pt x="183" y="60"/>
                    </a:moveTo>
                    <a:lnTo>
                      <a:pt x="183" y="296"/>
                    </a:lnTo>
                    <a:lnTo>
                      <a:pt x="59" y="296"/>
                    </a:lnTo>
                    <a:lnTo>
                      <a:pt x="59" y="60"/>
                    </a:lnTo>
                    <a:close/>
                    <a:moveTo>
                      <a:pt x="2" y="1"/>
                    </a:moveTo>
                    <a:cubicBezTo>
                      <a:pt x="0" y="1"/>
                      <a:pt x="0" y="1"/>
                      <a:pt x="0" y="3"/>
                    </a:cubicBezTo>
                    <a:lnTo>
                      <a:pt x="0" y="353"/>
                    </a:lnTo>
                    <a:cubicBezTo>
                      <a:pt x="0" y="353"/>
                      <a:pt x="0" y="354"/>
                      <a:pt x="2" y="354"/>
                    </a:cubicBezTo>
                    <a:lnTo>
                      <a:pt x="241" y="354"/>
                    </a:lnTo>
                    <a:cubicBezTo>
                      <a:pt x="243" y="354"/>
                      <a:pt x="243" y="354"/>
                      <a:pt x="243" y="353"/>
                    </a:cubicBezTo>
                    <a:lnTo>
                      <a:pt x="243" y="3"/>
                    </a:lnTo>
                    <a:cubicBezTo>
                      <a:pt x="243" y="1"/>
                      <a:pt x="243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28"/>
              <p:cNvSpPr/>
              <p:nvPr/>
            </p:nvSpPr>
            <p:spPr>
              <a:xfrm>
                <a:off x="3747530" y="3830014"/>
                <a:ext cx="27038" cy="39228"/>
              </a:xfrm>
              <a:custGeom>
                <a:rect b="b" l="l" r="r" t="t"/>
                <a:pathLst>
                  <a:path extrusionOk="0" h="354" w="244">
                    <a:moveTo>
                      <a:pt x="183" y="60"/>
                    </a:moveTo>
                    <a:lnTo>
                      <a:pt x="183" y="296"/>
                    </a:lnTo>
                    <a:lnTo>
                      <a:pt x="59" y="296"/>
                    </a:lnTo>
                    <a:lnTo>
                      <a:pt x="59" y="60"/>
                    </a:lnTo>
                    <a:close/>
                    <a:moveTo>
                      <a:pt x="3" y="1"/>
                    </a:moveTo>
                    <a:cubicBezTo>
                      <a:pt x="1" y="1"/>
                      <a:pt x="1" y="1"/>
                      <a:pt x="1" y="3"/>
                    </a:cubicBezTo>
                    <a:lnTo>
                      <a:pt x="1" y="353"/>
                    </a:lnTo>
                    <a:cubicBezTo>
                      <a:pt x="1" y="353"/>
                      <a:pt x="1" y="354"/>
                      <a:pt x="3" y="354"/>
                    </a:cubicBezTo>
                    <a:lnTo>
                      <a:pt x="242" y="354"/>
                    </a:lnTo>
                    <a:cubicBezTo>
                      <a:pt x="242" y="354"/>
                      <a:pt x="243" y="354"/>
                      <a:pt x="243" y="353"/>
                    </a:cubicBezTo>
                    <a:lnTo>
                      <a:pt x="243" y="3"/>
                    </a:lnTo>
                    <a:cubicBezTo>
                      <a:pt x="243" y="1"/>
                      <a:pt x="243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28"/>
              <p:cNvSpPr/>
              <p:nvPr/>
            </p:nvSpPr>
            <p:spPr>
              <a:xfrm>
                <a:off x="3800388" y="3830014"/>
                <a:ext cx="26927" cy="39228"/>
              </a:xfrm>
              <a:custGeom>
                <a:rect b="b" l="l" r="r" t="t"/>
                <a:pathLst>
                  <a:path extrusionOk="0" h="354" w="243">
                    <a:moveTo>
                      <a:pt x="183" y="60"/>
                    </a:moveTo>
                    <a:lnTo>
                      <a:pt x="183" y="296"/>
                    </a:lnTo>
                    <a:lnTo>
                      <a:pt x="59" y="296"/>
                    </a:lnTo>
                    <a:lnTo>
                      <a:pt x="59" y="60"/>
                    </a:lnTo>
                    <a:close/>
                    <a:moveTo>
                      <a:pt x="2" y="1"/>
                    </a:moveTo>
                    <a:cubicBezTo>
                      <a:pt x="1" y="1"/>
                      <a:pt x="1" y="1"/>
                      <a:pt x="1" y="3"/>
                    </a:cubicBezTo>
                    <a:lnTo>
                      <a:pt x="1" y="353"/>
                    </a:lnTo>
                    <a:cubicBezTo>
                      <a:pt x="1" y="353"/>
                      <a:pt x="1" y="354"/>
                      <a:pt x="2" y="354"/>
                    </a:cubicBezTo>
                    <a:lnTo>
                      <a:pt x="241" y="354"/>
                    </a:lnTo>
                    <a:cubicBezTo>
                      <a:pt x="242" y="354"/>
                      <a:pt x="242" y="354"/>
                      <a:pt x="242" y="353"/>
                    </a:cubicBezTo>
                    <a:lnTo>
                      <a:pt x="242" y="3"/>
                    </a:lnTo>
                    <a:cubicBezTo>
                      <a:pt x="242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28"/>
              <p:cNvSpPr/>
              <p:nvPr/>
            </p:nvSpPr>
            <p:spPr>
              <a:xfrm>
                <a:off x="3853245" y="3830014"/>
                <a:ext cx="26817" cy="39228"/>
              </a:xfrm>
              <a:custGeom>
                <a:rect b="b" l="l" r="r" t="t"/>
                <a:pathLst>
                  <a:path extrusionOk="0" h="354" w="242">
                    <a:moveTo>
                      <a:pt x="182" y="60"/>
                    </a:moveTo>
                    <a:lnTo>
                      <a:pt x="182" y="296"/>
                    </a:lnTo>
                    <a:lnTo>
                      <a:pt x="58" y="296"/>
                    </a:lnTo>
                    <a:lnTo>
                      <a:pt x="58" y="60"/>
                    </a:lnTo>
                    <a:close/>
                    <a:moveTo>
                      <a:pt x="2" y="1"/>
                    </a:moveTo>
                    <a:cubicBezTo>
                      <a:pt x="1" y="1"/>
                      <a:pt x="1" y="1"/>
                      <a:pt x="1" y="3"/>
                    </a:cubicBezTo>
                    <a:lnTo>
                      <a:pt x="1" y="353"/>
                    </a:lnTo>
                    <a:cubicBezTo>
                      <a:pt x="1" y="353"/>
                      <a:pt x="1" y="354"/>
                      <a:pt x="2" y="354"/>
                    </a:cubicBezTo>
                    <a:lnTo>
                      <a:pt x="241" y="354"/>
                    </a:lnTo>
                    <a:cubicBezTo>
                      <a:pt x="241" y="354"/>
                      <a:pt x="242" y="354"/>
                      <a:pt x="242" y="353"/>
                    </a:cubicBezTo>
                    <a:lnTo>
                      <a:pt x="242" y="3"/>
                    </a:lnTo>
                    <a:cubicBezTo>
                      <a:pt x="242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28"/>
              <p:cNvSpPr/>
              <p:nvPr/>
            </p:nvSpPr>
            <p:spPr>
              <a:xfrm>
                <a:off x="3905992" y="3830014"/>
                <a:ext cx="26817" cy="39228"/>
              </a:xfrm>
              <a:custGeom>
                <a:rect b="b" l="l" r="r" t="t"/>
                <a:pathLst>
                  <a:path extrusionOk="0" h="354" w="242">
                    <a:moveTo>
                      <a:pt x="183" y="60"/>
                    </a:moveTo>
                    <a:lnTo>
                      <a:pt x="183" y="296"/>
                    </a:lnTo>
                    <a:lnTo>
                      <a:pt x="59" y="296"/>
                    </a:lnTo>
                    <a:lnTo>
                      <a:pt x="59" y="60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3"/>
                    </a:cubicBezTo>
                    <a:lnTo>
                      <a:pt x="0" y="353"/>
                    </a:lnTo>
                    <a:cubicBezTo>
                      <a:pt x="0" y="353"/>
                      <a:pt x="0" y="354"/>
                      <a:pt x="1" y="354"/>
                    </a:cubicBezTo>
                    <a:lnTo>
                      <a:pt x="241" y="354"/>
                    </a:lnTo>
                    <a:cubicBezTo>
                      <a:pt x="242" y="354"/>
                      <a:pt x="242" y="354"/>
                      <a:pt x="242" y="353"/>
                    </a:cubicBezTo>
                    <a:lnTo>
                      <a:pt x="242" y="3"/>
                    </a:lnTo>
                    <a:cubicBezTo>
                      <a:pt x="242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28"/>
              <p:cNvSpPr/>
              <p:nvPr/>
            </p:nvSpPr>
            <p:spPr>
              <a:xfrm>
                <a:off x="3958849" y="3830014"/>
                <a:ext cx="26817" cy="39228"/>
              </a:xfrm>
              <a:custGeom>
                <a:rect b="b" l="l" r="r" t="t"/>
                <a:pathLst>
                  <a:path extrusionOk="0" h="354" w="242">
                    <a:moveTo>
                      <a:pt x="182" y="60"/>
                    </a:moveTo>
                    <a:lnTo>
                      <a:pt x="182" y="296"/>
                    </a:lnTo>
                    <a:lnTo>
                      <a:pt x="57" y="296"/>
                    </a:lnTo>
                    <a:lnTo>
                      <a:pt x="57" y="60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3"/>
                    </a:cubicBezTo>
                    <a:lnTo>
                      <a:pt x="0" y="353"/>
                    </a:lnTo>
                    <a:cubicBezTo>
                      <a:pt x="0" y="353"/>
                      <a:pt x="0" y="354"/>
                      <a:pt x="1" y="354"/>
                    </a:cubicBezTo>
                    <a:lnTo>
                      <a:pt x="241" y="354"/>
                    </a:lnTo>
                    <a:cubicBezTo>
                      <a:pt x="241" y="354"/>
                      <a:pt x="242" y="354"/>
                      <a:pt x="242" y="353"/>
                    </a:cubicBezTo>
                    <a:lnTo>
                      <a:pt x="242" y="3"/>
                    </a:lnTo>
                    <a:cubicBezTo>
                      <a:pt x="242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28"/>
              <p:cNvSpPr/>
              <p:nvPr/>
            </p:nvSpPr>
            <p:spPr>
              <a:xfrm>
                <a:off x="3694783" y="3878106"/>
                <a:ext cx="26927" cy="39228"/>
              </a:xfrm>
              <a:custGeom>
                <a:rect b="b" l="l" r="r" t="t"/>
                <a:pathLst>
                  <a:path extrusionOk="0" h="354" w="243">
                    <a:moveTo>
                      <a:pt x="183" y="60"/>
                    </a:moveTo>
                    <a:lnTo>
                      <a:pt x="183" y="296"/>
                    </a:lnTo>
                    <a:lnTo>
                      <a:pt x="59" y="296"/>
                    </a:lnTo>
                    <a:lnTo>
                      <a:pt x="59" y="60"/>
                    </a:lnTo>
                    <a:close/>
                    <a:moveTo>
                      <a:pt x="2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53"/>
                    </a:lnTo>
                    <a:cubicBezTo>
                      <a:pt x="0" y="354"/>
                      <a:pt x="0" y="354"/>
                      <a:pt x="2" y="354"/>
                    </a:cubicBezTo>
                    <a:lnTo>
                      <a:pt x="241" y="354"/>
                    </a:lnTo>
                    <a:cubicBezTo>
                      <a:pt x="243" y="354"/>
                      <a:pt x="243" y="353"/>
                      <a:pt x="243" y="353"/>
                    </a:cubicBezTo>
                    <a:lnTo>
                      <a:pt x="243" y="2"/>
                    </a:lnTo>
                    <a:cubicBezTo>
                      <a:pt x="243" y="2"/>
                      <a:pt x="243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28"/>
              <p:cNvSpPr/>
              <p:nvPr/>
            </p:nvSpPr>
            <p:spPr>
              <a:xfrm>
                <a:off x="3747530" y="3878106"/>
                <a:ext cx="27038" cy="39228"/>
              </a:xfrm>
              <a:custGeom>
                <a:rect b="b" l="l" r="r" t="t"/>
                <a:pathLst>
                  <a:path extrusionOk="0" h="354" w="244">
                    <a:moveTo>
                      <a:pt x="183" y="60"/>
                    </a:moveTo>
                    <a:lnTo>
                      <a:pt x="183" y="296"/>
                    </a:lnTo>
                    <a:lnTo>
                      <a:pt x="59" y="296"/>
                    </a:lnTo>
                    <a:lnTo>
                      <a:pt x="59" y="60"/>
                    </a:lnTo>
                    <a:close/>
                    <a:moveTo>
                      <a:pt x="3" y="1"/>
                    </a:moveTo>
                    <a:cubicBezTo>
                      <a:pt x="1" y="1"/>
                      <a:pt x="1" y="1"/>
                      <a:pt x="1" y="2"/>
                    </a:cubicBezTo>
                    <a:lnTo>
                      <a:pt x="1" y="353"/>
                    </a:lnTo>
                    <a:cubicBezTo>
                      <a:pt x="1" y="354"/>
                      <a:pt x="1" y="354"/>
                      <a:pt x="3" y="354"/>
                    </a:cubicBezTo>
                    <a:lnTo>
                      <a:pt x="242" y="354"/>
                    </a:lnTo>
                    <a:lnTo>
                      <a:pt x="243" y="353"/>
                    </a:lnTo>
                    <a:lnTo>
                      <a:pt x="243" y="2"/>
                    </a:lnTo>
                    <a:cubicBezTo>
                      <a:pt x="243" y="2"/>
                      <a:pt x="243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28"/>
              <p:cNvSpPr/>
              <p:nvPr/>
            </p:nvSpPr>
            <p:spPr>
              <a:xfrm>
                <a:off x="3800388" y="3878106"/>
                <a:ext cx="26927" cy="39228"/>
              </a:xfrm>
              <a:custGeom>
                <a:rect b="b" l="l" r="r" t="t"/>
                <a:pathLst>
                  <a:path extrusionOk="0" h="354" w="243">
                    <a:moveTo>
                      <a:pt x="183" y="60"/>
                    </a:moveTo>
                    <a:lnTo>
                      <a:pt x="183" y="296"/>
                    </a:lnTo>
                    <a:lnTo>
                      <a:pt x="59" y="296"/>
                    </a:lnTo>
                    <a:lnTo>
                      <a:pt x="59" y="60"/>
                    </a:lnTo>
                    <a:close/>
                    <a:moveTo>
                      <a:pt x="2" y="1"/>
                    </a:moveTo>
                    <a:cubicBezTo>
                      <a:pt x="1" y="1"/>
                      <a:pt x="1" y="1"/>
                      <a:pt x="1" y="2"/>
                    </a:cubicBezTo>
                    <a:lnTo>
                      <a:pt x="1" y="353"/>
                    </a:lnTo>
                    <a:cubicBezTo>
                      <a:pt x="1" y="354"/>
                      <a:pt x="1" y="354"/>
                      <a:pt x="2" y="354"/>
                    </a:cubicBezTo>
                    <a:lnTo>
                      <a:pt x="241" y="354"/>
                    </a:lnTo>
                    <a:cubicBezTo>
                      <a:pt x="242" y="354"/>
                      <a:pt x="242" y="353"/>
                      <a:pt x="242" y="353"/>
                    </a:cubicBezTo>
                    <a:lnTo>
                      <a:pt x="242" y="2"/>
                    </a:lnTo>
                    <a:cubicBezTo>
                      <a:pt x="242" y="2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28"/>
              <p:cNvSpPr/>
              <p:nvPr/>
            </p:nvSpPr>
            <p:spPr>
              <a:xfrm>
                <a:off x="3853245" y="3878106"/>
                <a:ext cx="26817" cy="39228"/>
              </a:xfrm>
              <a:custGeom>
                <a:rect b="b" l="l" r="r" t="t"/>
                <a:pathLst>
                  <a:path extrusionOk="0" h="354" w="242">
                    <a:moveTo>
                      <a:pt x="182" y="60"/>
                    </a:moveTo>
                    <a:lnTo>
                      <a:pt x="182" y="296"/>
                    </a:lnTo>
                    <a:lnTo>
                      <a:pt x="58" y="296"/>
                    </a:lnTo>
                    <a:lnTo>
                      <a:pt x="58" y="60"/>
                    </a:lnTo>
                    <a:close/>
                    <a:moveTo>
                      <a:pt x="2" y="1"/>
                    </a:moveTo>
                    <a:cubicBezTo>
                      <a:pt x="1" y="1"/>
                      <a:pt x="1" y="1"/>
                      <a:pt x="1" y="2"/>
                    </a:cubicBezTo>
                    <a:lnTo>
                      <a:pt x="1" y="353"/>
                    </a:lnTo>
                    <a:cubicBezTo>
                      <a:pt x="1" y="354"/>
                      <a:pt x="1" y="354"/>
                      <a:pt x="2" y="354"/>
                    </a:cubicBezTo>
                    <a:lnTo>
                      <a:pt x="241" y="354"/>
                    </a:lnTo>
                    <a:lnTo>
                      <a:pt x="242" y="353"/>
                    </a:lnTo>
                    <a:lnTo>
                      <a:pt x="242" y="2"/>
                    </a:lnTo>
                    <a:cubicBezTo>
                      <a:pt x="242" y="2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28"/>
              <p:cNvSpPr/>
              <p:nvPr/>
            </p:nvSpPr>
            <p:spPr>
              <a:xfrm>
                <a:off x="3905992" y="3878106"/>
                <a:ext cx="26817" cy="39228"/>
              </a:xfrm>
              <a:custGeom>
                <a:rect b="b" l="l" r="r" t="t"/>
                <a:pathLst>
                  <a:path extrusionOk="0" h="354" w="242">
                    <a:moveTo>
                      <a:pt x="183" y="60"/>
                    </a:moveTo>
                    <a:lnTo>
                      <a:pt x="183" y="296"/>
                    </a:lnTo>
                    <a:lnTo>
                      <a:pt x="59" y="296"/>
                    </a:lnTo>
                    <a:lnTo>
                      <a:pt x="59" y="60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53"/>
                    </a:lnTo>
                    <a:cubicBezTo>
                      <a:pt x="0" y="354"/>
                      <a:pt x="0" y="354"/>
                      <a:pt x="1" y="354"/>
                    </a:cubicBezTo>
                    <a:lnTo>
                      <a:pt x="241" y="354"/>
                    </a:lnTo>
                    <a:cubicBezTo>
                      <a:pt x="242" y="354"/>
                      <a:pt x="242" y="353"/>
                      <a:pt x="242" y="353"/>
                    </a:cubicBezTo>
                    <a:lnTo>
                      <a:pt x="242" y="2"/>
                    </a:lnTo>
                    <a:cubicBezTo>
                      <a:pt x="242" y="2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28"/>
              <p:cNvSpPr/>
              <p:nvPr/>
            </p:nvSpPr>
            <p:spPr>
              <a:xfrm>
                <a:off x="3958849" y="3878106"/>
                <a:ext cx="26817" cy="39228"/>
              </a:xfrm>
              <a:custGeom>
                <a:rect b="b" l="l" r="r" t="t"/>
                <a:pathLst>
                  <a:path extrusionOk="0" h="354" w="242">
                    <a:moveTo>
                      <a:pt x="182" y="60"/>
                    </a:moveTo>
                    <a:lnTo>
                      <a:pt x="182" y="296"/>
                    </a:lnTo>
                    <a:lnTo>
                      <a:pt x="57" y="296"/>
                    </a:lnTo>
                    <a:lnTo>
                      <a:pt x="57" y="60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53"/>
                    </a:lnTo>
                    <a:cubicBezTo>
                      <a:pt x="0" y="354"/>
                      <a:pt x="0" y="354"/>
                      <a:pt x="1" y="354"/>
                    </a:cubicBezTo>
                    <a:lnTo>
                      <a:pt x="241" y="354"/>
                    </a:lnTo>
                    <a:lnTo>
                      <a:pt x="242" y="353"/>
                    </a:lnTo>
                    <a:lnTo>
                      <a:pt x="242" y="2"/>
                    </a:lnTo>
                    <a:cubicBezTo>
                      <a:pt x="242" y="2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28"/>
              <p:cNvSpPr/>
              <p:nvPr/>
            </p:nvSpPr>
            <p:spPr>
              <a:xfrm>
                <a:off x="3694783" y="3926199"/>
                <a:ext cx="26927" cy="39228"/>
              </a:xfrm>
              <a:custGeom>
                <a:rect b="b" l="l" r="r" t="t"/>
                <a:pathLst>
                  <a:path extrusionOk="0" h="354" w="243">
                    <a:moveTo>
                      <a:pt x="183" y="59"/>
                    </a:moveTo>
                    <a:lnTo>
                      <a:pt x="183" y="294"/>
                    </a:lnTo>
                    <a:lnTo>
                      <a:pt x="59" y="294"/>
                    </a:lnTo>
                    <a:lnTo>
                      <a:pt x="59" y="59"/>
                    </a:lnTo>
                    <a:close/>
                    <a:moveTo>
                      <a:pt x="2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52"/>
                    </a:lnTo>
                    <a:cubicBezTo>
                      <a:pt x="0" y="352"/>
                      <a:pt x="0" y="354"/>
                      <a:pt x="2" y="354"/>
                    </a:cubicBezTo>
                    <a:lnTo>
                      <a:pt x="241" y="354"/>
                    </a:lnTo>
                    <a:cubicBezTo>
                      <a:pt x="243" y="354"/>
                      <a:pt x="243" y="353"/>
                      <a:pt x="243" y="352"/>
                    </a:cubicBezTo>
                    <a:lnTo>
                      <a:pt x="243" y="2"/>
                    </a:lnTo>
                    <a:cubicBezTo>
                      <a:pt x="243" y="1"/>
                      <a:pt x="243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28"/>
              <p:cNvSpPr/>
              <p:nvPr/>
            </p:nvSpPr>
            <p:spPr>
              <a:xfrm>
                <a:off x="3747530" y="3926199"/>
                <a:ext cx="27038" cy="39228"/>
              </a:xfrm>
              <a:custGeom>
                <a:rect b="b" l="l" r="r" t="t"/>
                <a:pathLst>
                  <a:path extrusionOk="0" h="354" w="244">
                    <a:moveTo>
                      <a:pt x="183" y="59"/>
                    </a:moveTo>
                    <a:lnTo>
                      <a:pt x="183" y="294"/>
                    </a:lnTo>
                    <a:lnTo>
                      <a:pt x="59" y="294"/>
                    </a:lnTo>
                    <a:lnTo>
                      <a:pt x="59" y="59"/>
                    </a:lnTo>
                    <a:close/>
                    <a:moveTo>
                      <a:pt x="3" y="1"/>
                    </a:moveTo>
                    <a:cubicBezTo>
                      <a:pt x="1" y="1"/>
                      <a:pt x="1" y="1"/>
                      <a:pt x="1" y="2"/>
                    </a:cubicBezTo>
                    <a:lnTo>
                      <a:pt x="1" y="352"/>
                    </a:lnTo>
                    <a:cubicBezTo>
                      <a:pt x="1" y="352"/>
                      <a:pt x="1" y="354"/>
                      <a:pt x="3" y="354"/>
                    </a:cubicBezTo>
                    <a:lnTo>
                      <a:pt x="242" y="354"/>
                    </a:lnTo>
                    <a:lnTo>
                      <a:pt x="243" y="352"/>
                    </a:lnTo>
                    <a:lnTo>
                      <a:pt x="243" y="2"/>
                    </a:lnTo>
                    <a:cubicBezTo>
                      <a:pt x="243" y="1"/>
                      <a:pt x="243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28"/>
              <p:cNvSpPr/>
              <p:nvPr/>
            </p:nvSpPr>
            <p:spPr>
              <a:xfrm>
                <a:off x="3800388" y="3926199"/>
                <a:ext cx="26927" cy="39228"/>
              </a:xfrm>
              <a:custGeom>
                <a:rect b="b" l="l" r="r" t="t"/>
                <a:pathLst>
                  <a:path extrusionOk="0" h="354" w="243">
                    <a:moveTo>
                      <a:pt x="183" y="59"/>
                    </a:moveTo>
                    <a:lnTo>
                      <a:pt x="183" y="294"/>
                    </a:lnTo>
                    <a:lnTo>
                      <a:pt x="59" y="294"/>
                    </a:lnTo>
                    <a:lnTo>
                      <a:pt x="59" y="59"/>
                    </a:lnTo>
                    <a:close/>
                    <a:moveTo>
                      <a:pt x="2" y="1"/>
                    </a:moveTo>
                    <a:cubicBezTo>
                      <a:pt x="1" y="1"/>
                      <a:pt x="1" y="1"/>
                      <a:pt x="1" y="2"/>
                    </a:cubicBezTo>
                    <a:lnTo>
                      <a:pt x="1" y="352"/>
                    </a:lnTo>
                    <a:cubicBezTo>
                      <a:pt x="1" y="352"/>
                      <a:pt x="1" y="354"/>
                      <a:pt x="2" y="354"/>
                    </a:cubicBezTo>
                    <a:lnTo>
                      <a:pt x="241" y="354"/>
                    </a:lnTo>
                    <a:cubicBezTo>
                      <a:pt x="242" y="354"/>
                      <a:pt x="242" y="353"/>
                      <a:pt x="242" y="352"/>
                    </a:cubicBezTo>
                    <a:lnTo>
                      <a:pt x="242" y="2"/>
                    </a:lnTo>
                    <a:cubicBezTo>
                      <a:pt x="242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28"/>
              <p:cNvSpPr/>
              <p:nvPr/>
            </p:nvSpPr>
            <p:spPr>
              <a:xfrm>
                <a:off x="3853245" y="3926199"/>
                <a:ext cx="26817" cy="39228"/>
              </a:xfrm>
              <a:custGeom>
                <a:rect b="b" l="l" r="r" t="t"/>
                <a:pathLst>
                  <a:path extrusionOk="0" h="354" w="242">
                    <a:moveTo>
                      <a:pt x="58" y="58"/>
                    </a:moveTo>
                    <a:cubicBezTo>
                      <a:pt x="58" y="58"/>
                      <a:pt x="58" y="58"/>
                      <a:pt x="58" y="59"/>
                    </a:cubicBezTo>
                    <a:lnTo>
                      <a:pt x="182" y="59"/>
                    </a:lnTo>
                    <a:lnTo>
                      <a:pt x="182" y="294"/>
                    </a:lnTo>
                    <a:lnTo>
                      <a:pt x="58" y="294"/>
                    </a:lnTo>
                    <a:lnTo>
                      <a:pt x="58" y="59"/>
                    </a:lnTo>
                    <a:cubicBezTo>
                      <a:pt x="58" y="58"/>
                      <a:pt x="58" y="58"/>
                      <a:pt x="58" y="58"/>
                    </a:cubicBezTo>
                    <a:close/>
                    <a:moveTo>
                      <a:pt x="2" y="1"/>
                    </a:moveTo>
                    <a:cubicBezTo>
                      <a:pt x="1" y="1"/>
                      <a:pt x="1" y="1"/>
                      <a:pt x="1" y="2"/>
                    </a:cubicBezTo>
                    <a:lnTo>
                      <a:pt x="1" y="352"/>
                    </a:lnTo>
                    <a:cubicBezTo>
                      <a:pt x="1" y="352"/>
                      <a:pt x="1" y="354"/>
                      <a:pt x="2" y="354"/>
                    </a:cubicBezTo>
                    <a:lnTo>
                      <a:pt x="241" y="354"/>
                    </a:lnTo>
                    <a:lnTo>
                      <a:pt x="242" y="352"/>
                    </a:lnTo>
                    <a:lnTo>
                      <a:pt x="242" y="2"/>
                    </a:lnTo>
                    <a:cubicBezTo>
                      <a:pt x="242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28"/>
              <p:cNvSpPr/>
              <p:nvPr/>
            </p:nvSpPr>
            <p:spPr>
              <a:xfrm>
                <a:off x="3905992" y="3926199"/>
                <a:ext cx="26817" cy="39228"/>
              </a:xfrm>
              <a:custGeom>
                <a:rect b="b" l="l" r="r" t="t"/>
                <a:pathLst>
                  <a:path extrusionOk="0" h="354" w="242">
                    <a:moveTo>
                      <a:pt x="183" y="59"/>
                    </a:moveTo>
                    <a:lnTo>
                      <a:pt x="183" y="294"/>
                    </a:lnTo>
                    <a:lnTo>
                      <a:pt x="59" y="294"/>
                    </a:lnTo>
                    <a:lnTo>
                      <a:pt x="59" y="59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52"/>
                    </a:lnTo>
                    <a:cubicBezTo>
                      <a:pt x="0" y="352"/>
                      <a:pt x="0" y="354"/>
                      <a:pt x="1" y="354"/>
                    </a:cubicBezTo>
                    <a:lnTo>
                      <a:pt x="241" y="354"/>
                    </a:lnTo>
                    <a:cubicBezTo>
                      <a:pt x="242" y="354"/>
                      <a:pt x="242" y="353"/>
                      <a:pt x="242" y="352"/>
                    </a:cubicBezTo>
                    <a:lnTo>
                      <a:pt x="242" y="2"/>
                    </a:lnTo>
                    <a:cubicBezTo>
                      <a:pt x="242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28"/>
              <p:cNvSpPr/>
              <p:nvPr/>
            </p:nvSpPr>
            <p:spPr>
              <a:xfrm>
                <a:off x="3958849" y="3926199"/>
                <a:ext cx="26817" cy="39228"/>
              </a:xfrm>
              <a:custGeom>
                <a:rect b="b" l="l" r="r" t="t"/>
                <a:pathLst>
                  <a:path extrusionOk="0" h="354" w="242">
                    <a:moveTo>
                      <a:pt x="58" y="58"/>
                    </a:moveTo>
                    <a:cubicBezTo>
                      <a:pt x="58" y="58"/>
                      <a:pt x="58" y="58"/>
                      <a:pt x="57" y="59"/>
                    </a:cubicBezTo>
                    <a:lnTo>
                      <a:pt x="182" y="59"/>
                    </a:lnTo>
                    <a:lnTo>
                      <a:pt x="182" y="294"/>
                    </a:lnTo>
                    <a:lnTo>
                      <a:pt x="57" y="294"/>
                    </a:lnTo>
                    <a:lnTo>
                      <a:pt x="57" y="59"/>
                    </a:lnTo>
                    <a:cubicBezTo>
                      <a:pt x="57" y="58"/>
                      <a:pt x="58" y="58"/>
                      <a:pt x="58" y="58"/>
                    </a:cubicBez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52"/>
                    </a:lnTo>
                    <a:cubicBezTo>
                      <a:pt x="0" y="352"/>
                      <a:pt x="0" y="354"/>
                      <a:pt x="1" y="354"/>
                    </a:cubicBezTo>
                    <a:lnTo>
                      <a:pt x="241" y="354"/>
                    </a:lnTo>
                    <a:lnTo>
                      <a:pt x="242" y="352"/>
                    </a:lnTo>
                    <a:lnTo>
                      <a:pt x="242" y="2"/>
                    </a:lnTo>
                    <a:cubicBezTo>
                      <a:pt x="242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8" name="Google Shape;3628;p28"/>
            <p:cNvGrpSpPr/>
            <p:nvPr/>
          </p:nvGrpSpPr>
          <p:grpSpPr>
            <a:xfrm>
              <a:off x="3407726" y="3370691"/>
              <a:ext cx="240717" cy="497414"/>
              <a:chOff x="3225714" y="3440069"/>
              <a:chExt cx="287115" cy="593290"/>
            </a:xfrm>
          </p:grpSpPr>
          <p:sp>
            <p:nvSpPr>
              <p:cNvPr id="3629" name="Google Shape;3629;p28"/>
              <p:cNvSpPr/>
              <p:nvPr/>
            </p:nvSpPr>
            <p:spPr>
              <a:xfrm>
                <a:off x="3225714" y="3440069"/>
                <a:ext cx="287115" cy="593290"/>
              </a:xfrm>
              <a:custGeom>
                <a:rect b="b" l="l" r="r" t="t"/>
                <a:pathLst>
                  <a:path extrusionOk="0" h="5354" w="2591">
                    <a:moveTo>
                      <a:pt x="1686" y="60"/>
                    </a:moveTo>
                    <a:lnTo>
                      <a:pt x="1903" y="1150"/>
                    </a:lnTo>
                    <a:lnTo>
                      <a:pt x="2104" y="1150"/>
                    </a:lnTo>
                    <a:lnTo>
                      <a:pt x="2501" y="3157"/>
                    </a:lnTo>
                    <a:lnTo>
                      <a:pt x="2533" y="3157"/>
                    </a:lnTo>
                    <a:lnTo>
                      <a:pt x="2533" y="5294"/>
                    </a:lnTo>
                    <a:lnTo>
                      <a:pt x="1553" y="5294"/>
                    </a:lnTo>
                    <a:lnTo>
                      <a:pt x="1553" y="2393"/>
                    </a:lnTo>
                    <a:cubicBezTo>
                      <a:pt x="1553" y="2250"/>
                      <a:pt x="1438" y="2134"/>
                      <a:pt x="1295" y="2134"/>
                    </a:cubicBezTo>
                    <a:cubicBezTo>
                      <a:pt x="1151" y="2134"/>
                      <a:pt x="1035" y="2250"/>
                      <a:pt x="1035" y="2393"/>
                    </a:cubicBezTo>
                    <a:lnTo>
                      <a:pt x="1035" y="5294"/>
                    </a:lnTo>
                    <a:lnTo>
                      <a:pt x="57" y="5294"/>
                    </a:lnTo>
                    <a:lnTo>
                      <a:pt x="57" y="3157"/>
                    </a:lnTo>
                    <a:lnTo>
                      <a:pt x="89" y="3157"/>
                    </a:lnTo>
                    <a:lnTo>
                      <a:pt x="486" y="1150"/>
                    </a:lnTo>
                    <a:lnTo>
                      <a:pt x="687" y="1150"/>
                    </a:lnTo>
                    <a:lnTo>
                      <a:pt x="903" y="60"/>
                    </a:lnTo>
                    <a:close/>
                    <a:moveTo>
                      <a:pt x="856" y="0"/>
                    </a:moveTo>
                    <a:lnTo>
                      <a:pt x="640" y="1092"/>
                    </a:lnTo>
                    <a:lnTo>
                      <a:pt x="438" y="1092"/>
                    </a:lnTo>
                    <a:lnTo>
                      <a:pt x="42" y="3098"/>
                    </a:lnTo>
                    <a:lnTo>
                      <a:pt x="0" y="3098"/>
                    </a:lnTo>
                    <a:lnTo>
                      <a:pt x="0" y="5354"/>
                    </a:lnTo>
                    <a:lnTo>
                      <a:pt x="1095" y="5354"/>
                    </a:lnTo>
                    <a:lnTo>
                      <a:pt x="1095" y="2393"/>
                    </a:lnTo>
                    <a:cubicBezTo>
                      <a:pt x="1095" y="2282"/>
                      <a:pt x="1184" y="2193"/>
                      <a:pt x="1296" y="2193"/>
                    </a:cubicBezTo>
                    <a:cubicBezTo>
                      <a:pt x="1407" y="2193"/>
                      <a:pt x="1496" y="2282"/>
                      <a:pt x="1496" y="2393"/>
                    </a:cubicBezTo>
                    <a:lnTo>
                      <a:pt x="1496" y="5354"/>
                    </a:lnTo>
                    <a:lnTo>
                      <a:pt x="2591" y="5354"/>
                    </a:lnTo>
                    <a:lnTo>
                      <a:pt x="2591" y="3098"/>
                    </a:lnTo>
                    <a:lnTo>
                      <a:pt x="2549" y="3098"/>
                    </a:lnTo>
                    <a:lnTo>
                      <a:pt x="2152" y="1092"/>
                    </a:lnTo>
                    <a:lnTo>
                      <a:pt x="1951" y="1092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28"/>
              <p:cNvSpPr/>
              <p:nvPr/>
            </p:nvSpPr>
            <p:spPr>
              <a:xfrm>
                <a:off x="3252309" y="3797103"/>
                <a:ext cx="34130" cy="34130"/>
              </a:xfrm>
              <a:custGeom>
                <a:rect b="b" l="l" r="r" t="t"/>
                <a:pathLst>
                  <a:path extrusionOk="0" h="308" w="308">
                    <a:moveTo>
                      <a:pt x="248" y="61"/>
                    </a:moveTo>
                    <a:lnTo>
                      <a:pt x="248" y="250"/>
                    </a:lnTo>
                    <a:lnTo>
                      <a:pt x="59" y="250"/>
                    </a:lnTo>
                    <a:lnTo>
                      <a:pt x="59" y="61"/>
                    </a:lnTo>
                    <a:close/>
                    <a:moveTo>
                      <a:pt x="1" y="0"/>
                    </a:moveTo>
                    <a:lnTo>
                      <a:pt x="1" y="307"/>
                    </a:lnTo>
                    <a:lnTo>
                      <a:pt x="308" y="307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28"/>
              <p:cNvSpPr/>
              <p:nvPr/>
            </p:nvSpPr>
            <p:spPr>
              <a:xfrm>
                <a:off x="3284777" y="3720865"/>
                <a:ext cx="34130" cy="34130"/>
              </a:xfrm>
              <a:custGeom>
                <a:rect b="b" l="l" r="r" t="t"/>
                <a:pathLst>
                  <a:path extrusionOk="0" h="308" w="308">
                    <a:moveTo>
                      <a:pt x="249" y="59"/>
                    </a:moveTo>
                    <a:lnTo>
                      <a:pt x="249" y="248"/>
                    </a:lnTo>
                    <a:lnTo>
                      <a:pt x="60" y="248"/>
                    </a:lnTo>
                    <a:lnTo>
                      <a:pt x="60" y="59"/>
                    </a:lnTo>
                    <a:close/>
                    <a:moveTo>
                      <a:pt x="0" y="1"/>
                    </a:moveTo>
                    <a:lnTo>
                      <a:pt x="0" y="308"/>
                    </a:lnTo>
                    <a:lnTo>
                      <a:pt x="307" y="308"/>
                    </a:lnTo>
                    <a:lnTo>
                      <a:pt x="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28"/>
              <p:cNvSpPr/>
              <p:nvPr/>
            </p:nvSpPr>
            <p:spPr>
              <a:xfrm>
                <a:off x="3288212" y="3863258"/>
                <a:ext cx="34130" cy="34130"/>
              </a:xfrm>
              <a:custGeom>
                <a:rect b="b" l="l" r="r" t="t"/>
                <a:pathLst>
                  <a:path extrusionOk="0" h="308" w="308">
                    <a:moveTo>
                      <a:pt x="250" y="59"/>
                    </a:moveTo>
                    <a:lnTo>
                      <a:pt x="250" y="248"/>
                    </a:lnTo>
                    <a:lnTo>
                      <a:pt x="60" y="248"/>
                    </a:lnTo>
                    <a:lnTo>
                      <a:pt x="60" y="59"/>
                    </a:lnTo>
                    <a:close/>
                    <a:moveTo>
                      <a:pt x="1" y="1"/>
                    </a:moveTo>
                    <a:lnTo>
                      <a:pt x="1" y="308"/>
                    </a:lnTo>
                    <a:lnTo>
                      <a:pt x="308" y="308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28"/>
              <p:cNvSpPr/>
              <p:nvPr/>
            </p:nvSpPr>
            <p:spPr>
              <a:xfrm>
                <a:off x="3466288" y="3872455"/>
                <a:ext cx="34130" cy="34130"/>
              </a:xfrm>
              <a:custGeom>
                <a:rect b="b" l="l" r="r" t="t"/>
                <a:pathLst>
                  <a:path extrusionOk="0" h="308" w="308">
                    <a:moveTo>
                      <a:pt x="248" y="60"/>
                    </a:moveTo>
                    <a:lnTo>
                      <a:pt x="248" y="249"/>
                    </a:lnTo>
                    <a:lnTo>
                      <a:pt x="59" y="249"/>
                    </a:lnTo>
                    <a:lnTo>
                      <a:pt x="59" y="60"/>
                    </a:lnTo>
                    <a:close/>
                    <a:moveTo>
                      <a:pt x="0" y="1"/>
                    </a:moveTo>
                    <a:lnTo>
                      <a:pt x="0" y="308"/>
                    </a:lnTo>
                    <a:lnTo>
                      <a:pt x="307" y="308"/>
                    </a:lnTo>
                    <a:lnTo>
                      <a:pt x="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28"/>
              <p:cNvSpPr/>
              <p:nvPr/>
            </p:nvSpPr>
            <p:spPr>
              <a:xfrm>
                <a:off x="3433266" y="3681416"/>
                <a:ext cx="34130" cy="34130"/>
              </a:xfrm>
              <a:custGeom>
                <a:rect b="b" l="l" r="r" t="t"/>
                <a:pathLst>
                  <a:path extrusionOk="0" h="308" w="308">
                    <a:moveTo>
                      <a:pt x="247" y="60"/>
                    </a:moveTo>
                    <a:lnTo>
                      <a:pt x="247" y="249"/>
                    </a:lnTo>
                    <a:lnTo>
                      <a:pt x="58" y="249"/>
                    </a:lnTo>
                    <a:lnTo>
                      <a:pt x="58" y="60"/>
                    </a:lnTo>
                    <a:close/>
                    <a:moveTo>
                      <a:pt x="1" y="1"/>
                    </a:moveTo>
                    <a:lnTo>
                      <a:pt x="1" y="308"/>
                    </a:lnTo>
                    <a:lnTo>
                      <a:pt x="308" y="308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28"/>
              <p:cNvSpPr/>
              <p:nvPr/>
            </p:nvSpPr>
            <p:spPr>
              <a:xfrm>
                <a:off x="3407225" y="3606507"/>
                <a:ext cx="34130" cy="34130"/>
              </a:xfrm>
              <a:custGeom>
                <a:rect b="b" l="l" r="r" t="t"/>
                <a:pathLst>
                  <a:path extrusionOk="0" h="308" w="308">
                    <a:moveTo>
                      <a:pt x="247" y="59"/>
                    </a:moveTo>
                    <a:lnTo>
                      <a:pt x="247" y="248"/>
                    </a:lnTo>
                    <a:lnTo>
                      <a:pt x="58" y="248"/>
                    </a:lnTo>
                    <a:lnTo>
                      <a:pt x="58" y="59"/>
                    </a:lnTo>
                    <a:close/>
                    <a:moveTo>
                      <a:pt x="0" y="0"/>
                    </a:moveTo>
                    <a:lnTo>
                      <a:pt x="0" y="307"/>
                    </a:lnTo>
                    <a:lnTo>
                      <a:pt x="307" y="307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36" name="Google Shape;3636;p28"/>
            <p:cNvSpPr/>
            <p:nvPr/>
          </p:nvSpPr>
          <p:spPr>
            <a:xfrm>
              <a:off x="4791408" y="3678694"/>
              <a:ext cx="19139" cy="30567"/>
            </a:xfrm>
            <a:custGeom>
              <a:rect b="b" l="l" r="r" t="t"/>
              <a:pathLst>
                <a:path extrusionOk="0" h="329" w="206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lnTo>
                    <a:pt x="1" y="328"/>
                  </a:lnTo>
                  <a:cubicBezTo>
                    <a:pt x="1" y="329"/>
                    <a:pt x="2" y="329"/>
                    <a:pt x="2" y="329"/>
                  </a:cubicBezTo>
                  <a:lnTo>
                    <a:pt x="204" y="329"/>
                  </a:lnTo>
                  <a:lnTo>
                    <a:pt x="205" y="1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8"/>
            <p:cNvSpPr/>
            <p:nvPr/>
          </p:nvSpPr>
          <p:spPr>
            <a:xfrm>
              <a:off x="4840742" y="3678694"/>
              <a:ext cx="19139" cy="30567"/>
            </a:xfrm>
            <a:custGeom>
              <a:rect b="b" l="l" r="r" t="t"/>
              <a:pathLst>
                <a:path extrusionOk="0" h="329" w="206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lnTo>
                    <a:pt x="1" y="328"/>
                  </a:lnTo>
                  <a:cubicBezTo>
                    <a:pt x="1" y="329"/>
                    <a:pt x="2" y="329"/>
                    <a:pt x="2" y="329"/>
                  </a:cubicBezTo>
                  <a:lnTo>
                    <a:pt x="203" y="329"/>
                  </a:lnTo>
                  <a:lnTo>
                    <a:pt x="205" y="1"/>
                  </a:lnTo>
                  <a:cubicBezTo>
                    <a:pt x="205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8"/>
            <p:cNvSpPr/>
            <p:nvPr/>
          </p:nvSpPr>
          <p:spPr>
            <a:xfrm>
              <a:off x="4889891" y="3678694"/>
              <a:ext cx="19139" cy="30567"/>
            </a:xfrm>
            <a:custGeom>
              <a:rect b="b" l="l" r="r" t="t"/>
              <a:pathLst>
                <a:path extrusionOk="0" h="329" w="206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lnTo>
                    <a:pt x="1" y="328"/>
                  </a:lnTo>
                  <a:cubicBezTo>
                    <a:pt x="1" y="329"/>
                    <a:pt x="2" y="329"/>
                    <a:pt x="2" y="329"/>
                  </a:cubicBezTo>
                  <a:lnTo>
                    <a:pt x="204" y="329"/>
                  </a:lnTo>
                  <a:lnTo>
                    <a:pt x="205" y="1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8"/>
            <p:cNvSpPr/>
            <p:nvPr/>
          </p:nvSpPr>
          <p:spPr>
            <a:xfrm>
              <a:off x="4939225" y="3678694"/>
              <a:ext cx="19139" cy="30567"/>
            </a:xfrm>
            <a:custGeom>
              <a:rect b="b" l="l" r="r" t="t"/>
              <a:pathLst>
                <a:path extrusionOk="0" h="329" w="206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lnTo>
                    <a:pt x="1" y="328"/>
                  </a:lnTo>
                  <a:cubicBezTo>
                    <a:pt x="1" y="329"/>
                    <a:pt x="2" y="329"/>
                    <a:pt x="2" y="329"/>
                  </a:cubicBezTo>
                  <a:lnTo>
                    <a:pt x="204" y="329"/>
                  </a:lnTo>
                  <a:lnTo>
                    <a:pt x="205" y="1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8"/>
            <p:cNvSpPr/>
            <p:nvPr/>
          </p:nvSpPr>
          <p:spPr>
            <a:xfrm>
              <a:off x="4988374" y="3678694"/>
              <a:ext cx="19139" cy="30567"/>
            </a:xfrm>
            <a:custGeom>
              <a:rect b="b" l="l" r="r" t="t"/>
              <a:pathLst>
                <a:path extrusionOk="0" h="329" w="206">
                  <a:moveTo>
                    <a:pt x="3" y="0"/>
                  </a:moveTo>
                  <a:cubicBezTo>
                    <a:pt x="1" y="0"/>
                    <a:pt x="1" y="1"/>
                    <a:pt x="1" y="1"/>
                  </a:cubicBezTo>
                  <a:lnTo>
                    <a:pt x="1" y="328"/>
                  </a:lnTo>
                  <a:cubicBezTo>
                    <a:pt x="1" y="329"/>
                    <a:pt x="3" y="329"/>
                    <a:pt x="3" y="329"/>
                  </a:cubicBezTo>
                  <a:lnTo>
                    <a:pt x="204" y="329"/>
                  </a:lnTo>
                  <a:lnTo>
                    <a:pt x="205" y="1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8"/>
            <p:cNvSpPr/>
            <p:nvPr/>
          </p:nvSpPr>
          <p:spPr>
            <a:xfrm>
              <a:off x="5037708" y="3678694"/>
              <a:ext cx="19139" cy="30567"/>
            </a:xfrm>
            <a:custGeom>
              <a:rect b="b" l="l" r="r" t="t"/>
              <a:pathLst>
                <a:path extrusionOk="0" h="329" w="206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lnTo>
                    <a:pt x="1" y="328"/>
                  </a:lnTo>
                  <a:cubicBezTo>
                    <a:pt x="1" y="329"/>
                    <a:pt x="2" y="329"/>
                    <a:pt x="2" y="329"/>
                  </a:cubicBezTo>
                  <a:lnTo>
                    <a:pt x="204" y="329"/>
                  </a:lnTo>
                  <a:lnTo>
                    <a:pt x="205" y="1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8"/>
            <p:cNvSpPr/>
            <p:nvPr/>
          </p:nvSpPr>
          <p:spPr>
            <a:xfrm>
              <a:off x="4791408" y="3723476"/>
              <a:ext cx="19139" cy="30659"/>
            </a:xfrm>
            <a:custGeom>
              <a:rect b="b" l="l" r="r" t="t"/>
              <a:pathLst>
                <a:path extrusionOk="0" h="330" w="206">
                  <a:moveTo>
                    <a:pt x="2" y="0"/>
                  </a:moveTo>
                  <a:cubicBezTo>
                    <a:pt x="1" y="0"/>
                    <a:pt x="1" y="2"/>
                    <a:pt x="1" y="2"/>
                  </a:cubicBezTo>
                  <a:lnTo>
                    <a:pt x="1" y="328"/>
                  </a:lnTo>
                  <a:cubicBezTo>
                    <a:pt x="1" y="330"/>
                    <a:pt x="2" y="330"/>
                    <a:pt x="2" y="330"/>
                  </a:cubicBezTo>
                  <a:lnTo>
                    <a:pt x="204" y="330"/>
                  </a:lnTo>
                  <a:lnTo>
                    <a:pt x="205" y="2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8"/>
            <p:cNvSpPr/>
            <p:nvPr/>
          </p:nvSpPr>
          <p:spPr>
            <a:xfrm>
              <a:off x="4840742" y="3723476"/>
              <a:ext cx="19139" cy="30659"/>
            </a:xfrm>
            <a:custGeom>
              <a:rect b="b" l="l" r="r" t="t"/>
              <a:pathLst>
                <a:path extrusionOk="0" h="330" w="206">
                  <a:moveTo>
                    <a:pt x="2" y="0"/>
                  </a:moveTo>
                  <a:cubicBezTo>
                    <a:pt x="1" y="0"/>
                    <a:pt x="1" y="2"/>
                    <a:pt x="1" y="2"/>
                  </a:cubicBezTo>
                  <a:lnTo>
                    <a:pt x="1" y="328"/>
                  </a:lnTo>
                  <a:cubicBezTo>
                    <a:pt x="1" y="330"/>
                    <a:pt x="2" y="330"/>
                    <a:pt x="2" y="330"/>
                  </a:cubicBezTo>
                  <a:lnTo>
                    <a:pt x="203" y="330"/>
                  </a:lnTo>
                  <a:lnTo>
                    <a:pt x="205" y="2"/>
                  </a:lnTo>
                  <a:cubicBezTo>
                    <a:pt x="205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8"/>
            <p:cNvSpPr/>
            <p:nvPr/>
          </p:nvSpPr>
          <p:spPr>
            <a:xfrm>
              <a:off x="4889891" y="3723476"/>
              <a:ext cx="19139" cy="30659"/>
            </a:xfrm>
            <a:custGeom>
              <a:rect b="b" l="l" r="r" t="t"/>
              <a:pathLst>
                <a:path extrusionOk="0" h="330" w="206">
                  <a:moveTo>
                    <a:pt x="2" y="0"/>
                  </a:moveTo>
                  <a:cubicBezTo>
                    <a:pt x="1" y="0"/>
                    <a:pt x="1" y="2"/>
                    <a:pt x="1" y="2"/>
                  </a:cubicBezTo>
                  <a:lnTo>
                    <a:pt x="1" y="328"/>
                  </a:lnTo>
                  <a:cubicBezTo>
                    <a:pt x="1" y="330"/>
                    <a:pt x="2" y="330"/>
                    <a:pt x="2" y="330"/>
                  </a:cubicBezTo>
                  <a:lnTo>
                    <a:pt x="204" y="330"/>
                  </a:lnTo>
                  <a:lnTo>
                    <a:pt x="205" y="2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8"/>
            <p:cNvSpPr/>
            <p:nvPr/>
          </p:nvSpPr>
          <p:spPr>
            <a:xfrm>
              <a:off x="4939225" y="3723476"/>
              <a:ext cx="19139" cy="30659"/>
            </a:xfrm>
            <a:custGeom>
              <a:rect b="b" l="l" r="r" t="t"/>
              <a:pathLst>
                <a:path extrusionOk="0" h="330" w="206">
                  <a:moveTo>
                    <a:pt x="2" y="0"/>
                  </a:moveTo>
                  <a:cubicBezTo>
                    <a:pt x="1" y="0"/>
                    <a:pt x="1" y="2"/>
                    <a:pt x="1" y="2"/>
                  </a:cubicBezTo>
                  <a:lnTo>
                    <a:pt x="1" y="328"/>
                  </a:lnTo>
                  <a:cubicBezTo>
                    <a:pt x="1" y="330"/>
                    <a:pt x="2" y="330"/>
                    <a:pt x="2" y="330"/>
                  </a:cubicBezTo>
                  <a:lnTo>
                    <a:pt x="204" y="330"/>
                  </a:lnTo>
                  <a:lnTo>
                    <a:pt x="205" y="2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8"/>
            <p:cNvSpPr/>
            <p:nvPr/>
          </p:nvSpPr>
          <p:spPr>
            <a:xfrm>
              <a:off x="4988374" y="3723476"/>
              <a:ext cx="19139" cy="30659"/>
            </a:xfrm>
            <a:custGeom>
              <a:rect b="b" l="l" r="r" t="t"/>
              <a:pathLst>
                <a:path extrusionOk="0" h="330" w="206">
                  <a:moveTo>
                    <a:pt x="3" y="0"/>
                  </a:moveTo>
                  <a:cubicBezTo>
                    <a:pt x="1" y="0"/>
                    <a:pt x="1" y="2"/>
                    <a:pt x="1" y="2"/>
                  </a:cubicBezTo>
                  <a:lnTo>
                    <a:pt x="1" y="328"/>
                  </a:lnTo>
                  <a:cubicBezTo>
                    <a:pt x="1" y="330"/>
                    <a:pt x="3" y="330"/>
                    <a:pt x="3" y="330"/>
                  </a:cubicBezTo>
                  <a:lnTo>
                    <a:pt x="204" y="330"/>
                  </a:lnTo>
                  <a:lnTo>
                    <a:pt x="205" y="2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8"/>
            <p:cNvSpPr/>
            <p:nvPr/>
          </p:nvSpPr>
          <p:spPr>
            <a:xfrm>
              <a:off x="5037708" y="3723476"/>
              <a:ext cx="19139" cy="30659"/>
            </a:xfrm>
            <a:custGeom>
              <a:rect b="b" l="l" r="r" t="t"/>
              <a:pathLst>
                <a:path extrusionOk="0" h="330" w="206">
                  <a:moveTo>
                    <a:pt x="2" y="0"/>
                  </a:moveTo>
                  <a:cubicBezTo>
                    <a:pt x="1" y="0"/>
                    <a:pt x="1" y="2"/>
                    <a:pt x="1" y="2"/>
                  </a:cubicBezTo>
                  <a:lnTo>
                    <a:pt x="1" y="328"/>
                  </a:lnTo>
                  <a:cubicBezTo>
                    <a:pt x="1" y="330"/>
                    <a:pt x="2" y="330"/>
                    <a:pt x="2" y="330"/>
                  </a:cubicBezTo>
                  <a:lnTo>
                    <a:pt x="204" y="330"/>
                  </a:lnTo>
                  <a:lnTo>
                    <a:pt x="205" y="2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8"/>
            <p:cNvSpPr/>
            <p:nvPr/>
          </p:nvSpPr>
          <p:spPr>
            <a:xfrm>
              <a:off x="4791408" y="3768257"/>
              <a:ext cx="19139" cy="30659"/>
            </a:xfrm>
            <a:custGeom>
              <a:rect b="b" l="l" r="r" t="t"/>
              <a:pathLst>
                <a:path extrusionOk="0" h="330" w="206">
                  <a:moveTo>
                    <a:pt x="2" y="0"/>
                  </a:moveTo>
                  <a:cubicBezTo>
                    <a:pt x="1" y="0"/>
                    <a:pt x="1" y="2"/>
                    <a:pt x="1" y="2"/>
                  </a:cubicBezTo>
                  <a:lnTo>
                    <a:pt x="1" y="329"/>
                  </a:lnTo>
                  <a:cubicBezTo>
                    <a:pt x="1" y="330"/>
                    <a:pt x="2" y="330"/>
                    <a:pt x="2" y="330"/>
                  </a:cubicBezTo>
                  <a:lnTo>
                    <a:pt x="204" y="330"/>
                  </a:lnTo>
                  <a:lnTo>
                    <a:pt x="205" y="2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8"/>
            <p:cNvSpPr/>
            <p:nvPr/>
          </p:nvSpPr>
          <p:spPr>
            <a:xfrm>
              <a:off x="4840742" y="3768257"/>
              <a:ext cx="19139" cy="30659"/>
            </a:xfrm>
            <a:custGeom>
              <a:rect b="b" l="l" r="r" t="t"/>
              <a:pathLst>
                <a:path extrusionOk="0" h="330" w="206">
                  <a:moveTo>
                    <a:pt x="2" y="0"/>
                  </a:moveTo>
                  <a:cubicBezTo>
                    <a:pt x="1" y="0"/>
                    <a:pt x="1" y="2"/>
                    <a:pt x="1" y="2"/>
                  </a:cubicBezTo>
                  <a:lnTo>
                    <a:pt x="1" y="329"/>
                  </a:lnTo>
                  <a:cubicBezTo>
                    <a:pt x="1" y="330"/>
                    <a:pt x="2" y="330"/>
                    <a:pt x="2" y="330"/>
                  </a:cubicBezTo>
                  <a:lnTo>
                    <a:pt x="203" y="330"/>
                  </a:lnTo>
                  <a:lnTo>
                    <a:pt x="205" y="2"/>
                  </a:lnTo>
                  <a:cubicBezTo>
                    <a:pt x="205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8"/>
            <p:cNvSpPr/>
            <p:nvPr/>
          </p:nvSpPr>
          <p:spPr>
            <a:xfrm>
              <a:off x="4889891" y="3768257"/>
              <a:ext cx="19139" cy="30659"/>
            </a:xfrm>
            <a:custGeom>
              <a:rect b="b" l="l" r="r" t="t"/>
              <a:pathLst>
                <a:path extrusionOk="0" h="330" w="206">
                  <a:moveTo>
                    <a:pt x="2" y="0"/>
                  </a:moveTo>
                  <a:cubicBezTo>
                    <a:pt x="1" y="0"/>
                    <a:pt x="1" y="2"/>
                    <a:pt x="1" y="2"/>
                  </a:cubicBezTo>
                  <a:lnTo>
                    <a:pt x="1" y="329"/>
                  </a:lnTo>
                  <a:cubicBezTo>
                    <a:pt x="1" y="330"/>
                    <a:pt x="2" y="330"/>
                    <a:pt x="2" y="330"/>
                  </a:cubicBezTo>
                  <a:lnTo>
                    <a:pt x="204" y="330"/>
                  </a:lnTo>
                  <a:lnTo>
                    <a:pt x="205" y="2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8"/>
            <p:cNvSpPr/>
            <p:nvPr/>
          </p:nvSpPr>
          <p:spPr>
            <a:xfrm>
              <a:off x="4939225" y="3768257"/>
              <a:ext cx="19139" cy="30659"/>
            </a:xfrm>
            <a:custGeom>
              <a:rect b="b" l="l" r="r" t="t"/>
              <a:pathLst>
                <a:path extrusionOk="0" h="330" w="206">
                  <a:moveTo>
                    <a:pt x="2" y="0"/>
                  </a:moveTo>
                  <a:cubicBezTo>
                    <a:pt x="1" y="0"/>
                    <a:pt x="1" y="2"/>
                    <a:pt x="1" y="2"/>
                  </a:cubicBezTo>
                  <a:lnTo>
                    <a:pt x="1" y="329"/>
                  </a:lnTo>
                  <a:cubicBezTo>
                    <a:pt x="1" y="330"/>
                    <a:pt x="2" y="330"/>
                    <a:pt x="2" y="330"/>
                  </a:cubicBezTo>
                  <a:lnTo>
                    <a:pt x="204" y="330"/>
                  </a:lnTo>
                  <a:lnTo>
                    <a:pt x="205" y="2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8"/>
            <p:cNvSpPr/>
            <p:nvPr/>
          </p:nvSpPr>
          <p:spPr>
            <a:xfrm>
              <a:off x="4988374" y="3768257"/>
              <a:ext cx="19139" cy="30659"/>
            </a:xfrm>
            <a:custGeom>
              <a:rect b="b" l="l" r="r" t="t"/>
              <a:pathLst>
                <a:path extrusionOk="0" h="330" w="206">
                  <a:moveTo>
                    <a:pt x="3" y="0"/>
                  </a:moveTo>
                  <a:cubicBezTo>
                    <a:pt x="1" y="0"/>
                    <a:pt x="1" y="2"/>
                    <a:pt x="1" y="2"/>
                  </a:cubicBezTo>
                  <a:lnTo>
                    <a:pt x="1" y="329"/>
                  </a:lnTo>
                  <a:cubicBezTo>
                    <a:pt x="1" y="330"/>
                    <a:pt x="3" y="330"/>
                    <a:pt x="3" y="330"/>
                  </a:cubicBezTo>
                  <a:lnTo>
                    <a:pt x="204" y="330"/>
                  </a:lnTo>
                  <a:lnTo>
                    <a:pt x="205" y="2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8"/>
            <p:cNvSpPr/>
            <p:nvPr/>
          </p:nvSpPr>
          <p:spPr>
            <a:xfrm>
              <a:off x="5037708" y="3768257"/>
              <a:ext cx="19139" cy="30659"/>
            </a:xfrm>
            <a:custGeom>
              <a:rect b="b" l="l" r="r" t="t"/>
              <a:pathLst>
                <a:path extrusionOk="0" h="330" w="206">
                  <a:moveTo>
                    <a:pt x="2" y="0"/>
                  </a:moveTo>
                  <a:cubicBezTo>
                    <a:pt x="1" y="0"/>
                    <a:pt x="1" y="2"/>
                    <a:pt x="1" y="2"/>
                  </a:cubicBezTo>
                  <a:lnTo>
                    <a:pt x="1" y="329"/>
                  </a:lnTo>
                  <a:cubicBezTo>
                    <a:pt x="1" y="330"/>
                    <a:pt x="2" y="330"/>
                    <a:pt x="2" y="330"/>
                  </a:cubicBezTo>
                  <a:lnTo>
                    <a:pt x="204" y="330"/>
                  </a:lnTo>
                  <a:lnTo>
                    <a:pt x="205" y="2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54" name="Google Shape;3654;p28"/>
            <p:cNvGrpSpPr/>
            <p:nvPr/>
          </p:nvGrpSpPr>
          <p:grpSpPr>
            <a:xfrm>
              <a:off x="4735806" y="3631474"/>
              <a:ext cx="385835" cy="233378"/>
              <a:chOff x="4809779" y="3751116"/>
              <a:chExt cx="460204" cy="278361"/>
            </a:xfrm>
          </p:grpSpPr>
          <p:sp>
            <p:nvSpPr>
              <p:cNvPr id="3655" name="Google Shape;3655;p28"/>
              <p:cNvSpPr/>
              <p:nvPr/>
            </p:nvSpPr>
            <p:spPr>
              <a:xfrm>
                <a:off x="4809779" y="3751116"/>
                <a:ext cx="460204" cy="278361"/>
              </a:xfrm>
              <a:custGeom>
                <a:rect b="b" l="l" r="r" t="t"/>
                <a:pathLst>
                  <a:path extrusionOk="0" h="2512" w="4153">
                    <a:moveTo>
                      <a:pt x="4093" y="60"/>
                    </a:moveTo>
                    <a:lnTo>
                      <a:pt x="4093" y="367"/>
                    </a:lnTo>
                    <a:lnTo>
                      <a:pt x="3851" y="367"/>
                    </a:lnTo>
                    <a:lnTo>
                      <a:pt x="3851" y="2452"/>
                    </a:lnTo>
                    <a:lnTo>
                      <a:pt x="256" y="2452"/>
                    </a:lnTo>
                    <a:lnTo>
                      <a:pt x="256" y="367"/>
                    </a:lnTo>
                    <a:lnTo>
                      <a:pt x="59" y="367"/>
                    </a:lnTo>
                    <a:lnTo>
                      <a:pt x="59" y="60"/>
                    </a:lnTo>
                    <a:close/>
                    <a:moveTo>
                      <a:pt x="0" y="1"/>
                    </a:moveTo>
                    <a:lnTo>
                      <a:pt x="0" y="425"/>
                    </a:lnTo>
                    <a:lnTo>
                      <a:pt x="198" y="425"/>
                    </a:lnTo>
                    <a:lnTo>
                      <a:pt x="198" y="2512"/>
                    </a:lnTo>
                    <a:lnTo>
                      <a:pt x="3910" y="2512"/>
                    </a:lnTo>
                    <a:lnTo>
                      <a:pt x="3910" y="425"/>
                    </a:lnTo>
                    <a:lnTo>
                      <a:pt x="4152" y="425"/>
                    </a:lnTo>
                    <a:lnTo>
                      <a:pt x="41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28"/>
              <p:cNvSpPr/>
              <p:nvPr/>
            </p:nvSpPr>
            <p:spPr>
              <a:xfrm>
                <a:off x="4872831" y="3804084"/>
                <a:ext cx="29144" cy="42995"/>
              </a:xfrm>
              <a:custGeom>
                <a:rect b="b" l="l" r="r" t="t"/>
                <a:pathLst>
                  <a:path extrusionOk="0" h="388" w="263">
                    <a:moveTo>
                      <a:pt x="203" y="60"/>
                    </a:moveTo>
                    <a:lnTo>
                      <a:pt x="203" y="329"/>
                    </a:lnTo>
                    <a:lnTo>
                      <a:pt x="58" y="329"/>
                    </a:lnTo>
                    <a:lnTo>
                      <a:pt x="58" y="60"/>
                    </a:lnTo>
                    <a:close/>
                    <a:moveTo>
                      <a:pt x="2" y="1"/>
                    </a:moveTo>
                    <a:cubicBezTo>
                      <a:pt x="2" y="1"/>
                      <a:pt x="0" y="1"/>
                      <a:pt x="0" y="3"/>
                    </a:cubicBezTo>
                    <a:lnTo>
                      <a:pt x="0" y="386"/>
                    </a:lnTo>
                    <a:cubicBezTo>
                      <a:pt x="0" y="386"/>
                      <a:pt x="0" y="387"/>
                      <a:pt x="2" y="387"/>
                    </a:cubicBezTo>
                    <a:lnTo>
                      <a:pt x="261" y="387"/>
                    </a:lnTo>
                    <a:lnTo>
                      <a:pt x="263" y="386"/>
                    </a:lnTo>
                    <a:lnTo>
                      <a:pt x="263" y="3"/>
                    </a:lnTo>
                    <a:cubicBezTo>
                      <a:pt x="263" y="3"/>
                      <a:pt x="263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28"/>
              <p:cNvSpPr/>
              <p:nvPr/>
            </p:nvSpPr>
            <p:spPr>
              <a:xfrm>
                <a:off x="4931562" y="3804084"/>
                <a:ext cx="29033" cy="42995"/>
              </a:xfrm>
              <a:custGeom>
                <a:rect b="b" l="l" r="r" t="t"/>
                <a:pathLst>
                  <a:path extrusionOk="0" h="388" w="262">
                    <a:moveTo>
                      <a:pt x="204" y="60"/>
                    </a:moveTo>
                    <a:lnTo>
                      <a:pt x="204" y="329"/>
                    </a:lnTo>
                    <a:lnTo>
                      <a:pt x="58" y="329"/>
                    </a:lnTo>
                    <a:lnTo>
                      <a:pt x="58" y="60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3"/>
                    </a:cubicBezTo>
                    <a:lnTo>
                      <a:pt x="0" y="386"/>
                    </a:lnTo>
                    <a:cubicBezTo>
                      <a:pt x="0" y="386"/>
                      <a:pt x="0" y="387"/>
                      <a:pt x="1" y="387"/>
                    </a:cubicBezTo>
                    <a:lnTo>
                      <a:pt x="261" y="387"/>
                    </a:lnTo>
                    <a:cubicBezTo>
                      <a:pt x="262" y="387"/>
                      <a:pt x="262" y="386"/>
                      <a:pt x="262" y="386"/>
                    </a:cubicBezTo>
                    <a:lnTo>
                      <a:pt x="262" y="3"/>
                    </a:lnTo>
                    <a:cubicBezTo>
                      <a:pt x="262" y="3"/>
                      <a:pt x="262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28"/>
              <p:cNvSpPr/>
              <p:nvPr/>
            </p:nvSpPr>
            <p:spPr>
              <a:xfrm>
                <a:off x="4990403" y="3804084"/>
                <a:ext cx="29144" cy="42995"/>
              </a:xfrm>
              <a:custGeom>
                <a:rect b="b" l="l" r="r" t="t"/>
                <a:pathLst>
                  <a:path extrusionOk="0" h="388" w="263">
                    <a:moveTo>
                      <a:pt x="202" y="60"/>
                    </a:moveTo>
                    <a:lnTo>
                      <a:pt x="202" y="329"/>
                    </a:lnTo>
                    <a:lnTo>
                      <a:pt x="57" y="329"/>
                    </a:lnTo>
                    <a:lnTo>
                      <a:pt x="57" y="60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3"/>
                    </a:cubicBezTo>
                    <a:lnTo>
                      <a:pt x="0" y="386"/>
                    </a:lnTo>
                    <a:cubicBezTo>
                      <a:pt x="0" y="386"/>
                      <a:pt x="0" y="387"/>
                      <a:pt x="1" y="387"/>
                    </a:cubicBezTo>
                    <a:lnTo>
                      <a:pt x="261" y="387"/>
                    </a:lnTo>
                    <a:lnTo>
                      <a:pt x="262" y="386"/>
                    </a:lnTo>
                    <a:lnTo>
                      <a:pt x="262" y="3"/>
                    </a:lnTo>
                    <a:cubicBezTo>
                      <a:pt x="262" y="3"/>
                      <a:pt x="262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28"/>
              <p:cNvSpPr/>
              <p:nvPr/>
            </p:nvSpPr>
            <p:spPr>
              <a:xfrm>
                <a:off x="5049023" y="3804084"/>
                <a:ext cx="29033" cy="42995"/>
              </a:xfrm>
              <a:custGeom>
                <a:rect b="b" l="l" r="r" t="t"/>
                <a:pathLst>
                  <a:path extrusionOk="0" h="388" w="262">
                    <a:moveTo>
                      <a:pt x="204" y="60"/>
                    </a:moveTo>
                    <a:lnTo>
                      <a:pt x="204" y="329"/>
                    </a:lnTo>
                    <a:lnTo>
                      <a:pt x="59" y="329"/>
                    </a:lnTo>
                    <a:lnTo>
                      <a:pt x="59" y="60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3"/>
                    </a:cubicBezTo>
                    <a:lnTo>
                      <a:pt x="0" y="386"/>
                    </a:lnTo>
                    <a:cubicBezTo>
                      <a:pt x="0" y="386"/>
                      <a:pt x="0" y="387"/>
                      <a:pt x="1" y="387"/>
                    </a:cubicBezTo>
                    <a:lnTo>
                      <a:pt x="261" y="387"/>
                    </a:lnTo>
                    <a:cubicBezTo>
                      <a:pt x="262" y="387"/>
                      <a:pt x="262" y="386"/>
                      <a:pt x="262" y="386"/>
                    </a:cubicBezTo>
                    <a:lnTo>
                      <a:pt x="262" y="3"/>
                    </a:lnTo>
                    <a:cubicBezTo>
                      <a:pt x="262" y="3"/>
                      <a:pt x="262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28"/>
              <p:cNvSpPr/>
              <p:nvPr/>
            </p:nvSpPr>
            <p:spPr>
              <a:xfrm>
                <a:off x="5107864" y="3804084"/>
                <a:ext cx="29144" cy="42995"/>
              </a:xfrm>
              <a:custGeom>
                <a:rect b="b" l="l" r="r" t="t"/>
                <a:pathLst>
                  <a:path extrusionOk="0" h="388" w="263">
                    <a:moveTo>
                      <a:pt x="202" y="60"/>
                    </a:moveTo>
                    <a:lnTo>
                      <a:pt x="202" y="329"/>
                    </a:lnTo>
                    <a:lnTo>
                      <a:pt x="57" y="329"/>
                    </a:lnTo>
                    <a:lnTo>
                      <a:pt x="57" y="60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3"/>
                    </a:cubicBezTo>
                    <a:lnTo>
                      <a:pt x="0" y="386"/>
                    </a:lnTo>
                    <a:cubicBezTo>
                      <a:pt x="0" y="386"/>
                      <a:pt x="0" y="387"/>
                      <a:pt x="1" y="387"/>
                    </a:cubicBezTo>
                    <a:lnTo>
                      <a:pt x="261" y="387"/>
                    </a:lnTo>
                    <a:lnTo>
                      <a:pt x="262" y="386"/>
                    </a:lnTo>
                    <a:lnTo>
                      <a:pt x="262" y="3"/>
                    </a:lnTo>
                    <a:cubicBezTo>
                      <a:pt x="262" y="3"/>
                      <a:pt x="262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28"/>
              <p:cNvSpPr/>
              <p:nvPr/>
            </p:nvSpPr>
            <p:spPr>
              <a:xfrm>
                <a:off x="5166484" y="3804084"/>
                <a:ext cx="29254" cy="42995"/>
              </a:xfrm>
              <a:custGeom>
                <a:rect b="b" l="l" r="r" t="t"/>
                <a:pathLst>
                  <a:path extrusionOk="0" h="388" w="264">
                    <a:moveTo>
                      <a:pt x="204" y="60"/>
                    </a:moveTo>
                    <a:lnTo>
                      <a:pt x="204" y="329"/>
                    </a:lnTo>
                    <a:lnTo>
                      <a:pt x="58" y="329"/>
                    </a:lnTo>
                    <a:lnTo>
                      <a:pt x="58" y="60"/>
                    </a:lnTo>
                    <a:close/>
                    <a:moveTo>
                      <a:pt x="2" y="1"/>
                    </a:moveTo>
                    <a:cubicBezTo>
                      <a:pt x="2" y="1"/>
                      <a:pt x="0" y="1"/>
                      <a:pt x="0" y="3"/>
                    </a:cubicBezTo>
                    <a:lnTo>
                      <a:pt x="0" y="386"/>
                    </a:lnTo>
                    <a:cubicBezTo>
                      <a:pt x="0" y="386"/>
                      <a:pt x="0" y="387"/>
                      <a:pt x="2" y="387"/>
                    </a:cubicBezTo>
                    <a:lnTo>
                      <a:pt x="261" y="387"/>
                    </a:lnTo>
                    <a:cubicBezTo>
                      <a:pt x="263" y="387"/>
                      <a:pt x="263" y="386"/>
                      <a:pt x="263" y="386"/>
                    </a:cubicBezTo>
                    <a:lnTo>
                      <a:pt x="263" y="3"/>
                    </a:lnTo>
                    <a:cubicBezTo>
                      <a:pt x="263" y="3"/>
                      <a:pt x="263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28"/>
              <p:cNvSpPr/>
              <p:nvPr/>
            </p:nvSpPr>
            <p:spPr>
              <a:xfrm>
                <a:off x="4872831" y="3857606"/>
                <a:ext cx="29144" cy="42884"/>
              </a:xfrm>
              <a:custGeom>
                <a:rect b="b" l="l" r="r" t="t"/>
                <a:pathLst>
                  <a:path extrusionOk="0" h="387" w="263">
                    <a:moveTo>
                      <a:pt x="203" y="59"/>
                    </a:moveTo>
                    <a:lnTo>
                      <a:pt x="203" y="328"/>
                    </a:lnTo>
                    <a:lnTo>
                      <a:pt x="58" y="328"/>
                    </a:lnTo>
                    <a:lnTo>
                      <a:pt x="58" y="59"/>
                    </a:lnTo>
                    <a:close/>
                    <a:moveTo>
                      <a:pt x="2" y="1"/>
                    </a:moveTo>
                    <a:cubicBezTo>
                      <a:pt x="2" y="1"/>
                      <a:pt x="0" y="1"/>
                      <a:pt x="0" y="2"/>
                    </a:cubicBezTo>
                    <a:lnTo>
                      <a:pt x="0" y="385"/>
                    </a:lnTo>
                    <a:cubicBezTo>
                      <a:pt x="0" y="385"/>
                      <a:pt x="0" y="386"/>
                      <a:pt x="2" y="386"/>
                    </a:cubicBezTo>
                    <a:lnTo>
                      <a:pt x="261" y="386"/>
                    </a:lnTo>
                    <a:lnTo>
                      <a:pt x="263" y="385"/>
                    </a:lnTo>
                    <a:lnTo>
                      <a:pt x="263" y="2"/>
                    </a:lnTo>
                    <a:cubicBezTo>
                      <a:pt x="263" y="2"/>
                      <a:pt x="263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28"/>
              <p:cNvSpPr/>
              <p:nvPr/>
            </p:nvSpPr>
            <p:spPr>
              <a:xfrm>
                <a:off x="4931562" y="3857606"/>
                <a:ext cx="29033" cy="42884"/>
              </a:xfrm>
              <a:custGeom>
                <a:rect b="b" l="l" r="r" t="t"/>
                <a:pathLst>
                  <a:path extrusionOk="0" h="387" w="262">
                    <a:moveTo>
                      <a:pt x="204" y="59"/>
                    </a:moveTo>
                    <a:lnTo>
                      <a:pt x="204" y="328"/>
                    </a:lnTo>
                    <a:lnTo>
                      <a:pt x="58" y="328"/>
                    </a:lnTo>
                    <a:lnTo>
                      <a:pt x="58" y="59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85"/>
                    </a:lnTo>
                    <a:cubicBezTo>
                      <a:pt x="0" y="386"/>
                      <a:pt x="0" y="386"/>
                      <a:pt x="1" y="386"/>
                    </a:cubicBezTo>
                    <a:lnTo>
                      <a:pt x="261" y="386"/>
                    </a:lnTo>
                    <a:cubicBezTo>
                      <a:pt x="262" y="386"/>
                      <a:pt x="262" y="385"/>
                      <a:pt x="262" y="385"/>
                    </a:cubicBezTo>
                    <a:lnTo>
                      <a:pt x="262" y="2"/>
                    </a:lnTo>
                    <a:cubicBezTo>
                      <a:pt x="262" y="2"/>
                      <a:pt x="262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28"/>
              <p:cNvSpPr/>
              <p:nvPr/>
            </p:nvSpPr>
            <p:spPr>
              <a:xfrm>
                <a:off x="4990403" y="3857606"/>
                <a:ext cx="29144" cy="42884"/>
              </a:xfrm>
              <a:custGeom>
                <a:rect b="b" l="l" r="r" t="t"/>
                <a:pathLst>
                  <a:path extrusionOk="0" h="387" w="263">
                    <a:moveTo>
                      <a:pt x="202" y="59"/>
                    </a:moveTo>
                    <a:lnTo>
                      <a:pt x="202" y="328"/>
                    </a:lnTo>
                    <a:lnTo>
                      <a:pt x="57" y="328"/>
                    </a:lnTo>
                    <a:lnTo>
                      <a:pt x="57" y="59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85"/>
                    </a:lnTo>
                    <a:cubicBezTo>
                      <a:pt x="0" y="386"/>
                      <a:pt x="0" y="386"/>
                      <a:pt x="1" y="386"/>
                    </a:cubicBezTo>
                    <a:lnTo>
                      <a:pt x="261" y="386"/>
                    </a:lnTo>
                    <a:lnTo>
                      <a:pt x="262" y="385"/>
                    </a:lnTo>
                    <a:lnTo>
                      <a:pt x="262" y="2"/>
                    </a:lnTo>
                    <a:cubicBezTo>
                      <a:pt x="262" y="2"/>
                      <a:pt x="262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28"/>
              <p:cNvSpPr/>
              <p:nvPr/>
            </p:nvSpPr>
            <p:spPr>
              <a:xfrm>
                <a:off x="5049023" y="3857606"/>
                <a:ext cx="29033" cy="42884"/>
              </a:xfrm>
              <a:custGeom>
                <a:rect b="b" l="l" r="r" t="t"/>
                <a:pathLst>
                  <a:path extrusionOk="0" h="387" w="262">
                    <a:moveTo>
                      <a:pt x="204" y="59"/>
                    </a:moveTo>
                    <a:lnTo>
                      <a:pt x="204" y="328"/>
                    </a:lnTo>
                    <a:lnTo>
                      <a:pt x="59" y="328"/>
                    </a:lnTo>
                    <a:lnTo>
                      <a:pt x="59" y="59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85"/>
                    </a:lnTo>
                    <a:cubicBezTo>
                      <a:pt x="0" y="386"/>
                      <a:pt x="0" y="386"/>
                      <a:pt x="1" y="386"/>
                    </a:cubicBezTo>
                    <a:lnTo>
                      <a:pt x="261" y="386"/>
                    </a:lnTo>
                    <a:cubicBezTo>
                      <a:pt x="262" y="386"/>
                      <a:pt x="262" y="385"/>
                      <a:pt x="262" y="385"/>
                    </a:cubicBezTo>
                    <a:lnTo>
                      <a:pt x="262" y="2"/>
                    </a:lnTo>
                    <a:cubicBezTo>
                      <a:pt x="262" y="2"/>
                      <a:pt x="262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28"/>
              <p:cNvSpPr/>
              <p:nvPr/>
            </p:nvSpPr>
            <p:spPr>
              <a:xfrm>
                <a:off x="5107864" y="3857606"/>
                <a:ext cx="29144" cy="42884"/>
              </a:xfrm>
              <a:custGeom>
                <a:rect b="b" l="l" r="r" t="t"/>
                <a:pathLst>
                  <a:path extrusionOk="0" h="387" w="263">
                    <a:moveTo>
                      <a:pt x="202" y="59"/>
                    </a:moveTo>
                    <a:lnTo>
                      <a:pt x="202" y="328"/>
                    </a:lnTo>
                    <a:lnTo>
                      <a:pt x="57" y="328"/>
                    </a:lnTo>
                    <a:lnTo>
                      <a:pt x="57" y="59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85"/>
                    </a:lnTo>
                    <a:cubicBezTo>
                      <a:pt x="0" y="386"/>
                      <a:pt x="0" y="386"/>
                      <a:pt x="1" y="386"/>
                    </a:cubicBezTo>
                    <a:lnTo>
                      <a:pt x="261" y="386"/>
                    </a:lnTo>
                    <a:lnTo>
                      <a:pt x="262" y="385"/>
                    </a:lnTo>
                    <a:lnTo>
                      <a:pt x="262" y="2"/>
                    </a:lnTo>
                    <a:cubicBezTo>
                      <a:pt x="262" y="2"/>
                      <a:pt x="262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28"/>
              <p:cNvSpPr/>
              <p:nvPr/>
            </p:nvSpPr>
            <p:spPr>
              <a:xfrm>
                <a:off x="5166484" y="3857606"/>
                <a:ext cx="29254" cy="42884"/>
              </a:xfrm>
              <a:custGeom>
                <a:rect b="b" l="l" r="r" t="t"/>
                <a:pathLst>
                  <a:path extrusionOk="0" h="387" w="264">
                    <a:moveTo>
                      <a:pt x="59" y="58"/>
                    </a:moveTo>
                    <a:cubicBezTo>
                      <a:pt x="59" y="58"/>
                      <a:pt x="59" y="58"/>
                      <a:pt x="58" y="59"/>
                    </a:cubicBezTo>
                    <a:lnTo>
                      <a:pt x="204" y="59"/>
                    </a:lnTo>
                    <a:lnTo>
                      <a:pt x="204" y="328"/>
                    </a:lnTo>
                    <a:lnTo>
                      <a:pt x="58" y="328"/>
                    </a:lnTo>
                    <a:lnTo>
                      <a:pt x="58" y="59"/>
                    </a:lnTo>
                    <a:cubicBezTo>
                      <a:pt x="58" y="58"/>
                      <a:pt x="59" y="58"/>
                      <a:pt x="59" y="58"/>
                    </a:cubicBezTo>
                    <a:close/>
                    <a:moveTo>
                      <a:pt x="2" y="1"/>
                    </a:moveTo>
                    <a:cubicBezTo>
                      <a:pt x="2" y="1"/>
                      <a:pt x="0" y="1"/>
                      <a:pt x="0" y="2"/>
                    </a:cubicBezTo>
                    <a:lnTo>
                      <a:pt x="0" y="385"/>
                    </a:lnTo>
                    <a:cubicBezTo>
                      <a:pt x="0" y="385"/>
                      <a:pt x="0" y="386"/>
                      <a:pt x="2" y="386"/>
                    </a:cubicBezTo>
                    <a:lnTo>
                      <a:pt x="261" y="386"/>
                    </a:lnTo>
                    <a:cubicBezTo>
                      <a:pt x="263" y="386"/>
                      <a:pt x="263" y="385"/>
                      <a:pt x="263" y="385"/>
                    </a:cubicBezTo>
                    <a:lnTo>
                      <a:pt x="263" y="2"/>
                    </a:lnTo>
                    <a:cubicBezTo>
                      <a:pt x="263" y="2"/>
                      <a:pt x="263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28"/>
              <p:cNvSpPr/>
              <p:nvPr/>
            </p:nvSpPr>
            <p:spPr>
              <a:xfrm>
                <a:off x="4872831" y="3911017"/>
                <a:ext cx="29144" cy="42995"/>
              </a:xfrm>
              <a:custGeom>
                <a:rect b="b" l="l" r="r" t="t"/>
                <a:pathLst>
                  <a:path extrusionOk="0" h="388" w="263">
                    <a:moveTo>
                      <a:pt x="203" y="58"/>
                    </a:moveTo>
                    <a:lnTo>
                      <a:pt x="203" y="327"/>
                    </a:lnTo>
                    <a:lnTo>
                      <a:pt x="58" y="327"/>
                    </a:lnTo>
                    <a:lnTo>
                      <a:pt x="58" y="58"/>
                    </a:lnTo>
                    <a:close/>
                    <a:moveTo>
                      <a:pt x="2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85"/>
                    </a:lnTo>
                    <a:cubicBezTo>
                      <a:pt x="0" y="385"/>
                      <a:pt x="0" y="387"/>
                      <a:pt x="2" y="387"/>
                    </a:cubicBezTo>
                    <a:lnTo>
                      <a:pt x="261" y="387"/>
                    </a:lnTo>
                    <a:lnTo>
                      <a:pt x="263" y="385"/>
                    </a:lnTo>
                    <a:lnTo>
                      <a:pt x="263" y="2"/>
                    </a:lnTo>
                    <a:cubicBezTo>
                      <a:pt x="263" y="1"/>
                      <a:pt x="263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28"/>
              <p:cNvSpPr/>
              <p:nvPr/>
            </p:nvSpPr>
            <p:spPr>
              <a:xfrm>
                <a:off x="4931562" y="3911017"/>
                <a:ext cx="29033" cy="42995"/>
              </a:xfrm>
              <a:custGeom>
                <a:rect b="b" l="l" r="r" t="t"/>
                <a:pathLst>
                  <a:path extrusionOk="0" h="388" w="262">
                    <a:moveTo>
                      <a:pt x="204" y="58"/>
                    </a:moveTo>
                    <a:lnTo>
                      <a:pt x="204" y="327"/>
                    </a:lnTo>
                    <a:lnTo>
                      <a:pt x="58" y="327"/>
                    </a:lnTo>
                    <a:lnTo>
                      <a:pt x="58" y="58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85"/>
                    </a:lnTo>
                    <a:cubicBezTo>
                      <a:pt x="0" y="385"/>
                      <a:pt x="0" y="387"/>
                      <a:pt x="1" y="387"/>
                    </a:cubicBezTo>
                    <a:lnTo>
                      <a:pt x="261" y="387"/>
                    </a:lnTo>
                    <a:cubicBezTo>
                      <a:pt x="262" y="387"/>
                      <a:pt x="262" y="385"/>
                      <a:pt x="262" y="385"/>
                    </a:cubicBezTo>
                    <a:lnTo>
                      <a:pt x="262" y="2"/>
                    </a:lnTo>
                    <a:cubicBezTo>
                      <a:pt x="262" y="1"/>
                      <a:pt x="262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28"/>
              <p:cNvSpPr/>
              <p:nvPr/>
            </p:nvSpPr>
            <p:spPr>
              <a:xfrm>
                <a:off x="4990403" y="3911017"/>
                <a:ext cx="29144" cy="42995"/>
              </a:xfrm>
              <a:custGeom>
                <a:rect b="b" l="l" r="r" t="t"/>
                <a:pathLst>
                  <a:path extrusionOk="0" h="388" w="263">
                    <a:moveTo>
                      <a:pt x="202" y="58"/>
                    </a:moveTo>
                    <a:lnTo>
                      <a:pt x="202" y="327"/>
                    </a:lnTo>
                    <a:lnTo>
                      <a:pt x="57" y="327"/>
                    </a:lnTo>
                    <a:lnTo>
                      <a:pt x="57" y="58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85"/>
                    </a:lnTo>
                    <a:cubicBezTo>
                      <a:pt x="0" y="385"/>
                      <a:pt x="0" y="387"/>
                      <a:pt x="1" y="387"/>
                    </a:cubicBezTo>
                    <a:lnTo>
                      <a:pt x="261" y="387"/>
                    </a:lnTo>
                    <a:lnTo>
                      <a:pt x="262" y="385"/>
                    </a:lnTo>
                    <a:lnTo>
                      <a:pt x="262" y="2"/>
                    </a:lnTo>
                    <a:cubicBezTo>
                      <a:pt x="262" y="1"/>
                      <a:pt x="262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28"/>
              <p:cNvSpPr/>
              <p:nvPr/>
            </p:nvSpPr>
            <p:spPr>
              <a:xfrm>
                <a:off x="5049023" y="3911017"/>
                <a:ext cx="29033" cy="42995"/>
              </a:xfrm>
              <a:custGeom>
                <a:rect b="b" l="l" r="r" t="t"/>
                <a:pathLst>
                  <a:path extrusionOk="0" h="388" w="262">
                    <a:moveTo>
                      <a:pt x="204" y="58"/>
                    </a:moveTo>
                    <a:lnTo>
                      <a:pt x="204" y="327"/>
                    </a:lnTo>
                    <a:lnTo>
                      <a:pt x="59" y="327"/>
                    </a:lnTo>
                    <a:lnTo>
                      <a:pt x="59" y="58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85"/>
                    </a:lnTo>
                    <a:cubicBezTo>
                      <a:pt x="0" y="385"/>
                      <a:pt x="0" y="387"/>
                      <a:pt x="1" y="387"/>
                    </a:cubicBezTo>
                    <a:lnTo>
                      <a:pt x="261" y="387"/>
                    </a:lnTo>
                    <a:cubicBezTo>
                      <a:pt x="262" y="387"/>
                      <a:pt x="262" y="385"/>
                      <a:pt x="262" y="385"/>
                    </a:cubicBezTo>
                    <a:lnTo>
                      <a:pt x="262" y="2"/>
                    </a:lnTo>
                    <a:cubicBezTo>
                      <a:pt x="262" y="2"/>
                      <a:pt x="262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28"/>
              <p:cNvSpPr/>
              <p:nvPr/>
            </p:nvSpPr>
            <p:spPr>
              <a:xfrm>
                <a:off x="5107864" y="3911017"/>
                <a:ext cx="29144" cy="42995"/>
              </a:xfrm>
              <a:custGeom>
                <a:rect b="b" l="l" r="r" t="t"/>
                <a:pathLst>
                  <a:path extrusionOk="0" h="388" w="263">
                    <a:moveTo>
                      <a:pt x="202" y="58"/>
                    </a:moveTo>
                    <a:lnTo>
                      <a:pt x="202" y="327"/>
                    </a:lnTo>
                    <a:lnTo>
                      <a:pt x="57" y="327"/>
                    </a:lnTo>
                    <a:lnTo>
                      <a:pt x="57" y="58"/>
                    </a:ln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2"/>
                    </a:cubicBezTo>
                    <a:lnTo>
                      <a:pt x="0" y="385"/>
                    </a:lnTo>
                    <a:cubicBezTo>
                      <a:pt x="0" y="385"/>
                      <a:pt x="0" y="387"/>
                      <a:pt x="1" y="387"/>
                    </a:cubicBezTo>
                    <a:lnTo>
                      <a:pt x="261" y="387"/>
                    </a:lnTo>
                    <a:lnTo>
                      <a:pt x="262" y="385"/>
                    </a:lnTo>
                    <a:lnTo>
                      <a:pt x="262" y="2"/>
                    </a:lnTo>
                    <a:cubicBezTo>
                      <a:pt x="262" y="1"/>
                      <a:pt x="262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28"/>
              <p:cNvSpPr/>
              <p:nvPr/>
            </p:nvSpPr>
            <p:spPr>
              <a:xfrm>
                <a:off x="5166484" y="3911017"/>
                <a:ext cx="29254" cy="42995"/>
              </a:xfrm>
              <a:custGeom>
                <a:rect b="b" l="l" r="r" t="t"/>
                <a:pathLst>
                  <a:path extrusionOk="0" h="388" w="264">
                    <a:moveTo>
                      <a:pt x="204" y="58"/>
                    </a:moveTo>
                    <a:lnTo>
                      <a:pt x="204" y="327"/>
                    </a:lnTo>
                    <a:lnTo>
                      <a:pt x="58" y="327"/>
                    </a:lnTo>
                    <a:lnTo>
                      <a:pt x="58" y="58"/>
                    </a:lnTo>
                    <a:close/>
                    <a:moveTo>
                      <a:pt x="2" y="1"/>
                    </a:moveTo>
                    <a:cubicBezTo>
                      <a:pt x="2" y="1"/>
                      <a:pt x="0" y="1"/>
                      <a:pt x="0" y="2"/>
                    </a:cubicBezTo>
                    <a:lnTo>
                      <a:pt x="0" y="385"/>
                    </a:lnTo>
                    <a:cubicBezTo>
                      <a:pt x="0" y="385"/>
                      <a:pt x="0" y="387"/>
                      <a:pt x="2" y="387"/>
                    </a:cubicBezTo>
                    <a:lnTo>
                      <a:pt x="261" y="387"/>
                    </a:lnTo>
                    <a:cubicBezTo>
                      <a:pt x="263" y="387"/>
                      <a:pt x="263" y="385"/>
                      <a:pt x="263" y="385"/>
                    </a:cubicBezTo>
                    <a:lnTo>
                      <a:pt x="263" y="2"/>
                    </a:lnTo>
                    <a:cubicBezTo>
                      <a:pt x="263" y="2"/>
                      <a:pt x="263" y="1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74" name="Google Shape;3674;p28"/>
            <p:cNvSpPr/>
            <p:nvPr/>
          </p:nvSpPr>
          <p:spPr>
            <a:xfrm>
              <a:off x="3045753" y="2435402"/>
              <a:ext cx="333631" cy="118922"/>
            </a:xfrm>
            <a:custGeom>
              <a:rect b="b" l="l" r="r" t="t"/>
              <a:pathLst>
                <a:path extrusionOk="0" h="1280" w="3591">
                  <a:moveTo>
                    <a:pt x="1661" y="56"/>
                  </a:moveTo>
                  <a:cubicBezTo>
                    <a:pt x="2027" y="56"/>
                    <a:pt x="2373" y="237"/>
                    <a:pt x="2582" y="539"/>
                  </a:cubicBezTo>
                  <a:lnTo>
                    <a:pt x="2595" y="558"/>
                  </a:lnTo>
                  <a:lnTo>
                    <a:pt x="2617" y="551"/>
                  </a:lnTo>
                  <a:cubicBezTo>
                    <a:pt x="2695" y="521"/>
                    <a:pt x="2776" y="506"/>
                    <a:pt x="2859" y="506"/>
                  </a:cubicBezTo>
                  <a:cubicBezTo>
                    <a:pt x="3229" y="506"/>
                    <a:pt x="3533" y="808"/>
                    <a:pt x="3533" y="1181"/>
                  </a:cubicBezTo>
                  <a:cubicBezTo>
                    <a:pt x="3533" y="1195"/>
                    <a:pt x="3533" y="1207"/>
                    <a:pt x="3531" y="1221"/>
                  </a:cubicBezTo>
                  <a:lnTo>
                    <a:pt x="71" y="1221"/>
                  </a:lnTo>
                  <a:cubicBezTo>
                    <a:pt x="119" y="1018"/>
                    <a:pt x="297" y="877"/>
                    <a:pt x="507" y="874"/>
                  </a:cubicBezTo>
                  <a:cubicBezTo>
                    <a:pt x="523" y="874"/>
                    <a:pt x="538" y="875"/>
                    <a:pt x="553" y="877"/>
                  </a:cubicBezTo>
                  <a:lnTo>
                    <a:pt x="578" y="879"/>
                  </a:lnTo>
                  <a:lnTo>
                    <a:pt x="584" y="856"/>
                  </a:lnTo>
                  <a:cubicBezTo>
                    <a:pt x="726" y="386"/>
                    <a:pt x="1167" y="56"/>
                    <a:pt x="1661" y="56"/>
                  </a:cubicBezTo>
                  <a:close/>
                  <a:moveTo>
                    <a:pt x="1658" y="0"/>
                  </a:moveTo>
                  <a:cubicBezTo>
                    <a:pt x="1150" y="0"/>
                    <a:pt x="691" y="336"/>
                    <a:pt x="535" y="819"/>
                  </a:cubicBezTo>
                  <a:cubicBezTo>
                    <a:pt x="524" y="818"/>
                    <a:pt x="516" y="818"/>
                    <a:pt x="506" y="818"/>
                  </a:cubicBezTo>
                  <a:cubicBezTo>
                    <a:pt x="256" y="818"/>
                    <a:pt x="46" y="997"/>
                    <a:pt x="6" y="1245"/>
                  </a:cubicBezTo>
                  <a:lnTo>
                    <a:pt x="1" y="1279"/>
                  </a:lnTo>
                  <a:lnTo>
                    <a:pt x="3585" y="1279"/>
                  </a:lnTo>
                  <a:lnTo>
                    <a:pt x="3586" y="1252"/>
                  </a:lnTo>
                  <a:cubicBezTo>
                    <a:pt x="3588" y="1230"/>
                    <a:pt x="3590" y="1205"/>
                    <a:pt x="3590" y="1181"/>
                  </a:cubicBezTo>
                  <a:cubicBezTo>
                    <a:pt x="3590" y="777"/>
                    <a:pt x="3261" y="448"/>
                    <a:pt x="2857" y="448"/>
                  </a:cubicBezTo>
                  <a:cubicBezTo>
                    <a:pt x="2774" y="448"/>
                    <a:pt x="2693" y="463"/>
                    <a:pt x="2615" y="489"/>
                  </a:cubicBezTo>
                  <a:cubicBezTo>
                    <a:pt x="2393" y="183"/>
                    <a:pt x="2037" y="0"/>
                    <a:pt x="1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8"/>
            <p:cNvSpPr/>
            <p:nvPr/>
          </p:nvSpPr>
          <p:spPr>
            <a:xfrm>
              <a:off x="4888962" y="2180835"/>
              <a:ext cx="508297" cy="119015"/>
            </a:xfrm>
            <a:custGeom>
              <a:rect b="b" l="l" r="r" t="t"/>
              <a:pathLst>
                <a:path extrusionOk="0" h="1281" w="5471">
                  <a:moveTo>
                    <a:pt x="2943" y="61"/>
                  </a:moveTo>
                  <a:cubicBezTo>
                    <a:pt x="3706" y="61"/>
                    <a:pt x="4391" y="391"/>
                    <a:pt x="4609" y="865"/>
                  </a:cubicBezTo>
                  <a:lnTo>
                    <a:pt x="4618" y="882"/>
                  </a:lnTo>
                  <a:lnTo>
                    <a:pt x="4639" y="881"/>
                  </a:lnTo>
                  <a:cubicBezTo>
                    <a:pt x="4662" y="880"/>
                    <a:pt x="4687" y="878"/>
                    <a:pt x="4711" y="878"/>
                  </a:cubicBezTo>
                  <a:cubicBezTo>
                    <a:pt x="5035" y="878"/>
                    <a:pt x="5319" y="1024"/>
                    <a:pt x="5394" y="1223"/>
                  </a:cubicBezTo>
                  <a:lnTo>
                    <a:pt x="61" y="1223"/>
                  </a:lnTo>
                  <a:cubicBezTo>
                    <a:pt x="60" y="1208"/>
                    <a:pt x="58" y="1195"/>
                    <a:pt x="57" y="1185"/>
                  </a:cubicBezTo>
                  <a:cubicBezTo>
                    <a:pt x="57" y="813"/>
                    <a:pt x="527" y="510"/>
                    <a:pt x="1107" y="510"/>
                  </a:cubicBezTo>
                  <a:cubicBezTo>
                    <a:pt x="1238" y="510"/>
                    <a:pt x="1365" y="525"/>
                    <a:pt x="1486" y="556"/>
                  </a:cubicBezTo>
                  <a:lnTo>
                    <a:pt x="1501" y="560"/>
                  </a:lnTo>
                  <a:lnTo>
                    <a:pt x="1514" y="548"/>
                  </a:lnTo>
                  <a:cubicBezTo>
                    <a:pt x="1838" y="242"/>
                    <a:pt x="2373" y="61"/>
                    <a:pt x="2943" y="61"/>
                  </a:cubicBezTo>
                  <a:close/>
                  <a:moveTo>
                    <a:pt x="2946" y="1"/>
                  </a:moveTo>
                  <a:cubicBezTo>
                    <a:pt x="2368" y="1"/>
                    <a:pt x="1825" y="185"/>
                    <a:pt x="1488" y="493"/>
                  </a:cubicBezTo>
                  <a:cubicBezTo>
                    <a:pt x="1366" y="466"/>
                    <a:pt x="1239" y="450"/>
                    <a:pt x="1110" y="450"/>
                  </a:cubicBezTo>
                  <a:cubicBezTo>
                    <a:pt x="498" y="450"/>
                    <a:pt x="0" y="779"/>
                    <a:pt x="0" y="1183"/>
                  </a:cubicBezTo>
                  <a:cubicBezTo>
                    <a:pt x="0" y="1205"/>
                    <a:pt x="2" y="1231"/>
                    <a:pt x="6" y="1255"/>
                  </a:cubicBezTo>
                  <a:lnTo>
                    <a:pt x="10" y="1281"/>
                  </a:lnTo>
                  <a:lnTo>
                    <a:pt x="5470" y="1281"/>
                  </a:lnTo>
                  <a:lnTo>
                    <a:pt x="5463" y="1245"/>
                  </a:lnTo>
                  <a:cubicBezTo>
                    <a:pt x="5404" y="999"/>
                    <a:pt x="5089" y="820"/>
                    <a:pt x="4712" y="820"/>
                  </a:cubicBezTo>
                  <a:cubicBezTo>
                    <a:pt x="4693" y="820"/>
                    <a:pt x="4675" y="820"/>
                    <a:pt x="4656" y="821"/>
                  </a:cubicBezTo>
                  <a:cubicBezTo>
                    <a:pt x="4417" y="329"/>
                    <a:pt x="3734" y="1"/>
                    <a:pt x="2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8"/>
            <p:cNvSpPr/>
            <p:nvPr/>
          </p:nvSpPr>
          <p:spPr>
            <a:xfrm>
              <a:off x="2307225" y="3865346"/>
              <a:ext cx="4091089" cy="14029"/>
            </a:xfrm>
            <a:custGeom>
              <a:rect b="b" l="l" r="r" t="t"/>
              <a:pathLst>
                <a:path extrusionOk="0" h="151" w="44034">
                  <a:moveTo>
                    <a:pt x="1" y="1"/>
                  </a:moveTo>
                  <a:lnTo>
                    <a:pt x="1" y="150"/>
                  </a:lnTo>
                  <a:lnTo>
                    <a:pt x="44034" y="150"/>
                  </a:lnTo>
                  <a:lnTo>
                    <a:pt x="440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7" name="Google Shape;3677;p28"/>
          <p:cNvSpPr txBox="1"/>
          <p:nvPr/>
        </p:nvSpPr>
        <p:spPr>
          <a:xfrm>
            <a:off x="368899" y="271048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8" name="Google Shape;3678;p28"/>
          <p:cNvSpPr txBox="1"/>
          <p:nvPr/>
        </p:nvSpPr>
        <p:spPr>
          <a:xfrm>
            <a:off x="368899" y="415841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9" name="Google Shape;3679;p28"/>
          <p:cNvSpPr txBox="1"/>
          <p:nvPr/>
        </p:nvSpPr>
        <p:spPr>
          <a:xfrm>
            <a:off x="368900" y="1281600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0" name="Google Shape;3680;p28"/>
          <p:cNvSpPr txBox="1"/>
          <p:nvPr/>
        </p:nvSpPr>
        <p:spPr>
          <a:xfrm>
            <a:off x="368899" y="95561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1" name="Google Shape;3681;p28"/>
          <p:cNvSpPr txBox="1"/>
          <p:nvPr/>
        </p:nvSpPr>
        <p:spPr>
          <a:xfrm>
            <a:off x="368899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2" name="Google Shape;3682;p28"/>
          <p:cNvSpPr txBox="1"/>
          <p:nvPr/>
        </p:nvSpPr>
        <p:spPr>
          <a:xfrm>
            <a:off x="368899" y="238143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3" name="Google Shape;3683;p28"/>
          <p:cNvSpPr txBox="1"/>
          <p:nvPr/>
        </p:nvSpPr>
        <p:spPr>
          <a:xfrm>
            <a:off x="6850111" y="1276873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4" name="Google Shape;3684;p28"/>
          <p:cNvSpPr txBox="1"/>
          <p:nvPr/>
        </p:nvSpPr>
        <p:spPr>
          <a:xfrm>
            <a:off x="7467811" y="95561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5" name="Google Shape;3685;p28"/>
          <p:cNvSpPr txBox="1"/>
          <p:nvPr/>
        </p:nvSpPr>
        <p:spPr>
          <a:xfrm>
            <a:off x="7467811" y="237419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6" name="Google Shape;3686;p28"/>
          <p:cNvSpPr txBox="1"/>
          <p:nvPr/>
        </p:nvSpPr>
        <p:spPr>
          <a:xfrm>
            <a:off x="7467811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7" name="Google Shape;3687;p28"/>
          <p:cNvSpPr txBox="1"/>
          <p:nvPr/>
        </p:nvSpPr>
        <p:spPr>
          <a:xfrm>
            <a:off x="6850100" y="4106225"/>
            <a:ext cx="1926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8" name="Google Shape;3688;p28"/>
          <p:cNvSpPr txBox="1"/>
          <p:nvPr/>
        </p:nvSpPr>
        <p:spPr>
          <a:xfrm>
            <a:off x="6850100" y="271047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2" name="Shape 3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" name="Google Shape;3693;p29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94" name="Google Shape;3694;p29"/>
          <p:cNvSpPr/>
          <p:nvPr/>
        </p:nvSpPr>
        <p:spPr>
          <a:xfrm>
            <a:off x="3967025" y="5333925"/>
            <a:ext cx="3225" cy="3225"/>
          </a:xfrm>
          <a:custGeom>
            <a:rect b="b" l="l" r="r" t="t"/>
            <a:pathLst>
              <a:path extrusionOk="0" h="129" w="129">
                <a:moveTo>
                  <a:pt x="64" y="0"/>
                </a:moveTo>
                <a:cubicBezTo>
                  <a:pt x="29" y="0"/>
                  <a:pt x="1" y="28"/>
                  <a:pt x="1" y="64"/>
                </a:cubicBezTo>
                <a:cubicBezTo>
                  <a:pt x="1" y="100"/>
                  <a:pt x="29" y="128"/>
                  <a:pt x="64" y="128"/>
                </a:cubicBezTo>
                <a:cubicBezTo>
                  <a:pt x="100" y="128"/>
                  <a:pt x="129" y="100"/>
                  <a:pt x="129" y="64"/>
                </a:cubicBezTo>
                <a:cubicBezTo>
                  <a:pt x="129" y="28"/>
                  <a:pt x="99" y="0"/>
                  <a:pt x="64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5" name="Google Shape;3695;p29"/>
          <p:cNvSpPr/>
          <p:nvPr/>
        </p:nvSpPr>
        <p:spPr>
          <a:xfrm>
            <a:off x="3915925" y="5327050"/>
            <a:ext cx="3225" cy="3225"/>
          </a:xfrm>
          <a:custGeom>
            <a:rect b="b" l="l" r="r" t="t"/>
            <a:pathLst>
              <a:path extrusionOk="0" h="129" w="129">
                <a:moveTo>
                  <a:pt x="65" y="0"/>
                </a:moveTo>
                <a:cubicBezTo>
                  <a:pt x="29" y="0"/>
                  <a:pt x="1" y="28"/>
                  <a:pt x="1" y="64"/>
                </a:cubicBezTo>
                <a:cubicBezTo>
                  <a:pt x="1" y="99"/>
                  <a:pt x="29" y="128"/>
                  <a:pt x="65" y="128"/>
                </a:cubicBezTo>
                <a:cubicBezTo>
                  <a:pt x="101" y="128"/>
                  <a:pt x="128" y="99"/>
                  <a:pt x="128" y="64"/>
                </a:cubicBezTo>
                <a:cubicBezTo>
                  <a:pt x="128" y="28"/>
                  <a:pt x="101" y="0"/>
                  <a:pt x="65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6" name="Google Shape;3696;p29"/>
          <p:cNvSpPr/>
          <p:nvPr/>
        </p:nvSpPr>
        <p:spPr>
          <a:xfrm>
            <a:off x="3967025" y="5311425"/>
            <a:ext cx="3225" cy="3200"/>
          </a:xfrm>
          <a:custGeom>
            <a:rect b="b" l="l" r="r" t="t"/>
            <a:pathLst>
              <a:path extrusionOk="0" h="128" w="129">
                <a:moveTo>
                  <a:pt x="64" y="0"/>
                </a:moveTo>
                <a:cubicBezTo>
                  <a:pt x="29" y="0"/>
                  <a:pt x="1" y="28"/>
                  <a:pt x="1" y="63"/>
                </a:cubicBezTo>
                <a:cubicBezTo>
                  <a:pt x="1" y="99"/>
                  <a:pt x="29" y="128"/>
                  <a:pt x="64" y="128"/>
                </a:cubicBezTo>
                <a:cubicBezTo>
                  <a:pt x="100" y="128"/>
                  <a:pt x="129" y="99"/>
                  <a:pt x="129" y="63"/>
                </a:cubicBezTo>
                <a:cubicBezTo>
                  <a:pt x="129" y="29"/>
                  <a:pt x="99" y="0"/>
                  <a:pt x="64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7" name="Google Shape;3697;p29"/>
          <p:cNvSpPr/>
          <p:nvPr/>
        </p:nvSpPr>
        <p:spPr>
          <a:xfrm>
            <a:off x="3947850" y="5328625"/>
            <a:ext cx="6850" cy="6875"/>
          </a:xfrm>
          <a:custGeom>
            <a:rect b="b" l="l" r="r" t="t"/>
            <a:pathLst>
              <a:path extrusionOk="0" h="275" w="274">
                <a:moveTo>
                  <a:pt x="137" y="1"/>
                </a:moveTo>
                <a:cubicBezTo>
                  <a:pt x="62" y="1"/>
                  <a:pt x="0" y="62"/>
                  <a:pt x="0" y="138"/>
                </a:cubicBezTo>
                <a:cubicBezTo>
                  <a:pt x="0" y="213"/>
                  <a:pt x="62" y="275"/>
                  <a:pt x="137" y="275"/>
                </a:cubicBezTo>
                <a:cubicBezTo>
                  <a:pt x="212" y="275"/>
                  <a:pt x="274" y="213"/>
                  <a:pt x="274" y="138"/>
                </a:cubicBezTo>
                <a:cubicBezTo>
                  <a:pt x="274" y="62"/>
                  <a:pt x="212" y="1"/>
                  <a:pt x="137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8" name="Google Shape;3698;p29"/>
          <p:cNvSpPr/>
          <p:nvPr/>
        </p:nvSpPr>
        <p:spPr>
          <a:xfrm>
            <a:off x="3915700" y="5340450"/>
            <a:ext cx="6875" cy="6850"/>
          </a:xfrm>
          <a:custGeom>
            <a:rect b="b" l="l" r="r" t="t"/>
            <a:pathLst>
              <a:path extrusionOk="0" h="274" w="275">
                <a:moveTo>
                  <a:pt x="137" y="0"/>
                </a:moveTo>
                <a:cubicBezTo>
                  <a:pt x="62" y="0"/>
                  <a:pt x="0" y="62"/>
                  <a:pt x="0" y="136"/>
                </a:cubicBezTo>
                <a:cubicBezTo>
                  <a:pt x="0" y="212"/>
                  <a:pt x="62" y="274"/>
                  <a:pt x="137" y="274"/>
                </a:cubicBezTo>
                <a:cubicBezTo>
                  <a:pt x="213" y="274"/>
                  <a:pt x="275" y="212"/>
                  <a:pt x="275" y="136"/>
                </a:cubicBezTo>
                <a:cubicBezTo>
                  <a:pt x="275" y="62"/>
                  <a:pt x="213" y="0"/>
                  <a:pt x="137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9" name="Google Shape;3699;p29"/>
          <p:cNvSpPr/>
          <p:nvPr/>
        </p:nvSpPr>
        <p:spPr>
          <a:xfrm>
            <a:off x="3895050" y="5333925"/>
            <a:ext cx="3225" cy="3225"/>
          </a:xfrm>
          <a:custGeom>
            <a:rect b="b" l="l" r="r" t="t"/>
            <a:pathLst>
              <a:path extrusionOk="0" h="129" w="129">
                <a:moveTo>
                  <a:pt x="65" y="0"/>
                </a:moveTo>
                <a:cubicBezTo>
                  <a:pt x="29" y="0"/>
                  <a:pt x="1" y="28"/>
                  <a:pt x="1" y="64"/>
                </a:cubicBezTo>
                <a:cubicBezTo>
                  <a:pt x="1" y="100"/>
                  <a:pt x="29" y="128"/>
                  <a:pt x="65" y="128"/>
                </a:cubicBezTo>
                <a:cubicBezTo>
                  <a:pt x="100" y="128"/>
                  <a:pt x="129" y="100"/>
                  <a:pt x="129" y="64"/>
                </a:cubicBezTo>
                <a:cubicBezTo>
                  <a:pt x="129" y="28"/>
                  <a:pt x="100" y="0"/>
                  <a:pt x="65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0" name="Google Shape;3700;p29"/>
          <p:cNvSpPr/>
          <p:nvPr/>
        </p:nvSpPr>
        <p:spPr>
          <a:xfrm>
            <a:off x="3843975" y="5327050"/>
            <a:ext cx="3225" cy="3225"/>
          </a:xfrm>
          <a:custGeom>
            <a:rect b="b" l="l" r="r" t="t"/>
            <a:pathLst>
              <a:path extrusionOk="0" h="129" w="129">
                <a:moveTo>
                  <a:pt x="64" y="0"/>
                </a:moveTo>
                <a:cubicBezTo>
                  <a:pt x="28" y="0"/>
                  <a:pt x="0" y="28"/>
                  <a:pt x="0" y="64"/>
                </a:cubicBezTo>
                <a:cubicBezTo>
                  <a:pt x="0" y="99"/>
                  <a:pt x="28" y="128"/>
                  <a:pt x="64" y="128"/>
                </a:cubicBezTo>
                <a:cubicBezTo>
                  <a:pt x="100" y="128"/>
                  <a:pt x="128" y="99"/>
                  <a:pt x="128" y="64"/>
                </a:cubicBezTo>
                <a:cubicBezTo>
                  <a:pt x="128" y="28"/>
                  <a:pt x="100" y="0"/>
                  <a:pt x="64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1" name="Google Shape;3701;p29"/>
          <p:cNvSpPr/>
          <p:nvPr/>
        </p:nvSpPr>
        <p:spPr>
          <a:xfrm>
            <a:off x="3895050" y="5311425"/>
            <a:ext cx="3225" cy="3200"/>
          </a:xfrm>
          <a:custGeom>
            <a:rect b="b" l="l" r="r" t="t"/>
            <a:pathLst>
              <a:path extrusionOk="0" h="128" w="129">
                <a:moveTo>
                  <a:pt x="65" y="0"/>
                </a:moveTo>
                <a:cubicBezTo>
                  <a:pt x="29" y="0"/>
                  <a:pt x="1" y="28"/>
                  <a:pt x="1" y="63"/>
                </a:cubicBezTo>
                <a:cubicBezTo>
                  <a:pt x="1" y="99"/>
                  <a:pt x="29" y="128"/>
                  <a:pt x="65" y="128"/>
                </a:cubicBezTo>
                <a:cubicBezTo>
                  <a:pt x="100" y="128"/>
                  <a:pt x="129" y="99"/>
                  <a:pt x="129" y="63"/>
                </a:cubicBezTo>
                <a:cubicBezTo>
                  <a:pt x="129" y="29"/>
                  <a:pt x="100" y="0"/>
                  <a:pt x="65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2" name="Google Shape;3702;p29"/>
          <p:cNvSpPr/>
          <p:nvPr/>
        </p:nvSpPr>
        <p:spPr>
          <a:xfrm>
            <a:off x="3875875" y="5328625"/>
            <a:ext cx="6850" cy="6875"/>
          </a:xfrm>
          <a:custGeom>
            <a:rect b="b" l="l" r="r" t="t"/>
            <a:pathLst>
              <a:path extrusionOk="0" h="275" w="274">
                <a:moveTo>
                  <a:pt x="137" y="1"/>
                </a:moveTo>
                <a:cubicBezTo>
                  <a:pt x="62" y="1"/>
                  <a:pt x="0" y="62"/>
                  <a:pt x="0" y="138"/>
                </a:cubicBezTo>
                <a:cubicBezTo>
                  <a:pt x="0" y="213"/>
                  <a:pt x="62" y="275"/>
                  <a:pt x="137" y="275"/>
                </a:cubicBezTo>
                <a:cubicBezTo>
                  <a:pt x="213" y="275"/>
                  <a:pt x="273" y="213"/>
                  <a:pt x="273" y="138"/>
                </a:cubicBezTo>
                <a:cubicBezTo>
                  <a:pt x="273" y="62"/>
                  <a:pt x="213" y="1"/>
                  <a:pt x="137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3" name="Google Shape;3703;p29"/>
          <p:cNvSpPr/>
          <p:nvPr/>
        </p:nvSpPr>
        <p:spPr>
          <a:xfrm>
            <a:off x="3843775" y="5340450"/>
            <a:ext cx="6875" cy="6850"/>
          </a:xfrm>
          <a:custGeom>
            <a:rect b="b" l="l" r="r" t="t"/>
            <a:pathLst>
              <a:path extrusionOk="0" h="274" w="275">
                <a:moveTo>
                  <a:pt x="137" y="0"/>
                </a:moveTo>
                <a:cubicBezTo>
                  <a:pt x="62" y="0"/>
                  <a:pt x="0" y="62"/>
                  <a:pt x="0" y="136"/>
                </a:cubicBezTo>
                <a:cubicBezTo>
                  <a:pt x="0" y="212"/>
                  <a:pt x="62" y="274"/>
                  <a:pt x="137" y="274"/>
                </a:cubicBezTo>
                <a:cubicBezTo>
                  <a:pt x="213" y="274"/>
                  <a:pt x="274" y="212"/>
                  <a:pt x="274" y="136"/>
                </a:cubicBezTo>
                <a:cubicBezTo>
                  <a:pt x="274" y="62"/>
                  <a:pt x="213" y="0"/>
                  <a:pt x="137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4" name="Google Shape;3704;p29"/>
          <p:cNvSpPr/>
          <p:nvPr/>
        </p:nvSpPr>
        <p:spPr>
          <a:xfrm>
            <a:off x="3823075" y="5333925"/>
            <a:ext cx="3225" cy="3225"/>
          </a:xfrm>
          <a:custGeom>
            <a:rect b="b" l="l" r="r" t="t"/>
            <a:pathLst>
              <a:path extrusionOk="0" h="129" w="129">
                <a:moveTo>
                  <a:pt x="65" y="0"/>
                </a:moveTo>
                <a:cubicBezTo>
                  <a:pt x="29" y="0"/>
                  <a:pt x="0" y="28"/>
                  <a:pt x="0" y="64"/>
                </a:cubicBezTo>
                <a:cubicBezTo>
                  <a:pt x="0" y="100"/>
                  <a:pt x="29" y="128"/>
                  <a:pt x="65" y="128"/>
                </a:cubicBezTo>
                <a:cubicBezTo>
                  <a:pt x="101" y="128"/>
                  <a:pt x="128" y="100"/>
                  <a:pt x="128" y="64"/>
                </a:cubicBezTo>
                <a:cubicBezTo>
                  <a:pt x="128" y="28"/>
                  <a:pt x="101" y="0"/>
                  <a:pt x="65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5" name="Google Shape;3705;p29"/>
          <p:cNvSpPr/>
          <p:nvPr/>
        </p:nvSpPr>
        <p:spPr>
          <a:xfrm>
            <a:off x="3772000" y="5327050"/>
            <a:ext cx="3200" cy="3225"/>
          </a:xfrm>
          <a:custGeom>
            <a:rect b="b" l="l" r="r" t="t"/>
            <a:pathLst>
              <a:path extrusionOk="0" h="129" w="128">
                <a:moveTo>
                  <a:pt x="64" y="0"/>
                </a:moveTo>
                <a:cubicBezTo>
                  <a:pt x="28" y="0"/>
                  <a:pt x="0" y="28"/>
                  <a:pt x="0" y="64"/>
                </a:cubicBezTo>
                <a:cubicBezTo>
                  <a:pt x="0" y="99"/>
                  <a:pt x="28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8"/>
                  <a:pt x="99" y="0"/>
                  <a:pt x="64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6" name="Google Shape;3706;p29"/>
          <p:cNvSpPr/>
          <p:nvPr/>
        </p:nvSpPr>
        <p:spPr>
          <a:xfrm>
            <a:off x="3823075" y="5311425"/>
            <a:ext cx="3225" cy="3200"/>
          </a:xfrm>
          <a:custGeom>
            <a:rect b="b" l="l" r="r" t="t"/>
            <a:pathLst>
              <a:path extrusionOk="0" h="128" w="129">
                <a:moveTo>
                  <a:pt x="65" y="0"/>
                </a:moveTo>
                <a:cubicBezTo>
                  <a:pt x="29" y="0"/>
                  <a:pt x="0" y="28"/>
                  <a:pt x="0" y="63"/>
                </a:cubicBezTo>
                <a:cubicBezTo>
                  <a:pt x="0" y="99"/>
                  <a:pt x="29" y="128"/>
                  <a:pt x="65" y="128"/>
                </a:cubicBezTo>
                <a:cubicBezTo>
                  <a:pt x="101" y="128"/>
                  <a:pt x="128" y="99"/>
                  <a:pt x="128" y="63"/>
                </a:cubicBezTo>
                <a:cubicBezTo>
                  <a:pt x="128" y="29"/>
                  <a:pt x="101" y="0"/>
                  <a:pt x="65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7" name="Google Shape;3707;p29"/>
          <p:cNvSpPr/>
          <p:nvPr/>
        </p:nvSpPr>
        <p:spPr>
          <a:xfrm>
            <a:off x="3803875" y="5328625"/>
            <a:ext cx="6900" cy="6875"/>
          </a:xfrm>
          <a:custGeom>
            <a:rect b="b" l="l" r="r" t="t"/>
            <a:pathLst>
              <a:path extrusionOk="0" h="275" w="276">
                <a:moveTo>
                  <a:pt x="138" y="1"/>
                </a:moveTo>
                <a:cubicBezTo>
                  <a:pt x="62" y="1"/>
                  <a:pt x="1" y="62"/>
                  <a:pt x="1" y="138"/>
                </a:cubicBezTo>
                <a:cubicBezTo>
                  <a:pt x="1" y="213"/>
                  <a:pt x="62" y="275"/>
                  <a:pt x="138" y="275"/>
                </a:cubicBezTo>
                <a:cubicBezTo>
                  <a:pt x="214" y="275"/>
                  <a:pt x="275" y="213"/>
                  <a:pt x="275" y="138"/>
                </a:cubicBezTo>
                <a:cubicBezTo>
                  <a:pt x="275" y="62"/>
                  <a:pt x="214" y="1"/>
                  <a:pt x="138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8" name="Google Shape;3708;p29"/>
          <p:cNvSpPr/>
          <p:nvPr/>
        </p:nvSpPr>
        <p:spPr>
          <a:xfrm>
            <a:off x="3771775" y="5340450"/>
            <a:ext cx="6900" cy="6850"/>
          </a:xfrm>
          <a:custGeom>
            <a:rect b="b" l="l" r="r" t="t"/>
            <a:pathLst>
              <a:path extrusionOk="0" h="274" w="276">
                <a:moveTo>
                  <a:pt x="138" y="0"/>
                </a:moveTo>
                <a:cubicBezTo>
                  <a:pt x="62" y="0"/>
                  <a:pt x="1" y="62"/>
                  <a:pt x="1" y="136"/>
                </a:cubicBezTo>
                <a:cubicBezTo>
                  <a:pt x="1" y="212"/>
                  <a:pt x="62" y="274"/>
                  <a:pt x="138" y="274"/>
                </a:cubicBezTo>
                <a:cubicBezTo>
                  <a:pt x="214" y="274"/>
                  <a:pt x="275" y="212"/>
                  <a:pt x="275" y="136"/>
                </a:cubicBezTo>
                <a:cubicBezTo>
                  <a:pt x="275" y="62"/>
                  <a:pt x="214" y="0"/>
                  <a:pt x="138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9" name="Google Shape;3709;p29"/>
          <p:cNvSpPr/>
          <p:nvPr/>
        </p:nvSpPr>
        <p:spPr>
          <a:xfrm>
            <a:off x="3751125" y="5333925"/>
            <a:ext cx="3225" cy="3225"/>
          </a:xfrm>
          <a:custGeom>
            <a:rect b="b" l="l" r="r" t="t"/>
            <a:pathLst>
              <a:path extrusionOk="0" h="129" w="129">
                <a:moveTo>
                  <a:pt x="64" y="0"/>
                </a:moveTo>
                <a:cubicBezTo>
                  <a:pt x="28" y="0"/>
                  <a:pt x="0" y="28"/>
                  <a:pt x="0" y="64"/>
                </a:cubicBezTo>
                <a:cubicBezTo>
                  <a:pt x="0" y="100"/>
                  <a:pt x="28" y="128"/>
                  <a:pt x="64" y="128"/>
                </a:cubicBezTo>
                <a:cubicBezTo>
                  <a:pt x="99" y="128"/>
                  <a:pt x="128" y="100"/>
                  <a:pt x="128" y="64"/>
                </a:cubicBezTo>
                <a:cubicBezTo>
                  <a:pt x="128" y="28"/>
                  <a:pt x="99" y="0"/>
                  <a:pt x="64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0" name="Google Shape;3710;p29"/>
          <p:cNvSpPr/>
          <p:nvPr/>
        </p:nvSpPr>
        <p:spPr>
          <a:xfrm>
            <a:off x="3700025" y="5327050"/>
            <a:ext cx="3225" cy="3225"/>
          </a:xfrm>
          <a:custGeom>
            <a:rect b="b" l="l" r="r" t="t"/>
            <a:pathLst>
              <a:path extrusionOk="0" h="129" w="129">
                <a:moveTo>
                  <a:pt x="65" y="0"/>
                </a:moveTo>
                <a:cubicBezTo>
                  <a:pt x="29" y="0"/>
                  <a:pt x="1" y="28"/>
                  <a:pt x="1" y="64"/>
                </a:cubicBezTo>
                <a:cubicBezTo>
                  <a:pt x="1" y="99"/>
                  <a:pt x="29" y="128"/>
                  <a:pt x="65" y="128"/>
                </a:cubicBezTo>
                <a:cubicBezTo>
                  <a:pt x="101" y="128"/>
                  <a:pt x="129" y="99"/>
                  <a:pt x="129" y="64"/>
                </a:cubicBezTo>
                <a:cubicBezTo>
                  <a:pt x="129" y="28"/>
                  <a:pt x="100" y="0"/>
                  <a:pt x="65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1" name="Google Shape;3711;p29"/>
          <p:cNvSpPr/>
          <p:nvPr/>
        </p:nvSpPr>
        <p:spPr>
          <a:xfrm>
            <a:off x="3751125" y="5311425"/>
            <a:ext cx="3225" cy="3200"/>
          </a:xfrm>
          <a:custGeom>
            <a:rect b="b" l="l" r="r" t="t"/>
            <a:pathLst>
              <a:path extrusionOk="0" h="128" w="129">
                <a:moveTo>
                  <a:pt x="64" y="0"/>
                </a:moveTo>
                <a:cubicBezTo>
                  <a:pt x="28" y="0"/>
                  <a:pt x="0" y="28"/>
                  <a:pt x="0" y="63"/>
                </a:cubicBezTo>
                <a:cubicBezTo>
                  <a:pt x="0" y="99"/>
                  <a:pt x="28" y="128"/>
                  <a:pt x="64" y="128"/>
                </a:cubicBezTo>
                <a:cubicBezTo>
                  <a:pt x="99" y="128"/>
                  <a:pt x="128" y="99"/>
                  <a:pt x="128" y="63"/>
                </a:cubicBezTo>
                <a:cubicBezTo>
                  <a:pt x="128" y="29"/>
                  <a:pt x="99" y="0"/>
                  <a:pt x="64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2" name="Google Shape;3712;p29"/>
          <p:cNvSpPr/>
          <p:nvPr/>
        </p:nvSpPr>
        <p:spPr>
          <a:xfrm>
            <a:off x="3731925" y="5328625"/>
            <a:ext cx="6850" cy="6875"/>
          </a:xfrm>
          <a:custGeom>
            <a:rect b="b" l="l" r="r" t="t"/>
            <a:pathLst>
              <a:path extrusionOk="0" h="275" w="274">
                <a:moveTo>
                  <a:pt x="137" y="1"/>
                </a:moveTo>
                <a:cubicBezTo>
                  <a:pt x="62" y="1"/>
                  <a:pt x="1" y="62"/>
                  <a:pt x="1" y="138"/>
                </a:cubicBezTo>
                <a:cubicBezTo>
                  <a:pt x="1" y="213"/>
                  <a:pt x="62" y="275"/>
                  <a:pt x="137" y="275"/>
                </a:cubicBezTo>
                <a:cubicBezTo>
                  <a:pt x="213" y="275"/>
                  <a:pt x="274" y="213"/>
                  <a:pt x="274" y="138"/>
                </a:cubicBezTo>
                <a:cubicBezTo>
                  <a:pt x="274" y="62"/>
                  <a:pt x="213" y="1"/>
                  <a:pt x="137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3" name="Google Shape;3713;p29"/>
          <p:cNvSpPr/>
          <p:nvPr/>
        </p:nvSpPr>
        <p:spPr>
          <a:xfrm>
            <a:off x="3699825" y="5340450"/>
            <a:ext cx="6850" cy="6850"/>
          </a:xfrm>
          <a:custGeom>
            <a:rect b="b" l="l" r="r" t="t"/>
            <a:pathLst>
              <a:path extrusionOk="0" h="274" w="274">
                <a:moveTo>
                  <a:pt x="137" y="0"/>
                </a:moveTo>
                <a:cubicBezTo>
                  <a:pt x="62" y="0"/>
                  <a:pt x="1" y="62"/>
                  <a:pt x="1" y="136"/>
                </a:cubicBezTo>
                <a:cubicBezTo>
                  <a:pt x="1" y="212"/>
                  <a:pt x="62" y="274"/>
                  <a:pt x="137" y="274"/>
                </a:cubicBezTo>
                <a:cubicBezTo>
                  <a:pt x="212" y="274"/>
                  <a:pt x="274" y="212"/>
                  <a:pt x="274" y="136"/>
                </a:cubicBezTo>
                <a:cubicBezTo>
                  <a:pt x="274" y="62"/>
                  <a:pt x="212" y="0"/>
                  <a:pt x="137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4" name="Google Shape;3714;p29"/>
          <p:cNvSpPr/>
          <p:nvPr/>
        </p:nvSpPr>
        <p:spPr>
          <a:xfrm>
            <a:off x="3679125" y="5333925"/>
            <a:ext cx="3225" cy="3225"/>
          </a:xfrm>
          <a:custGeom>
            <a:rect b="b" l="l" r="r" t="t"/>
            <a:pathLst>
              <a:path extrusionOk="0" h="129" w="129">
                <a:moveTo>
                  <a:pt x="64" y="0"/>
                </a:moveTo>
                <a:cubicBezTo>
                  <a:pt x="29" y="0"/>
                  <a:pt x="1" y="28"/>
                  <a:pt x="1" y="64"/>
                </a:cubicBezTo>
                <a:cubicBezTo>
                  <a:pt x="1" y="100"/>
                  <a:pt x="29" y="128"/>
                  <a:pt x="64" y="128"/>
                </a:cubicBezTo>
                <a:cubicBezTo>
                  <a:pt x="100" y="128"/>
                  <a:pt x="129" y="100"/>
                  <a:pt x="129" y="64"/>
                </a:cubicBezTo>
                <a:cubicBezTo>
                  <a:pt x="129" y="28"/>
                  <a:pt x="100" y="0"/>
                  <a:pt x="64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5" name="Google Shape;3715;p29"/>
          <p:cNvSpPr/>
          <p:nvPr/>
        </p:nvSpPr>
        <p:spPr>
          <a:xfrm>
            <a:off x="3628075" y="5327050"/>
            <a:ext cx="3225" cy="3225"/>
          </a:xfrm>
          <a:custGeom>
            <a:rect b="b" l="l" r="r" t="t"/>
            <a:pathLst>
              <a:path extrusionOk="0" h="129" w="129">
                <a:moveTo>
                  <a:pt x="64" y="0"/>
                </a:moveTo>
                <a:cubicBezTo>
                  <a:pt x="28" y="0"/>
                  <a:pt x="1" y="28"/>
                  <a:pt x="1" y="64"/>
                </a:cubicBezTo>
                <a:cubicBezTo>
                  <a:pt x="1" y="99"/>
                  <a:pt x="28" y="128"/>
                  <a:pt x="64" y="128"/>
                </a:cubicBezTo>
                <a:cubicBezTo>
                  <a:pt x="100" y="128"/>
                  <a:pt x="129" y="99"/>
                  <a:pt x="129" y="64"/>
                </a:cubicBezTo>
                <a:cubicBezTo>
                  <a:pt x="129" y="28"/>
                  <a:pt x="99" y="0"/>
                  <a:pt x="64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6" name="Google Shape;3716;p29"/>
          <p:cNvSpPr/>
          <p:nvPr/>
        </p:nvSpPr>
        <p:spPr>
          <a:xfrm>
            <a:off x="3679125" y="5311425"/>
            <a:ext cx="3225" cy="3200"/>
          </a:xfrm>
          <a:custGeom>
            <a:rect b="b" l="l" r="r" t="t"/>
            <a:pathLst>
              <a:path extrusionOk="0" h="128" w="129">
                <a:moveTo>
                  <a:pt x="64" y="0"/>
                </a:moveTo>
                <a:cubicBezTo>
                  <a:pt x="29" y="0"/>
                  <a:pt x="1" y="28"/>
                  <a:pt x="1" y="63"/>
                </a:cubicBezTo>
                <a:cubicBezTo>
                  <a:pt x="1" y="99"/>
                  <a:pt x="29" y="128"/>
                  <a:pt x="64" y="128"/>
                </a:cubicBezTo>
                <a:cubicBezTo>
                  <a:pt x="100" y="128"/>
                  <a:pt x="129" y="99"/>
                  <a:pt x="129" y="63"/>
                </a:cubicBezTo>
                <a:cubicBezTo>
                  <a:pt x="129" y="29"/>
                  <a:pt x="100" y="0"/>
                  <a:pt x="64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7" name="Google Shape;3717;p29"/>
          <p:cNvSpPr/>
          <p:nvPr/>
        </p:nvSpPr>
        <p:spPr>
          <a:xfrm>
            <a:off x="3659950" y="5328625"/>
            <a:ext cx="6850" cy="6875"/>
          </a:xfrm>
          <a:custGeom>
            <a:rect b="b" l="l" r="r" t="t"/>
            <a:pathLst>
              <a:path extrusionOk="0" h="275" w="274">
                <a:moveTo>
                  <a:pt x="138" y="1"/>
                </a:moveTo>
                <a:cubicBezTo>
                  <a:pt x="62" y="1"/>
                  <a:pt x="1" y="62"/>
                  <a:pt x="1" y="138"/>
                </a:cubicBezTo>
                <a:cubicBezTo>
                  <a:pt x="1" y="213"/>
                  <a:pt x="62" y="275"/>
                  <a:pt x="138" y="275"/>
                </a:cubicBezTo>
                <a:cubicBezTo>
                  <a:pt x="212" y="275"/>
                  <a:pt x="274" y="213"/>
                  <a:pt x="274" y="138"/>
                </a:cubicBezTo>
                <a:cubicBezTo>
                  <a:pt x="274" y="62"/>
                  <a:pt x="212" y="1"/>
                  <a:pt x="138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8" name="Google Shape;3718;p29"/>
          <p:cNvSpPr/>
          <p:nvPr/>
        </p:nvSpPr>
        <p:spPr>
          <a:xfrm>
            <a:off x="3627850" y="5340450"/>
            <a:ext cx="6850" cy="6850"/>
          </a:xfrm>
          <a:custGeom>
            <a:rect b="b" l="l" r="r" t="t"/>
            <a:pathLst>
              <a:path extrusionOk="0" h="274" w="274">
                <a:moveTo>
                  <a:pt x="138" y="0"/>
                </a:moveTo>
                <a:cubicBezTo>
                  <a:pt x="62" y="0"/>
                  <a:pt x="0" y="62"/>
                  <a:pt x="0" y="136"/>
                </a:cubicBezTo>
                <a:cubicBezTo>
                  <a:pt x="0" y="212"/>
                  <a:pt x="62" y="274"/>
                  <a:pt x="138" y="274"/>
                </a:cubicBezTo>
                <a:cubicBezTo>
                  <a:pt x="212" y="274"/>
                  <a:pt x="274" y="212"/>
                  <a:pt x="274" y="136"/>
                </a:cubicBezTo>
                <a:cubicBezTo>
                  <a:pt x="274" y="62"/>
                  <a:pt x="212" y="0"/>
                  <a:pt x="138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9" name="Google Shape;3719;p29"/>
          <p:cNvSpPr/>
          <p:nvPr/>
        </p:nvSpPr>
        <p:spPr>
          <a:xfrm>
            <a:off x="3607175" y="5333925"/>
            <a:ext cx="3225" cy="3225"/>
          </a:xfrm>
          <a:custGeom>
            <a:rect b="b" l="l" r="r" t="t"/>
            <a:pathLst>
              <a:path extrusionOk="0" h="129" w="129">
                <a:moveTo>
                  <a:pt x="65" y="0"/>
                </a:moveTo>
                <a:cubicBezTo>
                  <a:pt x="29" y="0"/>
                  <a:pt x="1" y="28"/>
                  <a:pt x="1" y="64"/>
                </a:cubicBezTo>
                <a:cubicBezTo>
                  <a:pt x="1" y="100"/>
                  <a:pt x="29" y="128"/>
                  <a:pt x="65" y="128"/>
                </a:cubicBezTo>
                <a:cubicBezTo>
                  <a:pt x="101" y="128"/>
                  <a:pt x="129" y="100"/>
                  <a:pt x="129" y="64"/>
                </a:cubicBezTo>
                <a:cubicBezTo>
                  <a:pt x="129" y="28"/>
                  <a:pt x="100" y="0"/>
                  <a:pt x="65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0" name="Google Shape;3720;p29"/>
          <p:cNvSpPr/>
          <p:nvPr/>
        </p:nvSpPr>
        <p:spPr>
          <a:xfrm>
            <a:off x="3556100" y="5327050"/>
            <a:ext cx="3225" cy="3225"/>
          </a:xfrm>
          <a:custGeom>
            <a:rect b="b" l="l" r="r" t="t"/>
            <a:pathLst>
              <a:path extrusionOk="0" h="129" w="129">
                <a:moveTo>
                  <a:pt x="64" y="0"/>
                </a:moveTo>
                <a:cubicBezTo>
                  <a:pt x="28" y="0"/>
                  <a:pt x="0" y="28"/>
                  <a:pt x="0" y="64"/>
                </a:cubicBezTo>
                <a:cubicBezTo>
                  <a:pt x="0" y="99"/>
                  <a:pt x="28" y="128"/>
                  <a:pt x="64" y="128"/>
                </a:cubicBezTo>
                <a:cubicBezTo>
                  <a:pt x="100" y="128"/>
                  <a:pt x="128" y="99"/>
                  <a:pt x="128" y="64"/>
                </a:cubicBezTo>
                <a:cubicBezTo>
                  <a:pt x="128" y="28"/>
                  <a:pt x="100" y="0"/>
                  <a:pt x="64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1" name="Google Shape;3721;p29"/>
          <p:cNvSpPr/>
          <p:nvPr/>
        </p:nvSpPr>
        <p:spPr>
          <a:xfrm>
            <a:off x="3607175" y="5311425"/>
            <a:ext cx="3225" cy="3200"/>
          </a:xfrm>
          <a:custGeom>
            <a:rect b="b" l="l" r="r" t="t"/>
            <a:pathLst>
              <a:path extrusionOk="0" h="128" w="129">
                <a:moveTo>
                  <a:pt x="65" y="0"/>
                </a:moveTo>
                <a:cubicBezTo>
                  <a:pt x="29" y="0"/>
                  <a:pt x="1" y="28"/>
                  <a:pt x="1" y="63"/>
                </a:cubicBezTo>
                <a:cubicBezTo>
                  <a:pt x="1" y="99"/>
                  <a:pt x="29" y="128"/>
                  <a:pt x="65" y="128"/>
                </a:cubicBezTo>
                <a:cubicBezTo>
                  <a:pt x="101" y="128"/>
                  <a:pt x="129" y="99"/>
                  <a:pt x="129" y="63"/>
                </a:cubicBezTo>
                <a:cubicBezTo>
                  <a:pt x="129" y="29"/>
                  <a:pt x="100" y="0"/>
                  <a:pt x="65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2" name="Google Shape;3722;p29"/>
          <p:cNvSpPr/>
          <p:nvPr/>
        </p:nvSpPr>
        <p:spPr>
          <a:xfrm>
            <a:off x="3587975" y="5328625"/>
            <a:ext cx="6875" cy="6875"/>
          </a:xfrm>
          <a:custGeom>
            <a:rect b="b" l="l" r="r" t="t"/>
            <a:pathLst>
              <a:path extrusionOk="0" h="275" w="275">
                <a:moveTo>
                  <a:pt x="137" y="1"/>
                </a:moveTo>
                <a:cubicBezTo>
                  <a:pt x="62" y="1"/>
                  <a:pt x="0" y="62"/>
                  <a:pt x="0" y="138"/>
                </a:cubicBezTo>
                <a:cubicBezTo>
                  <a:pt x="0" y="213"/>
                  <a:pt x="62" y="275"/>
                  <a:pt x="137" y="275"/>
                </a:cubicBezTo>
                <a:cubicBezTo>
                  <a:pt x="213" y="275"/>
                  <a:pt x="274" y="213"/>
                  <a:pt x="274" y="138"/>
                </a:cubicBezTo>
                <a:cubicBezTo>
                  <a:pt x="274" y="62"/>
                  <a:pt x="213" y="1"/>
                  <a:pt x="137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3" name="Google Shape;3723;p29"/>
          <p:cNvSpPr/>
          <p:nvPr/>
        </p:nvSpPr>
        <p:spPr>
          <a:xfrm>
            <a:off x="3555875" y="5340450"/>
            <a:ext cx="6875" cy="6850"/>
          </a:xfrm>
          <a:custGeom>
            <a:rect b="b" l="l" r="r" t="t"/>
            <a:pathLst>
              <a:path extrusionOk="0" h="274" w="275">
                <a:moveTo>
                  <a:pt x="137" y="0"/>
                </a:moveTo>
                <a:cubicBezTo>
                  <a:pt x="62" y="0"/>
                  <a:pt x="0" y="62"/>
                  <a:pt x="0" y="136"/>
                </a:cubicBezTo>
                <a:cubicBezTo>
                  <a:pt x="0" y="212"/>
                  <a:pt x="62" y="274"/>
                  <a:pt x="137" y="274"/>
                </a:cubicBezTo>
                <a:cubicBezTo>
                  <a:pt x="213" y="274"/>
                  <a:pt x="274" y="212"/>
                  <a:pt x="274" y="136"/>
                </a:cubicBezTo>
                <a:cubicBezTo>
                  <a:pt x="274" y="62"/>
                  <a:pt x="213" y="0"/>
                  <a:pt x="137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4" name="Google Shape;3724;p29"/>
          <p:cNvSpPr/>
          <p:nvPr/>
        </p:nvSpPr>
        <p:spPr>
          <a:xfrm>
            <a:off x="3535225" y="5333925"/>
            <a:ext cx="3225" cy="3225"/>
          </a:xfrm>
          <a:custGeom>
            <a:rect b="b" l="l" r="r" t="t"/>
            <a:pathLst>
              <a:path extrusionOk="0" h="129" w="129">
                <a:moveTo>
                  <a:pt x="64" y="0"/>
                </a:moveTo>
                <a:cubicBezTo>
                  <a:pt x="28" y="0"/>
                  <a:pt x="0" y="28"/>
                  <a:pt x="0" y="64"/>
                </a:cubicBezTo>
                <a:cubicBezTo>
                  <a:pt x="0" y="100"/>
                  <a:pt x="28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8"/>
                  <a:pt x="99" y="0"/>
                  <a:pt x="64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5" name="Google Shape;3725;p29"/>
          <p:cNvSpPr/>
          <p:nvPr/>
        </p:nvSpPr>
        <p:spPr>
          <a:xfrm>
            <a:off x="3484125" y="5327050"/>
            <a:ext cx="3225" cy="3225"/>
          </a:xfrm>
          <a:custGeom>
            <a:rect b="b" l="l" r="r" t="t"/>
            <a:pathLst>
              <a:path extrusionOk="0" h="129" w="129">
                <a:moveTo>
                  <a:pt x="65" y="0"/>
                </a:moveTo>
                <a:cubicBezTo>
                  <a:pt x="29" y="0"/>
                  <a:pt x="0" y="28"/>
                  <a:pt x="0" y="64"/>
                </a:cubicBezTo>
                <a:cubicBezTo>
                  <a:pt x="0" y="99"/>
                  <a:pt x="29" y="128"/>
                  <a:pt x="65" y="128"/>
                </a:cubicBezTo>
                <a:cubicBezTo>
                  <a:pt x="100" y="128"/>
                  <a:pt x="128" y="99"/>
                  <a:pt x="128" y="64"/>
                </a:cubicBezTo>
                <a:cubicBezTo>
                  <a:pt x="128" y="28"/>
                  <a:pt x="100" y="0"/>
                  <a:pt x="65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6" name="Google Shape;3726;p29"/>
          <p:cNvSpPr/>
          <p:nvPr/>
        </p:nvSpPr>
        <p:spPr>
          <a:xfrm>
            <a:off x="3535225" y="5311425"/>
            <a:ext cx="3225" cy="3200"/>
          </a:xfrm>
          <a:custGeom>
            <a:rect b="b" l="l" r="r" t="t"/>
            <a:pathLst>
              <a:path extrusionOk="0" h="128" w="129">
                <a:moveTo>
                  <a:pt x="64" y="0"/>
                </a:moveTo>
                <a:cubicBezTo>
                  <a:pt x="28" y="0"/>
                  <a:pt x="0" y="28"/>
                  <a:pt x="0" y="63"/>
                </a:cubicBezTo>
                <a:cubicBezTo>
                  <a:pt x="0" y="99"/>
                  <a:pt x="28" y="128"/>
                  <a:pt x="64" y="128"/>
                </a:cubicBezTo>
                <a:cubicBezTo>
                  <a:pt x="100" y="128"/>
                  <a:pt x="128" y="99"/>
                  <a:pt x="128" y="63"/>
                </a:cubicBezTo>
                <a:cubicBezTo>
                  <a:pt x="128" y="29"/>
                  <a:pt x="99" y="0"/>
                  <a:pt x="64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7" name="Google Shape;3727;p29"/>
          <p:cNvSpPr/>
          <p:nvPr/>
        </p:nvSpPr>
        <p:spPr>
          <a:xfrm>
            <a:off x="3516050" y="5328625"/>
            <a:ext cx="6850" cy="6875"/>
          </a:xfrm>
          <a:custGeom>
            <a:rect b="b" l="l" r="r" t="t"/>
            <a:pathLst>
              <a:path extrusionOk="0" h="275" w="274">
                <a:moveTo>
                  <a:pt x="136" y="1"/>
                </a:moveTo>
                <a:cubicBezTo>
                  <a:pt x="61" y="1"/>
                  <a:pt x="0" y="62"/>
                  <a:pt x="0" y="138"/>
                </a:cubicBezTo>
                <a:cubicBezTo>
                  <a:pt x="0" y="213"/>
                  <a:pt x="61" y="275"/>
                  <a:pt x="136" y="275"/>
                </a:cubicBezTo>
                <a:cubicBezTo>
                  <a:pt x="212" y="275"/>
                  <a:pt x="273" y="213"/>
                  <a:pt x="273" y="138"/>
                </a:cubicBezTo>
                <a:cubicBezTo>
                  <a:pt x="273" y="62"/>
                  <a:pt x="212" y="1"/>
                  <a:pt x="136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8" name="Google Shape;3728;p29"/>
          <p:cNvSpPr/>
          <p:nvPr/>
        </p:nvSpPr>
        <p:spPr>
          <a:xfrm>
            <a:off x="3483875" y="5340450"/>
            <a:ext cx="6900" cy="6850"/>
          </a:xfrm>
          <a:custGeom>
            <a:rect b="b" l="l" r="r" t="t"/>
            <a:pathLst>
              <a:path extrusionOk="0" h="274" w="276">
                <a:moveTo>
                  <a:pt x="138" y="0"/>
                </a:moveTo>
                <a:cubicBezTo>
                  <a:pt x="62" y="0"/>
                  <a:pt x="1" y="62"/>
                  <a:pt x="1" y="136"/>
                </a:cubicBezTo>
                <a:cubicBezTo>
                  <a:pt x="1" y="212"/>
                  <a:pt x="62" y="274"/>
                  <a:pt x="138" y="274"/>
                </a:cubicBezTo>
                <a:cubicBezTo>
                  <a:pt x="214" y="274"/>
                  <a:pt x="275" y="212"/>
                  <a:pt x="275" y="136"/>
                </a:cubicBezTo>
                <a:cubicBezTo>
                  <a:pt x="275" y="62"/>
                  <a:pt x="214" y="0"/>
                  <a:pt x="138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9" name="Google Shape;3729;p29"/>
          <p:cNvSpPr/>
          <p:nvPr/>
        </p:nvSpPr>
        <p:spPr>
          <a:xfrm>
            <a:off x="3463250" y="5333925"/>
            <a:ext cx="3225" cy="3225"/>
          </a:xfrm>
          <a:custGeom>
            <a:rect b="b" l="l" r="r" t="t"/>
            <a:pathLst>
              <a:path extrusionOk="0" h="129" w="129">
                <a:moveTo>
                  <a:pt x="64" y="0"/>
                </a:moveTo>
                <a:cubicBezTo>
                  <a:pt x="28" y="0"/>
                  <a:pt x="0" y="28"/>
                  <a:pt x="0" y="64"/>
                </a:cubicBezTo>
                <a:cubicBezTo>
                  <a:pt x="0" y="100"/>
                  <a:pt x="28" y="128"/>
                  <a:pt x="64" y="128"/>
                </a:cubicBezTo>
                <a:cubicBezTo>
                  <a:pt x="99" y="128"/>
                  <a:pt x="128" y="100"/>
                  <a:pt x="128" y="64"/>
                </a:cubicBezTo>
                <a:cubicBezTo>
                  <a:pt x="128" y="28"/>
                  <a:pt x="99" y="0"/>
                  <a:pt x="64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0" name="Google Shape;3730;p29"/>
          <p:cNvSpPr/>
          <p:nvPr/>
        </p:nvSpPr>
        <p:spPr>
          <a:xfrm>
            <a:off x="3463250" y="5311425"/>
            <a:ext cx="3225" cy="3200"/>
          </a:xfrm>
          <a:custGeom>
            <a:rect b="b" l="l" r="r" t="t"/>
            <a:pathLst>
              <a:path extrusionOk="0" h="128" w="129">
                <a:moveTo>
                  <a:pt x="64" y="0"/>
                </a:moveTo>
                <a:cubicBezTo>
                  <a:pt x="28" y="0"/>
                  <a:pt x="0" y="28"/>
                  <a:pt x="0" y="63"/>
                </a:cubicBezTo>
                <a:cubicBezTo>
                  <a:pt x="0" y="99"/>
                  <a:pt x="28" y="128"/>
                  <a:pt x="64" y="128"/>
                </a:cubicBezTo>
                <a:cubicBezTo>
                  <a:pt x="99" y="128"/>
                  <a:pt x="128" y="99"/>
                  <a:pt x="128" y="63"/>
                </a:cubicBezTo>
                <a:cubicBezTo>
                  <a:pt x="128" y="29"/>
                  <a:pt x="99" y="0"/>
                  <a:pt x="64" y="0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1" name="Google Shape;3731;p29"/>
          <p:cNvSpPr/>
          <p:nvPr/>
        </p:nvSpPr>
        <p:spPr>
          <a:xfrm>
            <a:off x="3444050" y="5328625"/>
            <a:ext cx="6850" cy="6875"/>
          </a:xfrm>
          <a:custGeom>
            <a:rect b="b" l="l" r="r" t="t"/>
            <a:pathLst>
              <a:path extrusionOk="0" h="275" w="274">
                <a:moveTo>
                  <a:pt x="138" y="1"/>
                </a:moveTo>
                <a:cubicBezTo>
                  <a:pt x="62" y="1"/>
                  <a:pt x="1" y="62"/>
                  <a:pt x="1" y="138"/>
                </a:cubicBezTo>
                <a:cubicBezTo>
                  <a:pt x="1" y="213"/>
                  <a:pt x="62" y="275"/>
                  <a:pt x="138" y="275"/>
                </a:cubicBezTo>
                <a:cubicBezTo>
                  <a:pt x="213" y="275"/>
                  <a:pt x="274" y="213"/>
                  <a:pt x="274" y="138"/>
                </a:cubicBezTo>
                <a:cubicBezTo>
                  <a:pt x="274" y="62"/>
                  <a:pt x="213" y="1"/>
                  <a:pt x="138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2" name="Google Shape;3732;p29"/>
          <p:cNvSpPr/>
          <p:nvPr/>
        </p:nvSpPr>
        <p:spPr>
          <a:xfrm>
            <a:off x="4110950" y="5317975"/>
            <a:ext cx="3225" cy="3225"/>
          </a:xfrm>
          <a:custGeom>
            <a:rect b="b" l="l" r="r" t="t"/>
            <a:pathLst>
              <a:path extrusionOk="0" h="129" w="129">
                <a:moveTo>
                  <a:pt x="65" y="1"/>
                </a:moveTo>
                <a:cubicBezTo>
                  <a:pt x="29" y="1"/>
                  <a:pt x="0" y="30"/>
                  <a:pt x="0" y="65"/>
                </a:cubicBezTo>
                <a:cubicBezTo>
                  <a:pt x="0" y="101"/>
                  <a:pt x="29" y="129"/>
                  <a:pt x="65" y="129"/>
                </a:cubicBezTo>
                <a:cubicBezTo>
                  <a:pt x="101" y="129"/>
                  <a:pt x="128" y="101"/>
                  <a:pt x="128" y="65"/>
                </a:cubicBezTo>
                <a:cubicBezTo>
                  <a:pt x="128" y="30"/>
                  <a:pt x="101" y="1"/>
                  <a:pt x="65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3" name="Google Shape;3733;p29"/>
          <p:cNvSpPr/>
          <p:nvPr/>
        </p:nvSpPr>
        <p:spPr>
          <a:xfrm>
            <a:off x="4091750" y="5312750"/>
            <a:ext cx="6900" cy="6875"/>
          </a:xfrm>
          <a:custGeom>
            <a:rect b="b" l="l" r="r" t="t"/>
            <a:pathLst>
              <a:path extrusionOk="0" h="275" w="276">
                <a:moveTo>
                  <a:pt x="140" y="0"/>
                </a:moveTo>
                <a:cubicBezTo>
                  <a:pt x="139" y="0"/>
                  <a:pt x="139" y="0"/>
                  <a:pt x="138" y="0"/>
                </a:cubicBezTo>
                <a:cubicBezTo>
                  <a:pt x="62" y="0"/>
                  <a:pt x="1" y="62"/>
                  <a:pt x="1" y="137"/>
                </a:cubicBezTo>
                <a:cubicBezTo>
                  <a:pt x="1" y="213"/>
                  <a:pt x="62" y="274"/>
                  <a:pt x="138" y="274"/>
                </a:cubicBezTo>
                <a:cubicBezTo>
                  <a:pt x="214" y="274"/>
                  <a:pt x="275" y="213"/>
                  <a:pt x="275" y="137"/>
                </a:cubicBezTo>
                <a:cubicBezTo>
                  <a:pt x="275" y="61"/>
                  <a:pt x="215" y="0"/>
                  <a:pt x="140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4" name="Google Shape;3734;p29"/>
          <p:cNvSpPr/>
          <p:nvPr/>
        </p:nvSpPr>
        <p:spPr>
          <a:xfrm>
            <a:off x="4059650" y="5324525"/>
            <a:ext cx="6900" cy="6900"/>
          </a:xfrm>
          <a:custGeom>
            <a:rect b="b" l="l" r="r" t="t"/>
            <a:pathLst>
              <a:path extrusionOk="0" h="276" w="276">
                <a:moveTo>
                  <a:pt x="140" y="1"/>
                </a:moveTo>
                <a:cubicBezTo>
                  <a:pt x="139" y="1"/>
                  <a:pt x="139" y="1"/>
                  <a:pt x="138" y="1"/>
                </a:cubicBezTo>
                <a:cubicBezTo>
                  <a:pt x="62" y="1"/>
                  <a:pt x="1" y="62"/>
                  <a:pt x="1" y="138"/>
                </a:cubicBezTo>
                <a:cubicBezTo>
                  <a:pt x="1" y="214"/>
                  <a:pt x="62" y="275"/>
                  <a:pt x="138" y="275"/>
                </a:cubicBezTo>
                <a:cubicBezTo>
                  <a:pt x="214" y="275"/>
                  <a:pt x="275" y="214"/>
                  <a:pt x="275" y="138"/>
                </a:cubicBezTo>
                <a:cubicBezTo>
                  <a:pt x="275" y="62"/>
                  <a:pt x="214" y="1"/>
                  <a:pt x="140" y="1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5" name="Google Shape;3735;p29"/>
          <p:cNvSpPr/>
          <p:nvPr/>
        </p:nvSpPr>
        <p:spPr>
          <a:xfrm>
            <a:off x="4039025" y="5317975"/>
            <a:ext cx="3225" cy="3225"/>
          </a:xfrm>
          <a:custGeom>
            <a:rect b="b" l="l" r="r" t="t"/>
            <a:pathLst>
              <a:path extrusionOk="0" h="129" w="129">
                <a:moveTo>
                  <a:pt x="64" y="1"/>
                </a:moveTo>
                <a:cubicBezTo>
                  <a:pt x="28" y="1"/>
                  <a:pt x="0" y="30"/>
                  <a:pt x="0" y="65"/>
                </a:cubicBezTo>
                <a:cubicBezTo>
                  <a:pt x="0" y="101"/>
                  <a:pt x="28" y="129"/>
                  <a:pt x="64" y="129"/>
                </a:cubicBezTo>
                <a:cubicBezTo>
                  <a:pt x="99" y="129"/>
                  <a:pt x="128" y="101"/>
                  <a:pt x="128" y="65"/>
                </a:cubicBezTo>
                <a:cubicBezTo>
                  <a:pt x="128" y="30"/>
                  <a:pt x="99" y="1"/>
                  <a:pt x="64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6" name="Google Shape;3736;p29"/>
          <p:cNvSpPr/>
          <p:nvPr/>
        </p:nvSpPr>
        <p:spPr>
          <a:xfrm>
            <a:off x="4019775" y="5312750"/>
            <a:ext cx="6875" cy="6875"/>
          </a:xfrm>
          <a:custGeom>
            <a:rect b="b" l="l" r="r" t="t"/>
            <a:pathLst>
              <a:path extrusionOk="0" h="275" w="275">
                <a:moveTo>
                  <a:pt x="140" y="0"/>
                </a:moveTo>
                <a:cubicBezTo>
                  <a:pt x="139" y="0"/>
                  <a:pt x="138" y="0"/>
                  <a:pt x="138" y="0"/>
                </a:cubicBezTo>
                <a:cubicBezTo>
                  <a:pt x="62" y="0"/>
                  <a:pt x="1" y="62"/>
                  <a:pt x="1" y="137"/>
                </a:cubicBezTo>
                <a:cubicBezTo>
                  <a:pt x="1" y="213"/>
                  <a:pt x="62" y="274"/>
                  <a:pt x="138" y="274"/>
                </a:cubicBezTo>
                <a:cubicBezTo>
                  <a:pt x="214" y="274"/>
                  <a:pt x="275" y="213"/>
                  <a:pt x="275" y="137"/>
                </a:cubicBezTo>
                <a:cubicBezTo>
                  <a:pt x="275" y="61"/>
                  <a:pt x="215" y="0"/>
                  <a:pt x="140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7" name="Google Shape;3737;p29"/>
          <p:cNvSpPr/>
          <p:nvPr/>
        </p:nvSpPr>
        <p:spPr>
          <a:xfrm>
            <a:off x="3987675" y="5324525"/>
            <a:ext cx="6875" cy="6900"/>
          </a:xfrm>
          <a:custGeom>
            <a:rect b="b" l="l" r="r" t="t"/>
            <a:pathLst>
              <a:path extrusionOk="0" h="276" w="275">
                <a:moveTo>
                  <a:pt x="140" y="1"/>
                </a:moveTo>
                <a:cubicBezTo>
                  <a:pt x="139" y="1"/>
                  <a:pt x="138" y="1"/>
                  <a:pt x="138" y="1"/>
                </a:cubicBezTo>
                <a:cubicBezTo>
                  <a:pt x="62" y="1"/>
                  <a:pt x="1" y="62"/>
                  <a:pt x="1" y="138"/>
                </a:cubicBezTo>
                <a:cubicBezTo>
                  <a:pt x="1" y="214"/>
                  <a:pt x="62" y="275"/>
                  <a:pt x="138" y="275"/>
                </a:cubicBezTo>
                <a:cubicBezTo>
                  <a:pt x="213" y="275"/>
                  <a:pt x="275" y="214"/>
                  <a:pt x="275" y="138"/>
                </a:cubicBezTo>
                <a:cubicBezTo>
                  <a:pt x="275" y="62"/>
                  <a:pt x="214" y="1"/>
                  <a:pt x="140" y="1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8" name="Google Shape;3738;p29"/>
          <p:cNvSpPr/>
          <p:nvPr/>
        </p:nvSpPr>
        <p:spPr>
          <a:xfrm>
            <a:off x="3967025" y="5317975"/>
            <a:ext cx="3225" cy="3225"/>
          </a:xfrm>
          <a:custGeom>
            <a:rect b="b" l="l" r="r" t="t"/>
            <a:pathLst>
              <a:path extrusionOk="0" h="129" w="129">
                <a:moveTo>
                  <a:pt x="64" y="1"/>
                </a:moveTo>
                <a:cubicBezTo>
                  <a:pt x="29" y="1"/>
                  <a:pt x="1" y="30"/>
                  <a:pt x="1" y="65"/>
                </a:cubicBezTo>
                <a:cubicBezTo>
                  <a:pt x="1" y="101"/>
                  <a:pt x="29" y="129"/>
                  <a:pt x="64" y="129"/>
                </a:cubicBezTo>
                <a:cubicBezTo>
                  <a:pt x="100" y="129"/>
                  <a:pt x="129" y="101"/>
                  <a:pt x="129" y="65"/>
                </a:cubicBezTo>
                <a:cubicBezTo>
                  <a:pt x="129" y="30"/>
                  <a:pt x="99" y="1"/>
                  <a:pt x="64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9" name="Google Shape;3739;p29"/>
          <p:cNvSpPr/>
          <p:nvPr/>
        </p:nvSpPr>
        <p:spPr>
          <a:xfrm>
            <a:off x="3947850" y="5312750"/>
            <a:ext cx="6850" cy="6875"/>
          </a:xfrm>
          <a:custGeom>
            <a:rect b="b" l="l" r="r" t="t"/>
            <a:pathLst>
              <a:path extrusionOk="0" h="275" w="274">
                <a:moveTo>
                  <a:pt x="138" y="0"/>
                </a:moveTo>
                <a:cubicBezTo>
                  <a:pt x="138" y="0"/>
                  <a:pt x="137" y="0"/>
                  <a:pt x="137" y="0"/>
                </a:cubicBezTo>
                <a:cubicBezTo>
                  <a:pt x="62" y="0"/>
                  <a:pt x="0" y="62"/>
                  <a:pt x="0" y="137"/>
                </a:cubicBezTo>
                <a:cubicBezTo>
                  <a:pt x="0" y="213"/>
                  <a:pt x="62" y="274"/>
                  <a:pt x="137" y="274"/>
                </a:cubicBezTo>
                <a:cubicBezTo>
                  <a:pt x="212" y="274"/>
                  <a:pt x="274" y="213"/>
                  <a:pt x="274" y="137"/>
                </a:cubicBezTo>
                <a:cubicBezTo>
                  <a:pt x="274" y="61"/>
                  <a:pt x="213" y="0"/>
                  <a:pt x="138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0" name="Google Shape;3740;p29"/>
          <p:cNvSpPr/>
          <p:nvPr/>
        </p:nvSpPr>
        <p:spPr>
          <a:xfrm>
            <a:off x="3915700" y="5324525"/>
            <a:ext cx="6875" cy="6900"/>
          </a:xfrm>
          <a:custGeom>
            <a:rect b="b" l="l" r="r" t="t"/>
            <a:pathLst>
              <a:path extrusionOk="0" h="276" w="275">
                <a:moveTo>
                  <a:pt x="139" y="1"/>
                </a:moveTo>
                <a:cubicBezTo>
                  <a:pt x="139" y="1"/>
                  <a:pt x="138" y="1"/>
                  <a:pt x="137" y="1"/>
                </a:cubicBezTo>
                <a:cubicBezTo>
                  <a:pt x="62" y="1"/>
                  <a:pt x="0" y="62"/>
                  <a:pt x="0" y="138"/>
                </a:cubicBezTo>
                <a:cubicBezTo>
                  <a:pt x="0" y="214"/>
                  <a:pt x="62" y="275"/>
                  <a:pt x="137" y="275"/>
                </a:cubicBezTo>
                <a:cubicBezTo>
                  <a:pt x="213" y="275"/>
                  <a:pt x="275" y="214"/>
                  <a:pt x="275" y="138"/>
                </a:cubicBezTo>
                <a:cubicBezTo>
                  <a:pt x="275" y="62"/>
                  <a:pt x="214" y="1"/>
                  <a:pt x="139" y="1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1" name="Google Shape;3741;p29"/>
          <p:cNvSpPr/>
          <p:nvPr/>
        </p:nvSpPr>
        <p:spPr>
          <a:xfrm>
            <a:off x="3895050" y="5317975"/>
            <a:ext cx="3225" cy="3225"/>
          </a:xfrm>
          <a:custGeom>
            <a:rect b="b" l="l" r="r" t="t"/>
            <a:pathLst>
              <a:path extrusionOk="0" h="129" w="129">
                <a:moveTo>
                  <a:pt x="65" y="1"/>
                </a:moveTo>
                <a:cubicBezTo>
                  <a:pt x="29" y="1"/>
                  <a:pt x="1" y="30"/>
                  <a:pt x="1" y="65"/>
                </a:cubicBezTo>
                <a:cubicBezTo>
                  <a:pt x="1" y="101"/>
                  <a:pt x="29" y="129"/>
                  <a:pt x="65" y="129"/>
                </a:cubicBezTo>
                <a:cubicBezTo>
                  <a:pt x="100" y="129"/>
                  <a:pt x="129" y="101"/>
                  <a:pt x="129" y="65"/>
                </a:cubicBezTo>
                <a:cubicBezTo>
                  <a:pt x="129" y="30"/>
                  <a:pt x="100" y="1"/>
                  <a:pt x="65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2" name="Google Shape;3742;p29"/>
          <p:cNvSpPr/>
          <p:nvPr/>
        </p:nvSpPr>
        <p:spPr>
          <a:xfrm>
            <a:off x="3875875" y="5312750"/>
            <a:ext cx="6850" cy="6875"/>
          </a:xfrm>
          <a:custGeom>
            <a:rect b="b" l="l" r="r" t="t"/>
            <a:pathLst>
              <a:path extrusionOk="0" h="275" w="274">
                <a:moveTo>
                  <a:pt x="139" y="0"/>
                </a:moveTo>
                <a:cubicBezTo>
                  <a:pt x="139" y="0"/>
                  <a:pt x="138" y="0"/>
                  <a:pt x="137" y="0"/>
                </a:cubicBezTo>
                <a:cubicBezTo>
                  <a:pt x="62" y="0"/>
                  <a:pt x="0" y="62"/>
                  <a:pt x="0" y="137"/>
                </a:cubicBezTo>
                <a:cubicBezTo>
                  <a:pt x="0" y="213"/>
                  <a:pt x="62" y="274"/>
                  <a:pt x="137" y="274"/>
                </a:cubicBezTo>
                <a:cubicBezTo>
                  <a:pt x="213" y="274"/>
                  <a:pt x="273" y="213"/>
                  <a:pt x="273" y="137"/>
                </a:cubicBezTo>
                <a:cubicBezTo>
                  <a:pt x="273" y="61"/>
                  <a:pt x="214" y="0"/>
                  <a:pt x="139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3" name="Google Shape;3743;p29"/>
          <p:cNvSpPr/>
          <p:nvPr/>
        </p:nvSpPr>
        <p:spPr>
          <a:xfrm>
            <a:off x="3843775" y="5324525"/>
            <a:ext cx="6875" cy="6900"/>
          </a:xfrm>
          <a:custGeom>
            <a:rect b="b" l="l" r="r" t="t"/>
            <a:pathLst>
              <a:path extrusionOk="0" h="276" w="275">
                <a:moveTo>
                  <a:pt x="139" y="1"/>
                </a:moveTo>
                <a:cubicBezTo>
                  <a:pt x="138" y="1"/>
                  <a:pt x="138" y="1"/>
                  <a:pt x="137" y="1"/>
                </a:cubicBezTo>
                <a:cubicBezTo>
                  <a:pt x="62" y="1"/>
                  <a:pt x="0" y="62"/>
                  <a:pt x="0" y="138"/>
                </a:cubicBezTo>
                <a:cubicBezTo>
                  <a:pt x="0" y="214"/>
                  <a:pt x="62" y="275"/>
                  <a:pt x="137" y="275"/>
                </a:cubicBezTo>
                <a:cubicBezTo>
                  <a:pt x="213" y="275"/>
                  <a:pt x="274" y="214"/>
                  <a:pt x="274" y="138"/>
                </a:cubicBezTo>
                <a:cubicBezTo>
                  <a:pt x="274" y="62"/>
                  <a:pt x="214" y="1"/>
                  <a:pt x="139" y="1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4" name="Google Shape;3744;p29"/>
          <p:cNvSpPr/>
          <p:nvPr/>
        </p:nvSpPr>
        <p:spPr>
          <a:xfrm>
            <a:off x="3823075" y="5317975"/>
            <a:ext cx="3225" cy="3225"/>
          </a:xfrm>
          <a:custGeom>
            <a:rect b="b" l="l" r="r" t="t"/>
            <a:pathLst>
              <a:path extrusionOk="0" h="129" w="129">
                <a:moveTo>
                  <a:pt x="65" y="1"/>
                </a:moveTo>
                <a:cubicBezTo>
                  <a:pt x="29" y="1"/>
                  <a:pt x="0" y="30"/>
                  <a:pt x="0" y="65"/>
                </a:cubicBezTo>
                <a:cubicBezTo>
                  <a:pt x="0" y="101"/>
                  <a:pt x="29" y="129"/>
                  <a:pt x="65" y="129"/>
                </a:cubicBezTo>
                <a:cubicBezTo>
                  <a:pt x="101" y="129"/>
                  <a:pt x="128" y="101"/>
                  <a:pt x="128" y="65"/>
                </a:cubicBezTo>
                <a:cubicBezTo>
                  <a:pt x="128" y="30"/>
                  <a:pt x="101" y="1"/>
                  <a:pt x="65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5" name="Google Shape;3745;p29"/>
          <p:cNvSpPr/>
          <p:nvPr/>
        </p:nvSpPr>
        <p:spPr>
          <a:xfrm>
            <a:off x="3803875" y="5312750"/>
            <a:ext cx="6900" cy="6875"/>
          </a:xfrm>
          <a:custGeom>
            <a:rect b="b" l="l" r="r" t="t"/>
            <a:pathLst>
              <a:path extrusionOk="0" h="275" w="276">
                <a:moveTo>
                  <a:pt x="138" y="0"/>
                </a:moveTo>
                <a:cubicBezTo>
                  <a:pt x="62" y="0"/>
                  <a:pt x="1" y="62"/>
                  <a:pt x="1" y="137"/>
                </a:cubicBezTo>
                <a:cubicBezTo>
                  <a:pt x="1" y="213"/>
                  <a:pt x="62" y="274"/>
                  <a:pt x="138" y="274"/>
                </a:cubicBezTo>
                <a:cubicBezTo>
                  <a:pt x="214" y="274"/>
                  <a:pt x="275" y="213"/>
                  <a:pt x="275" y="137"/>
                </a:cubicBezTo>
                <a:cubicBezTo>
                  <a:pt x="275" y="61"/>
                  <a:pt x="214" y="0"/>
                  <a:pt x="138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6" name="Google Shape;3746;p29"/>
          <p:cNvSpPr/>
          <p:nvPr/>
        </p:nvSpPr>
        <p:spPr>
          <a:xfrm>
            <a:off x="3771775" y="5324525"/>
            <a:ext cx="6900" cy="6900"/>
          </a:xfrm>
          <a:custGeom>
            <a:rect b="b" l="l" r="r" t="t"/>
            <a:pathLst>
              <a:path extrusionOk="0" h="276" w="276">
                <a:moveTo>
                  <a:pt x="138" y="1"/>
                </a:moveTo>
                <a:cubicBezTo>
                  <a:pt x="62" y="1"/>
                  <a:pt x="1" y="62"/>
                  <a:pt x="1" y="138"/>
                </a:cubicBezTo>
                <a:cubicBezTo>
                  <a:pt x="1" y="214"/>
                  <a:pt x="62" y="275"/>
                  <a:pt x="138" y="275"/>
                </a:cubicBezTo>
                <a:cubicBezTo>
                  <a:pt x="214" y="275"/>
                  <a:pt x="275" y="214"/>
                  <a:pt x="275" y="138"/>
                </a:cubicBezTo>
                <a:cubicBezTo>
                  <a:pt x="275" y="61"/>
                  <a:pt x="214" y="1"/>
                  <a:pt x="138" y="1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7" name="Google Shape;3747;p29"/>
          <p:cNvSpPr/>
          <p:nvPr/>
        </p:nvSpPr>
        <p:spPr>
          <a:xfrm>
            <a:off x="3751125" y="5317975"/>
            <a:ext cx="3225" cy="3225"/>
          </a:xfrm>
          <a:custGeom>
            <a:rect b="b" l="l" r="r" t="t"/>
            <a:pathLst>
              <a:path extrusionOk="0" h="129" w="129">
                <a:moveTo>
                  <a:pt x="64" y="1"/>
                </a:moveTo>
                <a:cubicBezTo>
                  <a:pt x="28" y="1"/>
                  <a:pt x="0" y="30"/>
                  <a:pt x="0" y="65"/>
                </a:cubicBezTo>
                <a:cubicBezTo>
                  <a:pt x="0" y="101"/>
                  <a:pt x="28" y="129"/>
                  <a:pt x="64" y="129"/>
                </a:cubicBezTo>
                <a:cubicBezTo>
                  <a:pt x="99" y="129"/>
                  <a:pt x="128" y="101"/>
                  <a:pt x="128" y="65"/>
                </a:cubicBezTo>
                <a:cubicBezTo>
                  <a:pt x="128" y="30"/>
                  <a:pt x="99" y="1"/>
                  <a:pt x="64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8" name="Google Shape;3748;p29"/>
          <p:cNvSpPr/>
          <p:nvPr/>
        </p:nvSpPr>
        <p:spPr>
          <a:xfrm>
            <a:off x="3731925" y="5312750"/>
            <a:ext cx="6850" cy="6875"/>
          </a:xfrm>
          <a:custGeom>
            <a:rect b="b" l="l" r="r" t="t"/>
            <a:pathLst>
              <a:path extrusionOk="0" h="275" w="274">
                <a:moveTo>
                  <a:pt x="137" y="0"/>
                </a:moveTo>
                <a:cubicBezTo>
                  <a:pt x="62" y="0"/>
                  <a:pt x="1" y="62"/>
                  <a:pt x="1" y="137"/>
                </a:cubicBezTo>
                <a:cubicBezTo>
                  <a:pt x="1" y="213"/>
                  <a:pt x="62" y="274"/>
                  <a:pt x="137" y="274"/>
                </a:cubicBezTo>
                <a:cubicBezTo>
                  <a:pt x="213" y="274"/>
                  <a:pt x="274" y="213"/>
                  <a:pt x="274" y="137"/>
                </a:cubicBezTo>
                <a:cubicBezTo>
                  <a:pt x="274" y="61"/>
                  <a:pt x="213" y="0"/>
                  <a:pt x="137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9" name="Google Shape;3749;p29"/>
          <p:cNvSpPr/>
          <p:nvPr/>
        </p:nvSpPr>
        <p:spPr>
          <a:xfrm>
            <a:off x="3699825" y="5324525"/>
            <a:ext cx="6850" cy="6900"/>
          </a:xfrm>
          <a:custGeom>
            <a:rect b="b" l="l" r="r" t="t"/>
            <a:pathLst>
              <a:path extrusionOk="0" h="276" w="274">
                <a:moveTo>
                  <a:pt x="137" y="1"/>
                </a:moveTo>
                <a:cubicBezTo>
                  <a:pt x="62" y="1"/>
                  <a:pt x="1" y="62"/>
                  <a:pt x="1" y="138"/>
                </a:cubicBezTo>
                <a:cubicBezTo>
                  <a:pt x="1" y="214"/>
                  <a:pt x="62" y="275"/>
                  <a:pt x="137" y="275"/>
                </a:cubicBezTo>
                <a:cubicBezTo>
                  <a:pt x="212" y="275"/>
                  <a:pt x="274" y="214"/>
                  <a:pt x="274" y="138"/>
                </a:cubicBezTo>
                <a:cubicBezTo>
                  <a:pt x="274" y="61"/>
                  <a:pt x="212" y="1"/>
                  <a:pt x="137" y="1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0" name="Google Shape;3750;p29"/>
          <p:cNvSpPr/>
          <p:nvPr/>
        </p:nvSpPr>
        <p:spPr>
          <a:xfrm>
            <a:off x="3679125" y="5317975"/>
            <a:ext cx="3225" cy="3225"/>
          </a:xfrm>
          <a:custGeom>
            <a:rect b="b" l="l" r="r" t="t"/>
            <a:pathLst>
              <a:path extrusionOk="0" h="129" w="129">
                <a:moveTo>
                  <a:pt x="64" y="1"/>
                </a:moveTo>
                <a:cubicBezTo>
                  <a:pt x="29" y="1"/>
                  <a:pt x="1" y="30"/>
                  <a:pt x="1" y="65"/>
                </a:cubicBezTo>
                <a:cubicBezTo>
                  <a:pt x="1" y="101"/>
                  <a:pt x="29" y="129"/>
                  <a:pt x="64" y="129"/>
                </a:cubicBezTo>
                <a:cubicBezTo>
                  <a:pt x="100" y="129"/>
                  <a:pt x="129" y="101"/>
                  <a:pt x="129" y="65"/>
                </a:cubicBezTo>
                <a:cubicBezTo>
                  <a:pt x="129" y="30"/>
                  <a:pt x="100" y="1"/>
                  <a:pt x="64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1" name="Google Shape;3751;p29"/>
          <p:cNvSpPr/>
          <p:nvPr/>
        </p:nvSpPr>
        <p:spPr>
          <a:xfrm>
            <a:off x="3659950" y="5312750"/>
            <a:ext cx="6850" cy="6875"/>
          </a:xfrm>
          <a:custGeom>
            <a:rect b="b" l="l" r="r" t="t"/>
            <a:pathLst>
              <a:path extrusionOk="0" h="275" w="274">
                <a:moveTo>
                  <a:pt x="138" y="0"/>
                </a:moveTo>
                <a:cubicBezTo>
                  <a:pt x="62" y="0"/>
                  <a:pt x="1" y="62"/>
                  <a:pt x="1" y="137"/>
                </a:cubicBezTo>
                <a:cubicBezTo>
                  <a:pt x="1" y="213"/>
                  <a:pt x="62" y="274"/>
                  <a:pt x="138" y="274"/>
                </a:cubicBezTo>
                <a:cubicBezTo>
                  <a:pt x="212" y="274"/>
                  <a:pt x="274" y="213"/>
                  <a:pt x="274" y="137"/>
                </a:cubicBezTo>
                <a:cubicBezTo>
                  <a:pt x="274" y="61"/>
                  <a:pt x="212" y="0"/>
                  <a:pt x="138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2" name="Google Shape;3752;p29"/>
          <p:cNvSpPr/>
          <p:nvPr/>
        </p:nvSpPr>
        <p:spPr>
          <a:xfrm>
            <a:off x="3627850" y="5324525"/>
            <a:ext cx="6850" cy="6900"/>
          </a:xfrm>
          <a:custGeom>
            <a:rect b="b" l="l" r="r" t="t"/>
            <a:pathLst>
              <a:path extrusionOk="0" h="276" w="274">
                <a:moveTo>
                  <a:pt x="138" y="1"/>
                </a:moveTo>
                <a:cubicBezTo>
                  <a:pt x="62" y="1"/>
                  <a:pt x="0" y="62"/>
                  <a:pt x="0" y="138"/>
                </a:cubicBezTo>
                <a:cubicBezTo>
                  <a:pt x="0" y="214"/>
                  <a:pt x="62" y="275"/>
                  <a:pt x="138" y="275"/>
                </a:cubicBezTo>
                <a:cubicBezTo>
                  <a:pt x="212" y="275"/>
                  <a:pt x="274" y="214"/>
                  <a:pt x="274" y="138"/>
                </a:cubicBezTo>
                <a:cubicBezTo>
                  <a:pt x="274" y="61"/>
                  <a:pt x="212" y="1"/>
                  <a:pt x="138" y="1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3" name="Google Shape;3753;p29"/>
          <p:cNvSpPr/>
          <p:nvPr/>
        </p:nvSpPr>
        <p:spPr>
          <a:xfrm>
            <a:off x="3607175" y="5317975"/>
            <a:ext cx="3225" cy="3225"/>
          </a:xfrm>
          <a:custGeom>
            <a:rect b="b" l="l" r="r" t="t"/>
            <a:pathLst>
              <a:path extrusionOk="0" h="129" w="129">
                <a:moveTo>
                  <a:pt x="65" y="1"/>
                </a:moveTo>
                <a:cubicBezTo>
                  <a:pt x="29" y="1"/>
                  <a:pt x="1" y="30"/>
                  <a:pt x="1" y="65"/>
                </a:cubicBezTo>
                <a:cubicBezTo>
                  <a:pt x="1" y="101"/>
                  <a:pt x="29" y="129"/>
                  <a:pt x="65" y="129"/>
                </a:cubicBezTo>
                <a:cubicBezTo>
                  <a:pt x="101" y="129"/>
                  <a:pt x="129" y="101"/>
                  <a:pt x="129" y="65"/>
                </a:cubicBezTo>
                <a:cubicBezTo>
                  <a:pt x="129" y="30"/>
                  <a:pt x="100" y="1"/>
                  <a:pt x="65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4" name="Google Shape;3754;p29"/>
          <p:cNvSpPr/>
          <p:nvPr/>
        </p:nvSpPr>
        <p:spPr>
          <a:xfrm>
            <a:off x="3587975" y="5312750"/>
            <a:ext cx="6875" cy="6875"/>
          </a:xfrm>
          <a:custGeom>
            <a:rect b="b" l="l" r="r" t="t"/>
            <a:pathLst>
              <a:path extrusionOk="0" h="275" w="275">
                <a:moveTo>
                  <a:pt x="137" y="0"/>
                </a:moveTo>
                <a:cubicBezTo>
                  <a:pt x="62" y="0"/>
                  <a:pt x="0" y="62"/>
                  <a:pt x="0" y="137"/>
                </a:cubicBezTo>
                <a:cubicBezTo>
                  <a:pt x="0" y="213"/>
                  <a:pt x="62" y="274"/>
                  <a:pt x="137" y="274"/>
                </a:cubicBezTo>
                <a:cubicBezTo>
                  <a:pt x="213" y="274"/>
                  <a:pt x="274" y="213"/>
                  <a:pt x="274" y="137"/>
                </a:cubicBezTo>
                <a:cubicBezTo>
                  <a:pt x="274" y="61"/>
                  <a:pt x="213" y="0"/>
                  <a:pt x="137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5" name="Google Shape;3755;p29"/>
          <p:cNvSpPr/>
          <p:nvPr/>
        </p:nvSpPr>
        <p:spPr>
          <a:xfrm>
            <a:off x="3555875" y="5324525"/>
            <a:ext cx="6875" cy="6900"/>
          </a:xfrm>
          <a:custGeom>
            <a:rect b="b" l="l" r="r" t="t"/>
            <a:pathLst>
              <a:path extrusionOk="0" h="276" w="275">
                <a:moveTo>
                  <a:pt x="137" y="1"/>
                </a:moveTo>
                <a:cubicBezTo>
                  <a:pt x="62" y="1"/>
                  <a:pt x="0" y="62"/>
                  <a:pt x="0" y="138"/>
                </a:cubicBezTo>
                <a:cubicBezTo>
                  <a:pt x="0" y="214"/>
                  <a:pt x="62" y="275"/>
                  <a:pt x="137" y="275"/>
                </a:cubicBezTo>
                <a:cubicBezTo>
                  <a:pt x="213" y="275"/>
                  <a:pt x="274" y="214"/>
                  <a:pt x="274" y="138"/>
                </a:cubicBezTo>
                <a:cubicBezTo>
                  <a:pt x="274" y="61"/>
                  <a:pt x="213" y="1"/>
                  <a:pt x="137" y="1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6" name="Google Shape;3756;p29"/>
          <p:cNvSpPr/>
          <p:nvPr/>
        </p:nvSpPr>
        <p:spPr>
          <a:xfrm>
            <a:off x="3535225" y="5317975"/>
            <a:ext cx="3225" cy="3225"/>
          </a:xfrm>
          <a:custGeom>
            <a:rect b="b" l="l" r="r" t="t"/>
            <a:pathLst>
              <a:path extrusionOk="0" h="129" w="129">
                <a:moveTo>
                  <a:pt x="64" y="1"/>
                </a:moveTo>
                <a:cubicBezTo>
                  <a:pt x="28" y="1"/>
                  <a:pt x="0" y="30"/>
                  <a:pt x="0" y="65"/>
                </a:cubicBezTo>
                <a:cubicBezTo>
                  <a:pt x="0" y="101"/>
                  <a:pt x="28" y="129"/>
                  <a:pt x="64" y="129"/>
                </a:cubicBezTo>
                <a:cubicBezTo>
                  <a:pt x="100" y="129"/>
                  <a:pt x="128" y="101"/>
                  <a:pt x="128" y="65"/>
                </a:cubicBezTo>
                <a:cubicBezTo>
                  <a:pt x="128" y="30"/>
                  <a:pt x="99" y="1"/>
                  <a:pt x="64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7" name="Google Shape;3757;p29"/>
          <p:cNvSpPr/>
          <p:nvPr/>
        </p:nvSpPr>
        <p:spPr>
          <a:xfrm>
            <a:off x="3516050" y="5312750"/>
            <a:ext cx="6850" cy="6875"/>
          </a:xfrm>
          <a:custGeom>
            <a:rect b="b" l="l" r="r" t="t"/>
            <a:pathLst>
              <a:path extrusionOk="0" h="275" w="274">
                <a:moveTo>
                  <a:pt x="136" y="0"/>
                </a:moveTo>
                <a:cubicBezTo>
                  <a:pt x="61" y="0"/>
                  <a:pt x="0" y="62"/>
                  <a:pt x="0" y="137"/>
                </a:cubicBezTo>
                <a:cubicBezTo>
                  <a:pt x="0" y="213"/>
                  <a:pt x="61" y="274"/>
                  <a:pt x="136" y="274"/>
                </a:cubicBezTo>
                <a:cubicBezTo>
                  <a:pt x="212" y="274"/>
                  <a:pt x="273" y="213"/>
                  <a:pt x="273" y="137"/>
                </a:cubicBezTo>
                <a:cubicBezTo>
                  <a:pt x="273" y="61"/>
                  <a:pt x="212" y="0"/>
                  <a:pt x="136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8" name="Google Shape;3758;p29"/>
          <p:cNvSpPr/>
          <p:nvPr/>
        </p:nvSpPr>
        <p:spPr>
          <a:xfrm>
            <a:off x="3483875" y="5324525"/>
            <a:ext cx="6900" cy="6900"/>
          </a:xfrm>
          <a:custGeom>
            <a:rect b="b" l="l" r="r" t="t"/>
            <a:pathLst>
              <a:path extrusionOk="0" h="276" w="276">
                <a:moveTo>
                  <a:pt x="138" y="1"/>
                </a:moveTo>
                <a:cubicBezTo>
                  <a:pt x="62" y="1"/>
                  <a:pt x="1" y="62"/>
                  <a:pt x="1" y="138"/>
                </a:cubicBezTo>
                <a:cubicBezTo>
                  <a:pt x="1" y="214"/>
                  <a:pt x="62" y="275"/>
                  <a:pt x="138" y="275"/>
                </a:cubicBezTo>
                <a:cubicBezTo>
                  <a:pt x="214" y="275"/>
                  <a:pt x="275" y="214"/>
                  <a:pt x="275" y="138"/>
                </a:cubicBezTo>
                <a:cubicBezTo>
                  <a:pt x="275" y="61"/>
                  <a:pt x="214" y="1"/>
                  <a:pt x="138" y="1"/>
                </a:cubicBezTo>
                <a:close/>
              </a:path>
            </a:pathLst>
          </a:custGeom>
          <a:solidFill>
            <a:srgbClr val="E2D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9" name="Google Shape;3759;p29"/>
          <p:cNvSpPr/>
          <p:nvPr/>
        </p:nvSpPr>
        <p:spPr>
          <a:xfrm>
            <a:off x="3463250" y="5317975"/>
            <a:ext cx="3225" cy="3225"/>
          </a:xfrm>
          <a:custGeom>
            <a:rect b="b" l="l" r="r" t="t"/>
            <a:pathLst>
              <a:path extrusionOk="0" h="129" w="129">
                <a:moveTo>
                  <a:pt x="64" y="1"/>
                </a:moveTo>
                <a:cubicBezTo>
                  <a:pt x="28" y="1"/>
                  <a:pt x="0" y="30"/>
                  <a:pt x="0" y="65"/>
                </a:cubicBezTo>
                <a:cubicBezTo>
                  <a:pt x="0" y="101"/>
                  <a:pt x="28" y="129"/>
                  <a:pt x="64" y="129"/>
                </a:cubicBezTo>
                <a:cubicBezTo>
                  <a:pt x="99" y="129"/>
                  <a:pt x="128" y="101"/>
                  <a:pt x="128" y="65"/>
                </a:cubicBezTo>
                <a:cubicBezTo>
                  <a:pt x="128" y="30"/>
                  <a:pt x="99" y="1"/>
                  <a:pt x="64" y="1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0" name="Google Shape;3760;p29"/>
          <p:cNvSpPr/>
          <p:nvPr/>
        </p:nvSpPr>
        <p:spPr>
          <a:xfrm>
            <a:off x="3444050" y="5312750"/>
            <a:ext cx="6850" cy="6875"/>
          </a:xfrm>
          <a:custGeom>
            <a:rect b="b" l="l" r="r" t="t"/>
            <a:pathLst>
              <a:path extrusionOk="0" h="275" w="274">
                <a:moveTo>
                  <a:pt x="138" y="0"/>
                </a:moveTo>
                <a:cubicBezTo>
                  <a:pt x="62" y="0"/>
                  <a:pt x="1" y="62"/>
                  <a:pt x="1" y="137"/>
                </a:cubicBezTo>
                <a:cubicBezTo>
                  <a:pt x="1" y="213"/>
                  <a:pt x="62" y="274"/>
                  <a:pt x="138" y="274"/>
                </a:cubicBezTo>
                <a:cubicBezTo>
                  <a:pt x="213" y="274"/>
                  <a:pt x="274" y="213"/>
                  <a:pt x="274" y="137"/>
                </a:cubicBezTo>
                <a:cubicBezTo>
                  <a:pt x="274" y="61"/>
                  <a:pt x="213" y="0"/>
                  <a:pt x="138" y="0"/>
                </a:cubicBez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1" name="Google Shape;3761;p29"/>
          <p:cNvGrpSpPr/>
          <p:nvPr/>
        </p:nvGrpSpPr>
        <p:grpSpPr>
          <a:xfrm>
            <a:off x="631174" y="2121782"/>
            <a:ext cx="1169149" cy="1161856"/>
            <a:chOff x="650224" y="2121782"/>
            <a:chExt cx="1169149" cy="1161856"/>
          </a:xfrm>
        </p:grpSpPr>
        <p:sp>
          <p:nvSpPr>
            <p:cNvPr id="3762" name="Google Shape;3762;p29"/>
            <p:cNvSpPr/>
            <p:nvPr/>
          </p:nvSpPr>
          <p:spPr>
            <a:xfrm>
              <a:off x="650224" y="2143195"/>
              <a:ext cx="1140681" cy="1140442"/>
            </a:xfrm>
            <a:custGeom>
              <a:rect b="b" l="l" r="r" t="t"/>
              <a:pathLst>
                <a:path extrusionOk="0" h="4367" w="4368">
                  <a:moveTo>
                    <a:pt x="2184" y="772"/>
                  </a:moveTo>
                  <a:cubicBezTo>
                    <a:pt x="2965" y="772"/>
                    <a:pt x="3596" y="1403"/>
                    <a:pt x="3596" y="2184"/>
                  </a:cubicBezTo>
                  <a:cubicBezTo>
                    <a:pt x="3596" y="2963"/>
                    <a:pt x="2965" y="3596"/>
                    <a:pt x="2184" y="3596"/>
                  </a:cubicBezTo>
                  <a:cubicBezTo>
                    <a:pt x="1405" y="3596"/>
                    <a:pt x="772" y="2963"/>
                    <a:pt x="772" y="2184"/>
                  </a:cubicBezTo>
                  <a:cubicBezTo>
                    <a:pt x="772" y="1403"/>
                    <a:pt x="1405" y="772"/>
                    <a:pt x="2184" y="772"/>
                  </a:cubicBezTo>
                  <a:close/>
                  <a:moveTo>
                    <a:pt x="2184" y="0"/>
                  </a:moveTo>
                  <a:cubicBezTo>
                    <a:pt x="978" y="0"/>
                    <a:pt x="1" y="977"/>
                    <a:pt x="1" y="2184"/>
                  </a:cubicBezTo>
                  <a:cubicBezTo>
                    <a:pt x="1" y="3389"/>
                    <a:pt x="978" y="4366"/>
                    <a:pt x="2184" y="4366"/>
                  </a:cubicBezTo>
                  <a:cubicBezTo>
                    <a:pt x="3391" y="4366"/>
                    <a:pt x="4368" y="3389"/>
                    <a:pt x="4368" y="2184"/>
                  </a:cubicBezTo>
                  <a:cubicBezTo>
                    <a:pt x="4368" y="978"/>
                    <a:pt x="3391" y="0"/>
                    <a:pt x="218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9"/>
            <p:cNvSpPr/>
            <p:nvPr/>
          </p:nvSpPr>
          <p:spPr>
            <a:xfrm>
              <a:off x="1219262" y="2121782"/>
              <a:ext cx="600111" cy="1057657"/>
            </a:xfrm>
            <a:custGeom>
              <a:rect b="b" l="l" r="r" t="t"/>
              <a:pathLst>
                <a:path extrusionOk="0" h="4050" w="2298">
                  <a:moveTo>
                    <a:pt x="0" y="0"/>
                  </a:moveTo>
                  <a:lnTo>
                    <a:pt x="0" y="927"/>
                  </a:lnTo>
                  <a:lnTo>
                    <a:pt x="40" y="922"/>
                  </a:lnTo>
                  <a:cubicBezTo>
                    <a:pt x="777" y="922"/>
                    <a:pt x="1372" y="1520"/>
                    <a:pt x="1372" y="2256"/>
                  </a:cubicBezTo>
                  <a:cubicBezTo>
                    <a:pt x="1372" y="2716"/>
                    <a:pt x="1140" y="3121"/>
                    <a:pt x="786" y="3361"/>
                  </a:cubicBezTo>
                  <a:lnTo>
                    <a:pt x="1362" y="4049"/>
                  </a:lnTo>
                  <a:cubicBezTo>
                    <a:pt x="1928" y="3635"/>
                    <a:pt x="2297" y="2954"/>
                    <a:pt x="2297" y="2200"/>
                  </a:cubicBezTo>
                  <a:cubicBezTo>
                    <a:pt x="2297" y="946"/>
                    <a:pt x="1255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4" name="Google Shape;3764;p29"/>
          <p:cNvGrpSpPr/>
          <p:nvPr/>
        </p:nvGrpSpPr>
        <p:grpSpPr>
          <a:xfrm>
            <a:off x="2241155" y="2084699"/>
            <a:ext cx="1235999" cy="1236023"/>
            <a:chOff x="2134840" y="2084699"/>
            <a:chExt cx="1235999" cy="1236023"/>
          </a:xfrm>
        </p:grpSpPr>
        <p:sp>
          <p:nvSpPr>
            <p:cNvPr id="3765" name="Google Shape;3765;p29"/>
            <p:cNvSpPr/>
            <p:nvPr/>
          </p:nvSpPr>
          <p:spPr>
            <a:xfrm>
              <a:off x="2160694" y="2110291"/>
              <a:ext cx="1185337" cy="1185360"/>
            </a:xfrm>
            <a:custGeom>
              <a:rect b="b" l="l" r="r" t="t"/>
              <a:pathLst>
                <a:path extrusionOk="0" h="4539" w="4539">
                  <a:moveTo>
                    <a:pt x="2269" y="803"/>
                  </a:moveTo>
                  <a:cubicBezTo>
                    <a:pt x="3080" y="803"/>
                    <a:pt x="3737" y="1461"/>
                    <a:pt x="3737" y="2270"/>
                  </a:cubicBezTo>
                  <a:cubicBezTo>
                    <a:pt x="3737" y="3079"/>
                    <a:pt x="3080" y="3737"/>
                    <a:pt x="2269" y="3737"/>
                  </a:cubicBezTo>
                  <a:cubicBezTo>
                    <a:pt x="1459" y="3737"/>
                    <a:pt x="803" y="3079"/>
                    <a:pt x="803" y="2270"/>
                  </a:cubicBezTo>
                  <a:cubicBezTo>
                    <a:pt x="803" y="1458"/>
                    <a:pt x="1460" y="803"/>
                    <a:pt x="2269" y="803"/>
                  </a:cubicBezTo>
                  <a:close/>
                  <a:moveTo>
                    <a:pt x="2269" y="0"/>
                  </a:moveTo>
                  <a:cubicBezTo>
                    <a:pt x="1016" y="0"/>
                    <a:pt x="1" y="1016"/>
                    <a:pt x="1" y="2270"/>
                  </a:cubicBezTo>
                  <a:cubicBezTo>
                    <a:pt x="1" y="3523"/>
                    <a:pt x="1016" y="4538"/>
                    <a:pt x="2269" y="4538"/>
                  </a:cubicBezTo>
                  <a:cubicBezTo>
                    <a:pt x="3523" y="4538"/>
                    <a:pt x="4539" y="3523"/>
                    <a:pt x="4539" y="2270"/>
                  </a:cubicBezTo>
                  <a:cubicBezTo>
                    <a:pt x="4539" y="1016"/>
                    <a:pt x="3522" y="0"/>
                    <a:pt x="226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9"/>
            <p:cNvSpPr/>
            <p:nvPr/>
          </p:nvSpPr>
          <p:spPr>
            <a:xfrm>
              <a:off x="2134840" y="2084699"/>
              <a:ext cx="1235999" cy="1236023"/>
            </a:xfrm>
            <a:custGeom>
              <a:rect b="b" l="l" r="r" t="t"/>
              <a:pathLst>
                <a:path extrusionOk="0" h="4733" w="4733">
                  <a:moveTo>
                    <a:pt x="2367" y="0"/>
                  </a:moveTo>
                  <a:lnTo>
                    <a:pt x="2367" y="184"/>
                  </a:lnTo>
                  <a:lnTo>
                    <a:pt x="2367" y="956"/>
                  </a:lnTo>
                  <a:cubicBezTo>
                    <a:pt x="3147" y="956"/>
                    <a:pt x="3779" y="1587"/>
                    <a:pt x="3779" y="2368"/>
                  </a:cubicBezTo>
                  <a:cubicBezTo>
                    <a:pt x="3779" y="3148"/>
                    <a:pt x="3147" y="3780"/>
                    <a:pt x="2367" y="3780"/>
                  </a:cubicBezTo>
                  <a:cubicBezTo>
                    <a:pt x="1587" y="3780"/>
                    <a:pt x="955" y="3148"/>
                    <a:pt x="955" y="2368"/>
                  </a:cubicBezTo>
                  <a:cubicBezTo>
                    <a:pt x="955" y="2235"/>
                    <a:pt x="973" y="2106"/>
                    <a:pt x="1007" y="1984"/>
                  </a:cubicBezTo>
                  <a:lnTo>
                    <a:pt x="294" y="1682"/>
                  </a:lnTo>
                  <a:lnTo>
                    <a:pt x="120" y="1623"/>
                  </a:lnTo>
                  <a:cubicBezTo>
                    <a:pt x="44" y="1857"/>
                    <a:pt x="1" y="2107"/>
                    <a:pt x="1" y="2367"/>
                  </a:cubicBezTo>
                  <a:cubicBezTo>
                    <a:pt x="1" y="3673"/>
                    <a:pt x="1060" y="4732"/>
                    <a:pt x="2367" y="4732"/>
                  </a:cubicBezTo>
                  <a:cubicBezTo>
                    <a:pt x="3675" y="4732"/>
                    <a:pt x="4733" y="3673"/>
                    <a:pt x="4733" y="2367"/>
                  </a:cubicBezTo>
                  <a:cubicBezTo>
                    <a:pt x="4733" y="1059"/>
                    <a:pt x="3675" y="0"/>
                    <a:pt x="23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7" name="Google Shape;3767;p29"/>
          <p:cNvGrpSpPr/>
          <p:nvPr/>
        </p:nvGrpSpPr>
        <p:grpSpPr>
          <a:xfrm>
            <a:off x="3917986" y="2088878"/>
            <a:ext cx="1288489" cy="1215914"/>
            <a:chOff x="3679781" y="2088878"/>
            <a:chExt cx="1288489" cy="1215914"/>
          </a:xfrm>
        </p:grpSpPr>
        <p:sp>
          <p:nvSpPr>
            <p:cNvPr id="3768" name="Google Shape;3768;p29"/>
            <p:cNvSpPr/>
            <p:nvPr/>
          </p:nvSpPr>
          <p:spPr>
            <a:xfrm>
              <a:off x="3679781" y="2120215"/>
              <a:ext cx="1184554" cy="1184576"/>
            </a:xfrm>
            <a:custGeom>
              <a:rect b="b" l="l" r="r" t="t"/>
              <a:pathLst>
                <a:path extrusionOk="0" h="4536" w="4536">
                  <a:moveTo>
                    <a:pt x="2268" y="800"/>
                  </a:moveTo>
                  <a:cubicBezTo>
                    <a:pt x="3077" y="800"/>
                    <a:pt x="3735" y="1456"/>
                    <a:pt x="3735" y="2268"/>
                  </a:cubicBezTo>
                  <a:cubicBezTo>
                    <a:pt x="3735" y="3078"/>
                    <a:pt x="3080" y="3735"/>
                    <a:pt x="2268" y="3735"/>
                  </a:cubicBezTo>
                  <a:cubicBezTo>
                    <a:pt x="1459" y="3735"/>
                    <a:pt x="801" y="3078"/>
                    <a:pt x="801" y="2268"/>
                  </a:cubicBezTo>
                  <a:cubicBezTo>
                    <a:pt x="801" y="1458"/>
                    <a:pt x="1457" y="800"/>
                    <a:pt x="2268" y="800"/>
                  </a:cubicBezTo>
                  <a:close/>
                  <a:moveTo>
                    <a:pt x="2268" y="0"/>
                  </a:moveTo>
                  <a:cubicBezTo>
                    <a:pt x="1016" y="0"/>
                    <a:pt x="1" y="1015"/>
                    <a:pt x="1" y="2268"/>
                  </a:cubicBezTo>
                  <a:cubicBezTo>
                    <a:pt x="1" y="3520"/>
                    <a:pt x="1016" y="4535"/>
                    <a:pt x="2268" y="4535"/>
                  </a:cubicBezTo>
                  <a:cubicBezTo>
                    <a:pt x="3521" y="4535"/>
                    <a:pt x="4536" y="3520"/>
                    <a:pt x="4536" y="2268"/>
                  </a:cubicBezTo>
                  <a:cubicBezTo>
                    <a:pt x="4536" y="1015"/>
                    <a:pt x="3522" y="0"/>
                    <a:pt x="226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9"/>
            <p:cNvSpPr/>
            <p:nvPr/>
          </p:nvSpPr>
          <p:spPr>
            <a:xfrm>
              <a:off x="3688398" y="2088878"/>
              <a:ext cx="1279872" cy="1050084"/>
            </a:xfrm>
            <a:custGeom>
              <a:rect b="b" l="l" r="r" t="t"/>
              <a:pathLst>
                <a:path extrusionOk="0" h="4021" w="4901">
                  <a:moveTo>
                    <a:pt x="2255" y="1"/>
                  </a:moveTo>
                  <a:cubicBezTo>
                    <a:pt x="1234" y="1"/>
                    <a:pt x="299" y="659"/>
                    <a:pt x="0" y="1691"/>
                  </a:cubicBezTo>
                  <a:lnTo>
                    <a:pt x="71" y="1712"/>
                  </a:lnTo>
                  <a:lnTo>
                    <a:pt x="849" y="1937"/>
                  </a:lnTo>
                  <a:lnTo>
                    <a:pt x="931" y="1949"/>
                  </a:lnTo>
                  <a:cubicBezTo>
                    <a:pt x="1108" y="1336"/>
                    <a:pt x="1668" y="937"/>
                    <a:pt x="2276" y="937"/>
                  </a:cubicBezTo>
                  <a:cubicBezTo>
                    <a:pt x="2404" y="937"/>
                    <a:pt x="2535" y="954"/>
                    <a:pt x="2665" y="992"/>
                  </a:cubicBezTo>
                  <a:cubicBezTo>
                    <a:pt x="3408" y="1207"/>
                    <a:pt x="3836" y="1984"/>
                    <a:pt x="3622" y="2726"/>
                  </a:cubicBezTo>
                  <a:cubicBezTo>
                    <a:pt x="3553" y="2968"/>
                    <a:pt x="3422" y="3178"/>
                    <a:pt x="3253" y="3341"/>
                  </a:cubicBezTo>
                  <a:lnTo>
                    <a:pt x="3305" y="3412"/>
                  </a:lnTo>
                  <a:lnTo>
                    <a:pt x="3959" y="4021"/>
                  </a:lnTo>
                  <a:cubicBezTo>
                    <a:pt x="4223" y="3750"/>
                    <a:pt x="4426" y="3413"/>
                    <a:pt x="4538" y="3024"/>
                  </a:cubicBezTo>
                  <a:cubicBezTo>
                    <a:pt x="4901" y="1770"/>
                    <a:pt x="4178" y="459"/>
                    <a:pt x="2924" y="96"/>
                  </a:cubicBezTo>
                  <a:cubicBezTo>
                    <a:pt x="2701" y="31"/>
                    <a:pt x="2476" y="1"/>
                    <a:pt x="2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0" name="Google Shape;3770;p29"/>
          <p:cNvGrpSpPr/>
          <p:nvPr/>
        </p:nvGrpSpPr>
        <p:grpSpPr>
          <a:xfrm>
            <a:off x="5647307" y="2119170"/>
            <a:ext cx="1223726" cy="1167079"/>
            <a:chOff x="5193645" y="2119170"/>
            <a:chExt cx="1223726" cy="1167079"/>
          </a:xfrm>
        </p:grpSpPr>
        <p:sp>
          <p:nvSpPr>
            <p:cNvPr id="3771" name="Google Shape;3771;p29"/>
            <p:cNvSpPr/>
            <p:nvPr/>
          </p:nvSpPr>
          <p:spPr>
            <a:xfrm>
              <a:off x="5215320" y="2145807"/>
              <a:ext cx="1202050" cy="1140442"/>
            </a:xfrm>
            <a:custGeom>
              <a:rect b="b" l="l" r="r" t="t"/>
              <a:pathLst>
                <a:path extrusionOk="0" h="4367" w="4603">
                  <a:moveTo>
                    <a:pt x="2303" y="771"/>
                  </a:moveTo>
                  <a:cubicBezTo>
                    <a:pt x="3015" y="771"/>
                    <a:pt x="3627" y="1307"/>
                    <a:pt x="3705" y="2031"/>
                  </a:cubicBezTo>
                  <a:cubicBezTo>
                    <a:pt x="3790" y="2805"/>
                    <a:pt x="3229" y="3502"/>
                    <a:pt x="2455" y="3587"/>
                  </a:cubicBezTo>
                  <a:cubicBezTo>
                    <a:pt x="2403" y="3592"/>
                    <a:pt x="2352" y="3595"/>
                    <a:pt x="2301" y="3595"/>
                  </a:cubicBezTo>
                  <a:cubicBezTo>
                    <a:pt x="1589" y="3595"/>
                    <a:pt x="977" y="3059"/>
                    <a:pt x="898" y="2335"/>
                  </a:cubicBezTo>
                  <a:cubicBezTo>
                    <a:pt x="813" y="1561"/>
                    <a:pt x="1374" y="863"/>
                    <a:pt x="2149" y="779"/>
                  </a:cubicBezTo>
                  <a:cubicBezTo>
                    <a:pt x="2200" y="774"/>
                    <a:pt x="2252" y="771"/>
                    <a:pt x="2303" y="771"/>
                  </a:cubicBezTo>
                  <a:close/>
                  <a:moveTo>
                    <a:pt x="2303" y="0"/>
                  </a:moveTo>
                  <a:cubicBezTo>
                    <a:pt x="2225" y="0"/>
                    <a:pt x="2146" y="4"/>
                    <a:pt x="2067" y="13"/>
                  </a:cubicBezTo>
                  <a:cubicBezTo>
                    <a:pt x="868" y="144"/>
                    <a:pt x="1" y="1220"/>
                    <a:pt x="132" y="2419"/>
                  </a:cubicBezTo>
                  <a:cubicBezTo>
                    <a:pt x="253" y="3538"/>
                    <a:pt x="1201" y="4367"/>
                    <a:pt x="2301" y="4367"/>
                  </a:cubicBezTo>
                  <a:cubicBezTo>
                    <a:pt x="2379" y="4367"/>
                    <a:pt x="2458" y="4363"/>
                    <a:pt x="2537" y="4354"/>
                  </a:cubicBezTo>
                  <a:cubicBezTo>
                    <a:pt x="3736" y="4223"/>
                    <a:pt x="4602" y="3147"/>
                    <a:pt x="4472" y="1949"/>
                  </a:cubicBezTo>
                  <a:cubicBezTo>
                    <a:pt x="4351" y="829"/>
                    <a:pt x="3404" y="0"/>
                    <a:pt x="230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9"/>
            <p:cNvSpPr/>
            <p:nvPr/>
          </p:nvSpPr>
          <p:spPr>
            <a:xfrm>
              <a:off x="5193645" y="2119170"/>
              <a:ext cx="1048236" cy="662015"/>
            </a:xfrm>
            <a:custGeom>
              <a:rect b="b" l="l" r="r" t="t"/>
              <a:pathLst>
                <a:path extrusionOk="0" h="2535" w="4014">
                  <a:moveTo>
                    <a:pt x="2323" y="1"/>
                  </a:moveTo>
                  <a:cubicBezTo>
                    <a:pt x="2241" y="1"/>
                    <a:pt x="2158" y="5"/>
                    <a:pt x="2074" y="15"/>
                  </a:cubicBezTo>
                  <a:cubicBezTo>
                    <a:pt x="828" y="150"/>
                    <a:pt x="0" y="1286"/>
                    <a:pt x="135" y="2535"/>
                  </a:cubicBezTo>
                  <a:lnTo>
                    <a:pt x="1056" y="2435"/>
                  </a:lnTo>
                  <a:lnTo>
                    <a:pt x="1048" y="2395"/>
                  </a:lnTo>
                  <a:cubicBezTo>
                    <a:pt x="968" y="1664"/>
                    <a:pt x="1496" y="1007"/>
                    <a:pt x="2228" y="927"/>
                  </a:cubicBezTo>
                  <a:cubicBezTo>
                    <a:pt x="2277" y="922"/>
                    <a:pt x="2326" y="919"/>
                    <a:pt x="2374" y="919"/>
                  </a:cubicBezTo>
                  <a:cubicBezTo>
                    <a:pt x="2775" y="919"/>
                    <a:pt x="3142" y="1100"/>
                    <a:pt x="3389" y="1392"/>
                  </a:cubicBezTo>
                  <a:lnTo>
                    <a:pt x="4013" y="744"/>
                  </a:lnTo>
                  <a:cubicBezTo>
                    <a:pt x="3594" y="284"/>
                    <a:pt x="2981" y="1"/>
                    <a:pt x="2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3" name="Google Shape;3773;p29"/>
          <p:cNvSpPr txBox="1"/>
          <p:nvPr/>
        </p:nvSpPr>
        <p:spPr>
          <a:xfrm>
            <a:off x="504183" y="3639512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4" name="Google Shape;3774;p29"/>
          <p:cNvSpPr txBox="1"/>
          <p:nvPr/>
        </p:nvSpPr>
        <p:spPr>
          <a:xfrm>
            <a:off x="2216395" y="363949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5" name="Google Shape;3775;p29"/>
          <p:cNvSpPr txBox="1"/>
          <p:nvPr/>
        </p:nvSpPr>
        <p:spPr>
          <a:xfrm>
            <a:off x="336326" y="4008511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It is the closest planet to the Sun 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6" name="Google Shape;3776;p29"/>
          <p:cNvSpPr txBox="1"/>
          <p:nvPr/>
        </p:nvSpPr>
        <p:spPr>
          <a:xfrm>
            <a:off x="2044949" y="4008511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7" name="Google Shape;3777;p29"/>
          <p:cNvSpPr txBox="1"/>
          <p:nvPr/>
        </p:nvSpPr>
        <p:spPr>
          <a:xfrm>
            <a:off x="3926883" y="364216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8" name="Google Shape;3778;p29"/>
          <p:cNvSpPr txBox="1"/>
          <p:nvPr/>
        </p:nvSpPr>
        <p:spPr>
          <a:xfrm>
            <a:off x="3749501" y="4008511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9" name="Google Shape;3779;p29"/>
          <p:cNvSpPr txBox="1"/>
          <p:nvPr/>
        </p:nvSpPr>
        <p:spPr>
          <a:xfrm>
            <a:off x="5626883" y="363951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80" name="Google Shape;3780;p29"/>
          <p:cNvSpPr txBox="1"/>
          <p:nvPr/>
        </p:nvSpPr>
        <p:spPr>
          <a:xfrm>
            <a:off x="5478076" y="4008500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 and a gas giant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81" name="Google Shape;3781;p29"/>
          <p:cNvSpPr txBox="1"/>
          <p:nvPr/>
        </p:nvSpPr>
        <p:spPr>
          <a:xfrm>
            <a:off x="7176650" y="4008500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82" name="Google Shape;3782;p29"/>
          <p:cNvSpPr txBox="1"/>
          <p:nvPr/>
        </p:nvSpPr>
        <p:spPr>
          <a:xfrm>
            <a:off x="7330920" y="363949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783" name="Google Shape;3783;p29"/>
          <p:cNvGrpSpPr/>
          <p:nvPr/>
        </p:nvGrpSpPr>
        <p:grpSpPr>
          <a:xfrm>
            <a:off x="7311865" y="2098012"/>
            <a:ext cx="1235999" cy="1236023"/>
            <a:chOff x="7330915" y="2098012"/>
            <a:chExt cx="1235999" cy="1236023"/>
          </a:xfrm>
        </p:grpSpPr>
        <p:sp>
          <p:nvSpPr>
            <p:cNvPr id="3784" name="Google Shape;3784;p29"/>
            <p:cNvSpPr/>
            <p:nvPr/>
          </p:nvSpPr>
          <p:spPr>
            <a:xfrm>
              <a:off x="7356769" y="2123604"/>
              <a:ext cx="1185337" cy="1185360"/>
            </a:xfrm>
            <a:custGeom>
              <a:rect b="b" l="l" r="r" t="t"/>
              <a:pathLst>
                <a:path extrusionOk="0" h="4539" w="4539">
                  <a:moveTo>
                    <a:pt x="2269" y="803"/>
                  </a:moveTo>
                  <a:cubicBezTo>
                    <a:pt x="3080" y="803"/>
                    <a:pt x="3737" y="1461"/>
                    <a:pt x="3737" y="2270"/>
                  </a:cubicBezTo>
                  <a:cubicBezTo>
                    <a:pt x="3737" y="3079"/>
                    <a:pt x="3080" y="3737"/>
                    <a:pt x="2269" y="3737"/>
                  </a:cubicBezTo>
                  <a:cubicBezTo>
                    <a:pt x="1459" y="3737"/>
                    <a:pt x="803" y="3079"/>
                    <a:pt x="803" y="2270"/>
                  </a:cubicBezTo>
                  <a:cubicBezTo>
                    <a:pt x="803" y="1458"/>
                    <a:pt x="1460" y="803"/>
                    <a:pt x="2269" y="803"/>
                  </a:cubicBezTo>
                  <a:close/>
                  <a:moveTo>
                    <a:pt x="2269" y="0"/>
                  </a:moveTo>
                  <a:cubicBezTo>
                    <a:pt x="1016" y="0"/>
                    <a:pt x="1" y="1016"/>
                    <a:pt x="1" y="2270"/>
                  </a:cubicBezTo>
                  <a:cubicBezTo>
                    <a:pt x="1" y="3523"/>
                    <a:pt x="1016" y="4538"/>
                    <a:pt x="2269" y="4538"/>
                  </a:cubicBezTo>
                  <a:cubicBezTo>
                    <a:pt x="3523" y="4538"/>
                    <a:pt x="4539" y="3523"/>
                    <a:pt x="4539" y="2270"/>
                  </a:cubicBezTo>
                  <a:cubicBezTo>
                    <a:pt x="4539" y="1016"/>
                    <a:pt x="3522" y="0"/>
                    <a:pt x="226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9"/>
            <p:cNvSpPr/>
            <p:nvPr/>
          </p:nvSpPr>
          <p:spPr>
            <a:xfrm>
              <a:off x="7330915" y="2098012"/>
              <a:ext cx="1235999" cy="1236023"/>
            </a:xfrm>
            <a:custGeom>
              <a:rect b="b" l="l" r="r" t="t"/>
              <a:pathLst>
                <a:path extrusionOk="0" h="4733" w="4733">
                  <a:moveTo>
                    <a:pt x="2367" y="0"/>
                  </a:moveTo>
                  <a:lnTo>
                    <a:pt x="2367" y="184"/>
                  </a:lnTo>
                  <a:lnTo>
                    <a:pt x="2367" y="956"/>
                  </a:lnTo>
                  <a:cubicBezTo>
                    <a:pt x="3147" y="956"/>
                    <a:pt x="3779" y="1587"/>
                    <a:pt x="3779" y="2368"/>
                  </a:cubicBezTo>
                  <a:cubicBezTo>
                    <a:pt x="3779" y="3148"/>
                    <a:pt x="3147" y="3780"/>
                    <a:pt x="2367" y="3780"/>
                  </a:cubicBezTo>
                  <a:cubicBezTo>
                    <a:pt x="1587" y="3780"/>
                    <a:pt x="955" y="3148"/>
                    <a:pt x="955" y="2368"/>
                  </a:cubicBezTo>
                  <a:cubicBezTo>
                    <a:pt x="955" y="2235"/>
                    <a:pt x="973" y="2106"/>
                    <a:pt x="1007" y="1984"/>
                  </a:cubicBezTo>
                  <a:lnTo>
                    <a:pt x="294" y="1682"/>
                  </a:lnTo>
                  <a:lnTo>
                    <a:pt x="120" y="1623"/>
                  </a:lnTo>
                  <a:cubicBezTo>
                    <a:pt x="44" y="1857"/>
                    <a:pt x="1" y="2107"/>
                    <a:pt x="1" y="2367"/>
                  </a:cubicBezTo>
                  <a:cubicBezTo>
                    <a:pt x="1" y="3673"/>
                    <a:pt x="1060" y="4732"/>
                    <a:pt x="2367" y="4732"/>
                  </a:cubicBezTo>
                  <a:cubicBezTo>
                    <a:pt x="3675" y="4732"/>
                    <a:pt x="4733" y="3673"/>
                    <a:pt x="4733" y="2367"/>
                  </a:cubicBezTo>
                  <a:cubicBezTo>
                    <a:pt x="4733" y="1059"/>
                    <a:pt x="3675" y="0"/>
                    <a:pt x="2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6" name="Google Shape;3786;p29"/>
          <p:cNvSpPr txBox="1"/>
          <p:nvPr/>
        </p:nvSpPr>
        <p:spPr>
          <a:xfrm>
            <a:off x="504183" y="1353512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41</a:t>
            </a:r>
            <a:r>
              <a:rPr b="1" lang="en" sz="20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20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87" name="Google Shape;3787;p29"/>
          <p:cNvSpPr txBox="1"/>
          <p:nvPr/>
        </p:nvSpPr>
        <p:spPr>
          <a:xfrm>
            <a:off x="2216395" y="135349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74%</a:t>
            </a:r>
            <a:endParaRPr b="1" sz="2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88" name="Google Shape;3788;p29"/>
          <p:cNvSpPr txBox="1"/>
          <p:nvPr/>
        </p:nvSpPr>
        <p:spPr>
          <a:xfrm>
            <a:off x="3926883" y="135616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61%</a:t>
            </a:r>
            <a:endParaRPr b="1" sz="2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89" name="Google Shape;3789;p29"/>
          <p:cNvSpPr txBox="1"/>
          <p:nvPr/>
        </p:nvSpPr>
        <p:spPr>
          <a:xfrm>
            <a:off x="5626883" y="135351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45%</a:t>
            </a:r>
            <a:endParaRPr b="1" sz="20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90" name="Google Shape;3790;p29"/>
          <p:cNvSpPr txBox="1"/>
          <p:nvPr/>
        </p:nvSpPr>
        <p:spPr>
          <a:xfrm>
            <a:off x="7330920" y="135349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76%</a:t>
            </a:r>
            <a:endParaRPr b="1" sz="20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91" name="Google Shape;3791;p29"/>
          <p:cNvSpPr/>
          <p:nvPr/>
        </p:nvSpPr>
        <p:spPr>
          <a:xfrm>
            <a:off x="1042078" y="2545862"/>
            <a:ext cx="347352" cy="247330"/>
          </a:xfrm>
          <a:custGeom>
            <a:rect b="b" l="l" r="r" t="t"/>
            <a:pathLst>
              <a:path extrusionOk="0" h="1459" w="2049">
                <a:moveTo>
                  <a:pt x="1382" y="171"/>
                </a:moveTo>
                <a:cubicBezTo>
                  <a:pt x="1480" y="171"/>
                  <a:pt x="1560" y="250"/>
                  <a:pt x="1560" y="349"/>
                </a:cubicBezTo>
                <a:cubicBezTo>
                  <a:pt x="1560" y="447"/>
                  <a:pt x="1480" y="527"/>
                  <a:pt x="1382" y="527"/>
                </a:cubicBezTo>
                <a:lnTo>
                  <a:pt x="679" y="527"/>
                </a:lnTo>
                <a:cubicBezTo>
                  <a:pt x="580" y="527"/>
                  <a:pt x="501" y="447"/>
                  <a:pt x="501" y="349"/>
                </a:cubicBezTo>
                <a:cubicBezTo>
                  <a:pt x="501" y="250"/>
                  <a:pt x="580" y="171"/>
                  <a:pt x="679" y="171"/>
                </a:cubicBezTo>
                <a:close/>
                <a:moveTo>
                  <a:pt x="584" y="1"/>
                </a:moveTo>
                <a:cubicBezTo>
                  <a:pt x="457" y="1"/>
                  <a:pt x="354" y="104"/>
                  <a:pt x="354" y="231"/>
                </a:cubicBezTo>
                <a:lnTo>
                  <a:pt x="354" y="638"/>
                </a:lnTo>
                <a:lnTo>
                  <a:pt x="282" y="638"/>
                </a:lnTo>
                <a:cubicBezTo>
                  <a:pt x="126" y="638"/>
                  <a:pt x="1" y="764"/>
                  <a:pt x="1" y="920"/>
                </a:cubicBezTo>
                <a:lnTo>
                  <a:pt x="1" y="1168"/>
                </a:lnTo>
                <a:lnTo>
                  <a:pt x="206" y="1168"/>
                </a:lnTo>
                <a:cubicBezTo>
                  <a:pt x="206" y="1329"/>
                  <a:pt x="329" y="1459"/>
                  <a:pt x="482" y="1459"/>
                </a:cubicBezTo>
                <a:cubicBezTo>
                  <a:pt x="634" y="1459"/>
                  <a:pt x="757" y="1330"/>
                  <a:pt x="757" y="1168"/>
                </a:cubicBezTo>
                <a:lnTo>
                  <a:pt x="1286" y="1168"/>
                </a:lnTo>
                <a:cubicBezTo>
                  <a:pt x="1295" y="1321"/>
                  <a:pt x="1413" y="1441"/>
                  <a:pt x="1560" y="1441"/>
                </a:cubicBezTo>
                <a:cubicBezTo>
                  <a:pt x="1707" y="1441"/>
                  <a:pt x="1825" y="1321"/>
                  <a:pt x="1833" y="1168"/>
                </a:cubicBezTo>
                <a:lnTo>
                  <a:pt x="2048" y="1168"/>
                </a:lnTo>
                <a:lnTo>
                  <a:pt x="2048" y="920"/>
                </a:lnTo>
                <a:cubicBezTo>
                  <a:pt x="2048" y="763"/>
                  <a:pt x="1922" y="638"/>
                  <a:pt x="1767" y="638"/>
                </a:cubicBezTo>
                <a:lnTo>
                  <a:pt x="1734" y="638"/>
                </a:lnTo>
                <a:lnTo>
                  <a:pt x="1734" y="231"/>
                </a:lnTo>
                <a:cubicBezTo>
                  <a:pt x="1734" y="104"/>
                  <a:pt x="1631" y="1"/>
                  <a:pt x="15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2" name="Google Shape;3792;p29"/>
          <p:cNvGrpSpPr/>
          <p:nvPr/>
        </p:nvGrpSpPr>
        <p:grpSpPr>
          <a:xfrm>
            <a:off x="2681828" y="2516360"/>
            <a:ext cx="354648" cy="306333"/>
            <a:chOff x="3941633" y="2686140"/>
            <a:chExt cx="250228" cy="216138"/>
          </a:xfrm>
        </p:grpSpPr>
        <p:sp>
          <p:nvSpPr>
            <p:cNvPr id="3793" name="Google Shape;3793;p29"/>
            <p:cNvSpPr/>
            <p:nvPr/>
          </p:nvSpPr>
          <p:spPr>
            <a:xfrm>
              <a:off x="4138513" y="2714009"/>
              <a:ext cx="53347" cy="132172"/>
            </a:xfrm>
            <a:custGeom>
              <a:rect b="b" l="l" r="r" t="t"/>
              <a:pathLst>
                <a:path extrusionOk="0" h="1105" w="446">
                  <a:moveTo>
                    <a:pt x="182" y="1"/>
                  </a:moveTo>
                  <a:lnTo>
                    <a:pt x="182" y="524"/>
                  </a:lnTo>
                  <a:lnTo>
                    <a:pt x="177" y="524"/>
                  </a:lnTo>
                  <a:cubicBezTo>
                    <a:pt x="153" y="524"/>
                    <a:pt x="134" y="543"/>
                    <a:pt x="134" y="568"/>
                  </a:cubicBezTo>
                  <a:lnTo>
                    <a:pt x="134" y="676"/>
                  </a:lnTo>
                  <a:cubicBezTo>
                    <a:pt x="56" y="711"/>
                    <a:pt x="1" y="790"/>
                    <a:pt x="1" y="881"/>
                  </a:cubicBezTo>
                  <a:cubicBezTo>
                    <a:pt x="1" y="1005"/>
                    <a:pt x="100" y="1105"/>
                    <a:pt x="223" y="1105"/>
                  </a:cubicBezTo>
                  <a:cubicBezTo>
                    <a:pt x="346" y="1105"/>
                    <a:pt x="446" y="1005"/>
                    <a:pt x="446" y="881"/>
                  </a:cubicBezTo>
                  <a:cubicBezTo>
                    <a:pt x="446" y="790"/>
                    <a:pt x="391" y="711"/>
                    <a:pt x="313" y="676"/>
                  </a:cubicBezTo>
                  <a:lnTo>
                    <a:pt x="313" y="568"/>
                  </a:lnTo>
                  <a:cubicBezTo>
                    <a:pt x="313" y="543"/>
                    <a:pt x="293" y="524"/>
                    <a:pt x="269" y="524"/>
                  </a:cubicBezTo>
                  <a:lnTo>
                    <a:pt x="267" y="52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9"/>
            <p:cNvSpPr/>
            <p:nvPr/>
          </p:nvSpPr>
          <p:spPr>
            <a:xfrm>
              <a:off x="3941633" y="2846180"/>
              <a:ext cx="153104" cy="56098"/>
            </a:xfrm>
            <a:custGeom>
              <a:rect b="b" l="l" r="r" t="t"/>
              <a:pathLst>
                <a:path extrusionOk="0" h="469" w="1280">
                  <a:moveTo>
                    <a:pt x="261" y="128"/>
                  </a:moveTo>
                  <a:cubicBezTo>
                    <a:pt x="322" y="128"/>
                    <a:pt x="370" y="176"/>
                    <a:pt x="370" y="235"/>
                  </a:cubicBezTo>
                  <a:cubicBezTo>
                    <a:pt x="370" y="294"/>
                    <a:pt x="322" y="343"/>
                    <a:pt x="261" y="343"/>
                  </a:cubicBezTo>
                  <a:cubicBezTo>
                    <a:pt x="201" y="343"/>
                    <a:pt x="153" y="294"/>
                    <a:pt x="153" y="235"/>
                  </a:cubicBezTo>
                  <a:cubicBezTo>
                    <a:pt x="153" y="176"/>
                    <a:pt x="201" y="128"/>
                    <a:pt x="261" y="128"/>
                  </a:cubicBezTo>
                  <a:close/>
                  <a:moveTo>
                    <a:pt x="1012" y="128"/>
                  </a:moveTo>
                  <a:cubicBezTo>
                    <a:pt x="1073" y="128"/>
                    <a:pt x="1121" y="176"/>
                    <a:pt x="1121" y="235"/>
                  </a:cubicBezTo>
                  <a:cubicBezTo>
                    <a:pt x="1121" y="294"/>
                    <a:pt x="1074" y="343"/>
                    <a:pt x="1012" y="343"/>
                  </a:cubicBezTo>
                  <a:cubicBezTo>
                    <a:pt x="952" y="343"/>
                    <a:pt x="904" y="294"/>
                    <a:pt x="904" y="235"/>
                  </a:cubicBezTo>
                  <a:cubicBezTo>
                    <a:pt x="904" y="176"/>
                    <a:pt x="952" y="128"/>
                    <a:pt x="1012" y="128"/>
                  </a:cubicBezTo>
                  <a:close/>
                  <a:moveTo>
                    <a:pt x="147" y="1"/>
                  </a:moveTo>
                  <a:cubicBezTo>
                    <a:pt x="66" y="1"/>
                    <a:pt x="1" y="66"/>
                    <a:pt x="1" y="147"/>
                  </a:cubicBezTo>
                  <a:lnTo>
                    <a:pt x="1" y="323"/>
                  </a:lnTo>
                  <a:cubicBezTo>
                    <a:pt x="1" y="404"/>
                    <a:pt x="66" y="469"/>
                    <a:pt x="147" y="469"/>
                  </a:cubicBezTo>
                  <a:lnTo>
                    <a:pt x="1134" y="469"/>
                  </a:lnTo>
                  <a:cubicBezTo>
                    <a:pt x="1214" y="469"/>
                    <a:pt x="1279" y="404"/>
                    <a:pt x="1279" y="323"/>
                  </a:cubicBezTo>
                  <a:lnTo>
                    <a:pt x="1279" y="147"/>
                  </a:lnTo>
                  <a:cubicBezTo>
                    <a:pt x="1279" y="66"/>
                    <a:pt x="1214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9"/>
            <p:cNvSpPr/>
            <p:nvPr/>
          </p:nvSpPr>
          <p:spPr>
            <a:xfrm>
              <a:off x="3951920" y="2686140"/>
              <a:ext cx="225589" cy="152267"/>
            </a:xfrm>
            <a:custGeom>
              <a:rect b="b" l="l" r="r" t="t"/>
              <a:pathLst>
                <a:path extrusionOk="0" h="1273" w="1886">
                  <a:moveTo>
                    <a:pt x="729" y="501"/>
                  </a:moveTo>
                  <a:cubicBezTo>
                    <a:pt x="819" y="501"/>
                    <a:pt x="891" y="566"/>
                    <a:pt x="891" y="647"/>
                  </a:cubicBezTo>
                  <a:cubicBezTo>
                    <a:pt x="892" y="728"/>
                    <a:pt x="819" y="793"/>
                    <a:pt x="729" y="793"/>
                  </a:cubicBezTo>
                  <a:lnTo>
                    <a:pt x="344" y="793"/>
                  </a:lnTo>
                  <a:cubicBezTo>
                    <a:pt x="255" y="793"/>
                    <a:pt x="184" y="728"/>
                    <a:pt x="184" y="647"/>
                  </a:cubicBezTo>
                  <a:cubicBezTo>
                    <a:pt x="184" y="566"/>
                    <a:pt x="256" y="501"/>
                    <a:pt x="344" y="501"/>
                  </a:cubicBezTo>
                  <a:close/>
                  <a:moveTo>
                    <a:pt x="1754" y="0"/>
                  </a:moveTo>
                  <a:cubicBezTo>
                    <a:pt x="1729" y="0"/>
                    <a:pt x="1705" y="8"/>
                    <a:pt x="1684" y="22"/>
                  </a:cubicBezTo>
                  <a:lnTo>
                    <a:pt x="1064" y="409"/>
                  </a:lnTo>
                  <a:cubicBezTo>
                    <a:pt x="1040" y="356"/>
                    <a:pt x="982" y="317"/>
                    <a:pt x="913" y="317"/>
                  </a:cubicBezTo>
                  <a:lnTo>
                    <a:pt x="161" y="317"/>
                  </a:lnTo>
                  <a:cubicBezTo>
                    <a:pt x="72" y="317"/>
                    <a:pt x="0" y="382"/>
                    <a:pt x="0" y="463"/>
                  </a:cubicBezTo>
                  <a:lnTo>
                    <a:pt x="0" y="1126"/>
                  </a:lnTo>
                  <a:cubicBezTo>
                    <a:pt x="0" y="1207"/>
                    <a:pt x="73" y="1272"/>
                    <a:pt x="161" y="1272"/>
                  </a:cubicBezTo>
                  <a:lnTo>
                    <a:pt x="913" y="1272"/>
                  </a:lnTo>
                  <a:cubicBezTo>
                    <a:pt x="1003" y="1272"/>
                    <a:pt x="1075" y="1207"/>
                    <a:pt x="1075" y="1126"/>
                  </a:cubicBezTo>
                  <a:lnTo>
                    <a:pt x="1075" y="840"/>
                  </a:lnTo>
                  <a:lnTo>
                    <a:pt x="1836" y="239"/>
                  </a:lnTo>
                  <a:cubicBezTo>
                    <a:pt x="1868" y="213"/>
                    <a:pt x="1885" y="177"/>
                    <a:pt x="1885" y="136"/>
                  </a:cubicBezTo>
                  <a:cubicBezTo>
                    <a:pt x="1885" y="85"/>
                    <a:pt x="1860" y="41"/>
                    <a:pt x="1818" y="18"/>
                  </a:cubicBezTo>
                  <a:cubicBezTo>
                    <a:pt x="1798" y="6"/>
                    <a:pt x="1776" y="0"/>
                    <a:pt x="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6" name="Google Shape;3796;p29"/>
          <p:cNvSpPr/>
          <p:nvPr/>
        </p:nvSpPr>
        <p:spPr>
          <a:xfrm>
            <a:off x="4348477" y="2526113"/>
            <a:ext cx="314464" cy="286828"/>
          </a:xfrm>
          <a:custGeom>
            <a:rect b="b" l="l" r="r" t="t"/>
            <a:pathLst>
              <a:path extrusionOk="0" h="1692" w="1855">
                <a:moveTo>
                  <a:pt x="929" y="1"/>
                </a:moveTo>
                <a:lnTo>
                  <a:pt x="1" y="934"/>
                </a:lnTo>
                <a:lnTo>
                  <a:pt x="260" y="934"/>
                </a:lnTo>
                <a:lnTo>
                  <a:pt x="260" y="1691"/>
                </a:lnTo>
                <a:lnTo>
                  <a:pt x="768" y="1691"/>
                </a:lnTo>
                <a:lnTo>
                  <a:pt x="768" y="1327"/>
                </a:lnTo>
                <a:cubicBezTo>
                  <a:pt x="768" y="1226"/>
                  <a:pt x="850" y="1144"/>
                  <a:pt x="950" y="1144"/>
                </a:cubicBezTo>
                <a:cubicBezTo>
                  <a:pt x="1052" y="1144"/>
                  <a:pt x="1134" y="1226"/>
                  <a:pt x="1134" y="1327"/>
                </a:cubicBezTo>
                <a:lnTo>
                  <a:pt x="1134" y="1691"/>
                </a:lnTo>
                <a:lnTo>
                  <a:pt x="1595" y="1691"/>
                </a:lnTo>
                <a:lnTo>
                  <a:pt x="1595" y="934"/>
                </a:lnTo>
                <a:lnTo>
                  <a:pt x="1855" y="934"/>
                </a:lnTo>
                <a:lnTo>
                  <a:pt x="1517" y="594"/>
                </a:lnTo>
                <a:lnTo>
                  <a:pt x="1517" y="117"/>
                </a:lnTo>
                <a:lnTo>
                  <a:pt x="1258" y="117"/>
                </a:lnTo>
                <a:lnTo>
                  <a:pt x="1258" y="331"/>
                </a:lnTo>
                <a:lnTo>
                  <a:pt x="9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7" name="Google Shape;3797;p29"/>
          <p:cNvGrpSpPr/>
          <p:nvPr/>
        </p:nvGrpSpPr>
        <p:grpSpPr>
          <a:xfrm>
            <a:off x="6090699" y="2572601"/>
            <a:ext cx="336965" cy="286833"/>
            <a:chOff x="5645200" y="879425"/>
            <a:chExt cx="478575" cy="407375"/>
          </a:xfrm>
        </p:grpSpPr>
        <p:sp>
          <p:nvSpPr>
            <p:cNvPr id="3798" name="Google Shape;3798;p29"/>
            <p:cNvSpPr/>
            <p:nvPr/>
          </p:nvSpPr>
          <p:spPr>
            <a:xfrm>
              <a:off x="6004200" y="1075025"/>
              <a:ext cx="86075" cy="93450"/>
            </a:xfrm>
            <a:custGeom>
              <a:rect b="b" l="l" r="r" t="t"/>
              <a:pathLst>
                <a:path extrusionOk="0" h="3738" w="3443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99" name="Google Shape;3799;p29"/>
            <p:cNvSpPr/>
            <p:nvPr/>
          </p:nvSpPr>
          <p:spPr>
            <a:xfrm>
              <a:off x="5880900" y="953275"/>
              <a:ext cx="95100" cy="93525"/>
            </a:xfrm>
            <a:custGeom>
              <a:rect b="b" l="l" r="r" t="t"/>
              <a:pathLst>
                <a:path extrusionOk="0" h="3741" w="3804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0" name="Google Shape;3800;p29"/>
            <p:cNvSpPr/>
            <p:nvPr/>
          </p:nvSpPr>
          <p:spPr>
            <a:xfrm>
              <a:off x="6004200" y="953275"/>
              <a:ext cx="119575" cy="93525"/>
            </a:xfrm>
            <a:custGeom>
              <a:rect b="b" l="l" r="r" t="t"/>
              <a:pathLst>
                <a:path extrusionOk="0" h="3741" w="4783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1" name="Google Shape;3801;p29"/>
            <p:cNvSpPr/>
            <p:nvPr/>
          </p:nvSpPr>
          <p:spPr>
            <a:xfrm>
              <a:off x="5880900" y="1075025"/>
              <a:ext cx="95100" cy="93450"/>
            </a:xfrm>
            <a:custGeom>
              <a:rect b="b" l="l" r="r" t="t"/>
              <a:pathLst>
                <a:path extrusionOk="0" h="3738" w="3804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2" name="Google Shape;3802;p29"/>
            <p:cNvSpPr/>
            <p:nvPr/>
          </p:nvSpPr>
          <p:spPr>
            <a:xfrm>
              <a:off x="5645200" y="879425"/>
              <a:ext cx="207500" cy="167375"/>
            </a:xfrm>
            <a:custGeom>
              <a:rect b="b" l="l" r="r" t="t"/>
              <a:pathLst>
                <a:path extrusionOk="0" h="6695" w="830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3" name="Google Shape;3803;p29"/>
            <p:cNvSpPr/>
            <p:nvPr/>
          </p:nvSpPr>
          <p:spPr>
            <a:xfrm>
              <a:off x="5722500" y="1075025"/>
              <a:ext cx="370875" cy="211775"/>
            </a:xfrm>
            <a:custGeom>
              <a:rect b="b" l="l" r="r" t="t"/>
              <a:pathLst>
                <a:path extrusionOk="0" h="8471" w="14835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04" name="Google Shape;3804;p29"/>
          <p:cNvGrpSpPr/>
          <p:nvPr/>
        </p:nvGrpSpPr>
        <p:grpSpPr>
          <a:xfrm>
            <a:off x="7762590" y="2502602"/>
            <a:ext cx="366293" cy="369974"/>
            <a:chOff x="-41526450" y="3951100"/>
            <a:chExt cx="313500" cy="316650"/>
          </a:xfrm>
        </p:grpSpPr>
        <p:sp>
          <p:nvSpPr>
            <p:cNvPr id="3805" name="Google Shape;3805;p29"/>
            <p:cNvSpPr/>
            <p:nvPr/>
          </p:nvSpPr>
          <p:spPr>
            <a:xfrm>
              <a:off x="-41483125" y="4041675"/>
              <a:ext cx="226075" cy="226075"/>
            </a:xfrm>
            <a:custGeom>
              <a:rect b="b" l="l" r="r" t="t"/>
              <a:pathLst>
                <a:path extrusionOk="0" h="9043" w="9043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9"/>
            <p:cNvSpPr/>
            <p:nvPr/>
          </p:nvSpPr>
          <p:spPr>
            <a:xfrm>
              <a:off x="-41422475" y="4114925"/>
              <a:ext cx="104775" cy="104775"/>
            </a:xfrm>
            <a:custGeom>
              <a:rect b="b" l="l" r="r" t="t"/>
              <a:pathLst>
                <a:path extrusionOk="0" h="4191" w="4191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9"/>
            <p:cNvSpPr/>
            <p:nvPr/>
          </p:nvSpPr>
          <p:spPr>
            <a:xfrm>
              <a:off x="-41526450" y="3951100"/>
              <a:ext cx="313500" cy="165575"/>
            </a:xfrm>
            <a:custGeom>
              <a:rect b="b" l="l" r="r" t="t"/>
              <a:pathLst>
                <a:path extrusionOk="0" h="6623" w="1254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30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813" name="Google Shape;3813;p30"/>
          <p:cNvGrpSpPr/>
          <p:nvPr/>
        </p:nvGrpSpPr>
        <p:grpSpPr>
          <a:xfrm>
            <a:off x="3618728" y="1098100"/>
            <a:ext cx="1906545" cy="857832"/>
            <a:chOff x="3730941" y="907600"/>
            <a:chExt cx="1906545" cy="857832"/>
          </a:xfrm>
        </p:grpSpPr>
        <p:sp>
          <p:nvSpPr>
            <p:cNvPr id="3814" name="Google Shape;3814;p30"/>
            <p:cNvSpPr/>
            <p:nvPr/>
          </p:nvSpPr>
          <p:spPr>
            <a:xfrm>
              <a:off x="3730941" y="1689599"/>
              <a:ext cx="1906545" cy="75833"/>
            </a:xfrm>
            <a:custGeom>
              <a:rect b="b" l="l" r="r" t="t"/>
              <a:pathLst>
                <a:path extrusionOk="0" h="961" w="24161">
                  <a:moveTo>
                    <a:pt x="1" y="1"/>
                  </a:moveTo>
                  <a:lnTo>
                    <a:pt x="1" y="961"/>
                  </a:lnTo>
                  <a:lnTo>
                    <a:pt x="24160" y="961"/>
                  </a:lnTo>
                  <a:lnTo>
                    <a:pt x="241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30"/>
            <p:cNvSpPr/>
            <p:nvPr/>
          </p:nvSpPr>
          <p:spPr>
            <a:xfrm>
              <a:off x="3881105" y="925434"/>
              <a:ext cx="112526" cy="167684"/>
            </a:xfrm>
            <a:custGeom>
              <a:rect b="b" l="l" r="r" t="t"/>
              <a:pathLst>
                <a:path extrusionOk="0" h="2125" w="1426">
                  <a:moveTo>
                    <a:pt x="860" y="0"/>
                  </a:moveTo>
                  <a:cubicBezTo>
                    <a:pt x="664" y="0"/>
                    <a:pt x="607" y="239"/>
                    <a:pt x="714" y="338"/>
                  </a:cubicBezTo>
                  <a:cubicBezTo>
                    <a:pt x="427" y="389"/>
                    <a:pt x="365" y="790"/>
                    <a:pt x="580" y="917"/>
                  </a:cubicBezTo>
                  <a:cubicBezTo>
                    <a:pt x="529" y="981"/>
                    <a:pt x="496" y="1061"/>
                    <a:pt x="488" y="1155"/>
                  </a:cubicBezTo>
                  <a:cubicBezTo>
                    <a:pt x="485" y="1183"/>
                    <a:pt x="487" y="1213"/>
                    <a:pt x="491" y="1242"/>
                  </a:cubicBezTo>
                  <a:cubicBezTo>
                    <a:pt x="48" y="1260"/>
                    <a:pt x="0" y="1955"/>
                    <a:pt x="455" y="1955"/>
                  </a:cubicBezTo>
                  <a:cubicBezTo>
                    <a:pt x="515" y="1955"/>
                    <a:pt x="568" y="1941"/>
                    <a:pt x="614" y="1921"/>
                  </a:cubicBezTo>
                  <a:cubicBezTo>
                    <a:pt x="686" y="2038"/>
                    <a:pt x="806" y="2125"/>
                    <a:pt x="949" y="2125"/>
                  </a:cubicBezTo>
                  <a:cubicBezTo>
                    <a:pt x="1187" y="2125"/>
                    <a:pt x="1398" y="1972"/>
                    <a:pt x="1417" y="1721"/>
                  </a:cubicBezTo>
                  <a:cubicBezTo>
                    <a:pt x="1425" y="1614"/>
                    <a:pt x="1389" y="1503"/>
                    <a:pt x="1322" y="1415"/>
                  </a:cubicBezTo>
                  <a:cubicBezTo>
                    <a:pt x="1356" y="1360"/>
                    <a:pt x="1378" y="1296"/>
                    <a:pt x="1383" y="1221"/>
                  </a:cubicBezTo>
                  <a:cubicBezTo>
                    <a:pt x="1399" y="1011"/>
                    <a:pt x="1245" y="785"/>
                    <a:pt x="1031" y="747"/>
                  </a:cubicBezTo>
                  <a:cubicBezTo>
                    <a:pt x="1087" y="605"/>
                    <a:pt x="1051" y="431"/>
                    <a:pt x="913" y="362"/>
                  </a:cubicBezTo>
                  <a:cubicBezTo>
                    <a:pt x="1078" y="289"/>
                    <a:pt x="1072" y="0"/>
                    <a:pt x="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30"/>
            <p:cNvSpPr/>
            <p:nvPr/>
          </p:nvSpPr>
          <p:spPr>
            <a:xfrm>
              <a:off x="5013298" y="1043720"/>
              <a:ext cx="121206" cy="197354"/>
            </a:xfrm>
            <a:custGeom>
              <a:rect b="b" l="l" r="r" t="t"/>
              <a:pathLst>
                <a:path extrusionOk="0" h="2501" w="1536">
                  <a:moveTo>
                    <a:pt x="729" y="0"/>
                  </a:moveTo>
                  <a:cubicBezTo>
                    <a:pt x="512" y="0"/>
                    <a:pt x="434" y="246"/>
                    <a:pt x="524" y="379"/>
                  </a:cubicBezTo>
                  <a:cubicBezTo>
                    <a:pt x="399" y="450"/>
                    <a:pt x="312" y="570"/>
                    <a:pt x="300" y="732"/>
                  </a:cubicBezTo>
                  <a:cubicBezTo>
                    <a:pt x="294" y="816"/>
                    <a:pt x="314" y="903"/>
                    <a:pt x="355" y="982"/>
                  </a:cubicBezTo>
                  <a:cubicBezTo>
                    <a:pt x="296" y="999"/>
                    <a:pt x="241" y="1029"/>
                    <a:pt x="194" y="1071"/>
                  </a:cubicBezTo>
                  <a:lnTo>
                    <a:pt x="156" y="1110"/>
                  </a:lnTo>
                  <a:cubicBezTo>
                    <a:pt x="131" y="1137"/>
                    <a:pt x="106" y="1166"/>
                    <a:pt x="81" y="1193"/>
                  </a:cubicBezTo>
                  <a:cubicBezTo>
                    <a:pt x="39" y="1258"/>
                    <a:pt x="16" y="1326"/>
                    <a:pt x="9" y="1402"/>
                  </a:cubicBezTo>
                  <a:cubicBezTo>
                    <a:pt x="0" y="1519"/>
                    <a:pt x="40" y="1634"/>
                    <a:pt x="117" y="1721"/>
                  </a:cubicBezTo>
                  <a:cubicBezTo>
                    <a:pt x="152" y="1761"/>
                    <a:pt x="194" y="1793"/>
                    <a:pt x="239" y="1818"/>
                  </a:cubicBezTo>
                  <a:cubicBezTo>
                    <a:pt x="193" y="1844"/>
                    <a:pt x="153" y="1882"/>
                    <a:pt x="122" y="1926"/>
                  </a:cubicBezTo>
                  <a:cubicBezTo>
                    <a:pt x="116" y="1935"/>
                    <a:pt x="111" y="1942"/>
                    <a:pt x="105" y="1952"/>
                  </a:cubicBezTo>
                  <a:cubicBezTo>
                    <a:pt x="14" y="2082"/>
                    <a:pt x="30" y="2266"/>
                    <a:pt x="133" y="2381"/>
                  </a:cubicBezTo>
                  <a:cubicBezTo>
                    <a:pt x="194" y="2451"/>
                    <a:pt x="281" y="2493"/>
                    <a:pt x="373" y="2500"/>
                  </a:cubicBezTo>
                  <a:cubicBezTo>
                    <a:pt x="403" y="2499"/>
                    <a:pt x="434" y="2497"/>
                    <a:pt x="465" y="2496"/>
                  </a:cubicBezTo>
                  <a:cubicBezTo>
                    <a:pt x="529" y="2483"/>
                    <a:pt x="586" y="2456"/>
                    <a:pt x="634" y="2414"/>
                  </a:cubicBezTo>
                  <a:cubicBezTo>
                    <a:pt x="643" y="2407"/>
                    <a:pt x="650" y="2402"/>
                    <a:pt x="659" y="2396"/>
                  </a:cubicBezTo>
                  <a:cubicBezTo>
                    <a:pt x="680" y="2373"/>
                    <a:pt x="700" y="2349"/>
                    <a:pt x="721" y="2325"/>
                  </a:cubicBezTo>
                  <a:cubicBezTo>
                    <a:pt x="726" y="2318"/>
                    <a:pt x="730" y="2310"/>
                    <a:pt x="734" y="2303"/>
                  </a:cubicBezTo>
                  <a:cubicBezTo>
                    <a:pt x="780" y="2333"/>
                    <a:pt x="837" y="2351"/>
                    <a:pt x="909" y="2351"/>
                  </a:cubicBezTo>
                  <a:cubicBezTo>
                    <a:pt x="1232" y="2351"/>
                    <a:pt x="1343" y="1976"/>
                    <a:pt x="1197" y="1787"/>
                  </a:cubicBezTo>
                  <a:cubicBezTo>
                    <a:pt x="1262" y="1767"/>
                    <a:pt x="1320" y="1737"/>
                    <a:pt x="1371" y="1693"/>
                  </a:cubicBezTo>
                  <a:cubicBezTo>
                    <a:pt x="1461" y="1613"/>
                    <a:pt x="1518" y="1500"/>
                    <a:pt x="1527" y="1382"/>
                  </a:cubicBezTo>
                  <a:cubicBezTo>
                    <a:pt x="1535" y="1256"/>
                    <a:pt x="1494" y="1133"/>
                    <a:pt x="1412" y="1040"/>
                  </a:cubicBezTo>
                  <a:cubicBezTo>
                    <a:pt x="1384" y="1014"/>
                    <a:pt x="1352" y="988"/>
                    <a:pt x="1323" y="962"/>
                  </a:cubicBezTo>
                  <a:cubicBezTo>
                    <a:pt x="1282" y="936"/>
                    <a:pt x="1237" y="916"/>
                    <a:pt x="1191" y="903"/>
                  </a:cubicBezTo>
                  <a:cubicBezTo>
                    <a:pt x="1201" y="871"/>
                    <a:pt x="1208" y="836"/>
                    <a:pt x="1212" y="799"/>
                  </a:cubicBezTo>
                  <a:cubicBezTo>
                    <a:pt x="1227" y="604"/>
                    <a:pt x="1095" y="394"/>
                    <a:pt x="908" y="330"/>
                  </a:cubicBezTo>
                  <a:cubicBezTo>
                    <a:pt x="975" y="193"/>
                    <a:pt x="923" y="0"/>
                    <a:pt x="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30"/>
            <p:cNvSpPr/>
            <p:nvPr/>
          </p:nvSpPr>
          <p:spPr>
            <a:xfrm>
              <a:off x="4529504" y="1036066"/>
              <a:ext cx="121600" cy="116708"/>
            </a:xfrm>
            <a:custGeom>
              <a:rect b="b" l="l" r="r" t="t"/>
              <a:pathLst>
                <a:path extrusionOk="0" h="1479" w="1541">
                  <a:moveTo>
                    <a:pt x="1026" y="0"/>
                  </a:moveTo>
                  <a:cubicBezTo>
                    <a:pt x="821" y="0"/>
                    <a:pt x="747" y="230"/>
                    <a:pt x="829" y="358"/>
                  </a:cubicBezTo>
                  <a:cubicBezTo>
                    <a:pt x="700" y="434"/>
                    <a:pt x="628" y="575"/>
                    <a:pt x="620" y="716"/>
                  </a:cubicBezTo>
                  <a:cubicBezTo>
                    <a:pt x="600" y="712"/>
                    <a:pt x="577" y="711"/>
                    <a:pt x="554" y="711"/>
                  </a:cubicBezTo>
                  <a:cubicBezTo>
                    <a:pt x="61" y="711"/>
                    <a:pt x="0" y="1479"/>
                    <a:pt x="497" y="1479"/>
                  </a:cubicBezTo>
                  <a:cubicBezTo>
                    <a:pt x="741" y="1479"/>
                    <a:pt x="879" y="1290"/>
                    <a:pt x="897" y="1101"/>
                  </a:cubicBezTo>
                  <a:cubicBezTo>
                    <a:pt x="922" y="1106"/>
                    <a:pt x="951" y="1109"/>
                    <a:pt x="982" y="1109"/>
                  </a:cubicBezTo>
                  <a:cubicBezTo>
                    <a:pt x="1440" y="1106"/>
                    <a:pt x="1540" y="468"/>
                    <a:pt x="1188" y="330"/>
                  </a:cubicBezTo>
                  <a:cubicBezTo>
                    <a:pt x="1265" y="200"/>
                    <a:pt x="1218" y="0"/>
                    <a:pt x="1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30"/>
            <p:cNvSpPr/>
            <p:nvPr/>
          </p:nvSpPr>
          <p:spPr>
            <a:xfrm>
              <a:off x="5324359" y="907600"/>
              <a:ext cx="190410" cy="287232"/>
            </a:xfrm>
            <a:custGeom>
              <a:rect b="b" l="l" r="r" t="t"/>
              <a:pathLst>
                <a:path extrusionOk="0" h="3640" w="2413">
                  <a:moveTo>
                    <a:pt x="603" y="0"/>
                  </a:moveTo>
                  <a:cubicBezTo>
                    <a:pt x="331" y="0"/>
                    <a:pt x="249" y="335"/>
                    <a:pt x="400" y="472"/>
                  </a:cubicBezTo>
                  <a:cubicBezTo>
                    <a:pt x="233" y="637"/>
                    <a:pt x="243" y="954"/>
                    <a:pt x="461" y="1050"/>
                  </a:cubicBezTo>
                  <a:lnTo>
                    <a:pt x="345" y="1127"/>
                  </a:lnTo>
                  <a:cubicBezTo>
                    <a:pt x="272" y="1193"/>
                    <a:pt x="218" y="1272"/>
                    <a:pt x="185" y="1367"/>
                  </a:cubicBezTo>
                  <a:cubicBezTo>
                    <a:pt x="131" y="1523"/>
                    <a:pt x="150" y="1695"/>
                    <a:pt x="232" y="1835"/>
                  </a:cubicBezTo>
                  <a:cubicBezTo>
                    <a:pt x="211" y="1848"/>
                    <a:pt x="191" y="1864"/>
                    <a:pt x="171" y="1880"/>
                  </a:cubicBezTo>
                  <a:cubicBezTo>
                    <a:pt x="78" y="1962"/>
                    <a:pt x="19" y="2080"/>
                    <a:pt x="11" y="2205"/>
                  </a:cubicBezTo>
                  <a:cubicBezTo>
                    <a:pt x="1" y="2333"/>
                    <a:pt x="44" y="2462"/>
                    <a:pt x="130" y="2559"/>
                  </a:cubicBezTo>
                  <a:cubicBezTo>
                    <a:pt x="160" y="2586"/>
                    <a:pt x="192" y="2615"/>
                    <a:pt x="223" y="2641"/>
                  </a:cubicBezTo>
                  <a:cubicBezTo>
                    <a:pt x="293" y="2687"/>
                    <a:pt x="370" y="2714"/>
                    <a:pt x="453" y="2720"/>
                  </a:cubicBezTo>
                  <a:cubicBezTo>
                    <a:pt x="494" y="2718"/>
                    <a:pt x="536" y="2715"/>
                    <a:pt x="577" y="2714"/>
                  </a:cubicBezTo>
                  <a:cubicBezTo>
                    <a:pt x="664" y="2697"/>
                    <a:pt x="740" y="2661"/>
                    <a:pt x="807" y="2601"/>
                  </a:cubicBezTo>
                  <a:cubicBezTo>
                    <a:pt x="836" y="2576"/>
                    <a:pt x="861" y="2546"/>
                    <a:pt x="883" y="2515"/>
                  </a:cubicBezTo>
                  <a:cubicBezTo>
                    <a:pt x="934" y="2703"/>
                    <a:pt x="1082" y="2868"/>
                    <a:pt x="1272" y="2912"/>
                  </a:cubicBezTo>
                  <a:cubicBezTo>
                    <a:pt x="1209" y="2979"/>
                    <a:pt x="1165" y="3067"/>
                    <a:pt x="1158" y="3173"/>
                  </a:cubicBezTo>
                  <a:cubicBezTo>
                    <a:pt x="1141" y="3397"/>
                    <a:pt x="1323" y="3640"/>
                    <a:pt x="1559" y="3640"/>
                  </a:cubicBezTo>
                  <a:cubicBezTo>
                    <a:pt x="1797" y="3640"/>
                    <a:pt x="2007" y="3487"/>
                    <a:pt x="2026" y="3239"/>
                  </a:cubicBezTo>
                  <a:cubicBezTo>
                    <a:pt x="2029" y="3201"/>
                    <a:pt x="2026" y="3164"/>
                    <a:pt x="2018" y="3128"/>
                  </a:cubicBezTo>
                  <a:cubicBezTo>
                    <a:pt x="2400" y="3004"/>
                    <a:pt x="2412" y="2369"/>
                    <a:pt x="1967" y="2345"/>
                  </a:cubicBezTo>
                  <a:cubicBezTo>
                    <a:pt x="2190" y="2268"/>
                    <a:pt x="2359" y="2085"/>
                    <a:pt x="2378" y="1825"/>
                  </a:cubicBezTo>
                  <a:cubicBezTo>
                    <a:pt x="2397" y="1568"/>
                    <a:pt x="2227" y="1293"/>
                    <a:pt x="1981" y="1206"/>
                  </a:cubicBezTo>
                  <a:cubicBezTo>
                    <a:pt x="2156" y="1015"/>
                    <a:pt x="2124" y="656"/>
                    <a:pt x="1844" y="594"/>
                  </a:cubicBezTo>
                  <a:cubicBezTo>
                    <a:pt x="1952" y="464"/>
                    <a:pt x="1915" y="223"/>
                    <a:pt x="1701" y="223"/>
                  </a:cubicBezTo>
                  <a:cubicBezTo>
                    <a:pt x="1459" y="223"/>
                    <a:pt x="1394" y="538"/>
                    <a:pt x="1551" y="642"/>
                  </a:cubicBezTo>
                  <a:cubicBezTo>
                    <a:pt x="1338" y="778"/>
                    <a:pt x="1309" y="1114"/>
                    <a:pt x="1491" y="1257"/>
                  </a:cubicBezTo>
                  <a:cubicBezTo>
                    <a:pt x="1415" y="1297"/>
                    <a:pt x="1347" y="1351"/>
                    <a:pt x="1295" y="1417"/>
                  </a:cubicBezTo>
                  <a:cubicBezTo>
                    <a:pt x="1277" y="1320"/>
                    <a:pt x="1234" y="1226"/>
                    <a:pt x="1167" y="1152"/>
                  </a:cubicBezTo>
                  <a:cubicBezTo>
                    <a:pt x="1102" y="1080"/>
                    <a:pt x="1024" y="1027"/>
                    <a:pt x="933" y="995"/>
                  </a:cubicBezTo>
                  <a:cubicBezTo>
                    <a:pt x="908" y="986"/>
                    <a:pt x="883" y="981"/>
                    <a:pt x="857" y="975"/>
                  </a:cubicBezTo>
                  <a:cubicBezTo>
                    <a:pt x="1024" y="811"/>
                    <a:pt x="1014" y="494"/>
                    <a:pt x="798" y="399"/>
                  </a:cubicBezTo>
                  <a:cubicBezTo>
                    <a:pt x="891" y="242"/>
                    <a:pt x="836" y="0"/>
                    <a:pt x="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30"/>
            <p:cNvSpPr/>
            <p:nvPr/>
          </p:nvSpPr>
          <p:spPr>
            <a:xfrm>
              <a:off x="4162891" y="1209352"/>
              <a:ext cx="86801" cy="88458"/>
            </a:xfrm>
            <a:custGeom>
              <a:rect b="b" l="l" r="r" t="t"/>
              <a:pathLst>
                <a:path extrusionOk="0" h="1121" w="1100">
                  <a:moveTo>
                    <a:pt x="530" y="1"/>
                  </a:moveTo>
                  <a:cubicBezTo>
                    <a:pt x="276" y="1"/>
                    <a:pt x="202" y="318"/>
                    <a:pt x="346" y="443"/>
                  </a:cubicBezTo>
                  <a:cubicBezTo>
                    <a:pt x="325" y="443"/>
                    <a:pt x="305" y="444"/>
                    <a:pt x="284" y="448"/>
                  </a:cubicBezTo>
                  <a:cubicBezTo>
                    <a:pt x="135" y="476"/>
                    <a:pt x="20" y="604"/>
                    <a:pt x="8" y="756"/>
                  </a:cubicBezTo>
                  <a:cubicBezTo>
                    <a:pt x="0" y="878"/>
                    <a:pt x="57" y="997"/>
                    <a:pt x="159" y="1064"/>
                  </a:cubicBezTo>
                  <a:cubicBezTo>
                    <a:pt x="215" y="1101"/>
                    <a:pt x="282" y="1121"/>
                    <a:pt x="350" y="1121"/>
                  </a:cubicBezTo>
                  <a:cubicBezTo>
                    <a:pt x="431" y="1121"/>
                    <a:pt x="511" y="1093"/>
                    <a:pt x="571" y="1036"/>
                  </a:cubicBezTo>
                  <a:lnTo>
                    <a:pt x="583" y="1024"/>
                  </a:lnTo>
                  <a:cubicBezTo>
                    <a:pt x="631" y="977"/>
                    <a:pt x="666" y="924"/>
                    <a:pt x="682" y="859"/>
                  </a:cubicBezTo>
                  <a:cubicBezTo>
                    <a:pt x="701" y="864"/>
                    <a:pt x="718" y="866"/>
                    <a:pt x="739" y="866"/>
                  </a:cubicBezTo>
                  <a:cubicBezTo>
                    <a:pt x="1060" y="865"/>
                    <a:pt x="1100" y="368"/>
                    <a:pt x="778" y="368"/>
                  </a:cubicBezTo>
                  <a:cubicBezTo>
                    <a:pt x="752" y="368"/>
                    <a:pt x="729" y="372"/>
                    <a:pt x="707" y="377"/>
                  </a:cubicBezTo>
                  <a:cubicBezTo>
                    <a:pt x="799" y="231"/>
                    <a:pt x="748" y="1"/>
                    <a:pt x="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30"/>
            <p:cNvSpPr/>
            <p:nvPr/>
          </p:nvSpPr>
          <p:spPr>
            <a:xfrm>
              <a:off x="4165101" y="1009789"/>
              <a:ext cx="102820" cy="170603"/>
            </a:xfrm>
            <a:custGeom>
              <a:rect b="b" l="l" r="r" t="t"/>
              <a:pathLst>
                <a:path extrusionOk="0" h="2162" w="1303">
                  <a:moveTo>
                    <a:pt x="588" y="0"/>
                  </a:moveTo>
                  <a:cubicBezTo>
                    <a:pt x="586" y="0"/>
                    <a:pt x="583" y="0"/>
                    <a:pt x="581" y="1"/>
                  </a:cubicBezTo>
                  <a:cubicBezTo>
                    <a:pt x="525" y="3"/>
                    <a:pt x="474" y="18"/>
                    <a:pt x="433" y="59"/>
                  </a:cubicBezTo>
                  <a:cubicBezTo>
                    <a:pt x="395" y="96"/>
                    <a:pt x="373" y="147"/>
                    <a:pt x="372" y="200"/>
                  </a:cubicBezTo>
                  <a:cubicBezTo>
                    <a:pt x="371" y="254"/>
                    <a:pt x="393" y="309"/>
                    <a:pt x="430" y="346"/>
                  </a:cubicBezTo>
                  <a:cubicBezTo>
                    <a:pt x="432" y="349"/>
                    <a:pt x="434" y="350"/>
                    <a:pt x="436" y="352"/>
                  </a:cubicBezTo>
                  <a:cubicBezTo>
                    <a:pt x="413" y="366"/>
                    <a:pt x="389" y="382"/>
                    <a:pt x="369" y="403"/>
                  </a:cubicBezTo>
                  <a:cubicBezTo>
                    <a:pt x="300" y="471"/>
                    <a:pt x="260" y="564"/>
                    <a:pt x="259" y="662"/>
                  </a:cubicBezTo>
                  <a:cubicBezTo>
                    <a:pt x="256" y="708"/>
                    <a:pt x="265" y="755"/>
                    <a:pt x="281" y="797"/>
                  </a:cubicBezTo>
                  <a:cubicBezTo>
                    <a:pt x="221" y="812"/>
                    <a:pt x="169" y="842"/>
                    <a:pt x="125" y="884"/>
                  </a:cubicBezTo>
                  <a:cubicBezTo>
                    <a:pt x="41" y="968"/>
                    <a:pt x="5" y="1092"/>
                    <a:pt x="31" y="1208"/>
                  </a:cubicBezTo>
                  <a:cubicBezTo>
                    <a:pt x="54" y="1296"/>
                    <a:pt x="111" y="1374"/>
                    <a:pt x="189" y="1421"/>
                  </a:cubicBezTo>
                  <a:cubicBezTo>
                    <a:pt x="195" y="1425"/>
                    <a:pt x="203" y="1429"/>
                    <a:pt x="210" y="1431"/>
                  </a:cubicBezTo>
                  <a:cubicBezTo>
                    <a:pt x="0" y="1615"/>
                    <a:pt x="53" y="2035"/>
                    <a:pt x="386" y="2035"/>
                  </a:cubicBezTo>
                  <a:cubicBezTo>
                    <a:pt x="394" y="2035"/>
                    <a:pt x="401" y="2035"/>
                    <a:pt x="409" y="2035"/>
                  </a:cubicBezTo>
                  <a:cubicBezTo>
                    <a:pt x="470" y="2032"/>
                    <a:pt x="525" y="2016"/>
                    <a:pt x="569" y="1991"/>
                  </a:cubicBezTo>
                  <a:cubicBezTo>
                    <a:pt x="581" y="2007"/>
                    <a:pt x="593" y="2023"/>
                    <a:pt x="608" y="2038"/>
                  </a:cubicBezTo>
                  <a:cubicBezTo>
                    <a:pt x="637" y="2065"/>
                    <a:pt x="668" y="2089"/>
                    <a:pt x="701" y="2106"/>
                  </a:cubicBezTo>
                  <a:cubicBezTo>
                    <a:pt x="702" y="2108"/>
                    <a:pt x="704" y="2109"/>
                    <a:pt x="706" y="2109"/>
                  </a:cubicBezTo>
                  <a:cubicBezTo>
                    <a:pt x="762" y="2142"/>
                    <a:pt x="823" y="2161"/>
                    <a:pt x="890" y="2162"/>
                  </a:cubicBezTo>
                  <a:cubicBezTo>
                    <a:pt x="894" y="2162"/>
                    <a:pt x="898" y="2162"/>
                    <a:pt x="902" y="2162"/>
                  </a:cubicBezTo>
                  <a:cubicBezTo>
                    <a:pt x="986" y="2162"/>
                    <a:pt x="1066" y="2132"/>
                    <a:pt x="1129" y="2082"/>
                  </a:cubicBezTo>
                  <a:cubicBezTo>
                    <a:pt x="1174" y="2049"/>
                    <a:pt x="1212" y="2008"/>
                    <a:pt x="1241" y="1960"/>
                  </a:cubicBezTo>
                  <a:cubicBezTo>
                    <a:pt x="1254" y="1928"/>
                    <a:pt x="1267" y="1898"/>
                    <a:pt x="1282" y="1865"/>
                  </a:cubicBezTo>
                  <a:cubicBezTo>
                    <a:pt x="1300" y="1801"/>
                    <a:pt x="1302" y="1734"/>
                    <a:pt x="1285" y="1664"/>
                  </a:cubicBezTo>
                  <a:cubicBezTo>
                    <a:pt x="1277" y="1599"/>
                    <a:pt x="1218" y="1502"/>
                    <a:pt x="1170" y="1459"/>
                  </a:cubicBezTo>
                  <a:cubicBezTo>
                    <a:pt x="1150" y="1438"/>
                    <a:pt x="1126" y="1420"/>
                    <a:pt x="1103" y="1404"/>
                  </a:cubicBezTo>
                  <a:cubicBezTo>
                    <a:pt x="1113" y="1384"/>
                    <a:pt x="1121" y="1364"/>
                    <a:pt x="1128" y="1341"/>
                  </a:cubicBezTo>
                  <a:cubicBezTo>
                    <a:pt x="1128" y="1339"/>
                    <a:pt x="1129" y="1338"/>
                    <a:pt x="1129" y="1337"/>
                  </a:cubicBezTo>
                  <a:cubicBezTo>
                    <a:pt x="1139" y="1303"/>
                    <a:pt x="1146" y="1269"/>
                    <a:pt x="1147" y="1232"/>
                  </a:cubicBezTo>
                  <a:cubicBezTo>
                    <a:pt x="1149" y="1165"/>
                    <a:pt x="1133" y="1104"/>
                    <a:pt x="1101" y="1045"/>
                  </a:cubicBezTo>
                  <a:cubicBezTo>
                    <a:pt x="1063" y="975"/>
                    <a:pt x="1001" y="922"/>
                    <a:pt x="931" y="889"/>
                  </a:cubicBezTo>
                  <a:cubicBezTo>
                    <a:pt x="976" y="827"/>
                    <a:pt x="1001" y="754"/>
                    <a:pt x="1002" y="678"/>
                  </a:cubicBezTo>
                  <a:cubicBezTo>
                    <a:pt x="1005" y="579"/>
                    <a:pt x="966" y="479"/>
                    <a:pt x="896" y="408"/>
                  </a:cubicBezTo>
                  <a:cubicBezTo>
                    <a:pt x="858" y="369"/>
                    <a:pt x="804" y="334"/>
                    <a:pt x="748" y="314"/>
                  </a:cubicBezTo>
                  <a:cubicBezTo>
                    <a:pt x="767" y="283"/>
                    <a:pt x="780" y="246"/>
                    <a:pt x="780" y="208"/>
                  </a:cubicBezTo>
                  <a:cubicBezTo>
                    <a:pt x="781" y="154"/>
                    <a:pt x="760" y="100"/>
                    <a:pt x="721" y="62"/>
                  </a:cubicBezTo>
                  <a:cubicBezTo>
                    <a:pt x="688" y="28"/>
                    <a:pt x="635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30"/>
            <p:cNvSpPr/>
            <p:nvPr/>
          </p:nvSpPr>
          <p:spPr>
            <a:xfrm>
              <a:off x="3844570" y="1140543"/>
              <a:ext cx="410490" cy="549135"/>
            </a:xfrm>
            <a:custGeom>
              <a:rect b="b" l="l" r="r" t="t"/>
              <a:pathLst>
                <a:path extrusionOk="0" h="6959" w="5202">
                  <a:moveTo>
                    <a:pt x="561" y="0"/>
                  </a:moveTo>
                  <a:lnTo>
                    <a:pt x="561" y="3999"/>
                  </a:lnTo>
                  <a:lnTo>
                    <a:pt x="1" y="3999"/>
                  </a:lnTo>
                  <a:lnTo>
                    <a:pt x="1" y="6959"/>
                  </a:lnTo>
                  <a:lnTo>
                    <a:pt x="5201" y="6959"/>
                  </a:lnTo>
                  <a:lnTo>
                    <a:pt x="5201" y="3996"/>
                  </a:lnTo>
                  <a:lnTo>
                    <a:pt x="5201" y="2756"/>
                  </a:lnTo>
                  <a:lnTo>
                    <a:pt x="3761" y="2066"/>
                  </a:lnTo>
                  <a:lnTo>
                    <a:pt x="3761" y="3999"/>
                  </a:lnTo>
                  <a:lnTo>
                    <a:pt x="3442" y="3999"/>
                  </a:lnTo>
                  <a:lnTo>
                    <a:pt x="3442" y="2756"/>
                  </a:lnTo>
                  <a:lnTo>
                    <a:pt x="2001" y="2066"/>
                  </a:lnTo>
                  <a:lnTo>
                    <a:pt x="2001" y="3999"/>
                  </a:lnTo>
                  <a:lnTo>
                    <a:pt x="1601" y="3999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30"/>
            <p:cNvSpPr/>
            <p:nvPr/>
          </p:nvSpPr>
          <p:spPr>
            <a:xfrm>
              <a:off x="3888839" y="1500294"/>
              <a:ext cx="31643" cy="126335"/>
            </a:xfrm>
            <a:custGeom>
              <a:rect b="b" l="l" r="r" t="t"/>
              <a:pathLst>
                <a:path extrusionOk="0" h="1601" w="401">
                  <a:moveTo>
                    <a:pt x="0" y="1"/>
                  </a:moveTo>
                  <a:lnTo>
                    <a:pt x="0" y="1601"/>
                  </a:lnTo>
                  <a:lnTo>
                    <a:pt x="400" y="160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30"/>
            <p:cNvSpPr/>
            <p:nvPr/>
          </p:nvSpPr>
          <p:spPr>
            <a:xfrm>
              <a:off x="3964592" y="1500294"/>
              <a:ext cx="31722" cy="126335"/>
            </a:xfrm>
            <a:custGeom>
              <a:rect b="b" l="l" r="r" t="t"/>
              <a:pathLst>
                <a:path extrusionOk="0" h="1601" w="402">
                  <a:moveTo>
                    <a:pt x="0" y="1"/>
                  </a:moveTo>
                  <a:lnTo>
                    <a:pt x="0" y="1601"/>
                  </a:lnTo>
                  <a:lnTo>
                    <a:pt x="401" y="160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30"/>
            <p:cNvSpPr/>
            <p:nvPr/>
          </p:nvSpPr>
          <p:spPr>
            <a:xfrm>
              <a:off x="4040266" y="1500294"/>
              <a:ext cx="31643" cy="126335"/>
            </a:xfrm>
            <a:custGeom>
              <a:rect b="b" l="l" r="r" t="t"/>
              <a:pathLst>
                <a:path extrusionOk="0" h="1601" w="401">
                  <a:moveTo>
                    <a:pt x="1" y="1"/>
                  </a:moveTo>
                  <a:lnTo>
                    <a:pt x="1" y="1601"/>
                  </a:lnTo>
                  <a:lnTo>
                    <a:pt x="401" y="160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30"/>
            <p:cNvSpPr/>
            <p:nvPr/>
          </p:nvSpPr>
          <p:spPr>
            <a:xfrm>
              <a:off x="4116098" y="1500294"/>
              <a:ext cx="31643" cy="126335"/>
            </a:xfrm>
            <a:custGeom>
              <a:rect b="b" l="l" r="r" t="t"/>
              <a:pathLst>
                <a:path extrusionOk="0" h="1601" w="401">
                  <a:moveTo>
                    <a:pt x="1" y="1"/>
                  </a:moveTo>
                  <a:lnTo>
                    <a:pt x="1" y="1601"/>
                  </a:lnTo>
                  <a:lnTo>
                    <a:pt x="401" y="160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30"/>
            <p:cNvSpPr/>
            <p:nvPr/>
          </p:nvSpPr>
          <p:spPr>
            <a:xfrm>
              <a:off x="4324419" y="1197200"/>
              <a:ext cx="296781" cy="492477"/>
            </a:xfrm>
            <a:custGeom>
              <a:rect b="b" l="l" r="r" t="t"/>
              <a:pathLst>
                <a:path extrusionOk="0" h="6241" w="3761">
                  <a:moveTo>
                    <a:pt x="2800" y="0"/>
                  </a:moveTo>
                  <a:lnTo>
                    <a:pt x="2800" y="1121"/>
                  </a:lnTo>
                  <a:lnTo>
                    <a:pt x="1839" y="1121"/>
                  </a:lnTo>
                  <a:lnTo>
                    <a:pt x="1839" y="2401"/>
                  </a:lnTo>
                  <a:lnTo>
                    <a:pt x="0" y="2401"/>
                  </a:lnTo>
                  <a:lnTo>
                    <a:pt x="0" y="6241"/>
                  </a:lnTo>
                  <a:lnTo>
                    <a:pt x="3761" y="6241"/>
                  </a:lnTo>
                  <a:lnTo>
                    <a:pt x="3761" y="1121"/>
                  </a:lnTo>
                  <a:lnTo>
                    <a:pt x="3361" y="1121"/>
                  </a:lnTo>
                  <a:lnTo>
                    <a:pt x="33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30"/>
            <p:cNvSpPr/>
            <p:nvPr/>
          </p:nvSpPr>
          <p:spPr>
            <a:xfrm>
              <a:off x="4368608" y="1437087"/>
              <a:ext cx="44269" cy="69520"/>
            </a:xfrm>
            <a:custGeom>
              <a:rect b="b" l="l" r="r" t="t"/>
              <a:pathLst>
                <a:path extrusionOk="0" h="881" w="561">
                  <a:moveTo>
                    <a:pt x="0" y="0"/>
                  </a:moveTo>
                  <a:lnTo>
                    <a:pt x="0" y="880"/>
                  </a:lnTo>
                  <a:lnTo>
                    <a:pt x="561" y="88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30"/>
            <p:cNvSpPr/>
            <p:nvPr/>
          </p:nvSpPr>
          <p:spPr>
            <a:xfrm>
              <a:off x="4450674" y="1437087"/>
              <a:ext cx="44269" cy="69520"/>
            </a:xfrm>
            <a:custGeom>
              <a:rect b="b" l="l" r="r" t="t"/>
              <a:pathLst>
                <a:path extrusionOk="0" h="881" w="561">
                  <a:moveTo>
                    <a:pt x="1" y="0"/>
                  </a:moveTo>
                  <a:lnTo>
                    <a:pt x="1" y="880"/>
                  </a:lnTo>
                  <a:lnTo>
                    <a:pt x="560" y="8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30"/>
            <p:cNvSpPr/>
            <p:nvPr/>
          </p:nvSpPr>
          <p:spPr>
            <a:xfrm>
              <a:off x="4532740" y="1437087"/>
              <a:ext cx="44190" cy="69520"/>
            </a:xfrm>
            <a:custGeom>
              <a:rect b="b" l="l" r="r" t="t"/>
              <a:pathLst>
                <a:path extrusionOk="0" h="881" w="560">
                  <a:moveTo>
                    <a:pt x="0" y="0"/>
                  </a:moveTo>
                  <a:lnTo>
                    <a:pt x="0" y="880"/>
                  </a:lnTo>
                  <a:lnTo>
                    <a:pt x="560" y="8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30"/>
            <p:cNvSpPr/>
            <p:nvPr/>
          </p:nvSpPr>
          <p:spPr>
            <a:xfrm>
              <a:off x="4368608" y="1550796"/>
              <a:ext cx="44269" cy="69441"/>
            </a:xfrm>
            <a:custGeom>
              <a:rect b="b" l="l" r="r" t="t"/>
              <a:pathLst>
                <a:path extrusionOk="0" h="880" w="561">
                  <a:moveTo>
                    <a:pt x="0" y="0"/>
                  </a:moveTo>
                  <a:lnTo>
                    <a:pt x="0" y="880"/>
                  </a:lnTo>
                  <a:lnTo>
                    <a:pt x="561" y="88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30"/>
            <p:cNvSpPr/>
            <p:nvPr/>
          </p:nvSpPr>
          <p:spPr>
            <a:xfrm>
              <a:off x="4450674" y="1550796"/>
              <a:ext cx="44269" cy="69441"/>
            </a:xfrm>
            <a:custGeom>
              <a:rect b="b" l="l" r="r" t="t"/>
              <a:pathLst>
                <a:path extrusionOk="0" h="880" w="561">
                  <a:moveTo>
                    <a:pt x="1" y="0"/>
                  </a:moveTo>
                  <a:lnTo>
                    <a:pt x="1" y="880"/>
                  </a:lnTo>
                  <a:lnTo>
                    <a:pt x="560" y="8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30"/>
            <p:cNvSpPr/>
            <p:nvPr/>
          </p:nvSpPr>
          <p:spPr>
            <a:xfrm>
              <a:off x="4532740" y="1550796"/>
              <a:ext cx="44190" cy="69441"/>
            </a:xfrm>
            <a:custGeom>
              <a:rect b="b" l="l" r="r" t="t"/>
              <a:pathLst>
                <a:path extrusionOk="0" h="880" w="560">
                  <a:moveTo>
                    <a:pt x="0" y="0"/>
                  </a:moveTo>
                  <a:lnTo>
                    <a:pt x="0" y="880"/>
                  </a:lnTo>
                  <a:lnTo>
                    <a:pt x="560" y="8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30"/>
            <p:cNvSpPr/>
            <p:nvPr/>
          </p:nvSpPr>
          <p:spPr>
            <a:xfrm>
              <a:off x="4696792" y="1203592"/>
              <a:ext cx="549371" cy="486086"/>
            </a:xfrm>
            <a:custGeom>
              <a:rect b="b" l="l" r="r" t="t"/>
              <a:pathLst>
                <a:path extrusionOk="0" h="6160" w="6962">
                  <a:moveTo>
                    <a:pt x="6162" y="0"/>
                  </a:moveTo>
                  <a:lnTo>
                    <a:pt x="6162" y="3200"/>
                  </a:lnTo>
                  <a:lnTo>
                    <a:pt x="5442" y="3200"/>
                  </a:lnTo>
                  <a:lnTo>
                    <a:pt x="5442" y="1267"/>
                  </a:lnTo>
                  <a:lnTo>
                    <a:pt x="4001" y="1957"/>
                  </a:lnTo>
                  <a:lnTo>
                    <a:pt x="4001" y="3200"/>
                  </a:lnTo>
                  <a:lnTo>
                    <a:pt x="3441" y="3200"/>
                  </a:lnTo>
                  <a:lnTo>
                    <a:pt x="3441" y="1267"/>
                  </a:lnTo>
                  <a:lnTo>
                    <a:pt x="2001" y="1957"/>
                  </a:lnTo>
                  <a:lnTo>
                    <a:pt x="2001" y="3200"/>
                  </a:lnTo>
                  <a:lnTo>
                    <a:pt x="1441" y="3200"/>
                  </a:lnTo>
                  <a:lnTo>
                    <a:pt x="1441" y="1267"/>
                  </a:lnTo>
                  <a:lnTo>
                    <a:pt x="0" y="1957"/>
                  </a:lnTo>
                  <a:lnTo>
                    <a:pt x="0" y="3197"/>
                  </a:lnTo>
                  <a:lnTo>
                    <a:pt x="0" y="6160"/>
                  </a:lnTo>
                  <a:lnTo>
                    <a:pt x="6961" y="6160"/>
                  </a:lnTo>
                  <a:lnTo>
                    <a:pt x="6961" y="3748"/>
                  </a:lnTo>
                  <a:lnTo>
                    <a:pt x="6961" y="3197"/>
                  </a:lnTo>
                  <a:lnTo>
                    <a:pt x="6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30"/>
            <p:cNvSpPr/>
            <p:nvPr/>
          </p:nvSpPr>
          <p:spPr>
            <a:xfrm>
              <a:off x="4747373" y="1500294"/>
              <a:ext cx="31643" cy="50502"/>
            </a:xfrm>
            <a:custGeom>
              <a:rect b="b" l="l" r="r" t="t"/>
              <a:pathLst>
                <a:path extrusionOk="0" h="640" w="401">
                  <a:moveTo>
                    <a:pt x="1" y="1"/>
                  </a:moveTo>
                  <a:lnTo>
                    <a:pt x="1" y="640"/>
                  </a:lnTo>
                  <a:lnTo>
                    <a:pt x="401" y="64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30"/>
            <p:cNvSpPr/>
            <p:nvPr/>
          </p:nvSpPr>
          <p:spPr>
            <a:xfrm>
              <a:off x="4829439" y="1500294"/>
              <a:ext cx="31643" cy="50502"/>
            </a:xfrm>
            <a:custGeom>
              <a:rect b="b" l="l" r="r" t="t"/>
              <a:pathLst>
                <a:path extrusionOk="0" h="640" w="401">
                  <a:moveTo>
                    <a:pt x="0" y="1"/>
                  </a:moveTo>
                  <a:lnTo>
                    <a:pt x="0" y="640"/>
                  </a:lnTo>
                  <a:lnTo>
                    <a:pt x="401" y="64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30"/>
            <p:cNvSpPr/>
            <p:nvPr/>
          </p:nvSpPr>
          <p:spPr>
            <a:xfrm>
              <a:off x="4911505" y="1500294"/>
              <a:ext cx="31643" cy="50502"/>
            </a:xfrm>
            <a:custGeom>
              <a:rect b="b" l="l" r="r" t="t"/>
              <a:pathLst>
                <a:path extrusionOk="0" h="640" w="401">
                  <a:moveTo>
                    <a:pt x="0" y="1"/>
                  </a:moveTo>
                  <a:lnTo>
                    <a:pt x="0" y="640"/>
                  </a:lnTo>
                  <a:lnTo>
                    <a:pt x="400" y="640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30"/>
            <p:cNvSpPr/>
            <p:nvPr/>
          </p:nvSpPr>
          <p:spPr>
            <a:xfrm>
              <a:off x="4993492" y="1500294"/>
              <a:ext cx="31643" cy="50502"/>
            </a:xfrm>
            <a:custGeom>
              <a:rect b="b" l="l" r="r" t="t"/>
              <a:pathLst>
                <a:path extrusionOk="0" h="640" w="401">
                  <a:moveTo>
                    <a:pt x="1" y="1"/>
                  </a:moveTo>
                  <a:lnTo>
                    <a:pt x="1" y="640"/>
                  </a:lnTo>
                  <a:lnTo>
                    <a:pt x="401" y="64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30"/>
            <p:cNvSpPr/>
            <p:nvPr/>
          </p:nvSpPr>
          <p:spPr>
            <a:xfrm>
              <a:off x="5075558" y="1500294"/>
              <a:ext cx="25330" cy="50502"/>
            </a:xfrm>
            <a:custGeom>
              <a:rect b="b" l="l" r="r" t="t"/>
              <a:pathLst>
                <a:path extrusionOk="0" h="640" w="321">
                  <a:moveTo>
                    <a:pt x="0" y="1"/>
                  </a:moveTo>
                  <a:lnTo>
                    <a:pt x="0" y="640"/>
                  </a:lnTo>
                  <a:lnTo>
                    <a:pt x="320" y="64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30"/>
            <p:cNvSpPr/>
            <p:nvPr/>
          </p:nvSpPr>
          <p:spPr>
            <a:xfrm>
              <a:off x="5157624" y="1500294"/>
              <a:ext cx="25251" cy="50502"/>
            </a:xfrm>
            <a:custGeom>
              <a:rect b="b" l="l" r="r" t="t"/>
              <a:pathLst>
                <a:path extrusionOk="0" h="640" w="320">
                  <a:moveTo>
                    <a:pt x="1" y="1"/>
                  </a:moveTo>
                  <a:lnTo>
                    <a:pt x="1" y="640"/>
                  </a:lnTo>
                  <a:lnTo>
                    <a:pt x="320" y="64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30"/>
            <p:cNvSpPr/>
            <p:nvPr/>
          </p:nvSpPr>
          <p:spPr>
            <a:xfrm>
              <a:off x="4747373" y="1588594"/>
              <a:ext cx="31643" cy="50581"/>
            </a:xfrm>
            <a:custGeom>
              <a:rect b="b" l="l" r="r" t="t"/>
              <a:pathLst>
                <a:path extrusionOk="0" h="641" w="401">
                  <a:moveTo>
                    <a:pt x="1" y="1"/>
                  </a:moveTo>
                  <a:lnTo>
                    <a:pt x="1" y="640"/>
                  </a:lnTo>
                  <a:lnTo>
                    <a:pt x="401" y="64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30"/>
            <p:cNvSpPr/>
            <p:nvPr/>
          </p:nvSpPr>
          <p:spPr>
            <a:xfrm>
              <a:off x="4829439" y="1588594"/>
              <a:ext cx="31643" cy="50581"/>
            </a:xfrm>
            <a:custGeom>
              <a:rect b="b" l="l" r="r" t="t"/>
              <a:pathLst>
                <a:path extrusionOk="0" h="641" w="401">
                  <a:moveTo>
                    <a:pt x="0" y="1"/>
                  </a:moveTo>
                  <a:lnTo>
                    <a:pt x="0" y="640"/>
                  </a:lnTo>
                  <a:lnTo>
                    <a:pt x="401" y="64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30"/>
            <p:cNvSpPr/>
            <p:nvPr/>
          </p:nvSpPr>
          <p:spPr>
            <a:xfrm>
              <a:off x="4911505" y="1588594"/>
              <a:ext cx="31643" cy="50581"/>
            </a:xfrm>
            <a:custGeom>
              <a:rect b="b" l="l" r="r" t="t"/>
              <a:pathLst>
                <a:path extrusionOk="0" h="641" w="401">
                  <a:moveTo>
                    <a:pt x="0" y="1"/>
                  </a:moveTo>
                  <a:lnTo>
                    <a:pt x="0" y="640"/>
                  </a:lnTo>
                  <a:lnTo>
                    <a:pt x="400" y="640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30"/>
            <p:cNvSpPr/>
            <p:nvPr/>
          </p:nvSpPr>
          <p:spPr>
            <a:xfrm>
              <a:off x="4993492" y="1588594"/>
              <a:ext cx="31643" cy="50581"/>
            </a:xfrm>
            <a:custGeom>
              <a:rect b="b" l="l" r="r" t="t"/>
              <a:pathLst>
                <a:path extrusionOk="0" h="641" w="401">
                  <a:moveTo>
                    <a:pt x="1" y="1"/>
                  </a:moveTo>
                  <a:lnTo>
                    <a:pt x="1" y="640"/>
                  </a:lnTo>
                  <a:lnTo>
                    <a:pt x="401" y="64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30"/>
            <p:cNvSpPr/>
            <p:nvPr/>
          </p:nvSpPr>
          <p:spPr>
            <a:xfrm>
              <a:off x="5075558" y="1588594"/>
              <a:ext cx="25330" cy="50581"/>
            </a:xfrm>
            <a:custGeom>
              <a:rect b="b" l="l" r="r" t="t"/>
              <a:pathLst>
                <a:path extrusionOk="0" h="641" w="321">
                  <a:moveTo>
                    <a:pt x="0" y="1"/>
                  </a:moveTo>
                  <a:lnTo>
                    <a:pt x="0" y="640"/>
                  </a:lnTo>
                  <a:lnTo>
                    <a:pt x="320" y="64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30"/>
            <p:cNvSpPr/>
            <p:nvPr/>
          </p:nvSpPr>
          <p:spPr>
            <a:xfrm>
              <a:off x="5157624" y="1588594"/>
              <a:ext cx="25251" cy="50581"/>
            </a:xfrm>
            <a:custGeom>
              <a:rect b="b" l="l" r="r" t="t"/>
              <a:pathLst>
                <a:path extrusionOk="0" h="641" w="320">
                  <a:moveTo>
                    <a:pt x="1" y="1"/>
                  </a:moveTo>
                  <a:lnTo>
                    <a:pt x="1" y="640"/>
                  </a:lnTo>
                  <a:lnTo>
                    <a:pt x="320" y="64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30"/>
            <p:cNvSpPr/>
            <p:nvPr/>
          </p:nvSpPr>
          <p:spPr>
            <a:xfrm>
              <a:off x="5321913" y="1178341"/>
              <a:ext cx="195855" cy="511337"/>
            </a:xfrm>
            <a:custGeom>
              <a:rect b="b" l="l" r="r" t="t"/>
              <a:pathLst>
                <a:path extrusionOk="0" h="6480" w="2482">
                  <a:moveTo>
                    <a:pt x="1439" y="0"/>
                  </a:moveTo>
                  <a:lnTo>
                    <a:pt x="1439" y="2240"/>
                  </a:lnTo>
                  <a:lnTo>
                    <a:pt x="1120" y="2240"/>
                  </a:lnTo>
                  <a:lnTo>
                    <a:pt x="1120" y="880"/>
                  </a:lnTo>
                  <a:lnTo>
                    <a:pt x="481" y="880"/>
                  </a:lnTo>
                  <a:lnTo>
                    <a:pt x="481" y="2240"/>
                  </a:lnTo>
                  <a:lnTo>
                    <a:pt x="1" y="2240"/>
                  </a:lnTo>
                  <a:lnTo>
                    <a:pt x="1" y="6480"/>
                  </a:lnTo>
                  <a:lnTo>
                    <a:pt x="2481" y="6480"/>
                  </a:lnTo>
                  <a:lnTo>
                    <a:pt x="2481" y="2240"/>
                  </a:lnTo>
                  <a:lnTo>
                    <a:pt x="1919" y="2240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30"/>
            <p:cNvSpPr/>
            <p:nvPr/>
          </p:nvSpPr>
          <p:spPr>
            <a:xfrm>
              <a:off x="5372257" y="1411914"/>
              <a:ext cx="19017" cy="94692"/>
            </a:xfrm>
            <a:custGeom>
              <a:rect b="b" l="l" r="r" t="t"/>
              <a:pathLst>
                <a:path extrusionOk="0" h="1200" w="241">
                  <a:moveTo>
                    <a:pt x="0" y="0"/>
                  </a:moveTo>
                  <a:lnTo>
                    <a:pt x="0" y="1199"/>
                  </a:lnTo>
                  <a:lnTo>
                    <a:pt x="241" y="119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30"/>
            <p:cNvSpPr/>
            <p:nvPr/>
          </p:nvSpPr>
          <p:spPr>
            <a:xfrm>
              <a:off x="5441777" y="1411914"/>
              <a:ext cx="25251" cy="94692"/>
            </a:xfrm>
            <a:custGeom>
              <a:rect b="b" l="l" r="r" t="t"/>
              <a:pathLst>
                <a:path extrusionOk="0" h="1200" w="320">
                  <a:moveTo>
                    <a:pt x="0" y="0"/>
                  </a:moveTo>
                  <a:lnTo>
                    <a:pt x="0" y="1199"/>
                  </a:lnTo>
                  <a:lnTo>
                    <a:pt x="320" y="119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30"/>
            <p:cNvSpPr/>
            <p:nvPr/>
          </p:nvSpPr>
          <p:spPr>
            <a:xfrm>
              <a:off x="5372257" y="1538171"/>
              <a:ext cx="19017" cy="94692"/>
            </a:xfrm>
            <a:custGeom>
              <a:rect b="b" l="l" r="r" t="t"/>
              <a:pathLst>
                <a:path extrusionOk="0" h="1200" w="241">
                  <a:moveTo>
                    <a:pt x="0" y="0"/>
                  </a:moveTo>
                  <a:lnTo>
                    <a:pt x="0" y="1200"/>
                  </a:lnTo>
                  <a:lnTo>
                    <a:pt x="241" y="120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30"/>
            <p:cNvSpPr/>
            <p:nvPr/>
          </p:nvSpPr>
          <p:spPr>
            <a:xfrm>
              <a:off x="5441777" y="1538171"/>
              <a:ext cx="25251" cy="94692"/>
            </a:xfrm>
            <a:custGeom>
              <a:rect b="b" l="l" r="r" t="t"/>
              <a:pathLst>
                <a:path extrusionOk="0" h="1200" w="320">
                  <a:moveTo>
                    <a:pt x="0" y="0"/>
                  </a:moveTo>
                  <a:lnTo>
                    <a:pt x="0" y="1200"/>
                  </a:lnTo>
                  <a:lnTo>
                    <a:pt x="320" y="120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1" name="Google Shape;3851;p30"/>
          <p:cNvGrpSpPr/>
          <p:nvPr/>
        </p:nvGrpSpPr>
        <p:grpSpPr>
          <a:xfrm>
            <a:off x="3618728" y="2126577"/>
            <a:ext cx="1906545" cy="877638"/>
            <a:chOff x="3730941" y="1967363"/>
            <a:chExt cx="1906545" cy="877638"/>
          </a:xfrm>
        </p:grpSpPr>
        <p:sp>
          <p:nvSpPr>
            <p:cNvPr id="3852" name="Google Shape;3852;p30"/>
            <p:cNvSpPr/>
            <p:nvPr/>
          </p:nvSpPr>
          <p:spPr>
            <a:xfrm>
              <a:off x="4917739" y="2150434"/>
              <a:ext cx="214714" cy="618733"/>
            </a:xfrm>
            <a:custGeom>
              <a:rect b="b" l="l" r="r" t="t"/>
              <a:pathLst>
                <a:path extrusionOk="0" h="7841" w="2721">
                  <a:moveTo>
                    <a:pt x="1" y="0"/>
                  </a:moveTo>
                  <a:lnTo>
                    <a:pt x="1" y="7841"/>
                  </a:lnTo>
                  <a:lnTo>
                    <a:pt x="2720" y="784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30"/>
            <p:cNvSpPr/>
            <p:nvPr/>
          </p:nvSpPr>
          <p:spPr>
            <a:xfrm>
              <a:off x="4955615" y="2213641"/>
              <a:ext cx="56894" cy="151507"/>
            </a:xfrm>
            <a:custGeom>
              <a:rect b="b" l="l" r="r" t="t"/>
              <a:pathLst>
                <a:path extrusionOk="0" h="1920" w="721">
                  <a:moveTo>
                    <a:pt x="1" y="0"/>
                  </a:moveTo>
                  <a:lnTo>
                    <a:pt x="1" y="1920"/>
                  </a:lnTo>
                  <a:lnTo>
                    <a:pt x="721" y="192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30"/>
            <p:cNvSpPr/>
            <p:nvPr/>
          </p:nvSpPr>
          <p:spPr>
            <a:xfrm>
              <a:off x="5037760" y="2213641"/>
              <a:ext cx="56815" cy="151507"/>
            </a:xfrm>
            <a:custGeom>
              <a:rect b="b" l="l" r="r" t="t"/>
              <a:pathLst>
                <a:path extrusionOk="0" h="1920" w="720">
                  <a:moveTo>
                    <a:pt x="0" y="0"/>
                  </a:moveTo>
                  <a:lnTo>
                    <a:pt x="0" y="1920"/>
                  </a:lnTo>
                  <a:lnTo>
                    <a:pt x="720" y="1920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30"/>
            <p:cNvSpPr/>
            <p:nvPr/>
          </p:nvSpPr>
          <p:spPr>
            <a:xfrm>
              <a:off x="4955615" y="2390321"/>
              <a:ext cx="56894" cy="151586"/>
            </a:xfrm>
            <a:custGeom>
              <a:rect b="b" l="l" r="r" t="t"/>
              <a:pathLst>
                <a:path extrusionOk="0" h="1921" w="721">
                  <a:moveTo>
                    <a:pt x="1" y="0"/>
                  </a:moveTo>
                  <a:lnTo>
                    <a:pt x="1" y="1921"/>
                  </a:lnTo>
                  <a:lnTo>
                    <a:pt x="721" y="1921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30"/>
            <p:cNvSpPr/>
            <p:nvPr/>
          </p:nvSpPr>
          <p:spPr>
            <a:xfrm>
              <a:off x="5037760" y="2390321"/>
              <a:ext cx="56815" cy="151586"/>
            </a:xfrm>
            <a:custGeom>
              <a:rect b="b" l="l" r="r" t="t"/>
              <a:pathLst>
                <a:path extrusionOk="0" h="1921" w="720">
                  <a:moveTo>
                    <a:pt x="0" y="0"/>
                  </a:moveTo>
                  <a:lnTo>
                    <a:pt x="0" y="1921"/>
                  </a:lnTo>
                  <a:lnTo>
                    <a:pt x="720" y="192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30"/>
            <p:cNvSpPr/>
            <p:nvPr/>
          </p:nvSpPr>
          <p:spPr>
            <a:xfrm>
              <a:off x="4955615" y="2567079"/>
              <a:ext cx="56894" cy="151665"/>
            </a:xfrm>
            <a:custGeom>
              <a:rect b="b" l="l" r="r" t="t"/>
              <a:pathLst>
                <a:path extrusionOk="0" h="1922" w="721">
                  <a:moveTo>
                    <a:pt x="1" y="1"/>
                  </a:moveTo>
                  <a:lnTo>
                    <a:pt x="1" y="1921"/>
                  </a:lnTo>
                  <a:lnTo>
                    <a:pt x="721" y="1921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30"/>
            <p:cNvSpPr/>
            <p:nvPr/>
          </p:nvSpPr>
          <p:spPr>
            <a:xfrm>
              <a:off x="5037760" y="2567079"/>
              <a:ext cx="56815" cy="151665"/>
            </a:xfrm>
            <a:custGeom>
              <a:rect b="b" l="l" r="r" t="t"/>
              <a:pathLst>
                <a:path extrusionOk="0" h="1922" w="720">
                  <a:moveTo>
                    <a:pt x="0" y="1"/>
                  </a:moveTo>
                  <a:lnTo>
                    <a:pt x="0" y="1921"/>
                  </a:lnTo>
                  <a:lnTo>
                    <a:pt x="720" y="1921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30"/>
            <p:cNvSpPr/>
            <p:nvPr/>
          </p:nvSpPr>
          <p:spPr>
            <a:xfrm>
              <a:off x="3977217" y="2365070"/>
              <a:ext cx="221027" cy="404098"/>
            </a:xfrm>
            <a:custGeom>
              <a:rect b="b" l="l" r="r" t="t"/>
              <a:pathLst>
                <a:path extrusionOk="0" h="5121" w="2801">
                  <a:moveTo>
                    <a:pt x="1" y="1"/>
                  </a:moveTo>
                  <a:lnTo>
                    <a:pt x="1" y="5121"/>
                  </a:lnTo>
                  <a:lnTo>
                    <a:pt x="2800" y="5121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30"/>
            <p:cNvSpPr/>
            <p:nvPr/>
          </p:nvSpPr>
          <p:spPr>
            <a:xfrm>
              <a:off x="3831945" y="1967363"/>
              <a:ext cx="242727" cy="801805"/>
            </a:xfrm>
            <a:custGeom>
              <a:rect b="b" l="l" r="r" t="t"/>
              <a:pathLst>
                <a:path extrusionOk="0" h="10161" w="3076">
                  <a:moveTo>
                    <a:pt x="1" y="1"/>
                  </a:moveTo>
                  <a:lnTo>
                    <a:pt x="1" y="10161"/>
                  </a:lnTo>
                  <a:lnTo>
                    <a:pt x="3076" y="10161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30"/>
            <p:cNvSpPr/>
            <p:nvPr/>
          </p:nvSpPr>
          <p:spPr>
            <a:xfrm>
              <a:off x="3831945" y="2036803"/>
              <a:ext cx="69520" cy="101084"/>
            </a:xfrm>
            <a:custGeom>
              <a:rect b="b" l="l" r="r" t="t"/>
              <a:pathLst>
                <a:path extrusionOk="0" h="1281" w="881">
                  <a:moveTo>
                    <a:pt x="1" y="1"/>
                  </a:moveTo>
                  <a:lnTo>
                    <a:pt x="1" y="1281"/>
                  </a:lnTo>
                  <a:lnTo>
                    <a:pt x="881" y="12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30"/>
            <p:cNvSpPr/>
            <p:nvPr/>
          </p:nvSpPr>
          <p:spPr>
            <a:xfrm>
              <a:off x="3920402" y="2036803"/>
              <a:ext cx="69520" cy="101084"/>
            </a:xfrm>
            <a:custGeom>
              <a:rect b="b" l="l" r="r" t="t"/>
              <a:pathLst>
                <a:path extrusionOk="0" h="1281" w="881">
                  <a:moveTo>
                    <a:pt x="0" y="1"/>
                  </a:moveTo>
                  <a:lnTo>
                    <a:pt x="0" y="1281"/>
                  </a:lnTo>
                  <a:lnTo>
                    <a:pt x="880" y="1281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30"/>
            <p:cNvSpPr/>
            <p:nvPr/>
          </p:nvSpPr>
          <p:spPr>
            <a:xfrm>
              <a:off x="4008702" y="2036803"/>
              <a:ext cx="75833" cy="101084"/>
            </a:xfrm>
            <a:custGeom>
              <a:rect b="b" l="l" r="r" t="t"/>
              <a:pathLst>
                <a:path extrusionOk="0" h="1281" w="961">
                  <a:moveTo>
                    <a:pt x="1" y="1"/>
                  </a:moveTo>
                  <a:lnTo>
                    <a:pt x="1" y="1281"/>
                  </a:lnTo>
                  <a:lnTo>
                    <a:pt x="960" y="1281"/>
                  </a:lnTo>
                  <a:lnTo>
                    <a:pt x="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30"/>
            <p:cNvSpPr/>
            <p:nvPr/>
          </p:nvSpPr>
          <p:spPr>
            <a:xfrm>
              <a:off x="3831945" y="2163060"/>
              <a:ext cx="69520" cy="101084"/>
            </a:xfrm>
            <a:custGeom>
              <a:rect b="b" l="l" r="r" t="t"/>
              <a:pathLst>
                <a:path extrusionOk="0" h="1281" w="881">
                  <a:moveTo>
                    <a:pt x="1" y="1"/>
                  </a:moveTo>
                  <a:lnTo>
                    <a:pt x="1" y="1281"/>
                  </a:lnTo>
                  <a:lnTo>
                    <a:pt x="881" y="12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30"/>
            <p:cNvSpPr/>
            <p:nvPr/>
          </p:nvSpPr>
          <p:spPr>
            <a:xfrm>
              <a:off x="3920402" y="2163060"/>
              <a:ext cx="69520" cy="101084"/>
            </a:xfrm>
            <a:custGeom>
              <a:rect b="b" l="l" r="r" t="t"/>
              <a:pathLst>
                <a:path extrusionOk="0" h="1281" w="881">
                  <a:moveTo>
                    <a:pt x="0" y="1"/>
                  </a:moveTo>
                  <a:lnTo>
                    <a:pt x="0" y="1281"/>
                  </a:lnTo>
                  <a:lnTo>
                    <a:pt x="880" y="1281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30"/>
            <p:cNvSpPr/>
            <p:nvPr/>
          </p:nvSpPr>
          <p:spPr>
            <a:xfrm>
              <a:off x="4008702" y="2163060"/>
              <a:ext cx="75833" cy="101084"/>
            </a:xfrm>
            <a:custGeom>
              <a:rect b="b" l="l" r="r" t="t"/>
              <a:pathLst>
                <a:path extrusionOk="0" h="1281" w="961">
                  <a:moveTo>
                    <a:pt x="1" y="1"/>
                  </a:moveTo>
                  <a:lnTo>
                    <a:pt x="1" y="1281"/>
                  </a:lnTo>
                  <a:lnTo>
                    <a:pt x="960" y="1281"/>
                  </a:lnTo>
                  <a:lnTo>
                    <a:pt x="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30"/>
            <p:cNvSpPr/>
            <p:nvPr/>
          </p:nvSpPr>
          <p:spPr>
            <a:xfrm>
              <a:off x="3831945" y="2289316"/>
              <a:ext cx="69520" cy="107318"/>
            </a:xfrm>
            <a:custGeom>
              <a:rect b="b" l="l" r="r" t="t"/>
              <a:pathLst>
                <a:path extrusionOk="0" h="1360" w="881">
                  <a:moveTo>
                    <a:pt x="1" y="0"/>
                  </a:moveTo>
                  <a:lnTo>
                    <a:pt x="1" y="1360"/>
                  </a:lnTo>
                  <a:lnTo>
                    <a:pt x="881" y="1360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30"/>
            <p:cNvSpPr/>
            <p:nvPr/>
          </p:nvSpPr>
          <p:spPr>
            <a:xfrm>
              <a:off x="3920402" y="2289316"/>
              <a:ext cx="69520" cy="107318"/>
            </a:xfrm>
            <a:custGeom>
              <a:rect b="b" l="l" r="r" t="t"/>
              <a:pathLst>
                <a:path extrusionOk="0" h="1360" w="881">
                  <a:moveTo>
                    <a:pt x="0" y="0"/>
                  </a:moveTo>
                  <a:lnTo>
                    <a:pt x="0" y="1360"/>
                  </a:lnTo>
                  <a:lnTo>
                    <a:pt x="880" y="136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30"/>
            <p:cNvSpPr/>
            <p:nvPr/>
          </p:nvSpPr>
          <p:spPr>
            <a:xfrm>
              <a:off x="4008702" y="2289316"/>
              <a:ext cx="75833" cy="107318"/>
            </a:xfrm>
            <a:custGeom>
              <a:rect b="b" l="l" r="r" t="t"/>
              <a:pathLst>
                <a:path extrusionOk="0" h="1360" w="961">
                  <a:moveTo>
                    <a:pt x="1" y="0"/>
                  </a:moveTo>
                  <a:lnTo>
                    <a:pt x="1" y="1360"/>
                  </a:lnTo>
                  <a:lnTo>
                    <a:pt x="960" y="136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30"/>
            <p:cNvSpPr/>
            <p:nvPr/>
          </p:nvSpPr>
          <p:spPr>
            <a:xfrm>
              <a:off x="3831945" y="2415572"/>
              <a:ext cx="69520" cy="101084"/>
            </a:xfrm>
            <a:custGeom>
              <a:rect b="b" l="l" r="r" t="t"/>
              <a:pathLst>
                <a:path extrusionOk="0" h="1281" w="881">
                  <a:moveTo>
                    <a:pt x="1" y="0"/>
                  </a:moveTo>
                  <a:lnTo>
                    <a:pt x="1" y="1280"/>
                  </a:lnTo>
                  <a:lnTo>
                    <a:pt x="881" y="1280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30"/>
            <p:cNvSpPr/>
            <p:nvPr/>
          </p:nvSpPr>
          <p:spPr>
            <a:xfrm>
              <a:off x="3920402" y="2415572"/>
              <a:ext cx="69520" cy="101084"/>
            </a:xfrm>
            <a:custGeom>
              <a:rect b="b" l="l" r="r" t="t"/>
              <a:pathLst>
                <a:path extrusionOk="0" h="1281" w="881">
                  <a:moveTo>
                    <a:pt x="0" y="0"/>
                  </a:moveTo>
                  <a:lnTo>
                    <a:pt x="0" y="1280"/>
                  </a:lnTo>
                  <a:lnTo>
                    <a:pt x="880" y="128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30"/>
            <p:cNvSpPr/>
            <p:nvPr/>
          </p:nvSpPr>
          <p:spPr>
            <a:xfrm>
              <a:off x="4008702" y="2415572"/>
              <a:ext cx="75833" cy="101084"/>
            </a:xfrm>
            <a:custGeom>
              <a:rect b="b" l="l" r="r" t="t"/>
              <a:pathLst>
                <a:path extrusionOk="0" h="1281" w="961">
                  <a:moveTo>
                    <a:pt x="1" y="0"/>
                  </a:moveTo>
                  <a:lnTo>
                    <a:pt x="1" y="1280"/>
                  </a:lnTo>
                  <a:lnTo>
                    <a:pt x="960" y="128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30"/>
            <p:cNvSpPr/>
            <p:nvPr/>
          </p:nvSpPr>
          <p:spPr>
            <a:xfrm>
              <a:off x="3831945" y="2541828"/>
              <a:ext cx="69520" cy="107397"/>
            </a:xfrm>
            <a:custGeom>
              <a:rect b="b" l="l" r="r" t="t"/>
              <a:pathLst>
                <a:path extrusionOk="0" h="1361" w="881">
                  <a:moveTo>
                    <a:pt x="1" y="1"/>
                  </a:moveTo>
                  <a:lnTo>
                    <a:pt x="1" y="1360"/>
                  </a:lnTo>
                  <a:lnTo>
                    <a:pt x="881" y="1360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30"/>
            <p:cNvSpPr/>
            <p:nvPr/>
          </p:nvSpPr>
          <p:spPr>
            <a:xfrm>
              <a:off x="3920402" y="2541828"/>
              <a:ext cx="69520" cy="107397"/>
            </a:xfrm>
            <a:custGeom>
              <a:rect b="b" l="l" r="r" t="t"/>
              <a:pathLst>
                <a:path extrusionOk="0" h="1361" w="881">
                  <a:moveTo>
                    <a:pt x="0" y="1"/>
                  </a:moveTo>
                  <a:lnTo>
                    <a:pt x="0" y="1360"/>
                  </a:lnTo>
                  <a:lnTo>
                    <a:pt x="880" y="1360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30"/>
            <p:cNvSpPr/>
            <p:nvPr/>
          </p:nvSpPr>
          <p:spPr>
            <a:xfrm>
              <a:off x="4008702" y="2541828"/>
              <a:ext cx="75833" cy="107397"/>
            </a:xfrm>
            <a:custGeom>
              <a:rect b="b" l="l" r="r" t="t"/>
              <a:pathLst>
                <a:path extrusionOk="0" h="1361" w="961">
                  <a:moveTo>
                    <a:pt x="1" y="1"/>
                  </a:moveTo>
                  <a:lnTo>
                    <a:pt x="1" y="1360"/>
                  </a:lnTo>
                  <a:lnTo>
                    <a:pt x="960" y="1360"/>
                  </a:lnTo>
                  <a:lnTo>
                    <a:pt x="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30"/>
            <p:cNvSpPr/>
            <p:nvPr/>
          </p:nvSpPr>
          <p:spPr>
            <a:xfrm>
              <a:off x="4166600" y="2024099"/>
              <a:ext cx="227340" cy="745068"/>
            </a:xfrm>
            <a:custGeom>
              <a:rect b="b" l="l" r="r" t="t"/>
              <a:pathLst>
                <a:path extrusionOk="0" h="9442" w="2881">
                  <a:moveTo>
                    <a:pt x="1199" y="1842"/>
                  </a:moveTo>
                  <a:lnTo>
                    <a:pt x="1199" y="2882"/>
                  </a:lnTo>
                  <a:lnTo>
                    <a:pt x="640" y="2882"/>
                  </a:lnTo>
                  <a:lnTo>
                    <a:pt x="640" y="1842"/>
                  </a:lnTo>
                  <a:close/>
                  <a:moveTo>
                    <a:pt x="2160" y="1842"/>
                  </a:moveTo>
                  <a:lnTo>
                    <a:pt x="2160" y="2882"/>
                  </a:lnTo>
                  <a:lnTo>
                    <a:pt x="1600" y="2882"/>
                  </a:lnTo>
                  <a:lnTo>
                    <a:pt x="1600" y="1842"/>
                  </a:lnTo>
                  <a:close/>
                  <a:moveTo>
                    <a:pt x="1199" y="3602"/>
                  </a:moveTo>
                  <a:lnTo>
                    <a:pt x="1199" y="4642"/>
                  </a:lnTo>
                  <a:lnTo>
                    <a:pt x="640" y="4642"/>
                  </a:lnTo>
                  <a:lnTo>
                    <a:pt x="640" y="3602"/>
                  </a:lnTo>
                  <a:close/>
                  <a:moveTo>
                    <a:pt x="2160" y="3602"/>
                  </a:moveTo>
                  <a:lnTo>
                    <a:pt x="2160" y="4642"/>
                  </a:lnTo>
                  <a:lnTo>
                    <a:pt x="1600" y="4642"/>
                  </a:lnTo>
                  <a:lnTo>
                    <a:pt x="1600" y="3602"/>
                  </a:lnTo>
                  <a:close/>
                  <a:moveTo>
                    <a:pt x="1199" y="5361"/>
                  </a:moveTo>
                  <a:lnTo>
                    <a:pt x="1199" y="6402"/>
                  </a:lnTo>
                  <a:lnTo>
                    <a:pt x="640" y="6402"/>
                  </a:lnTo>
                  <a:lnTo>
                    <a:pt x="640" y="5361"/>
                  </a:lnTo>
                  <a:close/>
                  <a:moveTo>
                    <a:pt x="2160" y="5361"/>
                  </a:moveTo>
                  <a:lnTo>
                    <a:pt x="2160" y="6402"/>
                  </a:lnTo>
                  <a:lnTo>
                    <a:pt x="1600" y="6402"/>
                  </a:lnTo>
                  <a:lnTo>
                    <a:pt x="1600" y="5361"/>
                  </a:lnTo>
                  <a:close/>
                  <a:moveTo>
                    <a:pt x="1199" y="7121"/>
                  </a:moveTo>
                  <a:lnTo>
                    <a:pt x="1199" y="8161"/>
                  </a:lnTo>
                  <a:lnTo>
                    <a:pt x="640" y="8161"/>
                  </a:lnTo>
                  <a:lnTo>
                    <a:pt x="640" y="7121"/>
                  </a:lnTo>
                  <a:close/>
                  <a:moveTo>
                    <a:pt x="2160" y="7121"/>
                  </a:moveTo>
                  <a:lnTo>
                    <a:pt x="2160" y="8161"/>
                  </a:lnTo>
                  <a:lnTo>
                    <a:pt x="1600" y="8161"/>
                  </a:lnTo>
                  <a:lnTo>
                    <a:pt x="1600" y="7121"/>
                  </a:lnTo>
                  <a:close/>
                  <a:moveTo>
                    <a:pt x="480" y="1"/>
                  </a:moveTo>
                  <a:lnTo>
                    <a:pt x="480" y="962"/>
                  </a:lnTo>
                  <a:lnTo>
                    <a:pt x="0" y="962"/>
                  </a:lnTo>
                  <a:lnTo>
                    <a:pt x="0" y="9442"/>
                  </a:lnTo>
                  <a:lnTo>
                    <a:pt x="2880" y="9442"/>
                  </a:lnTo>
                  <a:lnTo>
                    <a:pt x="2880" y="962"/>
                  </a:lnTo>
                  <a:lnTo>
                    <a:pt x="1760" y="962"/>
                  </a:lnTo>
                  <a:lnTo>
                    <a:pt x="1760" y="242"/>
                  </a:lnTo>
                  <a:lnTo>
                    <a:pt x="1199" y="242"/>
                  </a:lnTo>
                  <a:lnTo>
                    <a:pt x="1199" y="962"/>
                  </a:lnTo>
                  <a:lnTo>
                    <a:pt x="1040" y="962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30"/>
            <p:cNvSpPr/>
            <p:nvPr/>
          </p:nvSpPr>
          <p:spPr>
            <a:xfrm>
              <a:off x="4217102" y="2169372"/>
              <a:ext cx="44269" cy="82224"/>
            </a:xfrm>
            <a:custGeom>
              <a:rect b="b" l="l" r="r" t="t"/>
              <a:pathLst>
                <a:path extrusionOk="0" h="1042" w="561">
                  <a:moveTo>
                    <a:pt x="1" y="1"/>
                  </a:moveTo>
                  <a:lnTo>
                    <a:pt x="1" y="1041"/>
                  </a:lnTo>
                  <a:lnTo>
                    <a:pt x="560" y="1041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30"/>
            <p:cNvSpPr/>
            <p:nvPr/>
          </p:nvSpPr>
          <p:spPr>
            <a:xfrm>
              <a:off x="4292855" y="2169372"/>
              <a:ext cx="44269" cy="82224"/>
            </a:xfrm>
            <a:custGeom>
              <a:rect b="b" l="l" r="r" t="t"/>
              <a:pathLst>
                <a:path extrusionOk="0" h="1042" w="561">
                  <a:moveTo>
                    <a:pt x="0" y="1"/>
                  </a:moveTo>
                  <a:lnTo>
                    <a:pt x="0" y="1041"/>
                  </a:lnTo>
                  <a:lnTo>
                    <a:pt x="560" y="1041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30"/>
            <p:cNvSpPr/>
            <p:nvPr/>
          </p:nvSpPr>
          <p:spPr>
            <a:xfrm>
              <a:off x="4217102" y="2308254"/>
              <a:ext cx="44269" cy="82145"/>
            </a:xfrm>
            <a:custGeom>
              <a:rect b="b" l="l" r="r" t="t"/>
              <a:pathLst>
                <a:path extrusionOk="0" h="1041" w="561">
                  <a:moveTo>
                    <a:pt x="1" y="1"/>
                  </a:moveTo>
                  <a:lnTo>
                    <a:pt x="1" y="1040"/>
                  </a:lnTo>
                  <a:lnTo>
                    <a:pt x="560" y="1040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30"/>
            <p:cNvSpPr/>
            <p:nvPr/>
          </p:nvSpPr>
          <p:spPr>
            <a:xfrm>
              <a:off x="4292855" y="2308254"/>
              <a:ext cx="44269" cy="82145"/>
            </a:xfrm>
            <a:custGeom>
              <a:rect b="b" l="l" r="r" t="t"/>
              <a:pathLst>
                <a:path extrusionOk="0" h="1041" w="561">
                  <a:moveTo>
                    <a:pt x="0" y="1"/>
                  </a:moveTo>
                  <a:lnTo>
                    <a:pt x="0" y="1040"/>
                  </a:lnTo>
                  <a:lnTo>
                    <a:pt x="560" y="1040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30"/>
            <p:cNvSpPr/>
            <p:nvPr/>
          </p:nvSpPr>
          <p:spPr>
            <a:xfrm>
              <a:off x="4217102" y="2447136"/>
              <a:ext cx="44269" cy="82224"/>
            </a:xfrm>
            <a:custGeom>
              <a:rect b="b" l="l" r="r" t="t"/>
              <a:pathLst>
                <a:path extrusionOk="0" h="1042" w="561">
                  <a:moveTo>
                    <a:pt x="1" y="0"/>
                  </a:moveTo>
                  <a:lnTo>
                    <a:pt x="1" y="1041"/>
                  </a:lnTo>
                  <a:lnTo>
                    <a:pt x="560" y="104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30"/>
            <p:cNvSpPr/>
            <p:nvPr/>
          </p:nvSpPr>
          <p:spPr>
            <a:xfrm>
              <a:off x="4292855" y="2447136"/>
              <a:ext cx="44269" cy="82224"/>
            </a:xfrm>
            <a:custGeom>
              <a:rect b="b" l="l" r="r" t="t"/>
              <a:pathLst>
                <a:path extrusionOk="0" h="1042" w="561">
                  <a:moveTo>
                    <a:pt x="0" y="0"/>
                  </a:moveTo>
                  <a:lnTo>
                    <a:pt x="0" y="1041"/>
                  </a:lnTo>
                  <a:lnTo>
                    <a:pt x="560" y="104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30"/>
            <p:cNvSpPr/>
            <p:nvPr/>
          </p:nvSpPr>
          <p:spPr>
            <a:xfrm>
              <a:off x="4217102" y="2586018"/>
              <a:ext cx="44269" cy="82145"/>
            </a:xfrm>
            <a:custGeom>
              <a:rect b="b" l="l" r="r" t="t"/>
              <a:pathLst>
                <a:path extrusionOk="0" h="1041" w="561">
                  <a:moveTo>
                    <a:pt x="1" y="0"/>
                  </a:moveTo>
                  <a:lnTo>
                    <a:pt x="1" y="1041"/>
                  </a:lnTo>
                  <a:lnTo>
                    <a:pt x="560" y="104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30"/>
            <p:cNvSpPr/>
            <p:nvPr/>
          </p:nvSpPr>
          <p:spPr>
            <a:xfrm>
              <a:off x="4292855" y="2586018"/>
              <a:ext cx="44269" cy="82145"/>
            </a:xfrm>
            <a:custGeom>
              <a:rect b="b" l="l" r="r" t="t"/>
              <a:pathLst>
                <a:path extrusionOk="0" h="1041" w="561">
                  <a:moveTo>
                    <a:pt x="0" y="0"/>
                  </a:moveTo>
                  <a:lnTo>
                    <a:pt x="0" y="1041"/>
                  </a:lnTo>
                  <a:lnTo>
                    <a:pt x="560" y="104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30"/>
            <p:cNvSpPr/>
            <p:nvPr/>
          </p:nvSpPr>
          <p:spPr>
            <a:xfrm>
              <a:off x="5157624" y="2377695"/>
              <a:ext cx="366221" cy="397864"/>
            </a:xfrm>
            <a:custGeom>
              <a:rect b="b" l="l" r="r" t="t"/>
              <a:pathLst>
                <a:path extrusionOk="0" h="5042" w="4641">
                  <a:moveTo>
                    <a:pt x="4161" y="561"/>
                  </a:moveTo>
                  <a:lnTo>
                    <a:pt x="4161" y="721"/>
                  </a:lnTo>
                  <a:lnTo>
                    <a:pt x="401" y="721"/>
                  </a:lnTo>
                  <a:lnTo>
                    <a:pt x="401" y="561"/>
                  </a:lnTo>
                  <a:close/>
                  <a:moveTo>
                    <a:pt x="4161" y="1121"/>
                  </a:moveTo>
                  <a:lnTo>
                    <a:pt x="4161" y="1282"/>
                  </a:lnTo>
                  <a:lnTo>
                    <a:pt x="401" y="1282"/>
                  </a:lnTo>
                  <a:lnTo>
                    <a:pt x="401" y="1121"/>
                  </a:lnTo>
                  <a:close/>
                  <a:moveTo>
                    <a:pt x="4161" y="1682"/>
                  </a:moveTo>
                  <a:lnTo>
                    <a:pt x="4161" y="1841"/>
                  </a:lnTo>
                  <a:lnTo>
                    <a:pt x="401" y="1841"/>
                  </a:lnTo>
                  <a:lnTo>
                    <a:pt x="401" y="1682"/>
                  </a:lnTo>
                  <a:close/>
                  <a:moveTo>
                    <a:pt x="4161" y="2241"/>
                  </a:moveTo>
                  <a:lnTo>
                    <a:pt x="4161" y="2401"/>
                  </a:lnTo>
                  <a:lnTo>
                    <a:pt x="401" y="2401"/>
                  </a:lnTo>
                  <a:lnTo>
                    <a:pt x="401" y="2241"/>
                  </a:lnTo>
                  <a:close/>
                  <a:moveTo>
                    <a:pt x="4161" y="2801"/>
                  </a:moveTo>
                  <a:lnTo>
                    <a:pt x="4161" y="2961"/>
                  </a:lnTo>
                  <a:lnTo>
                    <a:pt x="401" y="2961"/>
                  </a:lnTo>
                  <a:lnTo>
                    <a:pt x="401" y="2801"/>
                  </a:lnTo>
                  <a:close/>
                  <a:moveTo>
                    <a:pt x="4161" y="3361"/>
                  </a:moveTo>
                  <a:lnTo>
                    <a:pt x="4161" y="3520"/>
                  </a:lnTo>
                  <a:lnTo>
                    <a:pt x="401" y="3520"/>
                  </a:lnTo>
                  <a:lnTo>
                    <a:pt x="401" y="3361"/>
                  </a:lnTo>
                  <a:close/>
                  <a:moveTo>
                    <a:pt x="4161" y="3921"/>
                  </a:moveTo>
                  <a:lnTo>
                    <a:pt x="4161" y="4081"/>
                  </a:lnTo>
                  <a:lnTo>
                    <a:pt x="401" y="4081"/>
                  </a:lnTo>
                  <a:lnTo>
                    <a:pt x="401" y="3921"/>
                  </a:lnTo>
                  <a:close/>
                  <a:moveTo>
                    <a:pt x="1" y="1"/>
                  </a:moveTo>
                  <a:lnTo>
                    <a:pt x="1" y="5042"/>
                  </a:lnTo>
                  <a:lnTo>
                    <a:pt x="4641" y="5042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30"/>
            <p:cNvSpPr/>
            <p:nvPr/>
          </p:nvSpPr>
          <p:spPr>
            <a:xfrm>
              <a:off x="4425423" y="1992614"/>
              <a:ext cx="239965" cy="776632"/>
            </a:xfrm>
            <a:custGeom>
              <a:rect b="b" l="l" r="r" t="t"/>
              <a:pathLst>
                <a:path extrusionOk="0" h="9842" w="3041">
                  <a:moveTo>
                    <a:pt x="0" y="1"/>
                  </a:moveTo>
                  <a:lnTo>
                    <a:pt x="0" y="9842"/>
                  </a:lnTo>
                  <a:lnTo>
                    <a:pt x="3040" y="9842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30"/>
            <p:cNvSpPr/>
            <p:nvPr/>
          </p:nvSpPr>
          <p:spPr>
            <a:xfrm>
              <a:off x="4469533" y="2036803"/>
              <a:ext cx="19017" cy="126256"/>
            </a:xfrm>
            <a:custGeom>
              <a:rect b="b" l="l" r="r" t="t"/>
              <a:pathLst>
                <a:path extrusionOk="0" h="1600" w="241">
                  <a:moveTo>
                    <a:pt x="0" y="1"/>
                  </a:moveTo>
                  <a:lnTo>
                    <a:pt x="0" y="1600"/>
                  </a:lnTo>
                  <a:lnTo>
                    <a:pt x="241" y="160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30"/>
            <p:cNvSpPr/>
            <p:nvPr/>
          </p:nvSpPr>
          <p:spPr>
            <a:xfrm>
              <a:off x="4532740" y="2036803"/>
              <a:ext cx="25251" cy="126256"/>
            </a:xfrm>
            <a:custGeom>
              <a:rect b="b" l="l" r="r" t="t"/>
              <a:pathLst>
                <a:path extrusionOk="0" h="1600" w="320">
                  <a:moveTo>
                    <a:pt x="0" y="1"/>
                  </a:moveTo>
                  <a:lnTo>
                    <a:pt x="0" y="1600"/>
                  </a:lnTo>
                  <a:lnTo>
                    <a:pt x="319" y="1600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30"/>
            <p:cNvSpPr/>
            <p:nvPr/>
          </p:nvSpPr>
          <p:spPr>
            <a:xfrm>
              <a:off x="4602180" y="2036803"/>
              <a:ext cx="19017" cy="126256"/>
            </a:xfrm>
            <a:custGeom>
              <a:rect b="b" l="l" r="r" t="t"/>
              <a:pathLst>
                <a:path extrusionOk="0" h="1600" w="241">
                  <a:moveTo>
                    <a:pt x="0" y="1"/>
                  </a:moveTo>
                  <a:lnTo>
                    <a:pt x="0" y="1600"/>
                  </a:lnTo>
                  <a:lnTo>
                    <a:pt x="241" y="160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30"/>
            <p:cNvSpPr/>
            <p:nvPr/>
          </p:nvSpPr>
          <p:spPr>
            <a:xfrm>
              <a:off x="4469533" y="2194624"/>
              <a:ext cx="19017" cy="126414"/>
            </a:xfrm>
            <a:custGeom>
              <a:rect b="b" l="l" r="r" t="t"/>
              <a:pathLst>
                <a:path extrusionOk="0" h="1602" w="241">
                  <a:moveTo>
                    <a:pt x="0" y="1"/>
                  </a:moveTo>
                  <a:lnTo>
                    <a:pt x="0" y="1601"/>
                  </a:lnTo>
                  <a:lnTo>
                    <a:pt x="241" y="160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30"/>
            <p:cNvSpPr/>
            <p:nvPr/>
          </p:nvSpPr>
          <p:spPr>
            <a:xfrm>
              <a:off x="4532740" y="2194624"/>
              <a:ext cx="25251" cy="126414"/>
            </a:xfrm>
            <a:custGeom>
              <a:rect b="b" l="l" r="r" t="t"/>
              <a:pathLst>
                <a:path extrusionOk="0" h="1602" w="320">
                  <a:moveTo>
                    <a:pt x="0" y="1"/>
                  </a:moveTo>
                  <a:lnTo>
                    <a:pt x="0" y="1601"/>
                  </a:lnTo>
                  <a:lnTo>
                    <a:pt x="319" y="1601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30"/>
            <p:cNvSpPr/>
            <p:nvPr/>
          </p:nvSpPr>
          <p:spPr>
            <a:xfrm>
              <a:off x="4602180" y="2194624"/>
              <a:ext cx="19017" cy="126414"/>
            </a:xfrm>
            <a:custGeom>
              <a:rect b="b" l="l" r="r" t="t"/>
              <a:pathLst>
                <a:path extrusionOk="0" h="1602" w="241">
                  <a:moveTo>
                    <a:pt x="0" y="1"/>
                  </a:moveTo>
                  <a:lnTo>
                    <a:pt x="0" y="1601"/>
                  </a:lnTo>
                  <a:lnTo>
                    <a:pt x="241" y="160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30"/>
            <p:cNvSpPr/>
            <p:nvPr/>
          </p:nvSpPr>
          <p:spPr>
            <a:xfrm>
              <a:off x="4469533" y="2352523"/>
              <a:ext cx="19017" cy="126256"/>
            </a:xfrm>
            <a:custGeom>
              <a:rect b="b" l="l" r="r" t="t"/>
              <a:pathLst>
                <a:path extrusionOk="0" h="1600" w="241">
                  <a:moveTo>
                    <a:pt x="0" y="0"/>
                  </a:moveTo>
                  <a:lnTo>
                    <a:pt x="0" y="1600"/>
                  </a:lnTo>
                  <a:lnTo>
                    <a:pt x="241" y="160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30"/>
            <p:cNvSpPr/>
            <p:nvPr/>
          </p:nvSpPr>
          <p:spPr>
            <a:xfrm>
              <a:off x="4532740" y="2352523"/>
              <a:ext cx="25251" cy="126256"/>
            </a:xfrm>
            <a:custGeom>
              <a:rect b="b" l="l" r="r" t="t"/>
              <a:pathLst>
                <a:path extrusionOk="0" h="1600" w="320">
                  <a:moveTo>
                    <a:pt x="0" y="0"/>
                  </a:moveTo>
                  <a:lnTo>
                    <a:pt x="0" y="1600"/>
                  </a:lnTo>
                  <a:lnTo>
                    <a:pt x="319" y="160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30"/>
            <p:cNvSpPr/>
            <p:nvPr/>
          </p:nvSpPr>
          <p:spPr>
            <a:xfrm>
              <a:off x="4602180" y="2352523"/>
              <a:ext cx="19017" cy="126256"/>
            </a:xfrm>
            <a:custGeom>
              <a:rect b="b" l="l" r="r" t="t"/>
              <a:pathLst>
                <a:path extrusionOk="0" h="1600" w="241">
                  <a:moveTo>
                    <a:pt x="0" y="0"/>
                  </a:moveTo>
                  <a:lnTo>
                    <a:pt x="0" y="1600"/>
                  </a:lnTo>
                  <a:lnTo>
                    <a:pt x="241" y="160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30"/>
            <p:cNvSpPr/>
            <p:nvPr/>
          </p:nvSpPr>
          <p:spPr>
            <a:xfrm>
              <a:off x="4469533" y="2510343"/>
              <a:ext cx="19017" cy="126256"/>
            </a:xfrm>
            <a:custGeom>
              <a:rect b="b" l="l" r="r" t="t"/>
              <a:pathLst>
                <a:path extrusionOk="0" h="1600" w="241">
                  <a:moveTo>
                    <a:pt x="0" y="1"/>
                  </a:moveTo>
                  <a:lnTo>
                    <a:pt x="0" y="1600"/>
                  </a:lnTo>
                  <a:lnTo>
                    <a:pt x="241" y="160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30"/>
            <p:cNvSpPr/>
            <p:nvPr/>
          </p:nvSpPr>
          <p:spPr>
            <a:xfrm>
              <a:off x="4532740" y="2510343"/>
              <a:ext cx="25251" cy="126256"/>
            </a:xfrm>
            <a:custGeom>
              <a:rect b="b" l="l" r="r" t="t"/>
              <a:pathLst>
                <a:path extrusionOk="0" h="1600" w="320">
                  <a:moveTo>
                    <a:pt x="0" y="1"/>
                  </a:moveTo>
                  <a:lnTo>
                    <a:pt x="0" y="1600"/>
                  </a:lnTo>
                  <a:lnTo>
                    <a:pt x="319" y="1600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30"/>
            <p:cNvSpPr/>
            <p:nvPr/>
          </p:nvSpPr>
          <p:spPr>
            <a:xfrm>
              <a:off x="4602180" y="2510343"/>
              <a:ext cx="19017" cy="126256"/>
            </a:xfrm>
            <a:custGeom>
              <a:rect b="b" l="l" r="r" t="t"/>
              <a:pathLst>
                <a:path extrusionOk="0" h="1600" w="241">
                  <a:moveTo>
                    <a:pt x="0" y="1"/>
                  </a:moveTo>
                  <a:lnTo>
                    <a:pt x="0" y="1600"/>
                  </a:lnTo>
                  <a:lnTo>
                    <a:pt x="241" y="160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30"/>
            <p:cNvSpPr/>
            <p:nvPr/>
          </p:nvSpPr>
          <p:spPr>
            <a:xfrm>
              <a:off x="5328068" y="2043195"/>
              <a:ext cx="233653" cy="732206"/>
            </a:xfrm>
            <a:custGeom>
              <a:rect b="b" l="l" r="r" t="t"/>
              <a:pathLst>
                <a:path extrusionOk="0" h="9279" w="2961">
                  <a:moveTo>
                    <a:pt x="961" y="2401"/>
                  </a:moveTo>
                  <a:lnTo>
                    <a:pt x="961" y="3040"/>
                  </a:lnTo>
                  <a:lnTo>
                    <a:pt x="401" y="3040"/>
                  </a:lnTo>
                  <a:lnTo>
                    <a:pt x="401" y="2401"/>
                  </a:lnTo>
                  <a:close/>
                  <a:moveTo>
                    <a:pt x="2001" y="2401"/>
                  </a:moveTo>
                  <a:lnTo>
                    <a:pt x="2001" y="3040"/>
                  </a:lnTo>
                  <a:lnTo>
                    <a:pt x="1441" y="3040"/>
                  </a:lnTo>
                  <a:lnTo>
                    <a:pt x="1441" y="2401"/>
                  </a:lnTo>
                  <a:close/>
                  <a:moveTo>
                    <a:pt x="961" y="3600"/>
                  </a:moveTo>
                  <a:lnTo>
                    <a:pt x="961" y="4240"/>
                  </a:lnTo>
                  <a:lnTo>
                    <a:pt x="401" y="4240"/>
                  </a:lnTo>
                  <a:lnTo>
                    <a:pt x="401" y="3600"/>
                  </a:lnTo>
                  <a:close/>
                  <a:moveTo>
                    <a:pt x="2001" y="3600"/>
                  </a:moveTo>
                  <a:lnTo>
                    <a:pt x="2001" y="4240"/>
                  </a:lnTo>
                  <a:lnTo>
                    <a:pt x="1441" y="4240"/>
                  </a:lnTo>
                  <a:lnTo>
                    <a:pt x="1441" y="3600"/>
                  </a:lnTo>
                  <a:close/>
                  <a:moveTo>
                    <a:pt x="961" y="4800"/>
                  </a:moveTo>
                  <a:lnTo>
                    <a:pt x="961" y="5440"/>
                  </a:lnTo>
                  <a:lnTo>
                    <a:pt x="401" y="5440"/>
                  </a:lnTo>
                  <a:lnTo>
                    <a:pt x="401" y="4800"/>
                  </a:lnTo>
                  <a:close/>
                  <a:moveTo>
                    <a:pt x="2001" y="4800"/>
                  </a:moveTo>
                  <a:lnTo>
                    <a:pt x="2001" y="5440"/>
                  </a:lnTo>
                  <a:lnTo>
                    <a:pt x="1441" y="5440"/>
                  </a:lnTo>
                  <a:lnTo>
                    <a:pt x="1441" y="4800"/>
                  </a:lnTo>
                  <a:close/>
                  <a:moveTo>
                    <a:pt x="961" y="6000"/>
                  </a:moveTo>
                  <a:lnTo>
                    <a:pt x="961" y="6640"/>
                  </a:lnTo>
                  <a:lnTo>
                    <a:pt x="401" y="6640"/>
                  </a:lnTo>
                  <a:lnTo>
                    <a:pt x="401" y="6000"/>
                  </a:lnTo>
                  <a:close/>
                  <a:moveTo>
                    <a:pt x="2001" y="6000"/>
                  </a:moveTo>
                  <a:lnTo>
                    <a:pt x="2001" y="6640"/>
                  </a:lnTo>
                  <a:lnTo>
                    <a:pt x="1441" y="6640"/>
                  </a:lnTo>
                  <a:lnTo>
                    <a:pt x="1441" y="6000"/>
                  </a:lnTo>
                  <a:close/>
                  <a:moveTo>
                    <a:pt x="961" y="7201"/>
                  </a:moveTo>
                  <a:lnTo>
                    <a:pt x="961" y="7840"/>
                  </a:lnTo>
                  <a:lnTo>
                    <a:pt x="401" y="7840"/>
                  </a:lnTo>
                  <a:lnTo>
                    <a:pt x="401" y="7201"/>
                  </a:lnTo>
                  <a:close/>
                  <a:moveTo>
                    <a:pt x="2001" y="7201"/>
                  </a:moveTo>
                  <a:lnTo>
                    <a:pt x="2001" y="7840"/>
                  </a:lnTo>
                  <a:lnTo>
                    <a:pt x="1441" y="7840"/>
                  </a:lnTo>
                  <a:lnTo>
                    <a:pt x="1441" y="7201"/>
                  </a:lnTo>
                  <a:close/>
                  <a:moveTo>
                    <a:pt x="721" y="0"/>
                  </a:moveTo>
                  <a:lnTo>
                    <a:pt x="721" y="800"/>
                  </a:lnTo>
                  <a:lnTo>
                    <a:pt x="241" y="800"/>
                  </a:lnTo>
                  <a:lnTo>
                    <a:pt x="241" y="1520"/>
                  </a:lnTo>
                  <a:lnTo>
                    <a:pt x="1" y="1520"/>
                  </a:lnTo>
                  <a:lnTo>
                    <a:pt x="1" y="9279"/>
                  </a:lnTo>
                  <a:lnTo>
                    <a:pt x="2961" y="9279"/>
                  </a:lnTo>
                  <a:lnTo>
                    <a:pt x="2961" y="1520"/>
                  </a:lnTo>
                  <a:lnTo>
                    <a:pt x="2161" y="1520"/>
                  </a:lnTo>
                  <a:lnTo>
                    <a:pt x="2161" y="800"/>
                  </a:lnTo>
                  <a:lnTo>
                    <a:pt x="1281" y="800"/>
                  </a:lnTo>
                  <a:lnTo>
                    <a:pt x="1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30"/>
            <p:cNvSpPr/>
            <p:nvPr/>
          </p:nvSpPr>
          <p:spPr>
            <a:xfrm>
              <a:off x="5359632" y="2232501"/>
              <a:ext cx="44347" cy="50581"/>
            </a:xfrm>
            <a:custGeom>
              <a:rect b="b" l="l" r="r" t="t"/>
              <a:pathLst>
                <a:path extrusionOk="0" h="641" w="562">
                  <a:moveTo>
                    <a:pt x="1" y="1"/>
                  </a:moveTo>
                  <a:lnTo>
                    <a:pt x="1" y="640"/>
                  </a:lnTo>
                  <a:lnTo>
                    <a:pt x="561" y="640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30"/>
            <p:cNvSpPr/>
            <p:nvPr/>
          </p:nvSpPr>
          <p:spPr>
            <a:xfrm>
              <a:off x="5441777" y="2232501"/>
              <a:ext cx="44190" cy="50581"/>
            </a:xfrm>
            <a:custGeom>
              <a:rect b="b" l="l" r="r" t="t"/>
              <a:pathLst>
                <a:path extrusionOk="0" h="641" w="560">
                  <a:moveTo>
                    <a:pt x="0" y="1"/>
                  </a:moveTo>
                  <a:lnTo>
                    <a:pt x="0" y="640"/>
                  </a:lnTo>
                  <a:lnTo>
                    <a:pt x="560" y="640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30"/>
            <p:cNvSpPr/>
            <p:nvPr/>
          </p:nvSpPr>
          <p:spPr>
            <a:xfrm>
              <a:off x="5359632" y="2327272"/>
              <a:ext cx="44347" cy="50502"/>
            </a:xfrm>
            <a:custGeom>
              <a:rect b="b" l="l" r="r" t="t"/>
              <a:pathLst>
                <a:path extrusionOk="0" h="640" w="562">
                  <a:moveTo>
                    <a:pt x="1" y="0"/>
                  </a:moveTo>
                  <a:lnTo>
                    <a:pt x="1" y="640"/>
                  </a:lnTo>
                  <a:lnTo>
                    <a:pt x="561" y="64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30"/>
            <p:cNvSpPr/>
            <p:nvPr/>
          </p:nvSpPr>
          <p:spPr>
            <a:xfrm>
              <a:off x="5441777" y="2327272"/>
              <a:ext cx="44190" cy="50502"/>
            </a:xfrm>
            <a:custGeom>
              <a:rect b="b" l="l" r="r" t="t"/>
              <a:pathLst>
                <a:path extrusionOk="0" h="640" w="560">
                  <a:moveTo>
                    <a:pt x="0" y="0"/>
                  </a:moveTo>
                  <a:lnTo>
                    <a:pt x="0" y="640"/>
                  </a:lnTo>
                  <a:lnTo>
                    <a:pt x="560" y="64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30"/>
            <p:cNvSpPr/>
            <p:nvPr/>
          </p:nvSpPr>
          <p:spPr>
            <a:xfrm>
              <a:off x="5359632" y="2421964"/>
              <a:ext cx="44347" cy="50502"/>
            </a:xfrm>
            <a:custGeom>
              <a:rect b="b" l="l" r="r" t="t"/>
              <a:pathLst>
                <a:path extrusionOk="0" h="640" w="562">
                  <a:moveTo>
                    <a:pt x="1" y="0"/>
                  </a:moveTo>
                  <a:lnTo>
                    <a:pt x="1" y="640"/>
                  </a:lnTo>
                  <a:lnTo>
                    <a:pt x="561" y="64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30"/>
            <p:cNvSpPr/>
            <p:nvPr/>
          </p:nvSpPr>
          <p:spPr>
            <a:xfrm>
              <a:off x="5441777" y="2421964"/>
              <a:ext cx="44190" cy="50502"/>
            </a:xfrm>
            <a:custGeom>
              <a:rect b="b" l="l" r="r" t="t"/>
              <a:pathLst>
                <a:path extrusionOk="0" h="640" w="560">
                  <a:moveTo>
                    <a:pt x="0" y="0"/>
                  </a:moveTo>
                  <a:lnTo>
                    <a:pt x="0" y="640"/>
                  </a:lnTo>
                  <a:lnTo>
                    <a:pt x="560" y="64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30"/>
            <p:cNvSpPr/>
            <p:nvPr/>
          </p:nvSpPr>
          <p:spPr>
            <a:xfrm>
              <a:off x="5359632" y="2516577"/>
              <a:ext cx="44347" cy="50502"/>
            </a:xfrm>
            <a:custGeom>
              <a:rect b="b" l="l" r="r" t="t"/>
              <a:pathLst>
                <a:path extrusionOk="0" h="640" w="562">
                  <a:moveTo>
                    <a:pt x="1" y="0"/>
                  </a:moveTo>
                  <a:lnTo>
                    <a:pt x="1" y="640"/>
                  </a:lnTo>
                  <a:lnTo>
                    <a:pt x="561" y="64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30"/>
            <p:cNvSpPr/>
            <p:nvPr/>
          </p:nvSpPr>
          <p:spPr>
            <a:xfrm>
              <a:off x="5441777" y="2516577"/>
              <a:ext cx="44190" cy="50502"/>
            </a:xfrm>
            <a:custGeom>
              <a:rect b="b" l="l" r="r" t="t"/>
              <a:pathLst>
                <a:path extrusionOk="0" h="640" w="560">
                  <a:moveTo>
                    <a:pt x="0" y="0"/>
                  </a:moveTo>
                  <a:lnTo>
                    <a:pt x="0" y="640"/>
                  </a:lnTo>
                  <a:lnTo>
                    <a:pt x="560" y="64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30"/>
            <p:cNvSpPr/>
            <p:nvPr/>
          </p:nvSpPr>
          <p:spPr>
            <a:xfrm>
              <a:off x="5359632" y="2611269"/>
              <a:ext cx="44347" cy="50581"/>
            </a:xfrm>
            <a:custGeom>
              <a:rect b="b" l="l" r="r" t="t"/>
              <a:pathLst>
                <a:path extrusionOk="0" h="641" w="562">
                  <a:moveTo>
                    <a:pt x="1" y="1"/>
                  </a:moveTo>
                  <a:lnTo>
                    <a:pt x="1" y="640"/>
                  </a:lnTo>
                  <a:lnTo>
                    <a:pt x="561" y="640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30"/>
            <p:cNvSpPr/>
            <p:nvPr/>
          </p:nvSpPr>
          <p:spPr>
            <a:xfrm>
              <a:off x="5441777" y="2611269"/>
              <a:ext cx="44190" cy="50581"/>
            </a:xfrm>
            <a:custGeom>
              <a:rect b="b" l="l" r="r" t="t"/>
              <a:pathLst>
                <a:path extrusionOk="0" h="641" w="560">
                  <a:moveTo>
                    <a:pt x="0" y="1"/>
                  </a:moveTo>
                  <a:lnTo>
                    <a:pt x="0" y="640"/>
                  </a:lnTo>
                  <a:lnTo>
                    <a:pt x="560" y="640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30"/>
            <p:cNvSpPr/>
            <p:nvPr/>
          </p:nvSpPr>
          <p:spPr>
            <a:xfrm>
              <a:off x="3730941" y="2769089"/>
              <a:ext cx="1906545" cy="75911"/>
            </a:xfrm>
            <a:custGeom>
              <a:rect b="b" l="l" r="r" t="t"/>
              <a:pathLst>
                <a:path extrusionOk="0" h="962" w="24161">
                  <a:moveTo>
                    <a:pt x="1" y="1"/>
                  </a:moveTo>
                  <a:lnTo>
                    <a:pt x="1" y="962"/>
                  </a:lnTo>
                  <a:lnTo>
                    <a:pt x="24160" y="962"/>
                  </a:lnTo>
                  <a:lnTo>
                    <a:pt x="241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30"/>
            <p:cNvSpPr/>
            <p:nvPr/>
          </p:nvSpPr>
          <p:spPr>
            <a:xfrm>
              <a:off x="4684167" y="2001531"/>
              <a:ext cx="214793" cy="767636"/>
            </a:xfrm>
            <a:custGeom>
              <a:rect b="b" l="l" r="r" t="t"/>
              <a:pathLst>
                <a:path extrusionOk="0" h="9728" w="2722">
                  <a:moveTo>
                    <a:pt x="1361" y="1"/>
                  </a:moveTo>
                  <a:cubicBezTo>
                    <a:pt x="767" y="1"/>
                    <a:pt x="173" y="363"/>
                    <a:pt x="1" y="1088"/>
                  </a:cubicBezTo>
                  <a:lnTo>
                    <a:pt x="1" y="9728"/>
                  </a:lnTo>
                  <a:lnTo>
                    <a:pt x="2721" y="9728"/>
                  </a:lnTo>
                  <a:lnTo>
                    <a:pt x="2721" y="1088"/>
                  </a:lnTo>
                  <a:cubicBezTo>
                    <a:pt x="2549" y="363"/>
                    <a:pt x="1955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30"/>
            <p:cNvSpPr/>
            <p:nvPr/>
          </p:nvSpPr>
          <p:spPr>
            <a:xfrm>
              <a:off x="4715731" y="2125183"/>
              <a:ext cx="25409" cy="94771"/>
            </a:xfrm>
            <a:custGeom>
              <a:rect b="b" l="l" r="r" t="t"/>
              <a:pathLst>
                <a:path extrusionOk="0" h="1201" w="322">
                  <a:moveTo>
                    <a:pt x="1" y="1"/>
                  </a:moveTo>
                  <a:lnTo>
                    <a:pt x="1" y="1200"/>
                  </a:lnTo>
                  <a:lnTo>
                    <a:pt x="321" y="1200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30"/>
            <p:cNvSpPr/>
            <p:nvPr/>
          </p:nvSpPr>
          <p:spPr>
            <a:xfrm>
              <a:off x="4778779" y="2125183"/>
              <a:ext cx="25409" cy="94771"/>
            </a:xfrm>
            <a:custGeom>
              <a:rect b="b" l="l" r="r" t="t"/>
              <a:pathLst>
                <a:path extrusionOk="0" h="1201" w="322">
                  <a:moveTo>
                    <a:pt x="1" y="1"/>
                  </a:moveTo>
                  <a:lnTo>
                    <a:pt x="1" y="1200"/>
                  </a:lnTo>
                  <a:lnTo>
                    <a:pt x="321" y="1200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30"/>
            <p:cNvSpPr/>
            <p:nvPr/>
          </p:nvSpPr>
          <p:spPr>
            <a:xfrm>
              <a:off x="4842065" y="2125183"/>
              <a:ext cx="25330" cy="94771"/>
            </a:xfrm>
            <a:custGeom>
              <a:rect b="b" l="l" r="r" t="t"/>
              <a:pathLst>
                <a:path extrusionOk="0" h="1201" w="321">
                  <a:moveTo>
                    <a:pt x="0" y="1"/>
                  </a:moveTo>
                  <a:lnTo>
                    <a:pt x="0" y="1200"/>
                  </a:lnTo>
                  <a:lnTo>
                    <a:pt x="320" y="1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30"/>
            <p:cNvSpPr/>
            <p:nvPr/>
          </p:nvSpPr>
          <p:spPr>
            <a:xfrm>
              <a:off x="4715731" y="2276690"/>
              <a:ext cx="25409" cy="94771"/>
            </a:xfrm>
            <a:custGeom>
              <a:rect b="b" l="l" r="r" t="t"/>
              <a:pathLst>
                <a:path extrusionOk="0" h="1201" w="322">
                  <a:moveTo>
                    <a:pt x="1" y="0"/>
                  </a:moveTo>
                  <a:lnTo>
                    <a:pt x="1" y="1201"/>
                  </a:lnTo>
                  <a:lnTo>
                    <a:pt x="321" y="1201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30"/>
            <p:cNvSpPr/>
            <p:nvPr/>
          </p:nvSpPr>
          <p:spPr>
            <a:xfrm>
              <a:off x="4778779" y="2276690"/>
              <a:ext cx="25409" cy="94771"/>
            </a:xfrm>
            <a:custGeom>
              <a:rect b="b" l="l" r="r" t="t"/>
              <a:pathLst>
                <a:path extrusionOk="0" h="1201" w="322">
                  <a:moveTo>
                    <a:pt x="1" y="0"/>
                  </a:moveTo>
                  <a:lnTo>
                    <a:pt x="1" y="1201"/>
                  </a:lnTo>
                  <a:lnTo>
                    <a:pt x="321" y="1201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30"/>
            <p:cNvSpPr/>
            <p:nvPr/>
          </p:nvSpPr>
          <p:spPr>
            <a:xfrm>
              <a:off x="4842065" y="2276690"/>
              <a:ext cx="25330" cy="94771"/>
            </a:xfrm>
            <a:custGeom>
              <a:rect b="b" l="l" r="r" t="t"/>
              <a:pathLst>
                <a:path extrusionOk="0" h="1201" w="321">
                  <a:moveTo>
                    <a:pt x="0" y="0"/>
                  </a:moveTo>
                  <a:lnTo>
                    <a:pt x="0" y="1201"/>
                  </a:lnTo>
                  <a:lnTo>
                    <a:pt x="320" y="1201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30"/>
            <p:cNvSpPr/>
            <p:nvPr/>
          </p:nvSpPr>
          <p:spPr>
            <a:xfrm>
              <a:off x="4715731" y="2428355"/>
              <a:ext cx="25409" cy="94692"/>
            </a:xfrm>
            <a:custGeom>
              <a:rect b="b" l="l" r="r" t="t"/>
              <a:pathLst>
                <a:path extrusionOk="0" h="1200" w="322">
                  <a:moveTo>
                    <a:pt x="1" y="0"/>
                  </a:moveTo>
                  <a:lnTo>
                    <a:pt x="1" y="1199"/>
                  </a:lnTo>
                  <a:lnTo>
                    <a:pt x="321" y="1199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30"/>
            <p:cNvSpPr/>
            <p:nvPr/>
          </p:nvSpPr>
          <p:spPr>
            <a:xfrm>
              <a:off x="4778779" y="2428355"/>
              <a:ext cx="25409" cy="94692"/>
            </a:xfrm>
            <a:custGeom>
              <a:rect b="b" l="l" r="r" t="t"/>
              <a:pathLst>
                <a:path extrusionOk="0" h="1200" w="322">
                  <a:moveTo>
                    <a:pt x="1" y="0"/>
                  </a:moveTo>
                  <a:lnTo>
                    <a:pt x="1" y="1199"/>
                  </a:lnTo>
                  <a:lnTo>
                    <a:pt x="321" y="1199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30"/>
            <p:cNvSpPr/>
            <p:nvPr/>
          </p:nvSpPr>
          <p:spPr>
            <a:xfrm>
              <a:off x="4842065" y="2428355"/>
              <a:ext cx="25330" cy="94692"/>
            </a:xfrm>
            <a:custGeom>
              <a:rect b="b" l="l" r="r" t="t"/>
              <a:pathLst>
                <a:path extrusionOk="0" h="1200" w="321">
                  <a:moveTo>
                    <a:pt x="0" y="0"/>
                  </a:moveTo>
                  <a:lnTo>
                    <a:pt x="0" y="1199"/>
                  </a:lnTo>
                  <a:lnTo>
                    <a:pt x="320" y="119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30"/>
            <p:cNvSpPr/>
            <p:nvPr/>
          </p:nvSpPr>
          <p:spPr>
            <a:xfrm>
              <a:off x="4715731" y="2579784"/>
              <a:ext cx="25409" cy="94692"/>
            </a:xfrm>
            <a:custGeom>
              <a:rect b="b" l="l" r="r" t="t"/>
              <a:pathLst>
                <a:path extrusionOk="0" h="1200" w="322">
                  <a:moveTo>
                    <a:pt x="1" y="1"/>
                  </a:moveTo>
                  <a:lnTo>
                    <a:pt x="1" y="1200"/>
                  </a:lnTo>
                  <a:lnTo>
                    <a:pt x="321" y="1200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30"/>
            <p:cNvSpPr/>
            <p:nvPr/>
          </p:nvSpPr>
          <p:spPr>
            <a:xfrm>
              <a:off x="4778779" y="2579784"/>
              <a:ext cx="25409" cy="94692"/>
            </a:xfrm>
            <a:custGeom>
              <a:rect b="b" l="l" r="r" t="t"/>
              <a:pathLst>
                <a:path extrusionOk="0" h="1200" w="322">
                  <a:moveTo>
                    <a:pt x="1" y="1"/>
                  </a:moveTo>
                  <a:lnTo>
                    <a:pt x="1" y="1200"/>
                  </a:lnTo>
                  <a:lnTo>
                    <a:pt x="321" y="1200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30"/>
            <p:cNvSpPr/>
            <p:nvPr/>
          </p:nvSpPr>
          <p:spPr>
            <a:xfrm>
              <a:off x="4842065" y="2579784"/>
              <a:ext cx="25330" cy="94692"/>
            </a:xfrm>
            <a:custGeom>
              <a:rect b="b" l="l" r="r" t="t"/>
              <a:pathLst>
                <a:path extrusionOk="0" h="1200" w="321">
                  <a:moveTo>
                    <a:pt x="0" y="1"/>
                  </a:moveTo>
                  <a:lnTo>
                    <a:pt x="0" y="1200"/>
                  </a:lnTo>
                  <a:lnTo>
                    <a:pt x="320" y="1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4" name="Google Shape;3924;p30"/>
          <p:cNvGrpSpPr/>
          <p:nvPr/>
        </p:nvGrpSpPr>
        <p:grpSpPr>
          <a:xfrm>
            <a:off x="3618728" y="3155810"/>
            <a:ext cx="1906545" cy="684072"/>
            <a:chOff x="3730941" y="3019471"/>
            <a:chExt cx="1906545" cy="684072"/>
          </a:xfrm>
        </p:grpSpPr>
        <p:sp>
          <p:nvSpPr>
            <p:cNvPr id="3925" name="Google Shape;3925;p30"/>
            <p:cNvSpPr/>
            <p:nvPr/>
          </p:nvSpPr>
          <p:spPr>
            <a:xfrm>
              <a:off x="3730941" y="3627631"/>
              <a:ext cx="1906545" cy="75911"/>
            </a:xfrm>
            <a:custGeom>
              <a:rect b="b" l="l" r="r" t="t"/>
              <a:pathLst>
                <a:path extrusionOk="0" h="962" w="24161">
                  <a:moveTo>
                    <a:pt x="1" y="0"/>
                  </a:moveTo>
                  <a:lnTo>
                    <a:pt x="1" y="961"/>
                  </a:lnTo>
                  <a:lnTo>
                    <a:pt x="24160" y="961"/>
                  </a:lnTo>
                  <a:lnTo>
                    <a:pt x="24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30"/>
            <p:cNvSpPr/>
            <p:nvPr/>
          </p:nvSpPr>
          <p:spPr>
            <a:xfrm>
              <a:off x="4402381" y="3360994"/>
              <a:ext cx="176916" cy="266795"/>
            </a:xfrm>
            <a:custGeom>
              <a:rect b="b" l="l" r="r" t="t"/>
              <a:pathLst>
                <a:path extrusionOk="0" h="3381" w="2242">
                  <a:moveTo>
                    <a:pt x="1121" y="1"/>
                  </a:moveTo>
                  <a:cubicBezTo>
                    <a:pt x="502" y="1"/>
                    <a:pt x="1" y="493"/>
                    <a:pt x="1" y="1101"/>
                  </a:cubicBezTo>
                  <a:cubicBezTo>
                    <a:pt x="1" y="1678"/>
                    <a:pt x="455" y="2151"/>
                    <a:pt x="1030" y="2196"/>
                  </a:cubicBezTo>
                  <a:lnTo>
                    <a:pt x="991" y="3381"/>
                  </a:lnTo>
                  <a:lnTo>
                    <a:pt x="1321" y="3381"/>
                  </a:lnTo>
                  <a:lnTo>
                    <a:pt x="1305" y="2184"/>
                  </a:lnTo>
                  <a:cubicBezTo>
                    <a:pt x="1836" y="2097"/>
                    <a:pt x="2241" y="1646"/>
                    <a:pt x="2241" y="1101"/>
                  </a:cubicBezTo>
                  <a:cubicBezTo>
                    <a:pt x="2242" y="493"/>
                    <a:pt x="1740" y="1"/>
                    <a:pt x="1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30"/>
            <p:cNvSpPr/>
            <p:nvPr/>
          </p:nvSpPr>
          <p:spPr>
            <a:xfrm>
              <a:off x="5147286" y="3360994"/>
              <a:ext cx="176916" cy="266795"/>
            </a:xfrm>
            <a:custGeom>
              <a:rect b="b" l="l" r="r" t="t"/>
              <a:pathLst>
                <a:path extrusionOk="0" h="3381" w="2242">
                  <a:moveTo>
                    <a:pt x="1121" y="1"/>
                  </a:moveTo>
                  <a:cubicBezTo>
                    <a:pt x="502" y="1"/>
                    <a:pt x="1" y="493"/>
                    <a:pt x="1" y="1101"/>
                  </a:cubicBezTo>
                  <a:cubicBezTo>
                    <a:pt x="1" y="1678"/>
                    <a:pt x="455" y="2151"/>
                    <a:pt x="1031" y="2196"/>
                  </a:cubicBezTo>
                  <a:lnTo>
                    <a:pt x="991" y="3381"/>
                  </a:lnTo>
                  <a:lnTo>
                    <a:pt x="1321" y="3381"/>
                  </a:lnTo>
                  <a:lnTo>
                    <a:pt x="1305" y="2184"/>
                  </a:lnTo>
                  <a:cubicBezTo>
                    <a:pt x="1836" y="2097"/>
                    <a:pt x="2240" y="1646"/>
                    <a:pt x="2240" y="1101"/>
                  </a:cubicBezTo>
                  <a:cubicBezTo>
                    <a:pt x="2242" y="493"/>
                    <a:pt x="1739" y="1"/>
                    <a:pt x="1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30"/>
            <p:cNvSpPr/>
            <p:nvPr/>
          </p:nvSpPr>
          <p:spPr>
            <a:xfrm>
              <a:off x="4661204" y="3360994"/>
              <a:ext cx="176837" cy="266795"/>
            </a:xfrm>
            <a:custGeom>
              <a:rect b="b" l="l" r="r" t="t"/>
              <a:pathLst>
                <a:path extrusionOk="0" h="3381" w="2241">
                  <a:moveTo>
                    <a:pt x="1121" y="1"/>
                  </a:moveTo>
                  <a:cubicBezTo>
                    <a:pt x="501" y="1"/>
                    <a:pt x="0" y="493"/>
                    <a:pt x="0" y="1101"/>
                  </a:cubicBezTo>
                  <a:cubicBezTo>
                    <a:pt x="0" y="1678"/>
                    <a:pt x="454" y="2151"/>
                    <a:pt x="1029" y="2196"/>
                  </a:cubicBezTo>
                  <a:lnTo>
                    <a:pt x="991" y="3381"/>
                  </a:lnTo>
                  <a:lnTo>
                    <a:pt x="1320" y="3381"/>
                  </a:lnTo>
                  <a:lnTo>
                    <a:pt x="1305" y="2184"/>
                  </a:lnTo>
                  <a:cubicBezTo>
                    <a:pt x="1836" y="2097"/>
                    <a:pt x="2240" y="1646"/>
                    <a:pt x="2240" y="1101"/>
                  </a:cubicBezTo>
                  <a:cubicBezTo>
                    <a:pt x="2241" y="493"/>
                    <a:pt x="1740" y="1"/>
                    <a:pt x="1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30"/>
            <p:cNvSpPr/>
            <p:nvPr/>
          </p:nvSpPr>
          <p:spPr>
            <a:xfrm>
              <a:off x="3804879" y="3141624"/>
              <a:ext cx="356200" cy="486165"/>
            </a:xfrm>
            <a:custGeom>
              <a:rect b="b" l="l" r="r" t="t"/>
              <a:pathLst>
                <a:path extrusionOk="0" h="6161" w="4514">
                  <a:moveTo>
                    <a:pt x="1345" y="1919"/>
                  </a:moveTo>
                  <a:cubicBezTo>
                    <a:pt x="1464" y="1919"/>
                    <a:pt x="1584" y="2005"/>
                    <a:pt x="1624" y="2177"/>
                  </a:cubicBezTo>
                  <a:lnTo>
                    <a:pt x="1624" y="3360"/>
                  </a:lnTo>
                  <a:lnTo>
                    <a:pt x="1064" y="3360"/>
                  </a:lnTo>
                  <a:lnTo>
                    <a:pt x="1064" y="2177"/>
                  </a:lnTo>
                  <a:cubicBezTo>
                    <a:pt x="1105" y="2005"/>
                    <a:pt x="1225" y="1919"/>
                    <a:pt x="1345" y="1919"/>
                  </a:cubicBezTo>
                  <a:close/>
                  <a:moveTo>
                    <a:pt x="2235" y="1919"/>
                  </a:moveTo>
                  <a:cubicBezTo>
                    <a:pt x="2345" y="1919"/>
                    <a:pt x="2465" y="2005"/>
                    <a:pt x="2504" y="2177"/>
                  </a:cubicBezTo>
                  <a:lnTo>
                    <a:pt x="2504" y="3360"/>
                  </a:lnTo>
                  <a:lnTo>
                    <a:pt x="2025" y="3360"/>
                  </a:lnTo>
                  <a:lnTo>
                    <a:pt x="2025" y="2177"/>
                  </a:lnTo>
                  <a:cubicBezTo>
                    <a:pt x="2025" y="2005"/>
                    <a:pt x="2125" y="1919"/>
                    <a:pt x="2235" y="1919"/>
                  </a:cubicBezTo>
                  <a:close/>
                  <a:moveTo>
                    <a:pt x="3174" y="1919"/>
                  </a:moveTo>
                  <a:cubicBezTo>
                    <a:pt x="3284" y="1919"/>
                    <a:pt x="3384" y="2005"/>
                    <a:pt x="3384" y="2177"/>
                  </a:cubicBezTo>
                  <a:lnTo>
                    <a:pt x="3384" y="3360"/>
                  </a:lnTo>
                  <a:lnTo>
                    <a:pt x="2905" y="3360"/>
                  </a:lnTo>
                  <a:lnTo>
                    <a:pt x="2905" y="2177"/>
                  </a:lnTo>
                  <a:cubicBezTo>
                    <a:pt x="2945" y="2005"/>
                    <a:pt x="3065" y="1919"/>
                    <a:pt x="3174" y="1919"/>
                  </a:cubicBezTo>
                  <a:close/>
                  <a:moveTo>
                    <a:pt x="1345" y="3810"/>
                  </a:moveTo>
                  <a:cubicBezTo>
                    <a:pt x="1464" y="3810"/>
                    <a:pt x="1584" y="3896"/>
                    <a:pt x="1624" y="4069"/>
                  </a:cubicBezTo>
                  <a:lnTo>
                    <a:pt x="1624" y="5281"/>
                  </a:lnTo>
                  <a:lnTo>
                    <a:pt x="1064" y="5281"/>
                  </a:lnTo>
                  <a:lnTo>
                    <a:pt x="1064" y="4069"/>
                  </a:lnTo>
                  <a:cubicBezTo>
                    <a:pt x="1105" y="3896"/>
                    <a:pt x="1225" y="3810"/>
                    <a:pt x="1345" y="3810"/>
                  </a:cubicBezTo>
                  <a:close/>
                  <a:moveTo>
                    <a:pt x="2235" y="3810"/>
                  </a:moveTo>
                  <a:cubicBezTo>
                    <a:pt x="2345" y="3810"/>
                    <a:pt x="2465" y="3896"/>
                    <a:pt x="2504" y="4069"/>
                  </a:cubicBezTo>
                  <a:lnTo>
                    <a:pt x="2504" y="5281"/>
                  </a:lnTo>
                  <a:lnTo>
                    <a:pt x="2025" y="5281"/>
                  </a:lnTo>
                  <a:lnTo>
                    <a:pt x="2025" y="4069"/>
                  </a:lnTo>
                  <a:cubicBezTo>
                    <a:pt x="2025" y="3896"/>
                    <a:pt x="2125" y="3810"/>
                    <a:pt x="2235" y="3810"/>
                  </a:cubicBezTo>
                  <a:close/>
                  <a:moveTo>
                    <a:pt x="3174" y="3810"/>
                  </a:moveTo>
                  <a:cubicBezTo>
                    <a:pt x="3284" y="3810"/>
                    <a:pt x="3384" y="3896"/>
                    <a:pt x="3384" y="4069"/>
                  </a:cubicBezTo>
                  <a:lnTo>
                    <a:pt x="3384" y="5281"/>
                  </a:lnTo>
                  <a:lnTo>
                    <a:pt x="2905" y="5281"/>
                  </a:lnTo>
                  <a:lnTo>
                    <a:pt x="2905" y="4069"/>
                  </a:lnTo>
                  <a:cubicBezTo>
                    <a:pt x="2945" y="3896"/>
                    <a:pt x="3065" y="3810"/>
                    <a:pt x="3174" y="3810"/>
                  </a:cubicBezTo>
                  <a:close/>
                  <a:moveTo>
                    <a:pt x="664" y="1"/>
                  </a:moveTo>
                  <a:lnTo>
                    <a:pt x="0" y="1761"/>
                  </a:lnTo>
                  <a:lnTo>
                    <a:pt x="584" y="1761"/>
                  </a:lnTo>
                  <a:lnTo>
                    <a:pt x="584" y="6161"/>
                  </a:lnTo>
                  <a:lnTo>
                    <a:pt x="4025" y="6161"/>
                  </a:lnTo>
                  <a:lnTo>
                    <a:pt x="4025" y="1761"/>
                  </a:lnTo>
                  <a:lnTo>
                    <a:pt x="4513" y="1761"/>
                  </a:lnTo>
                  <a:lnTo>
                    <a:pt x="38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30"/>
            <p:cNvSpPr/>
            <p:nvPr/>
          </p:nvSpPr>
          <p:spPr>
            <a:xfrm>
              <a:off x="4034111" y="3292894"/>
              <a:ext cx="37798" cy="113946"/>
            </a:xfrm>
            <a:custGeom>
              <a:rect b="b" l="l" r="r" t="t"/>
              <a:pathLst>
                <a:path extrusionOk="0" h="1444" w="479">
                  <a:moveTo>
                    <a:pt x="269" y="0"/>
                  </a:moveTo>
                  <a:cubicBezTo>
                    <a:pt x="159" y="0"/>
                    <a:pt x="39" y="87"/>
                    <a:pt x="0" y="260"/>
                  </a:cubicBezTo>
                  <a:lnTo>
                    <a:pt x="0" y="1443"/>
                  </a:lnTo>
                  <a:lnTo>
                    <a:pt x="479" y="1443"/>
                  </a:lnTo>
                  <a:lnTo>
                    <a:pt x="479" y="260"/>
                  </a:lnTo>
                  <a:cubicBezTo>
                    <a:pt x="479" y="87"/>
                    <a:pt x="379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30"/>
            <p:cNvSpPr/>
            <p:nvPr/>
          </p:nvSpPr>
          <p:spPr>
            <a:xfrm>
              <a:off x="3964670" y="3292894"/>
              <a:ext cx="37798" cy="113946"/>
            </a:xfrm>
            <a:custGeom>
              <a:rect b="b" l="l" r="r" t="t"/>
              <a:pathLst>
                <a:path extrusionOk="0" h="1444" w="479">
                  <a:moveTo>
                    <a:pt x="210" y="0"/>
                  </a:moveTo>
                  <a:cubicBezTo>
                    <a:pt x="100" y="0"/>
                    <a:pt x="0" y="87"/>
                    <a:pt x="0" y="260"/>
                  </a:cubicBezTo>
                  <a:lnTo>
                    <a:pt x="0" y="1443"/>
                  </a:lnTo>
                  <a:lnTo>
                    <a:pt x="479" y="1443"/>
                  </a:lnTo>
                  <a:lnTo>
                    <a:pt x="479" y="260"/>
                  </a:lnTo>
                  <a:cubicBezTo>
                    <a:pt x="439" y="87"/>
                    <a:pt x="319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30"/>
            <p:cNvSpPr/>
            <p:nvPr/>
          </p:nvSpPr>
          <p:spPr>
            <a:xfrm>
              <a:off x="3888839" y="3292894"/>
              <a:ext cx="44190" cy="113946"/>
            </a:xfrm>
            <a:custGeom>
              <a:rect b="b" l="l" r="r" t="t"/>
              <a:pathLst>
                <a:path extrusionOk="0" h="1444" w="560">
                  <a:moveTo>
                    <a:pt x="281" y="0"/>
                  </a:moveTo>
                  <a:cubicBezTo>
                    <a:pt x="161" y="0"/>
                    <a:pt x="41" y="87"/>
                    <a:pt x="0" y="260"/>
                  </a:cubicBezTo>
                  <a:lnTo>
                    <a:pt x="0" y="1443"/>
                  </a:lnTo>
                  <a:lnTo>
                    <a:pt x="560" y="1443"/>
                  </a:lnTo>
                  <a:lnTo>
                    <a:pt x="560" y="260"/>
                  </a:lnTo>
                  <a:cubicBezTo>
                    <a:pt x="520" y="87"/>
                    <a:pt x="400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30"/>
            <p:cNvSpPr/>
            <p:nvPr/>
          </p:nvSpPr>
          <p:spPr>
            <a:xfrm>
              <a:off x="4034111" y="3442192"/>
              <a:ext cx="37798" cy="116156"/>
            </a:xfrm>
            <a:custGeom>
              <a:rect b="b" l="l" r="r" t="t"/>
              <a:pathLst>
                <a:path extrusionOk="0" h="1472" w="479">
                  <a:moveTo>
                    <a:pt x="269" y="1"/>
                  </a:moveTo>
                  <a:cubicBezTo>
                    <a:pt x="159" y="1"/>
                    <a:pt x="39" y="87"/>
                    <a:pt x="0" y="260"/>
                  </a:cubicBezTo>
                  <a:lnTo>
                    <a:pt x="0" y="1472"/>
                  </a:lnTo>
                  <a:lnTo>
                    <a:pt x="479" y="1472"/>
                  </a:lnTo>
                  <a:lnTo>
                    <a:pt x="479" y="260"/>
                  </a:lnTo>
                  <a:cubicBezTo>
                    <a:pt x="479" y="87"/>
                    <a:pt x="379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30"/>
            <p:cNvSpPr/>
            <p:nvPr/>
          </p:nvSpPr>
          <p:spPr>
            <a:xfrm>
              <a:off x="3964670" y="3442192"/>
              <a:ext cx="37798" cy="116156"/>
            </a:xfrm>
            <a:custGeom>
              <a:rect b="b" l="l" r="r" t="t"/>
              <a:pathLst>
                <a:path extrusionOk="0" h="1472" w="479">
                  <a:moveTo>
                    <a:pt x="210" y="1"/>
                  </a:moveTo>
                  <a:cubicBezTo>
                    <a:pt x="100" y="1"/>
                    <a:pt x="0" y="87"/>
                    <a:pt x="0" y="260"/>
                  </a:cubicBezTo>
                  <a:lnTo>
                    <a:pt x="0" y="1472"/>
                  </a:lnTo>
                  <a:lnTo>
                    <a:pt x="479" y="1472"/>
                  </a:lnTo>
                  <a:lnTo>
                    <a:pt x="479" y="260"/>
                  </a:lnTo>
                  <a:cubicBezTo>
                    <a:pt x="439" y="87"/>
                    <a:pt x="319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30"/>
            <p:cNvSpPr/>
            <p:nvPr/>
          </p:nvSpPr>
          <p:spPr>
            <a:xfrm>
              <a:off x="3888839" y="3442192"/>
              <a:ext cx="44190" cy="116156"/>
            </a:xfrm>
            <a:custGeom>
              <a:rect b="b" l="l" r="r" t="t"/>
              <a:pathLst>
                <a:path extrusionOk="0" h="1472" w="560">
                  <a:moveTo>
                    <a:pt x="281" y="1"/>
                  </a:moveTo>
                  <a:cubicBezTo>
                    <a:pt x="161" y="1"/>
                    <a:pt x="41" y="87"/>
                    <a:pt x="0" y="260"/>
                  </a:cubicBezTo>
                  <a:lnTo>
                    <a:pt x="0" y="1472"/>
                  </a:lnTo>
                  <a:lnTo>
                    <a:pt x="560" y="1472"/>
                  </a:lnTo>
                  <a:lnTo>
                    <a:pt x="560" y="260"/>
                  </a:lnTo>
                  <a:cubicBezTo>
                    <a:pt x="520" y="87"/>
                    <a:pt x="400" y="1"/>
                    <a:pt x="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30"/>
            <p:cNvSpPr/>
            <p:nvPr/>
          </p:nvSpPr>
          <p:spPr>
            <a:xfrm>
              <a:off x="4148372" y="3255175"/>
              <a:ext cx="247304" cy="372455"/>
            </a:xfrm>
            <a:custGeom>
              <a:rect b="b" l="l" r="r" t="t"/>
              <a:pathLst>
                <a:path extrusionOk="0" h="4720" w="3134">
                  <a:moveTo>
                    <a:pt x="951" y="1581"/>
                  </a:moveTo>
                  <a:cubicBezTo>
                    <a:pt x="1031" y="1581"/>
                    <a:pt x="1111" y="1641"/>
                    <a:pt x="1111" y="1761"/>
                  </a:cubicBezTo>
                  <a:lnTo>
                    <a:pt x="1111" y="2561"/>
                  </a:lnTo>
                  <a:lnTo>
                    <a:pt x="791" y="2561"/>
                  </a:lnTo>
                  <a:lnTo>
                    <a:pt x="791" y="1761"/>
                  </a:lnTo>
                  <a:cubicBezTo>
                    <a:pt x="791" y="1641"/>
                    <a:pt x="871" y="1581"/>
                    <a:pt x="951" y="1581"/>
                  </a:cubicBezTo>
                  <a:close/>
                  <a:moveTo>
                    <a:pt x="1552" y="1549"/>
                  </a:moveTo>
                  <a:cubicBezTo>
                    <a:pt x="1631" y="1549"/>
                    <a:pt x="1711" y="1609"/>
                    <a:pt x="1752" y="1730"/>
                  </a:cubicBezTo>
                  <a:lnTo>
                    <a:pt x="1752" y="2561"/>
                  </a:lnTo>
                  <a:lnTo>
                    <a:pt x="1351" y="2561"/>
                  </a:lnTo>
                  <a:lnTo>
                    <a:pt x="1351" y="1730"/>
                  </a:lnTo>
                  <a:cubicBezTo>
                    <a:pt x="1392" y="1609"/>
                    <a:pt x="1472" y="1549"/>
                    <a:pt x="1552" y="1549"/>
                  </a:cubicBezTo>
                  <a:close/>
                  <a:moveTo>
                    <a:pt x="2191" y="1549"/>
                  </a:moveTo>
                  <a:cubicBezTo>
                    <a:pt x="2271" y="1549"/>
                    <a:pt x="2351" y="1609"/>
                    <a:pt x="2391" y="1730"/>
                  </a:cubicBezTo>
                  <a:lnTo>
                    <a:pt x="2391" y="2561"/>
                  </a:lnTo>
                  <a:lnTo>
                    <a:pt x="1991" y="2561"/>
                  </a:lnTo>
                  <a:lnTo>
                    <a:pt x="1991" y="1730"/>
                  </a:lnTo>
                  <a:cubicBezTo>
                    <a:pt x="2031" y="1609"/>
                    <a:pt x="2111" y="1549"/>
                    <a:pt x="2191" y="1549"/>
                  </a:cubicBezTo>
                  <a:close/>
                  <a:moveTo>
                    <a:pt x="951" y="3101"/>
                  </a:moveTo>
                  <a:cubicBezTo>
                    <a:pt x="1031" y="3101"/>
                    <a:pt x="1111" y="3161"/>
                    <a:pt x="1111" y="3281"/>
                  </a:cubicBezTo>
                  <a:lnTo>
                    <a:pt x="1111" y="4080"/>
                  </a:lnTo>
                  <a:lnTo>
                    <a:pt x="791" y="4080"/>
                  </a:lnTo>
                  <a:lnTo>
                    <a:pt x="791" y="3281"/>
                  </a:lnTo>
                  <a:cubicBezTo>
                    <a:pt x="791" y="3161"/>
                    <a:pt x="871" y="3101"/>
                    <a:pt x="951" y="3101"/>
                  </a:cubicBezTo>
                  <a:close/>
                  <a:moveTo>
                    <a:pt x="1552" y="3088"/>
                  </a:moveTo>
                  <a:cubicBezTo>
                    <a:pt x="1631" y="3088"/>
                    <a:pt x="1711" y="3148"/>
                    <a:pt x="1752" y="3269"/>
                  </a:cubicBezTo>
                  <a:lnTo>
                    <a:pt x="1752" y="4080"/>
                  </a:lnTo>
                  <a:lnTo>
                    <a:pt x="1351" y="4080"/>
                  </a:lnTo>
                  <a:lnTo>
                    <a:pt x="1351" y="3269"/>
                  </a:lnTo>
                  <a:cubicBezTo>
                    <a:pt x="1392" y="3148"/>
                    <a:pt x="1472" y="3088"/>
                    <a:pt x="1552" y="3088"/>
                  </a:cubicBezTo>
                  <a:close/>
                  <a:moveTo>
                    <a:pt x="2191" y="3088"/>
                  </a:moveTo>
                  <a:cubicBezTo>
                    <a:pt x="2271" y="3088"/>
                    <a:pt x="2351" y="3148"/>
                    <a:pt x="2391" y="3269"/>
                  </a:cubicBezTo>
                  <a:lnTo>
                    <a:pt x="2391" y="4080"/>
                  </a:lnTo>
                  <a:lnTo>
                    <a:pt x="1991" y="4080"/>
                  </a:lnTo>
                  <a:lnTo>
                    <a:pt x="1991" y="3269"/>
                  </a:lnTo>
                  <a:cubicBezTo>
                    <a:pt x="2031" y="3148"/>
                    <a:pt x="2111" y="3088"/>
                    <a:pt x="2191" y="3088"/>
                  </a:cubicBezTo>
                  <a:close/>
                  <a:moveTo>
                    <a:pt x="461" y="1"/>
                  </a:moveTo>
                  <a:lnTo>
                    <a:pt x="1" y="1200"/>
                  </a:lnTo>
                  <a:lnTo>
                    <a:pt x="391" y="1200"/>
                  </a:lnTo>
                  <a:lnTo>
                    <a:pt x="391" y="4719"/>
                  </a:lnTo>
                  <a:lnTo>
                    <a:pt x="2790" y="4719"/>
                  </a:lnTo>
                  <a:lnTo>
                    <a:pt x="2790" y="1200"/>
                  </a:lnTo>
                  <a:lnTo>
                    <a:pt x="3134" y="1200"/>
                  </a:lnTo>
                  <a:lnTo>
                    <a:pt x="2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30"/>
            <p:cNvSpPr/>
            <p:nvPr/>
          </p:nvSpPr>
          <p:spPr>
            <a:xfrm>
              <a:off x="4305402" y="3377407"/>
              <a:ext cx="31722" cy="79857"/>
            </a:xfrm>
            <a:custGeom>
              <a:rect b="b" l="l" r="r" t="t"/>
              <a:pathLst>
                <a:path extrusionOk="0" h="1012" w="402">
                  <a:moveTo>
                    <a:pt x="201" y="0"/>
                  </a:moveTo>
                  <a:cubicBezTo>
                    <a:pt x="121" y="0"/>
                    <a:pt x="41" y="60"/>
                    <a:pt x="1" y="181"/>
                  </a:cubicBezTo>
                  <a:lnTo>
                    <a:pt x="1" y="1012"/>
                  </a:lnTo>
                  <a:lnTo>
                    <a:pt x="401" y="1012"/>
                  </a:lnTo>
                  <a:lnTo>
                    <a:pt x="401" y="181"/>
                  </a:lnTo>
                  <a:cubicBezTo>
                    <a:pt x="361" y="60"/>
                    <a:pt x="281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30"/>
            <p:cNvSpPr/>
            <p:nvPr/>
          </p:nvSpPr>
          <p:spPr>
            <a:xfrm>
              <a:off x="4254978" y="3377407"/>
              <a:ext cx="31643" cy="79857"/>
            </a:xfrm>
            <a:custGeom>
              <a:rect b="b" l="l" r="r" t="t"/>
              <a:pathLst>
                <a:path extrusionOk="0" h="1012" w="401">
                  <a:moveTo>
                    <a:pt x="200" y="0"/>
                  </a:moveTo>
                  <a:cubicBezTo>
                    <a:pt x="120" y="0"/>
                    <a:pt x="40" y="60"/>
                    <a:pt x="0" y="181"/>
                  </a:cubicBezTo>
                  <a:lnTo>
                    <a:pt x="0" y="1012"/>
                  </a:lnTo>
                  <a:lnTo>
                    <a:pt x="401" y="1012"/>
                  </a:lnTo>
                  <a:lnTo>
                    <a:pt x="401" y="181"/>
                  </a:lnTo>
                  <a:cubicBezTo>
                    <a:pt x="360" y="60"/>
                    <a:pt x="280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30"/>
            <p:cNvSpPr/>
            <p:nvPr/>
          </p:nvSpPr>
          <p:spPr>
            <a:xfrm>
              <a:off x="4210710" y="3379853"/>
              <a:ext cx="25409" cy="77332"/>
            </a:xfrm>
            <a:custGeom>
              <a:rect b="b" l="l" r="r" t="t"/>
              <a:pathLst>
                <a:path extrusionOk="0" h="980" w="322">
                  <a:moveTo>
                    <a:pt x="161" y="1"/>
                  </a:moveTo>
                  <a:cubicBezTo>
                    <a:pt x="81" y="1"/>
                    <a:pt x="1" y="61"/>
                    <a:pt x="1" y="180"/>
                  </a:cubicBezTo>
                  <a:lnTo>
                    <a:pt x="1" y="980"/>
                  </a:lnTo>
                  <a:lnTo>
                    <a:pt x="321" y="980"/>
                  </a:lnTo>
                  <a:lnTo>
                    <a:pt x="321" y="180"/>
                  </a:lnTo>
                  <a:cubicBezTo>
                    <a:pt x="321" y="61"/>
                    <a:pt x="241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30"/>
            <p:cNvSpPr/>
            <p:nvPr/>
          </p:nvSpPr>
          <p:spPr>
            <a:xfrm>
              <a:off x="4305402" y="3498929"/>
              <a:ext cx="31722" cy="78358"/>
            </a:xfrm>
            <a:custGeom>
              <a:rect b="b" l="l" r="r" t="t"/>
              <a:pathLst>
                <a:path extrusionOk="0" h="993" w="402">
                  <a:moveTo>
                    <a:pt x="201" y="0"/>
                  </a:moveTo>
                  <a:cubicBezTo>
                    <a:pt x="121" y="0"/>
                    <a:pt x="41" y="60"/>
                    <a:pt x="1" y="181"/>
                  </a:cubicBezTo>
                  <a:lnTo>
                    <a:pt x="1" y="993"/>
                  </a:lnTo>
                  <a:lnTo>
                    <a:pt x="401" y="993"/>
                  </a:lnTo>
                  <a:lnTo>
                    <a:pt x="401" y="181"/>
                  </a:lnTo>
                  <a:cubicBezTo>
                    <a:pt x="361" y="60"/>
                    <a:pt x="281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30"/>
            <p:cNvSpPr/>
            <p:nvPr/>
          </p:nvSpPr>
          <p:spPr>
            <a:xfrm>
              <a:off x="4254978" y="3498929"/>
              <a:ext cx="31643" cy="78358"/>
            </a:xfrm>
            <a:custGeom>
              <a:rect b="b" l="l" r="r" t="t"/>
              <a:pathLst>
                <a:path extrusionOk="0" h="993" w="401">
                  <a:moveTo>
                    <a:pt x="200" y="0"/>
                  </a:moveTo>
                  <a:cubicBezTo>
                    <a:pt x="120" y="0"/>
                    <a:pt x="40" y="60"/>
                    <a:pt x="0" y="181"/>
                  </a:cubicBezTo>
                  <a:lnTo>
                    <a:pt x="0" y="993"/>
                  </a:lnTo>
                  <a:lnTo>
                    <a:pt x="401" y="993"/>
                  </a:lnTo>
                  <a:lnTo>
                    <a:pt x="401" y="181"/>
                  </a:lnTo>
                  <a:cubicBezTo>
                    <a:pt x="360" y="60"/>
                    <a:pt x="280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30"/>
            <p:cNvSpPr/>
            <p:nvPr/>
          </p:nvSpPr>
          <p:spPr>
            <a:xfrm>
              <a:off x="4210710" y="3499797"/>
              <a:ext cx="25409" cy="77332"/>
            </a:xfrm>
            <a:custGeom>
              <a:rect b="b" l="l" r="r" t="t"/>
              <a:pathLst>
                <a:path extrusionOk="0" h="980" w="322">
                  <a:moveTo>
                    <a:pt x="161" y="1"/>
                  </a:moveTo>
                  <a:cubicBezTo>
                    <a:pt x="81" y="1"/>
                    <a:pt x="1" y="61"/>
                    <a:pt x="1" y="181"/>
                  </a:cubicBezTo>
                  <a:lnTo>
                    <a:pt x="1" y="980"/>
                  </a:lnTo>
                  <a:lnTo>
                    <a:pt x="321" y="980"/>
                  </a:lnTo>
                  <a:lnTo>
                    <a:pt x="321" y="181"/>
                  </a:lnTo>
                  <a:cubicBezTo>
                    <a:pt x="321" y="61"/>
                    <a:pt x="241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30"/>
            <p:cNvSpPr/>
            <p:nvPr/>
          </p:nvSpPr>
          <p:spPr>
            <a:xfrm>
              <a:off x="5316310" y="3255254"/>
              <a:ext cx="247304" cy="372534"/>
            </a:xfrm>
            <a:custGeom>
              <a:rect b="b" l="l" r="r" t="t"/>
              <a:pathLst>
                <a:path extrusionOk="0" h="4721" w="3134">
                  <a:moveTo>
                    <a:pt x="950" y="1580"/>
                  </a:moveTo>
                  <a:cubicBezTo>
                    <a:pt x="1030" y="1580"/>
                    <a:pt x="1110" y="1640"/>
                    <a:pt x="1110" y="1760"/>
                  </a:cubicBezTo>
                  <a:lnTo>
                    <a:pt x="1110" y="2560"/>
                  </a:lnTo>
                  <a:lnTo>
                    <a:pt x="790" y="2560"/>
                  </a:lnTo>
                  <a:lnTo>
                    <a:pt x="790" y="1760"/>
                  </a:lnTo>
                  <a:cubicBezTo>
                    <a:pt x="790" y="1640"/>
                    <a:pt x="870" y="1580"/>
                    <a:pt x="950" y="1580"/>
                  </a:cubicBezTo>
                  <a:close/>
                  <a:moveTo>
                    <a:pt x="1550" y="1548"/>
                  </a:moveTo>
                  <a:cubicBezTo>
                    <a:pt x="1629" y="1548"/>
                    <a:pt x="1710" y="1608"/>
                    <a:pt x="1750" y="1729"/>
                  </a:cubicBezTo>
                  <a:lnTo>
                    <a:pt x="1750" y="2560"/>
                  </a:lnTo>
                  <a:lnTo>
                    <a:pt x="1350" y="2560"/>
                  </a:lnTo>
                  <a:lnTo>
                    <a:pt x="1350" y="1729"/>
                  </a:lnTo>
                  <a:cubicBezTo>
                    <a:pt x="1390" y="1608"/>
                    <a:pt x="1470" y="1548"/>
                    <a:pt x="1550" y="1548"/>
                  </a:cubicBezTo>
                  <a:close/>
                  <a:moveTo>
                    <a:pt x="2190" y="1548"/>
                  </a:moveTo>
                  <a:cubicBezTo>
                    <a:pt x="2270" y="1548"/>
                    <a:pt x="2350" y="1608"/>
                    <a:pt x="2390" y="1729"/>
                  </a:cubicBezTo>
                  <a:lnTo>
                    <a:pt x="2390" y="2560"/>
                  </a:lnTo>
                  <a:lnTo>
                    <a:pt x="1990" y="2560"/>
                  </a:lnTo>
                  <a:lnTo>
                    <a:pt x="1990" y="1729"/>
                  </a:lnTo>
                  <a:cubicBezTo>
                    <a:pt x="2031" y="1608"/>
                    <a:pt x="2111" y="1548"/>
                    <a:pt x="2190" y="1548"/>
                  </a:cubicBezTo>
                  <a:close/>
                  <a:moveTo>
                    <a:pt x="950" y="3100"/>
                  </a:moveTo>
                  <a:cubicBezTo>
                    <a:pt x="1030" y="3100"/>
                    <a:pt x="1110" y="3160"/>
                    <a:pt x="1110" y="3280"/>
                  </a:cubicBezTo>
                  <a:lnTo>
                    <a:pt x="1110" y="4079"/>
                  </a:lnTo>
                  <a:lnTo>
                    <a:pt x="790" y="4079"/>
                  </a:lnTo>
                  <a:lnTo>
                    <a:pt x="790" y="3280"/>
                  </a:lnTo>
                  <a:cubicBezTo>
                    <a:pt x="790" y="3160"/>
                    <a:pt x="870" y="3100"/>
                    <a:pt x="950" y="3100"/>
                  </a:cubicBezTo>
                  <a:close/>
                  <a:moveTo>
                    <a:pt x="1550" y="3087"/>
                  </a:moveTo>
                  <a:cubicBezTo>
                    <a:pt x="1629" y="3087"/>
                    <a:pt x="1710" y="3147"/>
                    <a:pt x="1750" y="3268"/>
                  </a:cubicBezTo>
                  <a:lnTo>
                    <a:pt x="1750" y="4079"/>
                  </a:lnTo>
                  <a:lnTo>
                    <a:pt x="1350" y="4079"/>
                  </a:lnTo>
                  <a:lnTo>
                    <a:pt x="1350" y="3268"/>
                  </a:lnTo>
                  <a:cubicBezTo>
                    <a:pt x="1390" y="3147"/>
                    <a:pt x="1470" y="3087"/>
                    <a:pt x="1550" y="3087"/>
                  </a:cubicBezTo>
                  <a:close/>
                  <a:moveTo>
                    <a:pt x="2190" y="3087"/>
                  </a:moveTo>
                  <a:cubicBezTo>
                    <a:pt x="2270" y="3087"/>
                    <a:pt x="2350" y="3147"/>
                    <a:pt x="2390" y="3268"/>
                  </a:cubicBezTo>
                  <a:lnTo>
                    <a:pt x="2390" y="4079"/>
                  </a:lnTo>
                  <a:lnTo>
                    <a:pt x="1990" y="4079"/>
                  </a:lnTo>
                  <a:lnTo>
                    <a:pt x="1990" y="3268"/>
                  </a:lnTo>
                  <a:cubicBezTo>
                    <a:pt x="2031" y="3147"/>
                    <a:pt x="2111" y="3087"/>
                    <a:pt x="2190" y="3087"/>
                  </a:cubicBezTo>
                  <a:close/>
                  <a:moveTo>
                    <a:pt x="461" y="1"/>
                  </a:moveTo>
                  <a:lnTo>
                    <a:pt x="0" y="1201"/>
                  </a:lnTo>
                  <a:lnTo>
                    <a:pt x="390" y="1201"/>
                  </a:lnTo>
                  <a:lnTo>
                    <a:pt x="390" y="4721"/>
                  </a:lnTo>
                  <a:lnTo>
                    <a:pt x="2789" y="4721"/>
                  </a:lnTo>
                  <a:lnTo>
                    <a:pt x="2789" y="1201"/>
                  </a:lnTo>
                  <a:lnTo>
                    <a:pt x="3133" y="1201"/>
                  </a:lnTo>
                  <a:lnTo>
                    <a:pt x="2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30"/>
            <p:cNvSpPr/>
            <p:nvPr/>
          </p:nvSpPr>
          <p:spPr>
            <a:xfrm>
              <a:off x="5473340" y="3377407"/>
              <a:ext cx="31643" cy="79857"/>
            </a:xfrm>
            <a:custGeom>
              <a:rect b="b" l="l" r="r" t="t"/>
              <a:pathLst>
                <a:path extrusionOk="0" h="1012" w="401">
                  <a:moveTo>
                    <a:pt x="200" y="0"/>
                  </a:moveTo>
                  <a:cubicBezTo>
                    <a:pt x="120" y="0"/>
                    <a:pt x="40" y="60"/>
                    <a:pt x="0" y="181"/>
                  </a:cubicBezTo>
                  <a:lnTo>
                    <a:pt x="0" y="1012"/>
                  </a:lnTo>
                  <a:lnTo>
                    <a:pt x="400" y="1012"/>
                  </a:lnTo>
                  <a:lnTo>
                    <a:pt x="400" y="181"/>
                  </a:lnTo>
                  <a:cubicBezTo>
                    <a:pt x="360" y="60"/>
                    <a:pt x="280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30"/>
            <p:cNvSpPr/>
            <p:nvPr/>
          </p:nvSpPr>
          <p:spPr>
            <a:xfrm>
              <a:off x="5422759" y="3377407"/>
              <a:ext cx="31643" cy="79857"/>
            </a:xfrm>
            <a:custGeom>
              <a:rect b="b" l="l" r="r" t="t"/>
              <a:pathLst>
                <a:path extrusionOk="0" h="1012" w="401">
                  <a:moveTo>
                    <a:pt x="201" y="0"/>
                  </a:moveTo>
                  <a:cubicBezTo>
                    <a:pt x="121" y="0"/>
                    <a:pt x="41" y="60"/>
                    <a:pt x="1" y="181"/>
                  </a:cubicBezTo>
                  <a:lnTo>
                    <a:pt x="1" y="1012"/>
                  </a:lnTo>
                  <a:lnTo>
                    <a:pt x="401" y="1012"/>
                  </a:lnTo>
                  <a:lnTo>
                    <a:pt x="401" y="181"/>
                  </a:lnTo>
                  <a:cubicBezTo>
                    <a:pt x="361" y="60"/>
                    <a:pt x="281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30"/>
            <p:cNvSpPr/>
            <p:nvPr/>
          </p:nvSpPr>
          <p:spPr>
            <a:xfrm>
              <a:off x="5378649" y="3379853"/>
              <a:ext cx="25330" cy="77332"/>
            </a:xfrm>
            <a:custGeom>
              <a:rect b="b" l="l" r="r" t="t"/>
              <a:pathLst>
                <a:path extrusionOk="0" h="980" w="321">
                  <a:moveTo>
                    <a:pt x="160" y="1"/>
                  </a:moveTo>
                  <a:cubicBezTo>
                    <a:pt x="80" y="1"/>
                    <a:pt x="0" y="61"/>
                    <a:pt x="0" y="180"/>
                  </a:cubicBezTo>
                  <a:lnTo>
                    <a:pt x="0" y="980"/>
                  </a:lnTo>
                  <a:lnTo>
                    <a:pt x="320" y="980"/>
                  </a:lnTo>
                  <a:lnTo>
                    <a:pt x="320" y="180"/>
                  </a:lnTo>
                  <a:cubicBezTo>
                    <a:pt x="320" y="61"/>
                    <a:pt x="240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30"/>
            <p:cNvSpPr/>
            <p:nvPr/>
          </p:nvSpPr>
          <p:spPr>
            <a:xfrm>
              <a:off x="5473340" y="3498929"/>
              <a:ext cx="31643" cy="78358"/>
            </a:xfrm>
            <a:custGeom>
              <a:rect b="b" l="l" r="r" t="t"/>
              <a:pathLst>
                <a:path extrusionOk="0" h="993" w="401">
                  <a:moveTo>
                    <a:pt x="200" y="0"/>
                  </a:moveTo>
                  <a:cubicBezTo>
                    <a:pt x="120" y="0"/>
                    <a:pt x="40" y="60"/>
                    <a:pt x="0" y="181"/>
                  </a:cubicBezTo>
                  <a:lnTo>
                    <a:pt x="0" y="993"/>
                  </a:lnTo>
                  <a:lnTo>
                    <a:pt x="400" y="993"/>
                  </a:lnTo>
                  <a:lnTo>
                    <a:pt x="400" y="181"/>
                  </a:lnTo>
                  <a:cubicBezTo>
                    <a:pt x="360" y="60"/>
                    <a:pt x="280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30"/>
            <p:cNvSpPr/>
            <p:nvPr/>
          </p:nvSpPr>
          <p:spPr>
            <a:xfrm>
              <a:off x="5422759" y="3498929"/>
              <a:ext cx="31643" cy="78358"/>
            </a:xfrm>
            <a:custGeom>
              <a:rect b="b" l="l" r="r" t="t"/>
              <a:pathLst>
                <a:path extrusionOk="0" h="993" w="401">
                  <a:moveTo>
                    <a:pt x="201" y="0"/>
                  </a:moveTo>
                  <a:cubicBezTo>
                    <a:pt x="121" y="0"/>
                    <a:pt x="41" y="60"/>
                    <a:pt x="1" y="181"/>
                  </a:cubicBezTo>
                  <a:lnTo>
                    <a:pt x="1" y="993"/>
                  </a:lnTo>
                  <a:lnTo>
                    <a:pt x="401" y="993"/>
                  </a:lnTo>
                  <a:lnTo>
                    <a:pt x="401" y="181"/>
                  </a:lnTo>
                  <a:cubicBezTo>
                    <a:pt x="361" y="60"/>
                    <a:pt x="281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30"/>
            <p:cNvSpPr/>
            <p:nvPr/>
          </p:nvSpPr>
          <p:spPr>
            <a:xfrm>
              <a:off x="5378649" y="3499797"/>
              <a:ext cx="25330" cy="77332"/>
            </a:xfrm>
            <a:custGeom>
              <a:rect b="b" l="l" r="r" t="t"/>
              <a:pathLst>
                <a:path extrusionOk="0" h="980" w="321">
                  <a:moveTo>
                    <a:pt x="160" y="1"/>
                  </a:moveTo>
                  <a:cubicBezTo>
                    <a:pt x="80" y="1"/>
                    <a:pt x="0" y="61"/>
                    <a:pt x="0" y="181"/>
                  </a:cubicBezTo>
                  <a:lnTo>
                    <a:pt x="0" y="980"/>
                  </a:lnTo>
                  <a:lnTo>
                    <a:pt x="320" y="980"/>
                  </a:lnTo>
                  <a:lnTo>
                    <a:pt x="320" y="181"/>
                  </a:lnTo>
                  <a:cubicBezTo>
                    <a:pt x="320" y="61"/>
                    <a:pt x="240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30"/>
            <p:cNvSpPr/>
            <p:nvPr/>
          </p:nvSpPr>
          <p:spPr>
            <a:xfrm>
              <a:off x="4829360" y="3065870"/>
              <a:ext cx="329923" cy="561918"/>
            </a:xfrm>
            <a:custGeom>
              <a:rect b="b" l="l" r="r" t="t"/>
              <a:pathLst>
                <a:path extrusionOk="0" h="7121" w="4181">
                  <a:moveTo>
                    <a:pt x="1400" y="1512"/>
                  </a:moveTo>
                  <a:cubicBezTo>
                    <a:pt x="1520" y="1512"/>
                    <a:pt x="1640" y="1594"/>
                    <a:pt x="1680" y="1759"/>
                  </a:cubicBezTo>
                  <a:lnTo>
                    <a:pt x="1680" y="2560"/>
                  </a:lnTo>
                  <a:lnTo>
                    <a:pt x="1121" y="2560"/>
                  </a:lnTo>
                  <a:lnTo>
                    <a:pt x="1121" y="1759"/>
                  </a:lnTo>
                  <a:cubicBezTo>
                    <a:pt x="1161" y="1594"/>
                    <a:pt x="1280" y="1512"/>
                    <a:pt x="1400" y="1512"/>
                  </a:cubicBezTo>
                  <a:close/>
                  <a:moveTo>
                    <a:pt x="2772" y="1512"/>
                  </a:moveTo>
                  <a:cubicBezTo>
                    <a:pt x="2882" y="1512"/>
                    <a:pt x="3002" y="1594"/>
                    <a:pt x="3041" y="1759"/>
                  </a:cubicBezTo>
                  <a:lnTo>
                    <a:pt x="3041" y="2560"/>
                  </a:lnTo>
                  <a:lnTo>
                    <a:pt x="2561" y="2560"/>
                  </a:lnTo>
                  <a:lnTo>
                    <a:pt x="2561" y="1759"/>
                  </a:lnTo>
                  <a:cubicBezTo>
                    <a:pt x="2561" y="1594"/>
                    <a:pt x="2662" y="1512"/>
                    <a:pt x="2772" y="1512"/>
                  </a:cubicBezTo>
                  <a:close/>
                  <a:moveTo>
                    <a:pt x="1400" y="2844"/>
                  </a:moveTo>
                  <a:cubicBezTo>
                    <a:pt x="1520" y="2844"/>
                    <a:pt x="1640" y="2926"/>
                    <a:pt x="1680" y="3090"/>
                  </a:cubicBezTo>
                  <a:lnTo>
                    <a:pt x="1680" y="3920"/>
                  </a:lnTo>
                  <a:lnTo>
                    <a:pt x="1121" y="3920"/>
                  </a:lnTo>
                  <a:lnTo>
                    <a:pt x="1121" y="3090"/>
                  </a:lnTo>
                  <a:cubicBezTo>
                    <a:pt x="1161" y="2926"/>
                    <a:pt x="1280" y="2844"/>
                    <a:pt x="1400" y="2844"/>
                  </a:cubicBezTo>
                  <a:close/>
                  <a:moveTo>
                    <a:pt x="2772" y="2844"/>
                  </a:moveTo>
                  <a:cubicBezTo>
                    <a:pt x="2882" y="2844"/>
                    <a:pt x="3002" y="2926"/>
                    <a:pt x="3041" y="3090"/>
                  </a:cubicBezTo>
                  <a:lnTo>
                    <a:pt x="3041" y="3920"/>
                  </a:lnTo>
                  <a:lnTo>
                    <a:pt x="2561" y="3920"/>
                  </a:lnTo>
                  <a:lnTo>
                    <a:pt x="2561" y="3090"/>
                  </a:lnTo>
                  <a:cubicBezTo>
                    <a:pt x="2561" y="2926"/>
                    <a:pt x="2662" y="2844"/>
                    <a:pt x="2772" y="2844"/>
                  </a:cubicBezTo>
                  <a:close/>
                  <a:moveTo>
                    <a:pt x="1400" y="4176"/>
                  </a:moveTo>
                  <a:cubicBezTo>
                    <a:pt x="1520" y="4176"/>
                    <a:pt x="1640" y="4258"/>
                    <a:pt x="1680" y="4422"/>
                  </a:cubicBezTo>
                  <a:lnTo>
                    <a:pt x="1680" y="5200"/>
                  </a:lnTo>
                  <a:lnTo>
                    <a:pt x="1121" y="5200"/>
                  </a:lnTo>
                  <a:lnTo>
                    <a:pt x="1121" y="4422"/>
                  </a:lnTo>
                  <a:cubicBezTo>
                    <a:pt x="1161" y="4258"/>
                    <a:pt x="1280" y="4176"/>
                    <a:pt x="1400" y="4176"/>
                  </a:cubicBezTo>
                  <a:close/>
                  <a:moveTo>
                    <a:pt x="2772" y="4176"/>
                  </a:moveTo>
                  <a:cubicBezTo>
                    <a:pt x="2882" y="4176"/>
                    <a:pt x="3002" y="4258"/>
                    <a:pt x="3041" y="4422"/>
                  </a:cubicBezTo>
                  <a:lnTo>
                    <a:pt x="3041" y="5200"/>
                  </a:lnTo>
                  <a:lnTo>
                    <a:pt x="2561" y="5200"/>
                  </a:lnTo>
                  <a:lnTo>
                    <a:pt x="2561" y="4422"/>
                  </a:lnTo>
                  <a:cubicBezTo>
                    <a:pt x="2561" y="4258"/>
                    <a:pt x="2662" y="4176"/>
                    <a:pt x="2772" y="4176"/>
                  </a:cubicBezTo>
                  <a:close/>
                  <a:moveTo>
                    <a:pt x="1400" y="5559"/>
                  </a:moveTo>
                  <a:cubicBezTo>
                    <a:pt x="1520" y="5559"/>
                    <a:pt x="1640" y="5641"/>
                    <a:pt x="1680" y="5806"/>
                  </a:cubicBezTo>
                  <a:lnTo>
                    <a:pt x="1680" y="6640"/>
                  </a:lnTo>
                  <a:lnTo>
                    <a:pt x="1121" y="6640"/>
                  </a:lnTo>
                  <a:lnTo>
                    <a:pt x="1121" y="5806"/>
                  </a:lnTo>
                  <a:cubicBezTo>
                    <a:pt x="1161" y="5641"/>
                    <a:pt x="1280" y="5559"/>
                    <a:pt x="1400" y="5559"/>
                  </a:cubicBezTo>
                  <a:close/>
                  <a:moveTo>
                    <a:pt x="2772" y="5559"/>
                  </a:moveTo>
                  <a:cubicBezTo>
                    <a:pt x="2882" y="5559"/>
                    <a:pt x="3002" y="5641"/>
                    <a:pt x="3041" y="5806"/>
                  </a:cubicBezTo>
                  <a:lnTo>
                    <a:pt x="3041" y="6640"/>
                  </a:lnTo>
                  <a:lnTo>
                    <a:pt x="2561" y="6640"/>
                  </a:lnTo>
                  <a:lnTo>
                    <a:pt x="2561" y="5806"/>
                  </a:lnTo>
                  <a:cubicBezTo>
                    <a:pt x="2561" y="5641"/>
                    <a:pt x="2662" y="5559"/>
                    <a:pt x="2772" y="5559"/>
                  </a:cubicBezTo>
                  <a:close/>
                  <a:moveTo>
                    <a:pt x="365" y="0"/>
                  </a:moveTo>
                  <a:lnTo>
                    <a:pt x="0" y="1199"/>
                  </a:lnTo>
                  <a:lnTo>
                    <a:pt x="481" y="1199"/>
                  </a:lnTo>
                  <a:lnTo>
                    <a:pt x="481" y="7121"/>
                  </a:lnTo>
                  <a:lnTo>
                    <a:pt x="3762" y="7121"/>
                  </a:lnTo>
                  <a:lnTo>
                    <a:pt x="3762" y="1199"/>
                  </a:lnTo>
                  <a:lnTo>
                    <a:pt x="4180" y="1199"/>
                  </a:lnTo>
                  <a:lnTo>
                    <a:pt x="3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30"/>
            <p:cNvSpPr/>
            <p:nvPr/>
          </p:nvSpPr>
          <p:spPr>
            <a:xfrm>
              <a:off x="5031368" y="3395399"/>
              <a:ext cx="37956" cy="80804"/>
            </a:xfrm>
            <a:custGeom>
              <a:rect b="b" l="l" r="r" t="t"/>
              <a:pathLst>
                <a:path extrusionOk="0" h="1024" w="481">
                  <a:moveTo>
                    <a:pt x="210" y="0"/>
                  </a:moveTo>
                  <a:cubicBezTo>
                    <a:pt x="100" y="0"/>
                    <a:pt x="0" y="82"/>
                    <a:pt x="0" y="246"/>
                  </a:cubicBezTo>
                  <a:lnTo>
                    <a:pt x="0" y="1024"/>
                  </a:lnTo>
                  <a:lnTo>
                    <a:pt x="480" y="1024"/>
                  </a:lnTo>
                  <a:lnTo>
                    <a:pt x="480" y="246"/>
                  </a:lnTo>
                  <a:cubicBezTo>
                    <a:pt x="440" y="82"/>
                    <a:pt x="320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30"/>
            <p:cNvSpPr/>
            <p:nvPr/>
          </p:nvSpPr>
          <p:spPr>
            <a:xfrm>
              <a:off x="4917739" y="3395399"/>
              <a:ext cx="44269" cy="80804"/>
            </a:xfrm>
            <a:custGeom>
              <a:rect b="b" l="l" r="r" t="t"/>
              <a:pathLst>
                <a:path extrusionOk="0" h="1024" w="561">
                  <a:moveTo>
                    <a:pt x="281" y="0"/>
                  </a:moveTo>
                  <a:cubicBezTo>
                    <a:pt x="161" y="0"/>
                    <a:pt x="41" y="82"/>
                    <a:pt x="1" y="246"/>
                  </a:cubicBezTo>
                  <a:lnTo>
                    <a:pt x="1" y="1024"/>
                  </a:lnTo>
                  <a:lnTo>
                    <a:pt x="560" y="1024"/>
                  </a:lnTo>
                  <a:lnTo>
                    <a:pt x="560" y="246"/>
                  </a:lnTo>
                  <a:cubicBezTo>
                    <a:pt x="521" y="82"/>
                    <a:pt x="401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30"/>
            <p:cNvSpPr/>
            <p:nvPr/>
          </p:nvSpPr>
          <p:spPr>
            <a:xfrm>
              <a:off x="5031368" y="3290211"/>
              <a:ext cx="37956" cy="84986"/>
            </a:xfrm>
            <a:custGeom>
              <a:rect b="b" l="l" r="r" t="t"/>
              <a:pathLst>
                <a:path extrusionOk="0" h="1077" w="481">
                  <a:moveTo>
                    <a:pt x="210" y="1"/>
                  </a:moveTo>
                  <a:cubicBezTo>
                    <a:pt x="100" y="1"/>
                    <a:pt x="0" y="83"/>
                    <a:pt x="0" y="247"/>
                  </a:cubicBezTo>
                  <a:lnTo>
                    <a:pt x="0" y="1077"/>
                  </a:lnTo>
                  <a:lnTo>
                    <a:pt x="480" y="1077"/>
                  </a:lnTo>
                  <a:lnTo>
                    <a:pt x="480" y="247"/>
                  </a:lnTo>
                  <a:cubicBezTo>
                    <a:pt x="440" y="83"/>
                    <a:pt x="320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30"/>
            <p:cNvSpPr/>
            <p:nvPr/>
          </p:nvSpPr>
          <p:spPr>
            <a:xfrm>
              <a:off x="4917739" y="3290211"/>
              <a:ext cx="44269" cy="84986"/>
            </a:xfrm>
            <a:custGeom>
              <a:rect b="b" l="l" r="r" t="t"/>
              <a:pathLst>
                <a:path extrusionOk="0" h="1077" w="561">
                  <a:moveTo>
                    <a:pt x="281" y="1"/>
                  </a:moveTo>
                  <a:cubicBezTo>
                    <a:pt x="161" y="1"/>
                    <a:pt x="41" y="83"/>
                    <a:pt x="1" y="247"/>
                  </a:cubicBezTo>
                  <a:lnTo>
                    <a:pt x="1" y="1077"/>
                  </a:lnTo>
                  <a:lnTo>
                    <a:pt x="560" y="1077"/>
                  </a:lnTo>
                  <a:lnTo>
                    <a:pt x="560" y="247"/>
                  </a:lnTo>
                  <a:cubicBezTo>
                    <a:pt x="521" y="83"/>
                    <a:pt x="401" y="1"/>
                    <a:pt x="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30"/>
            <p:cNvSpPr/>
            <p:nvPr/>
          </p:nvSpPr>
          <p:spPr>
            <a:xfrm>
              <a:off x="5031368" y="3185024"/>
              <a:ext cx="37956" cy="82856"/>
            </a:xfrm>
            <a:custGeom>
              <a:rect b="b" l="l" r="r" t="t"/>
              <a:pathLst>
                <a:path extrusionOk="0" h="1050" w="481">
                  <a:moveTo>
                    <a:pt x="210" y="1"/>
                  </a:moveTo>
                  <a:cubicBezTo>
                    <a:pt x="100" y="1"/>
                    <a:pt x="0" y="83"/>
                    <a:pt x="0" y="247"/>
                  </a:cubicBezTo>
                  <a:lnTo>
                    <a:pt x="0" y="1049"/>
                  </a:lnTo>
                  <a:lnTo>
                    <a:pt x="480" y="1049"/>
                  </a:lnTo>
                  <a:lnTo>
                    <a:pt x="480" y="247"/>
                  </a:lnTo>
                  <a:cubicBezTo>
                    <a:pt x="440" y="83"/>
                    <a:pt x="320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30"/>
            <p:cNvSpPr/>
            <p:nvPr/>
          </p:nvSpPr>
          <p:spPr>
            <a:xfrm>
              <a:off x="4917739" y="3185024"/>
              <a:ext cx="44269" cy="82856"/>
            </a:xfrm>
            <a:custGeom>
              <a:rect b="b" l="l" r="r" t="t"/>
              <a:pathLst>
                <a:path extrusionOk="0" h="1050" w="561">
                  <a:moveTo>
                    <a:pt x="281" y="1"/>
                  </a:moveTo>
                  <a:cubicBezTo>
                    <a:pt x="161" y="1"/>
                    <a:pt x="41" y="83"/>
                    <a:pt x="1" y="247"/>
                  </a:cubicBezTo>
                  <a:lnTo>
                    <a:pt x="1" y="1049"/>
                  </a:lnTo>
                  <a:lnTo>
                    <a:pt x="560" y="1049"/>
                  </a:lnTo>
                  <a:lnTo>
                    <a:pt x="560" y="247"/>
                  </a:lnTo>
                  <a:cubicBezTo>
                    <a:pt x="521" y="83"/>
                    <a:pt x="401" y="1"/>
                    <a:pt x="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30"/>
            <p:cNvSpPr/>
            <p:nvPr/>
          </p:nvSpPr>
          <p:spPr>
            <a:xfrm>
              <a:off x="5031368" y="3504610"/>
              <a:ext cx="37956" cy="85302"/>
            </a:xfrm>
            <a:custGeom>
              <a:rect b="b" l="l" r="r" t="t"/>
              <a:pathLst>
                <a:path extrusionOk="0" h="1081" w="481">
                  <a:moveTo>
                    <a:pt x="210" y="0"/>
                  </a:moveTo>
                  <a:cubicBezTo>
                    <a:pt x="100" y="0"/>
                    <a:pt x="0" y="83"/>
                    <a:pt x="0" y="247"/>
                  </a:cubicBezTo>
                  <a:lnTo>
                    <a:pt x="0" y="1081"/>
                  </a:lnTo>
                  <a:lnTo>
                    <a:pt x="480" y="1081"/>
                  </a:lnTo>
                  <a:lnTo>
                    <a:pt x="480" y="247"/>
                  </a:lnTo>
                  <a:cubicBezTo>
                    <a:pt x="440" y="83"/>
                    <a:pt x="320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30"/>
            <p:cNvSpPr/>
            <p:nvPr/>
          </p:nvSpPr>
          <p:spPr>
            <a:xfrm>
              <a:off x="4917739" y="3504610"/>
              <a:ext cx="44269" cy="85302"/>
            </a:xfrm>
            <a:custGeom>
              <a:rect b="b" l="l" r="r" t="t"/>
              <a:pathLst>
                <a:path extrusionOk="0" h="1081" w="561">
                  <a:moveTo>
                    <a:pt x="281" y="0"/>
                  </a:moveTo>
                  <a:cubicBezTo>
                    <a:pt x="161" y="0"/>
                    <a:pt x="41" y="83"/>
                    <a:pt x="1" y="247"/>
                  </a:cubicBezTo>
                  <a:lnTo>
                    <a:pt x="1" y="1081"/>
                  </a:lnTo>
                  <a:lnTo>
                    <a:pt x="560" y="1081"/>
                  </a:lnTo>
                  <a:lnTo>
                    <a:pt x="560" y="247"/>
                  </a:lnTo>
                  <a:cubicBezTo>
                    <a:pt x="521" y="83"/>
                    <a:pt x="401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30"/>
            <p:cNvSpPr/>
            <p:nvPr/>
          </p:nvSpPr>
          <p:spPr>
            <a:xfrm>
              <a:off x="4200215" y="3019471"/>
              <a:ext cx="236967" cy="115919"/>
            </a:xfrm>
            <a:custGeom>
              <a:rect b="b" l="l" r="r" t="t"/>
              <a:pathLst>
                <a:path extrusionOk="0" h="1469" w="3003">
                  <a:moveTo>
                    <a:pt x="1482" y="1"/>
                  </a:moveTo>
                  <a:cubicBezTo>
                    <a:pt x="1294" y="1"/>
                    <a:pt x="1111" y="73"/>
                    <a:pt x="980" y="209"/>
                  </a:cubicBezTo>
                  <a:cubicBezTo>
                    <a:pt x="852" y="337"/>
                    <a:pt x="777" y="513"/>
                    <a:pt x="777" y="696"/>
                  </a:cubicBezTo>
                  <a:cubicBezTo>
                    <a:pt x="777" y="725"/>
                    <a:pt x="780" y="754"/>
                    <a:pt x="783" y="784"/>
                  </a:cubicBezTo>
                  <a:cubicBezTo>
                    <a:pt x="761" y="777"/>
                    <a:pt x="737" y="776"/>
                    <a:pt x="713" y="776"/>
                  </a:cubicBezTo>
                  <a:cubicBezTo>
                    <a:pt x="681" y="776"/>
                    <a:pt x="648" y="778"/>
                    <a:pt x="614" y="778"/>
                  </a:cubicBezTo>
                  <a:cubicBezTo>
                    <a:pt x="195" y="778"/>
                    <a:pt x="1" y="1148"/>
                    <a:pt x="33" y="1468"/>
                  </a:cubicBezTo>
                  <a:lnTo>
                    <a:pt x="3003" y="1468"/>
                  </a:lnTo>
                  <a:cubicBezTo>
                    <a:pt x="2963" y="1148"/>
                    <a:pt x="2733" y="831"/>
                    <a:pt x="2311" y="831"/>
                  </a:cubicBezTo>
                  <a:cubicBezTo>
                    <a:pt x="2287" y="831"/>
                    <a:pt x="2265" y="830"/>
                    <a:pt x="2243" y="830"/>
                  </a:cubicBezTo>
                  <a:cubicBezTo>
                    <a:pt x="2217" y="830"/>
                    <a:pt x="2192" y="831"/>
                    <a:pt x="2167" y="835"/>
                  </a:cubicBezTo>
                  <a:cubicBezTo>
                    <a:pt x="2174" y="795"/>
                    <a:pt x="2178" y="751"/>
                    <a:pt x="2178" y="710"/>
                  </a:cubicBezTo>
                  <a:cubicBezTo>
                    <a:pt x="2179" y="522"/>
                    <a:pt x="2103" y="336"/>
                    <a:pt x="1969" y="204"/>
                  </a:cubicBezTo>
                  <a:cubicBezTo>
                    <a:pt x="1841" y="78"/>
                    <a:pt x="1662" y="1"/>
                    <a:pt x="1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30"/>
            <p:cNvSpPr/>
            <p:nvPr/>
          </p:nvSpPr>
          <p:spPr>
            <a:xfrm>
              <a:off x="4641240" y="3191574"/>
              <a:ext cx="147956" cy="69914"/>
            </a:xfrm>
            <a:custGeom>
              <a:rect b="b" l="l" r="r" t="t"/>
              <a:pathLst>
                <a:path extrusionOk="0" h="886" w="1875">
                  <a:moveTo>
                    <a:pt x="926" y="0"/>
                  </a:moveTo>
                  <a:cubicBezTo>
                    <a:pt x="809" y="0"/>
                    <a:pt x="694" y="46"/>
                    <a:pt x="611" y="131"/>
                  </a:cubicBezTo>
                  <a:cubicBezTo>
                    <a:pt x="532" y="212"/>
                    <a:pt x="486" y="322"/>
                    <a:pt x="484" y="435"/>
                  </a:cubicBezTo>
                  <a:cubicBezTo>
                    <a:pt x="484" y="454"/>
                    <a:pt x="486" y="473"/>
                    <a:pt x="488" y="490"/>
                  </a:cubicBezTo>
                  <a:cubicBezTo>
                    <a:pt x="457" y="481"/>
                    <a:pt x="421" y="471"/>
                    <a:pt x="382" y="471"/>
                  </a:cubicBezTo>
                  <a:cubicBezTo>
                    <a:pt x="121" y="471"/>
                    <a:pt x="0" y="726"/>
                    <a:pt x="21" y="885"/>
                  </a:cubicBezTo>
                  <a:lnTo>
                    <a:pt x="1875" y="885"/>
                  </a:lnTo>
                  <a:cubicBezTo>
                    <a:pt x="1848" y="727"/>
                    <a:pt x="1705" y="505"/>
                    <a:pt x="1441" y="505"/>
                  </a:cubicBezTo>
                  <a:cubicBezTo>
                    <a:pt x="1409" y="505"/>
                    <a:pt x="1380" y="510"/>
                    <a:pt x="1352" y="515"/>
                  </a:cubicBezTo>
                  <a:cubicBezTo>
                    <a:pt x="1357" y="490"/>
                    <a:pt x="1359" y="466"/>
                    <a:pt x="1359" y="440"/>
                  </a:cubicBezTo>
                  <a:cubicBezTo>
                    <a:pt x="1361" y="323"/>
                    <a:pt x="1313" y="209"/>
                    <a:pt x="1230" y="127"/>
                  </a:cubicBezTo>
                  <a:cubicBezTo>
                    <a:pt x="1149" y="48"/>
                    <a:pt x="1039" y="0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30"/>
            <p:cNvSpPr/>
            <p:nvPr/>
          </p:nvSpPr>
          <p:spPr>
            <a:xfrm>
              <a:off x="4496994" y="3033280"/>
              <a:ext cx="121521" cy="113157"/>
            </a:xfrm>
            <a:custGeom>
              <a:rect b="b" l="l" r="r" t="t"/>
              <a:pathLst>
                <a:path extrusionOk="0" h="1434" w="1540">
                  <a:moveTo>
                    <a:pt x="772" y="1"/>
                  </a:moveTo>
                  <a:cubicBezTo>
                    <a:pt x="735" y="1"/>
                    <a:pt x="697" y="4"/>
                    <a:pt x="659" y="10"/>
                  </a:cubicBezTo>
                  <a:cubicBezTo>
                    <a:pt x="268" y="71"/>
                    <a:pt x="1" y="438"/>
                    <a:pt x="62" y="829"/>
                  </a:cubicBezTo>
                  <a:cubicBezTo>
                    <a:pt x="119" y="1182"/>
                    <a:pt x="423" y="1434"/>
                    <a:pt x="770" y="1434"/>
                  </a:cubicBezTo>
                  <a:cubicBezTo>
                    <a:pt x="807" y="1434"/>
                    <a:pt x="844" y="1431"/>
                    <a:pt x="882" y="1425"/>
                  </a:cubicBezTo>
                  <a:cubicBezTo>
                    <a:pt x="1273" y="1363"/>
                    <a:pt x="1540" y="996"/>
                    <a:pt x="1477" y="605"/>
                  </a:cubicBezTo>
                  <a:cubicBezTo>
                    <a:pt x="1422" y="253"/>
                    <a:pt x="1118" y="1"/>
                    <a:pt x="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30"/>
            <p:cNvSpPr/>
            <p:nvPr/>
          </p:nvSpPr>
          <p:spPr>
            <a:xfrm>
              <a:off x="5223355" y="3106746"/>
              <a:ext cx="230970" cy="91693"/>
            </a:xfrm>
            <a:custGeom>
              <a:rect b="b" l="l" r="r" t="t"/>
              <a:pathLst>
                <a:path extrusionOk="0" h="1162" w="2927">
                  <a:moveTo>
                    <a:pt x="1348" y="1"/>
                  </a:moveTo>
                  <a:cubicBezTo>
                    <a:pt x="1180" y="1"/>
                    <a:pt x="1020" y="67"/>
                    <a:pt x="902" y="187"/>
                  </a:cubicBezTo>
                  <a:cubicBezTo>
                    <a:pt x="797" y="293"/>
                    <a:pt x="733" y="436"/>
                    <a:pt x="724" y="586"/>
                  </a:cubicBezTo>
                  <a:cubicBezTo>
                    <a:pt x="671" y="567"/>
                    <a:pt x="611" y="536"/>
                    <a:pt x="544" y="536"/>
                  </a:cubicBezTo>
                  <a:cubicBezTo>
                    <a:pt x="157" y="536"/>
                    <a:pt x="1" y="922"/>
                    <a:pt x="73" y="1161"/>
                  </a:cubicBezTo>
                  <a:lnTo>
                    <a:pt x="2914" y="1161"/>
                  </a:lnTo>
                  <a:cubicBezTo>
                    <a:pt x="2927" y="1080"/>
                    <a:pt x="2923" y="1007"/>
                    <a:pt x="2899" y="921"/>
                  </a:cubicBezTo>
                  <a:cubicBezTo>
                    <a:pt x="2842" y="704"/>
                    <a:pt x="2668" y="540"/>
                    <a:pt x="2452" y="480"/>
                  </a:cubicBezTo>
                  <a:cubicBezTo>
                    <a:pt x="2400" y="465"/>
                    <a:pt x="2347" y="458"/>
                    <a:pt x="2294" y="458"/>
                  </a:cubicBezTo>
                  <a:cubicBezTo>
                    <a:pt x="2178" y="458"/>
                    <a:pt x="2063" y="491"/>
                    <a:pt x="1962" y="548"/>
                  </a:cubicBezTo>
                  <a:cubicBezTo>
                    <a:pt x="1946" y="409"/>
                    <a:pt x="1883" y="279"/>
                    <a:pt x="1782" y="180"/>
                  </a:cubicBezTo>
                  <a:cubicBezTo>
                    <a:pt x="1668" y="67"/>
                    <a:pt x="1510" y="1"/>
                    <a:pt x="1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3" name="Google Shape;3963;p30"/>
          <p:cNvGrpSpPr/>
          <p:nvPr/>
        </p:nvGrpSpPr>
        <p:grpSpPr>
          <a:xfrm>
            <a:off x="3618728" y="3972427"/>
            <a:ext cx="1906545" cy="741834"/>
            <a:chOff x="3730941" y="3858127"/>
            <a:chExt cx="1906545" cy="741834"/>
          </a:xfrm>
        </p:grpSpPr>
        <p:sp>
          <p:nvSpPr>
            <p:cNvPr id="3964" name="Google Shape;3964;p30"/>
            <p:cNvSpPr/>
            <p:nvPr/>
          </p:nvSpPr>
          <p:spPr>
            <a:xfrm>
              <a:off x="3730941" y="4524050"/>
              <a:ext cx="1906545" cy="75911"/>
            </a:xfrm>
            <a:custGeom>
              <a:rect b="b" l="l" r="r" t="t"/>
              <a:pathLst>
                <a:path extrusionOk="0" h="962" w="24161">
                  <a:moveTo>
                    <a:pt x="1" y="1"/>
                  </a:moveTo>
                  <a:lnTo>
                    <a:pt x="1" y="962"/>
                  </a:lnTo>
                  <a:lnTo>
                    <a:pt x="24160" y="962"/>
                  </a:lnTo>
                  <a:lnTo>
                    <a:pt x="24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30"/>
            <p:cNvSpPr/>
            <p:nvPr/>
          </p:nvSpPr>
          <p:spPr>
            <a:xfrm>
              <a:off x="3982188" y="4145360"/>
              <a:ext cx="417986" cy="378847"/>
            </a:xfrm>
            <a:custGeom>
              <a:rect b="b" l="l" r="r" t="t"/>
              <a:pathLst>
                <a:path extrusionOk="0" h="4801" w="5297">
                  <a:moveTo>
                    <a:pt x="1457" y="3120"/>
                  </a:moveTo>
                  <a:lnTo>
                    <a:pt x="1457" y="4080"/>
                  </a:lnTo>
                  <a:lnTo>
                    <a:pt x="896" y="4080"/>
                  </a:lnTo>
                  <a:lnTo>
                    <a:pt x="896" y="3120"/>
                  </a:lnTo>
                  <a:close/>
                  <a:moveTo>
                    <a:pt x="2578" y="3120"/>
                  </a:moveTo>
                  <a:lnTo>
                    <a:pt x="2578" y="4080"/>
                  </a:lnTo>
                  <a:lnTo>
                    <a:pt x="2017" y="4080"/>
                  </a:lnTo>
                  <a:lnTo>
                    <a:pt x="2017" y="3120"/>
                  </a:lnTo>
                  <a:close/>
                  <a:moveTo>
                    <a:pt x="3617" y="3120"/>
                  </a:moveTo>
                  <a:lnTo>
                    <a:pt x="3617" y="4080"/>
                  </a:lnTo>
                  <a:lnTo>
                    <a:pt x="3137" y="4080"/>
                  </a:lnTo>
                  <a:lnTo>
                    <a:pt x="3137" y="3120"/>
                  </a:lnTo>
                  <a:close/>
                  <a:moveTo>
                    <a:pt x="2737" y="0"/>
                  </a:moveTo>
                  <a:lnTo>
                    <a:pt x="2737" y="720"/>
                  </a:lnTo>
                  <a:lnTo>
                    <a:pt x="917" y="720"/>
                  </a:lnTo>
                  <a:lnTo>
                    <a:pt x="0" y="2640"/>
                  </a:lnTo>
                  <a:lnTo>
                    <a:pt x="16" y="2640"/>
                  </a:lnTo>
                  <a:lnTo>
                    <a:pt x="16" y="4801"/>
                  </a:lnTo>
                  <a:lnTo>
                    <a:pt x="5296" y="4800"/>
                  </a:lnTo>
                  <a:lnTo>
                    <a:pt x="5296" y="757"/>
                  </a:lnTo>
                  <a:lnTo>
                    <a:pt x="5284" y="718"/>
                  </a:lnTo>
                  <a:lnTo>
                    <a:pt x="3377" y="718"/>
                  </a:lnTo>
                  <a:lnTo>
                    <a:pt x="3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30"/>
            <p:cNvSpPr/>
            <p:nvPr/>
          </p:nvSpPr>
          <p:spPr>
            <a:xfrm>
              <a:off x="4052891" y="4391481"/>
              <a:ext cx="44347" cy="75833"/>
            </a:xfrm>
            <a:custGeom>
              <a:rect b="b" l="l" r="r" t="t"/>
              <a:pathLst>
                <a:path extrusionOk="0" h="961" w="562">
                  <a:moveTo>
                    <a:pt x="0" y="1"/>
                  </a:moveTo>
                  <a:lnTo>
                    <a:pt x="0" y="961"/>
                  </a:lnTo>
                  <a:lnTo>
                    <a:pt x="561" y="961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30"/>
            <p:cNvSpPr/>
            <p:nvPr/>
          </p:nvSpPr>
          <p:spPr>
            <a:xfrm>
              <a:off x="4141270" y="4391481"/>
              <a:ext cx="44347" cy="75833"/>
            </a:xfrm>
            <a:custGeom>
              <a:rect b="b" l="l" r="r" t="t"/>
              <a:pathLst>
                <a:path extrusionOk="0" h="961" w="562">
                  <a:moveTo>
                    <a:pt x="1" y="1"/>
                  </a:moveTo>
                  <a:lnTo>
                    <a:pt x="1" y="961"/>
                  </a:lnTo>
                  <a:lnTo>
                    <a:pt x="562" y="961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30"/>
            <p:cNvSpPr/>
            <p:nvPr/>
          </p:nvSpPr>
          <p:spPr>
            <a:xfrm>
              <a:off x="4229727" y="4391481"/>
              <a:ext cx="37956" cy="75833"/>
            </a:xfrm>
            <a:custGeom>
              <a:rect b="b" l="l" r="r" t="t"/>
              <a:pathLst>
                <a:path extrusionOk="0" h="961" w="481">
                  <a:moveTo>
                    <a:pt x="0" y="1"/>
                  </a:moveTo>
                  <a:lnTo>
                    <a:pt x="0" y="961"/>
                  </a:lnTo>
                  <a:lnTo>
                    <a:pt x="480" y="961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30"/>
            <p:cNvSpPr/>
            <p:nvPr/>
          </p:nvSpPr>
          <p:spPr>
            <a:xfrm>
              <a:off x="4438048" y="4208409"/>
              <a:ext cx="258983" cy="315719"/>
            </a:xfrm>
            <a:custGeom>
              <a:rect b="b" l="l" r="r" t="t"/>
              <a:pathLst>
                <a:path extrusionOk="0" h="4001" w="3282">
                  <a:moveTo>
                    <a:pt x="1119" y="2081"/>
                  </a:moveTo>
                  <a:lnTo>
                    <a:pt x="1119" y="2802"/>
                  </a:lnTo>
                  <a:lnTo>
                    <a:pt x="640" y="2802"/>
                  </a:lnTo>
                  <a:lnTo>
                    <a:pt x="640" y="2081"/>
                  </a:lnTo>
                  <a:close/>
                  <a:moveTo>
                    <a:pt x="2560" y="2081"/>
                  </a:moveTo>
                  <a:lnTo>
                    <a:pt x="2560" y="2802"/>
                  </a:lnTo>
                  <a:lnTo>
                    <a:pt x="2080" y="2802"/>
                  </a:lnTo>
                  <a:lnTo>
                    <a:pt x="2080" y="2081"/>
                  </a:lnTo>
                  <a:close/>
                  <a:moveTo>
                    <a:pt x="1641" y="0"/>
                  </a:moveTo>
                  <a:lnTo>
                    <a:pt x="880" y="668"/>
                  </a:lnTo>
                  <a:lnTo>
                    <a:pt x="880" y="241"/>
                  </a:lnTo>
                  <a:lnTo>
                    <a:pt x="240" y="241"/>
                  </a:lnTo>
                  <a:lnTo>
                    <a:pt x="240" y="1229"/>
                  </a:lnTo>
                  <a:lnTo>
                    <a:pt x="0" y="1441"/>
                  </a:lnTo>
                  <a:lnTo>
                    <a:pt x="0" y="4001"/>
                  </a:lnTo>
                  <a:lnTo>
                    <a:pt x="3281" y="4001"/>
                  </a:lnTo>
                  <a:lnTo>
                    <a:pt x="3281" y="1441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30"/>
            <p:cNvSpPr/>
            <p:nvPr/>
          </p:nvSpPr>
          <p:spPr>
            <a:xfrm>
              <a:off x="4488471" y="4372621"/>
              <a:ext cx="37956" cy="56894"/>
            </a:xfrm>
            <a:custGeom>
              <a:rect b="b" l="l" r="r" t="t"/>
              <a:pathLst>
                <a:path extrusionOk="0" h="721" w="481">
                  <a:moveTo>
                    <a:pt x="1" y="0"/>
                  </a:moveTo>
                  <a:lnTo>
                    <a:pt x="1" y="721"/>
                  </a:lnTo>
                  <a:lnTo>
                    <a:pt x="480" y="721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30"/>
            <p:cNvSpPr/>
            <p:nvPr/>
          </p:nvSpPr>
          <p:spPr>
            <a:xfrm>
              <a:off x="4602180" y="4372621"/>
              <a:ext cx="37956" cy="56894"/>
            </a:xfrm>
            <a:custGeom>
              <a:rect b="b" l="l" r="r" t="t"/>
              <a:pathLst>
                <a:path extrusionOk="0" h="721" w="481">
                  <a:moveTo>
                    <a:pt x="0" y="0"/>
                  </a:moveTo>
                  <a:lnTo>
                    <a:pt x="0" y="721"/>
                  </a:lnTo>
                  <a:lnTo>
                    <a:pt x="480" y="721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30"/>
            <p:cNvSpPr/>
            <p:nvPr/>
          </p:nvSpPr>
          <p:spPr>
            <a:xfrm>
              <a:off x="4747373" y="4157907"/>
              <a:ext cx="183150" cy="366221"/>
            </a:xfrm>
            <a:custGeom>
              <a:rect b="b" l="l" r="r" t="t"/>
              <a:pathLst>
                <a:path extrusionOk="0" h="4641" w="2321">
                  <a:moveTo>
                    <a:pt x="1160" y="1"/>
                  </a:moveTo>
                  <a:lnTo>
                    <a:pt x="1" y="1920"/>
                  </a:lnTo>
                  <a:lnTo>
                    <a:pt x="580" y="1920"/>
                  </a:lnTo>
                  <a:lnTo>
                    <a:pt x="1" y="2881"/>
                  </a:lnTo>
                  <a:lnTo>
                    <a:pt x="580" y="2881"/>
                  </a:lnTo>
                  <a:lnTo>
                    <a:pt x="1" y="3841"/>
                  </a:lnTo>
                  <a:lnTo>
                    <a:pt x="960" y="3841"/>
                  </a:lnTo>
                  <a:lnTo>
                    <a:pt x="960" y="4641"/>
                  </a:lnTo>
                  <a:lnTo>
                    <a:pt x="1360" y="4641"/>
                  </a:lnTo>
                  <a:lnTo>
                    <a:pt x="1360" y="3841"/>
                  </a:lnTo>
                  <a:lnTo>
                    <a:pt x="2320" y="3841"/>
                  </a:lnTo>
                  <a:lnTo>
                    <a:pt x="1740" y="2881"/>
                  </a:lnTo>
                  <a:lnTo>
                    <a:pt x="2320" y="2881"/>
                  </a:lnTo>
                  <a:lnTo>
                    <a:pt x="1740" y="1920"/>
                  </a:lnTo>
                  <a:lnTo>
                    <a:pt x="2320" y="1920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30"/>
            <p:cNvSpPr/>
            <p:nvPr/>
          </p:nvSpPr>
          <p:spPr>
            <a:xfrm>
              <a:off x="4955694" y="4223402"/>
              <a:ext cx="149692" cy="300726"/>
            </a:xfrm>
            <a:custGeom>
              <a:rect b="b" l="l" r="r" t="t"/>
              <a:pathLst>
                <a:path extrusionOk="0" h="3811" w="1897">
                  <a:moveTo>
                    <a:pt x="948" y="1"/>
                  </a:moveTo>
                  <a:lnTo>
                    <a:pt x="1" y="1570"/>
                  </a:lnTo>
                  <a:lnTo>
                    <a:pt x="484" y="1570"/>
                  </a:lnTo>
                  <a:lnTo>
                    <a:pt x="1" y="2371"/>
                  </a:lnTo>
                  <a:lnTo>
                    <a:pt x="484" y="2371"/>
                  </a:lnTo>
                  <a:lnTo>
                    <a:pt x="1" y="3170"/>
                  </a:lnTo>
                  <a:lnTo>
                    <a:pt x="800" y="3170"/>
                  </a:lnTo>
                  <a:lnTo>
                    <a:pt x="800" y="3811"/>
                  </a:lnTo>
                  <a:lnTo>
                    <a:pt x="1119" y="3811"/>
                  </a:lnTo>
                  <a:lnTo>
                    <a:pt x="1119" y="3170"/>
                  </a:lnTo>
                  <a:lnTo>
                    <a:pt x="1897" y="3170"/>
                  </a:lnTo>
                  <a:lnTo>
                    <a:pt x="1414" y="2371"/>
                  </a:lnTo>
                  <a:lnTo>
                    <a:pt x="1897" y="2371"/>
                  </a:lnTo>
                  <a:lnTo>
                    <a:pt x="1414" y="1570"/>
                  </a:lnTo>
                  <a:lnTo>
                    <a:pt x="1897" y="1570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30"/>
            <p:cNvSpPr/>
            <p:nvPr/>
          </p:nvSpPr>
          <p:spPr>
            <a:xfrm>
              <a:off x="3749958" y="4157907"/>
              <a:ext cx="183071" cy="366221"/>
            </a:xfrm>
            <a:custGeom>
              <a:rect b="b" l="l" r="r" t="t"/>
              <a:pathLst>
                <a:path extrusionOk="0" h="4641" w="2320">
                  <a:moveTo>
                    <a:pt x="1161" y="1"/>
                  </a:moveTo>
                  <a:lnTo>
                    <a:pt x="0" y="1920"/>
                  </a:lnTo>
                  <a:lnTo>
                    <a:pt x="580" y="1920"/>
                  </a:lnTo>
                  <a:lnTo>
                    <a:pt x="0" y="2881"/>
                  </a:lnTo>
                  <a:lnTo>
                    <a:pt x="580" y="2881"/>
                  </a:lnTo>
                  <a:lnTo>
                    <a:pt x="0" y="3841"/>
                  </a:lnTo>
                  <a:lnTo>
                    <a:pt x="961" y="3841"/>
                  </a:lnTo>
                  <a:lnTo>
                    <a:pt x="961" y="4641"/>
                  </a:lnTo>
                  <a:lnTo>
                    <a:pt x="1360" y="4641"/>
                  </a:lnTo>
                  <a:lnTo>
                    <a:pt x="1360" y="3841"/>
                  </a:lnTo>
                  <a:lnTo>
                    <a:pt x="2320" y="3841"/>
                  </a:lnTo>
                  <a:lnTo>
                    <a:pt x="1740" y="2881"/>
                  </a:lnTo>
                  <a:lnTo>
                    <a:pt x="2320" y="2881"/>
                  </a:lnTo>
                  <a:lnTo>
                    <a:pt x="1740" y="1920"/>
                  </a:lnTo>
                  <a:lnTo>
                    <a:pt x="2320" y="1920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30"/>
            <p:cNvSpPr/>
            <p:nvPr/>
          </p:nvSpPr>
          <p:spPr>
            <a:xfrm>
              <a:off x="4985128" y="3858127"/>
              <a:ext cx="165316" cy="150639"/>
            </a:xfrm>
            <a:custGeom>
              <a:rect b="b" l="l" r="r" t="t"/>
              <a:pathLst>
                <a:path extrusionOk="0" h="1909" w="2095">
                  <a:moveTo>
                    <a:pt x="1047" y="1"/>
                  </a:moveTo>
                  <a:cubicBezTo>
                    <a:pt x="803" y="1"/>
                    <a:pt x="559" y="94"/>
                    <a:pt x="373" y="280"/>
                  </a:cubicBezTo>
                  <a:cubicBezTo>
                    <a:pt x="0" y="652"/>
                    <a:pt x="0" y="1256"/>
                    <a:pt x="373" y="1629"/>
                  </a:cubicBezTo>
                  <a:cubicBezTo>
                    <a:pt x="559" y="1815"/>
                    <a:pt x="803" y="1909"/>
                    <a:pt x="1047" y="1909"/>
                  </a:cubicBezTo>
                  <a:cubicBezTo>
                    <a:pt x="1291" y="1909"/>
                    <a:pt x="1535" y="1815"/>
                    <a:pt x="1721" y="1629"/>
                  </a:cubicBezTo>
                  <a:cubicBezTo>
                    <a:pt x="2095" y="1256"/>
                    <a:pt x="2095" y="652"/>
                    <a:pt x="1721" y="280"/>
                  </a:cubicBezTo>
                  <a:cubicBezTo>
                    <a:pt x="1535" y="94"/>
                    <a:pt x="1291" y="1"/>
                    <a:pt x="10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30"/>
            <p:cNvSpPr/>
            <p:nvPr/>
          </p:nvSpPr>
          <p:spPr>
            <a:xfrm>
              <a:off x="4433945" y="4050510"/>
              <a:ext cx="142906" cy="67231"/>
            </a:xfrm>
            <a:custGeom>
              <a:rect b="b" l="l" r="r" t="t"/>
              <a:pathLst>
                <a:path extrusionOk="0" h="852" w="1811">
                  <a:moveTo>
                    <a:pt x="1781" y="0"/>
                  </a:moveTo>
                  <a:cubicBezTo>
                    <a:pt x="1645" y="0"/>
                    <a:pt x="1085" y="31"/>
                    <a:pt x="832" y="522"/>
                  </a:cubicBezTo>
                  <a:cubicBezTo>
                    <a:pt x="832" y="522"/>
                    <a:pt x="500" y="122"/>
                    <a:pt x="1" y="42"/>
                  </a:cubicBezTo>
                  <a:lnTo>
                    <a:pt x="1" y="42"/>
                  </a:lnTo>
                  <a:cubicBezTo>
                    <a:pt x="1" y="42"/>
                    <a:pt x="622" y="393"/>
                    <a:pt x="842" y="851"/>
                  </a:cubicBezTo>
                  <a:cubicBezTo>
                    <a:pt x="842" y="851"/>
                    <a:pt x="1192" y="102"/>
                    <a:pt x="1811" y="1"/>
                  </a:cubicBezTo>
                  <a:cubicBezTo>
                    <a:pt x="1811" y="1"/>
                    <a:pt x="1800" y="0"/>
                    <a:pt x="1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30"/>
            <p:cNvSpPr/>
            <p:nvPr/>
          </p:nvSpPr>
          <p:spPr>
            <a:xfrm>
              <a:off x="4023695" y="3930567"/>
              <a:ext cx="142985" cy="67231"/>
            </a:xfrm>
            <a:custGeom>
              <a:rect b="b" l="l" r="r" t="t"/>
              <a:pathLst>
                <a:path extrusionOk="0" h="852" w="1812">
                  <a:moveTo>
                    <a:pt x="0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42"/>
                  </a:lnTo>
                  <a:cubicBezTo>
                    <a:pt x="0" y="42"/>
                    <a:pt x="0" y="42"/>
                    <a:pt x="0" y="42"/>
                  </a:cubicBezTo>
                  <a:close/>
                  <a:moveTo>
                    <a:pt x="1781" y="1"/>
                  </a:moveTo>
                  <a:cubicBezTo>
                    <a:pt x="1645" y="1"/>
                    <a:pt x="1085" y="31"/>
                    <a:pt x="831" y="522"/>
                  </a:cubicBezTo>
                  <a:cubicBezTo>
                    <a:pt x="831" y="522"/>
                    <a:pt x="500" y="122"/>
                    <a:pt x="0" y="42"/>
                  </a:cubicBezTo>
                  <a:lnTo>
                    <a:pt x="0" y="42"/>
                  </a:lnTo>
                  <a:cubicBezTo>
                    <a:pt x="5" y="44"/>
                    <a:pt x="622" y="393"/>
                    <a:pt x="841" y="852"/>
                  </a:cubicBezTo>
                  <a:cubicBezTo>
                    <a:pt x="841" y="852"/>
                    <a:pt x="1192" y="103"/>
                    <a:pt x="1811" y="2"/>
                  </a:cubicBezTo>
                  <a:cubicBezTo>
                    <a:pt x="1811" y="2"/>
                    <a:pt x="1800" y="1"/>
                    <a:pt x="1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30"/>
            <p:cNvSpPr/>
            <p:nvPr/>
          </p:nvSpPr>
          <p:spPr>
            <a:xfrm>
              <a:off x="5418814" y="3962052"/>
              <a:ext cx="142906" cy="67231"/>
            </a:xfrm>
            <a:custGeom>
              <a:rect b="b" l="l" r="r" t="t"/>
              <a:pathLst>
                <a:path extrusionOk="0" h="852" w="1811">
                  <a:moveTo>
                    <a:pt x="1781" y="1"/>
                  </a:moveTo>
                  <a:cubicBezTo>
                    <a:pt x="1645" y="1"/>
                    <a:pt x="1085" y="32"/>
                    <a:pt x="831" y="522"/>
                  </a:cubicBezTo>
                  <a:cubicBezTo>
                    <a:pt x="831" y="522"/>
                    <a:pt x="499" y="122"/>
                    <a:pt x="1" y="42"/>
                  </a:cubicBezTo>
                  <a:lnTo>
                    <a:pt x="1" y="42"/>
                  </a:lnTo>
                  <a:cubicBezTo>
                    <a:pt x="1" y="43"/>
                    <a:pt x="621" y="393"/>
                    <a:pt x="841" y="852"/>
                  </a:cubicBezTo>
                  <a:cubicBezTo>
                    <a:pt x="841" y="852"/>
                    <a:pt x="1192" y="103"/>
                    <a:pt x="1811" y="2"/>
                  </a:cubicBezTo>
                  <a:cubicBezTo>
                    <a:pt x="1811" y="2"/>
                    <a:pt x="1800" y="1"/>
                    <a:pt x="1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30"/>
            <p:cNvSpPr/>
            <p:nvPr/>
          </p:nvSpPr>
          <p:spPr>
            <a:xfrm>
              <a:off x="5108936" y="4105826"/>
              <a:ext cx="501473" cy="418302"/>
            </a:xfrm>
            <a:custGeom>
              <a:rect b="b" l="l" r="r" t="t"/>
              <a:pathLst>
                <a:path extrusionOk="0" h="5301" w="6355">
                  <a:moveTo>
                    <a:pt x="3119" y="534"/>
                  </a:moveTo>
                  <a:lnTo>
                    <a:pt x="3981" y="1941"/>
                  </a:lnTo>
                  <a:lnTo>
                    <a:pt x="2296" y="1941"/>
                  </a:lnTo>
                  <a:lnTo>
                    <a:pt x="3119" y="534"/>
                  </a:lnTo>
                  <a:close/>
                  <a:moveTo>
                    <a:pt x="3105" y="1"/>
                  </a:moveTo>
                  <a:lnTo>
                    <a:pt x="1" y="5301"/>
                  </a:lnTo>
                  <a:lnTo>
                    <a:pt x="6355" y="5301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30"/>
            <p:cNvSpPr/>
            <p:nvPr/>
          </p:nvSpPr>
          <p:spPr>
            <a:xfrm>
              <a:off x="5290034" y="4147885"/>
              <a:ext cx="133042" cy="111105"/>
            </a:xfrm>
            <a:custGeom>
              <a:rect b="b" l="l" r="r" t="t"/>
              <a:pathLst>
                <a:path extrusionOk="0" h="1408" w="1686">
                  <a:moveTo>
                    <a:pt x="824" y="1"/>
                  </a:moveTo>
                  <a:lnTo>
                    <a:pt x="1" y="1408"/>
                  </a:lnTo>
                  <a:lnTo>
                    <a:pt x="1686" y="1408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1" name="Google Shape;3981;p30"/>
          <p:cNvSpPr txBox="1"/>
          <p:nvPr/>
        </p:nvSpPr>
        <p:spPr>
          <a:xfrm>
            <a:off x="597500" y="3253409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2" name="Google Shape;3982;p30"/>
          <p:cNvSpPr txBox="1"/>
          <p:nvPr/>
        </p:nvSpPr>
        <p:spPr>
          <a:xfrm>
            <a:off x="597500" y="136732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3" name="Google Shape;3983;p30"/>
          <p:cNvSpPr txBox="1"/>
          <p:nvPr/>
        </p:nvSpPr>
        <p:spPr>
          <a:xfrm>
            <a:off x="597500" y="97009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84" name="Google Shape;3984;p30"/>
          <p:cNvSpPr txBox="1"/>
          <p:nvPr/>
        </p:nvSpPr>
        <p:spPr>
          <a:xfrm>
            <a:off x="597500" y="287673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85" name="Google Shape;3985;p30"/>
          <p:cNvSpPr txBox="1"/>
          <p:nvPr/>
        </p:nvSpPr>
        <p:spPr>
          <a:xfrm>
            <a:off x="6621500" y="2400823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6" name="Google Shape;3986;p30"/>
          <p:cNvSpPr txBox="1"/>
          <p:nvPr/>
        </p:nvSpPr>
        <p:spPr>
          <a:xfrm>
            <a:off x="7239200" y="207956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87" name="Google Shape;3987;p30"/>
          <p:cNvSpPr txBox="1"/>
          <p:nvPr/>
        </p:nvSpPr>
        <p:spPr>
          <a:xfrm>
            <a:off x="7239200" y="378389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88" name="Google Shape;3988;p30"/>
          <p:cNvSpPr txBox="1"/>
          <p:nvPr/>
        </p:nvSpPr>
        <p:spPr>
          <a:xfrm>
            <a:off x="6621500" y="412017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89" name="Google Shape;3989;p30"/>
          <p:cNvCxnSpPr/>
          <p:nvPr/>
        </p:nvCxnSpPr>
        <p:spPr>
          <a:xfrm flipH="1" rot="10800000">
            <a:off x="2514700" y="1905375"/>
            <a:ext cx="1219500" cy="26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90" name="Google Shape;3990;p30"/>
          <p:cNvCxnSpPr/>
          <p:nvPr/>
        </p:nvCxnSpPr>
        <p:spPr>
          <a:xfrm flipH="1" rot="10800000">
            <a:off x="2514700" y="3791325"/>
            <a:ext cx="1219500" cy="2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91" name="Google Shape;3991;p30"/>
          <p:cNvCxnSpPr/>
          <p:nvPr/>
        </p:nvCxnSpPr>
        <p:spPr>
          <a:xfrm flipH="1" rot="10800000">
            <a:off x="5486500" y="2953125"/>
            <a:ext cx="1219500" cy="26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92" name="Google Shape;3992;p30"/>
          <p:cNvCxnSpPr/>
          <p:nvPr/>
        </p:nvCxnSpPr>
        <p:spPr>
          <a:xfrm flipH="1" rot="10800000">
            <a:off x="5486500" y="4658100"/>
            <a:ext cx="1219500" cy="26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7" name="Google Shape;3997;p31"/>
          <p:cNvGrpSpPr/>
          <p:nvPr/>
        </p:nvGrpSpPr>
        <p:grpSpPr>
          <a:xfrm>
            <a:off x="457097" y="1974575"/>
            <a:ext cx="3126399" cy="718003"/>
            <a:chOff x="457097" y="1974575"/>
            <a:chExt cx="3126399" cy="718003"/>
          </a:xfrm>
        </p:grpSpPr>
        <p:sp>
          <p:nvSpPr>
            <p:cNvPr id="3998" name="Google Shape;3998;p31"/>
            <p:cNvSpPr/>
            <p:nvPr/>
          </p:nvSpPr>
          <p:spPr>
            <a:xfrm flipH="1">
              <a:off x="3333748" y="2208702"/>
              <a:ext cx="249748" cy="250103"/>
            </a:xfrm>
            <a:custGeom>
              <a:rect b="b" l="l" r="r" t="t"/>
              <a:pathLst>
                <a:path extrusionOk="0" h="1440" w="1438">
                  <a:moveTo>
                    <a:pt x="719" y="1"/>
                  </a:moveTo>
                  <a:lnTo>
                    <a:pt x="0" y="720"/>
                  </a:lnTo>
                  <a:lnTo>
                    <a:pt x="719" y="1439"/>
                  </a:lnTo>
                  <a:lnTo>
                    <a:pt x="1438" y="72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31"/>
            <p:cNvSpPr/>
            <p:nvPr/>
          </p:nvSpPr>
          <p:spPr>
            <a:xfrm flipH="1">
              <a:off x="457097" y="1974575"/>
              <a:ext cx="3013228" cy="718003"/>
            </a:xfrm>
            <a:custGeom>
              <a:rect b="b" l="l" r="r" t="t"/>
              <a:pathLst>
                <a:path extrusionOk="0" h="4134" w="8870">
                  <a:moveTo>
                    <a:pt x="0" y="0"/>
                  </a:moveTo>
                  <a:lnTo>
                    <a:pt x="0" y="4134"/>
                  </a:lnTo>
                  <a:lnTo>
                    <a:pt x="8869" y="4134"/>
                  </a:lnTo>
                  <a:lnTo>
                    <a:pt x="8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0" name="Google Shape;4000;p31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01" name="Google Shape;4001;p31"/>
          <p:cNvSpPr/>
          <p:nvPr/>
        </p:nvSpPr>
        <p:spPr>
          <a:xfrm>
            <a:off x="5618087" y="2208702"/>
            <a:ext cx="249748" cy="250103"/>
          </a:xfrm>
          <a:custGeom>
            <a:rect b="b" l="l" r="r" t="t"/>
            <a:pathLst>
              <a:path extrusionOk="0" h="1440" w="1438">
                <a:moveTo>
                  <a:pt x="719" y="1"/>
                </a:moveTo>
                <a:lnTo>
                  <a:pt x="0" y="720"/>
                </a:lnTo>
                <a:lnTo>
                  <a:pt x="719" y="1439"/>
                </a:lnTo>
                <a:lnTo>
                  <a:pt x="1438" y="720"/>
                </a:lnTo>
                <a:lnTo>
                  <a:pt x="71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2" name="Google Shape;4002;p31"/>
          <p:cNvSpPr/>
          <p:nvPr/>
        </p:nvSpPr>
        <p:spPr>
          <a:xfrm>
            <a:off x="5731251" y="1974575"/>
            <a:ext cx="2943243" cy="718003"/>
          </a:xfrm>
          <a:custGeom>
            <a:rect b="b" l="l" r="r" t="t"/>
            <a:pathLst>
              <a:path extrusionOk="0" h="4134" w="8870">
                <a:moveTo>
                  <a:pt x="0" y="0"/>
                </a:moveTo>
                <a:lnTo>
                  <a:pt x="0" y="4134"/>
                </a:lnTo>
                <a:lnTo>
                  <a:pt x="8869" y="4134"/>
                </a:lnTo>
                <a:lnTo>
                  <a:pt x="88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3" name="Google Shape;4003;p31"/>
          <p:cNvSpPr/>
          <p:nvPr/>
        </p:nvSpPr>
        <p:spPr>
          <a:xfrm>
            <a:off x="5800454" y="2071492"/>
            <a:ext cx="548821" cy="548837"/>
          </a:xfrm>
          <a:custGeom>
            <a:rect b="b" l="l" r="r" t="t"/>
            <a:pathLst>
              <a:path extrusionOk="0" fill="none" h="3160" w="3160">
                <a:moveTo>
                  <a:pt x="3160" y="1580"/>
                </a:moveTo>
                <a:cubicBezTo>
                  <a:pt x="3160" y="2452"/>
                  <a:pt x="2452" y="3159"/>
                  <a:pt x="1580" y="3159"/>
                </a:cubicBezTo>
                <a:cubicBezTo>
                  <a:pt x="708" y="3159"/>
                  <a:pt x="1" y="2452"/>
                  <a:pt x="1" y="1580"/>
                </a:cubicBezTo>
                <a:cubicBezTo>
                  <a:pt x="1" y="708"/>
                  <a:pt x="708" y="1"/>
                  <a:pt x="1580" y="1"/>
                </a:cubicBezTo>
                <a:cubicBezTo>
                  <a:pt x="2452" y="1"/>
                  <a:pt x="3160" y="708"/>
                  <a:pt x="3160" y="1580"/>
                </a:cubicBezTo>
                <a:close/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4" name="Google Shape;4004;p31"/>
          <p:cNvGrpSpPr/>
          <p:nvPr/>
        </p:nvGrpSpPr>
        <p:grpSpPr>
          <a:xfrm>
            <a:off x="5904664" y="2185428"/>
            <a:ext cx="337636" cy="321139"/>
            <a:chOff x="5904664" y="2185428"/>
            <a:chExt cx="337636" cy="321139"/>
          </a:xfrm>
        </p:grpSpPr>
        <p:sp>
          <p:nvSpPr>
            <p:cNvPr id="4005" name="Google Shape;4005;p31"/>
            <p:cNvSpPr/>
            <p:nvPr/>
          </p:nvSpPr>
          <p:spPr>
            <a:xfrm>
              <a:off x="5918558" y="2185428"/>
              <a:ext cx="313314" cy="141725"/>
            </a:xfrm>
            <a:custGeom>
              <a:rect b="b" l="l" r="r" t="t"/>
              <a:pathLst>
                <a:path extrusionOk="0" h="816" w="1804">
                  <a:moveTo>
                    <a:pt x="902" y="1"/>
                  </a:moveTo>
                  <a:cubicBezTo>
                    <a:pt x="499" y="1"/>
                    <a:pt x="145" y="259"/>
                    <a:pt x="22" y="642"/>
                  </a:cubicBezTo>
                  <a:cubicBezTo>
                    <a:pt x="0" y="712"/>
                    <a:pt x="38" y="787"/>
                    <a:pt x="108" y="809"/>
                  </a:cubicBezTo>
                  <a:cubicBezTo>
                    <a:pt x="121" y="813"/>
                    <a:pt x="134" y="815"/>
                    <a:pt x="147" y="815"/>
                  </a:cubicBezTo>
                  <a:cubicBezTo>
                    <a:pt x="203" y="815"/>
                    <a:pt x="256" y="779"/>
                    <a:pt x="274" y="723"/>
                  </a:cubicBezTo>
                  <a:cubicBezTo>
                    <a:pt x="360" y="448"/>
                    <a:pt x="614" y="264"/>
                    <a:pt x="902" y="264"/>
                  </a:cubicBezTo>
                  <a:cubicBezTo>
                    <a:pt x="1189" y="264"/>
                    <a:pt x="1441" y="449"/>
                    <a:pt x="1530" y="723"/>
                  </a:cubicBezTo>
                  <a:cubicBezTo>
                    <a:pt x="1547" y="779"/>
                    <a:pt x="1599" y="815"/>
                    <a:pt x="1655" y="815"/>
                  </a:cubicBezTo>
                  <a:cubicBezTo>
                    <a:pt x="1668" y="815"/>
                    <a:pt x="1681" y="813"/>
                    <a:pt x="1696" y="809"/>
                  </a:cubicBezTo>
                  <a:cubicBezTo>
                    <a:pt x="1765" y="786"/>
                    <a:pt x="1803" y="712"/>
                    <a:pt x="1782" y="642"/>
                  </a:cubicBezTo>
                  <a:cubicBezTo>
                    <a:pt x="1659" y="259"/>
                    <a:pt x="1305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31"/>
            <p:cNvSpPr/>
            <p:nvPr/>
          </p:nvSpPr>
          <p:spPr>
            <a:xfrm>
              <a:off x="5917169" y="2361195"/>
              <a:ext cx="315225" cy="145372"/>
            </a:xfrm>
            <a:custGeom>
              <a:rect b="b" l="l" r="r" t="t"/>
              <a:pathLst>
                <a:path extrusionOk="0" h="837" w="1815">
                  <a:moveTo>
                    <a:pt x="1666" y="0"/>
                  </a:moveTo>
                  <a:cubicBezTo>
                    <a:pt x="1609" y="0"/>
                    <a:pt x="1557" y="37"/>
                    <a:pt x="1540" y="95"/>
                  </a:cubicBezTo>
                  <a:cubicBezTo>
                    <a:pt x="1459" y="376"/>
                    <a:pt x="1198" y="572"/>
                    <a:pt x="907" y="572"/>
                  </a:cubicBezTo>
                  <a:cubicBezTo>
                    <a:pt x="615" y="572"/>
                    <a:pt x="354" y="375"/>
                    <a:pt x="274" y="95"/>
                  </a:cubicBezTo>
                  <a:cubicBezTo>
                    <a:pt x="257" y="38"/>
                    <a:pt x="204" y="1"/>
                    <a:pt x="147" y="1"/>
                  </a:cubicBezTo>
                  <a:cubicBezTo>
                    <a:pt x="135" y="1"/>
                    <a:pt x="123" y="2"/>
                    <a:pt x="111" y="6"/>
                  </a:cubicBezTo>
                  <a:cubicBezTo>
                    <a:pt x="41" y="25"/>
                    <a:pt x="0" y="99"/>
                    <a:pt x="21" y="170"/>
                  </a:cubicBezTo>
                  <a:cubicBezTo>
                    <a:pt x="134" y="563"/>
                    <a:pt x="499" y="837"/>
                    <a:pt x="909" y="837"/>
                  </a:cubicBezTo>
                  <a:cubicBezTo>
                    <a:pt x="1318" y="837"/>
                    <a:pt x="1682" y="562"/>
                    <a:pt x="1794" y="170"/>
                  </a:cubicBezTo>
                  <a:cubicBezTo>
                    <a:pt x="1814" y="99"/>
                    <a:pt x="1774" y="26"/>
                    <a:pt x="1704" y="6"/>
                  </a:cubicBezTo>
                  <a:cubicBezTo>
                    <a:pt x="1691" y="2"/>
                    <a:pt x="1678" y="0"/>
                    <a:pt x="1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31"/>
            <p:cNvSpPr/>
            <p:nvPr/>
          </p:nvSpPr>
          <p:spPr>
            <a:xfrm>
              <a:off x="6152335" y="2267059"/>
              <a:ext cx="89965" cy="74162"/>
            </a:xfrm>
            <a:custGeom>
              <a:rect b="b" l="l" r="r" t="t"/>
              <a:pathLst>
                <a:path extrusionOk="0" h="427" w="518">
                  <a:moveTo>
                    <a:pt x="517" y="0"/>
                  </a:moveTo>
                  <a:lnTo>
                    <a:pt x="1" y="169"/>
                  </a:lnTo>
                  <a:lnTo>
                    <a:pt x="1" y="170"/>
                  </a:lnTo>
                  <a:lnTo>
                    <a:pt x="370" y="426"/>
                  </a:lnTo>
                  <a:lnTo>
                    <a:pt x="518" y="1"/>
                  </a:lnTo>
                  <a:cubicBezTo>
                    <a:pt x="518" y="0"/>
                    <a:pt x="517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31"/>
            <p:cNvSpPr/>
            <p:nvPr/>
          </p:nvSpPr>
          <p:spPr>
            <a:xfrm>
              <a:off x="5904664" y="2346432"/>
              <a:ext cx="83365" cy="77462"/>
            </a:xfrm>
            <a:custGeom>
              <a:rect b="b" l="l" r="r" t="t"/>
              <a:pathLst>
                <a:path extrusionOk="0" h="446" w="480">
                  <a:moveTo>
                    <a:pt x="70" y="0"/>
                  </a:moveTo>
                  <a:cubicBezTo>
                    <a:pt x="70" y="0"/>
                    <a:pt x="70" y="0"/>
                    <a:pt x="70" y="1"/>
                  </a:cubicBezTo>
                  <a:cubicBezTo>
                    <a:pt x="71" y="0"/>
                    <a:pt x="71" y="0"/>
                    <a:pt x="70" y="0"/>
                  </a:cubicBezTo>
                  <a:close/>
                  <a:moveTo>
                    <a:pt x="70" y="1"/>
                  </a:moveTo>
                  <a:lnTo>
                    <a:pt x="1" y="445"/>
                  </a:lnTo>
                  <a:cubicBezTo>
                    <a:pt x="1" y="445"/>
                    <a:pt x="1" y="445"/>
                    <a:pt x="1" y="445"/>
                  </a:cubicBezTo>
                  <a:cubicBezTo>
                    <a:pt x="1" y="445"/>
                    <a:pt x="1" y="445"/>
                    <a:pt x="2" y="445"/>
                  </a:cubicBezTo>
                  <a:lnTo>
                    <a:pt x="479" y="188"/>
                  </a:lnTo>
                  <a:lnTo>
                    <a:pt x="479" y="186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9" name="Google Shape;4009;p31"/>
          <p:cNvGrpSpPr/>
          <p:nvPr/>
        </p:nvGrpSpPr>
        <p:grpSpPr>
          <a:xfrm>
            <a:off x="5618087" y="3779672"/>
            <a:ext cx="3056407" cy="718177"/>
            <a:chOff x="5618087" y="3779672"/>
            <a:chExt cx="3056407" cy="718177"/>
          </a:xfrm>
        </p:grpSpPr>
        <p:sp>
          <p:nvSpPr>
            <p:cNvPr id="4010" name="Google Shape;4010;p31"/>
            <p:cNvSpPr/>
            <p:nvPr/>
          </p:nvSpPr>
          <p:spPr>
            <a:xfrm>
              <a:off x="5618087" y="4013961"/>
              <a:ext cx="249748" cy="249755"/>
            </a:xfrm>
            <a:custGeom>
              <a:rect b="b" l="l" r="r" t="t"/>
              <a:pathLst>
                <a:path extrusionOk="0" h="1438" w="1438">
                  <a:moveTo>
                    <a:pt x="719" y="0"/>
                  </a:moveTo>
                  <a:lnTo>
                    <a:pt x="0" y="719"/>
                  </a:lnTo>
                  <a:lnTo>
                    <a:pt x="719" y="1438"/>
                  </a:lnTo>
                  <a:lnTo>
                    <a:pt x="1438" y="719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31"/>
            <p:cNvSpPr/>
            <p:nvPr/>
          </p:nvSpPr>
          <p:spPr>
            <a:xfrm>
              <a:off x="5731251" y="3779672"/>
              <a:ext cx="2943243" cy="718177"/>
            </a:xfrm>
            <a:custGeom>
              <a:rect b="b" l="l" r="r" t="t"/>
              <a:pathLst>
                <a:path extrusionOk="0" h="4135" w="8870">
                  <a:moveTo>
                    <a:pt x="0" y="1"/>
                  </a:moveTo>
                  <a:lnTo>
                    <a:pt x="0" y="4134"/>
                  </a:lnTo>
                  <a:lnTo>
                    <a:pt x="8869" y="4134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2" name="Google Shape;4012;p31"/>
          <p:cNvSpPr/>
          <p:nvPr/>
        </p:nvSpPr>
        <p:spPr>
          <a:xfrm>
            <a:off x="5764328" y="3841841"/>
            <a:ext cx="620550" cy="620568"/>
          </a:xfrm>
          <a:custGeom>
            <a:rect b="b" l="l" r="r" t="t"/>
            <a:pathLst>
              <a:path extrusionOk="0" fill="none" h="3573" w="3573">
                <a:moveTo>
                  <a:pt x="2937" y="636"/>
                </a:moveTo>
                <a:cubicBezTo>
                  <a:pt x="3572" y="1272"/>
                  <a:pt x="3572" y="2302"/>
                  <a:pt x="2937" y="2937"/>
                </a:cubicBezTo>
                <a:cubicBezTo>
                  <a:pt x="2301" y="3573"/>
                  <a:pt x="1271" y="3573"/>
                  <a:pt x="636" y="2937"/>
                </a:cubicBezTo>
                <a:cubicBezTo>
                  <a:pt x="0" y="2302"/>
                  <a:pt x="0" y="1272"/>
                  <a:pt x="636" y="636"/>
                </a:cubicBezTo>
                <a:cubicBezTo>
                  <a:pt x="1271" y="1"/>
                  <a:pt x="2301" y="1"/>
                  <a:pt x="2937" y="636"/>
                </a:cubicBezTo>
                <a:close/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3" name="Google Shape;4013;p31"/>
          <p:cNvSpPr/>
          <p:nvPr/>
        </p:nvSpPr>
        <p:spPr>
          <a:xfrm>
            <a:off x="5942874" y="3990861"/>
            <a:ext cx="263469" cy="240029"/>
          </a:xfrm>
          <a:custGeom>
            <a:rect b="b" l="l" r="r" t="t"/>
            <a:pathLst>
              <a:path extrusionOk="0" h="1382" w="1517">
                <a:moveTo>
                  <a:pt x="758" y="0"/>
                </a:moveTo>
                <a:cubicBezTo>
                  <a:pt x="581" y="0"/>
                  <a:pt x="405" y="68"/>
                  <a:pt x="270" y="203"/>
                </a:cubicBezTo>
                <a:cubicBezTo>
                  <a:pt x="0" y="472"/>
                  <a:pt x="0" y="910"/>
                  <a:pt x="270" y="1179"/>
                </a:cubicBezTo>
                <a:cubicBezTo>
                  <a:pt x="405" y="1314"/>
                  <a:pt x="581" y="1382"/>
                  <a:pt x="758" y="1382"/>
                </a:cubicBezTo>
                <a:cubicBezTo>
                  <a:pt x="935" y="1382"/>
                  <a:pt x="1112" y="1314"/>
                  <a:pt x="1247" y="1179"/>
                </a:cubicBezTo>
                <a:cubicBezTo>
                  <a:pt x="1517" y="910"/>
                  <a:pt x="1517" y="472"/>
                  <a:pt x="1247" y="203"/>
                </a:cubicBezTo>
                <a:cubicBezTo>
                  <a:pt x="1112" y="68"/>
                  <a:pt x="935" y="0"/>
                  <a:pt x="75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4" name="Google Shape;4014;p31"/>
          <p:cNvSpPr/>
          <p:nvPr/>
        </p:nvSpPr>
        <p:spPr>
          <a:xfrm>
            <a:off x="6027110" y="4219602"/>
            <a:ext cx="95523" cy="109420"/>
          </a:xfrm>
          <a:custGeom>
            <a:rect b="b" l="l" r="r" t="t"/>
            <a:pathLst>
              <a:path extrusionOk="0" h="630" w="550">
                <a:moveTo>
                  <a:pt x="0" y="0"/>
                </a:moveTo>
                <a:lnTo>
                  <a:pt x="0" y="354"/>
                </a:lnTo>
                <a:cubicBezTo>
                  <a:pt x="0" y="507"/>
                  <a:pt x="123" y="629"/>
                  <a:pt x="276" y="629"/>
                </a:cubicBezTo>
                <a:cubicBezTo>
                  <a:pt x="427" y="629"/>
                  <a:pt x="550" y="507"/>
                  <a:pt x="550" y="354"/>
                </a:cubicBezTo>
                <a:lnTo>
                  <a:pt x="5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5" name="Google Shape;4015;p31"/>
          <p:cNvSpPr/>
          <p:nvPr/>
        </p:nvSpPr>
        <p:spPr>
          <a:xfrm>
            <a:off x="6019294" y="4237144"/>
            <a:ext cx="111327" cy="16152"/>
          </a:xfrm>
          <a:custGeom>
            <a:rect b="b" l="l" r="r" t="t"/>
            <a:pathLst>
              <a:path extrusionOk="0" h="93" w="64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2"/>
                  <a:pt x="21" y="93"/>
                  <a:pt x="47" y="93"/>
                </a:cubicBezTo>
                <a:lnTo>
                  <a:pt x="595" y="93"/>
                </a:lnTo>
                <a:cubicBezTo>
                  <a:pt x="619" y="93"/>
                  <a:pt x="641" y="72"/>
                  <a:pt x="641" y="47"/>
                </a:cubicBezTo>
                <a:cubicBezTo>
                  <a:pt x="641" y="21"/>
                  <a:pt x="621" y="0"/>
                  <a:pt x="5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6" name="Google Shape;4016;p31"/>
          <p:cNvSpPr/>
          <p:nvPr/>
        </p:nvSpPr>
        <p:spPr>
          <a:xfrm>
            <a:off x="6019294" y="4269970"/>
            <a:ext cx="111327" cy="16152"/>
          </a:xfrm>
          <a:custGeom>
            <a:rect b="b" l="l" r="r" t="t"/>
            <a:pathLst>
              <a:path extrusionOk="0" h="93" w="641">
                <a:moveTo>
                  <a:pt x="47" y="1"/>
                </a:moveTo>
                <a:cubicBezTo>
                  <a:pt x="21" y="1"/>
                  <a:pt x="0" y="21"/>
                  <a:pt x="0" y="47"/>
                </a:cubicBezTo>
                <a:cubicBezTo>
                  <a:pt x="0" y="72"/>
                  <a:pt x="21" y="93"/>
                  <a:pt x="47" y="93"/>
                </a:cubicBezTo>
                <a:lnTo>
                  <a:pt x="595" y="93"/>
                </a:lnTo>
                <a:cubicBezTo>
                  <a:pt x="619" y="93"/>
                  <a:pt x="641" y="72"/>
                  <a:pt x="641" y="47"/>
                </a:cubicBezTo>
                <a:cubicBezTo>
                  <a:pt x="641" y="21"/>
                  <a:pt x="621" y="1"/>
                  <a:pt x="5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7" name="Google Shape;4017;p31"/>
          <p:cNvSpPr/>
          <p:nvPr/>
        </p:nvSpPr>
        <p:spPr>
          <a:xfrm>
            <a:off x="5618087" y="3111331"/>
            <a:ext cx="249748" cy="249929"/>
          </a:xfrm>
          <a:custGeom>
            <a:rect b="b" l="l" r="r" t="t"/>
            <a:pathLst>
              <a:path extrusionOk="0" h="1439" w="1438">
                <a:moveTo>
                  <a:pt x="719" y="1"/>
                </a:moveTo>
                <a:lnTo>
                  <a:pt x="0" y="720"/>
                </a:lnTo>
                <a:lnTo>
                  <a:pt x="719" y="1438"/>
                </a:lnTo>
                <a:lnTo>
                  <a:pt x="1438" y="720"/>
                </a:lnTo>
                <a:lnTo>
                  <a:pt x="7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8" name="Google Shape;4018;p31"/>
          <p:cNvSpPr/>
          <p:nvPr/>
        </p:nvSpPr>
        <p:spPr>
          <a:xfrm>
            <a:off x="5731251" y="2877211"/>
            <a:ext cx="2943243" cy="718003"/>
          </a:xfrm>
          <a:custGeom>
            <a:rect b="b" l="l" r="r" t="t"/>
            <a:pathLst>
              <a:path extrusionOk="0" h="4134" w="8870">
                <a:moveTo>
                  <a:pt x="0" y="0"/>
                </a:moveTo>
                <a:lnTo>
                  <a:pt x="0" y="4134"/>
                </a:lnTo>
                <a:lnTo>
                  <a:pt x="8869" y="4134"/>
                </a:lnTo>
                <a:lnTo>
                  <a:pt x="88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9" name="Google Shape;4019;p31"/>
          <p:cNvSpPr/>
          <p:nvPr/>
        </p:nvSpPr>
        <p:spPr>
          <a:xfrm>
            <a:off x="5797849" y="2965438"/>
            <a:ext cx="563931" cy="563947"/>
          </a:xfrm>
          <a:custGeom>
            <a:rect b="b" l="l" r="r" t="t"/>
            <a:pathLst>
              <a:path extrusionOk="0" fill="none" h="3247" w="3247">
                <a:moveTo>
                  <a:pt x="3246" y="1623"/>
                </a:moveTo>
                <a:cubicBezTo>
                  <a:pt x="3246" y="2520"/>
                  <a:pt x="2520" y="3246"/>
                  <a:pt x="1623" y="3246"/>
                </a:cubicBezTo>
                <a:cubicBezTo>
                  <a:pt x="727" y="3246"/>
                  <a:pt x="1" y="2520"/>
                  <a:pt x="1" y="1623"/>
                </a:cubicBezTo>
                <a:cubicBezTo>
                  <a:pt x="1" y="727"/>
                  <a:pt x="727" y="1"/>
                  <a:pt x="1623" y="1"/>
                </a:cubicBezTo>
                <a:cubicBezTo>
                  <a:pt x="2520" y="1"/>
                  <a:pt x="3246" y="727"/>
                  <a:pt x="3246" y="1623"/>
                </a:cubicBezTo>
                <a:close/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0" name="Google Shape;4020;p31"/>
          <p:cNvSpPr/>
          <p:nvPr/>
        </p:nvSpPr>
        <p:spPr>
          <a:xfrm>
            <a:off x="5948432" y="3080416"/>
            <a:ext cx="175241" cy="262782"/>
          </a:xfrm>
          <a:custGeom>
            <a:rect b="b" l="l" r="r" t="t"/>
            <a:pathLst>
              <a:path extrusionOk="0" h="1513" w="1009">
                <a:moveTo>
                  <a:pt x="505" y="1"/>
                </a:moveTo>
                <a:cubicBezTo>
                  <a:pt x="505" y="1"/>
                  <a:pt x="0" y="735"/>
                  <a:pt x="0" y="1013"/>
                </a:cubicBezTo>
                <a:cubicBezTo>
                  <a:pt x="0" y="1269"/>
                  <a:pt x="193" y="1480"/>
                  <a:pt x="439" y="1513"/>
                </a:cubicBezTo>
                <a:cubicBezTo>
                  <a:pt x="437" y="1446"/>
                  <a:pt x="435" y="1376"/>
                  <a:pt x="435" y="1301"/>
                </a:cubicBezTo>
                <a:cubicBezTo>
                  <a:pt x="435" y="956"/>
                  <a:pt x="505" y="676"/>
                  <a:pt x="505" y="676"/>
                </a:cubicBezTo>
                <a:cubicBezTo>
                  <a:pt x="505" y="676"/>
                  <a:pt x="573" y="956"/>
                  <a:pt x="573" y="1301"/>
                </a:cubicBezTo>
                <a:cubicBezTo>
                  <a:pt x="573" y="1376"/>
                  <a:pt x="572" y="1447"/>
                  <a:pt x="570" y="1513"/>
                </a:cubicBezTo>
                <a:cubicBezTo>
                  <a:pt x="817" y="1480"/>
                  <a:pt x="1008" y="1269"/>
                  <a:pt x="1008" y="1013"/>
                </a:cubicBezTo>
                <a:cubicBezTo>
                  <a:pt x="1007" y="735"/>
                  <a:pt x="505" y="1"/>
                  <a:pt x="5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1" name="Google Shape;4021;p31"/>
          <p:cNvSpPr/>
          <p:nvPr/>
        </p:nvSpPr>
        <p:spPr>
          <a:xfrm>
            <a:off x="6028152" y="3202689"/>
            <a:ext cx="183056" cy="175767"/>
          </a:xfrm>
          <a:custGeom>
            <a:rect b="b" l="l" r="r" t="t"/>
            <a:pathLst>
              <a:path extrusionOk="0" h="1012" w="1054">
                <a:moveTo>
                  <a:pt x="1053" y="0"/>
                </a:moveTo>
                <a:cubicBezTo>
                  <a:pt x="1045" y="3"/>
                  <a:pt x="326" y="139"/>
                  <a:pt x="164" y="299"/>
                </a:cubicBezTo>
                <a:cubicBezTo>
                  <a:pt x="16" y="447"/>
                  <a:pt x="1" y="683"/>
                  <a:pt x="130" y="850"/>
                </a:cubicBezTo>
                <a:cubicBezTo>
                  <a:pt x="168" y="807"/>
                  <a:pt x="209" y="765"/>
                  <a:pt x="251" y="723"/>
                </a:cubicBezTo>
                <a:cubicBezTo>
                  <a:pt x="451" y="524"/>
                  <a:pt x="654" y="399"/>
                  <a:pt x="658" y="395"/>
                </a:cubicBezTo>
                <a:lnTo>
                  <a:pt x="658" y="395"/>
                </a:lnTo>
                <a:cubicBezTo>
                  <a:pt x="655" y="399"/>
                  <a:pt x="530" y="604"/>
                  <a:pt x="332" y="802"/>
                </a:cubicBezTo>
                <a:cubicBezTo>
                  <a:pt x="290" y="845"/>
                  <a:pt x="247" y="886"/>
                  <a:pt x="205" y="924"/>
                </a:cubicBezTo>
                <a:cubicBezTo>
                  <a:pt x="278" y="981"/>
                  <a:pt x="369" y="1011"/>
                  <a:pt x="461" y="1011"/>
                </a:cubicBezTo>
                <a:cubicBezTo>
                  <a:pt x="573" y="1011"/>
                  <a:pt x="677" y="968"/>
                  <a:pt x="756" y="891"/>
                </a:cubicBezTo>
                <a:cubicBezTo>
                  <a:pt x="916" y="729"/>
                  <a:pt x="1053" y="8"/>
                  <a:pt x="10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2" name="Google Shape;4022;p31"/>
          <p:cNvSpPr/>
          <p:nvPr/>
        </p:nvSpPr>
        <p:spPr>
          <a:xfrm>
            <a:off x="6028152" y="3202341"/>
            <a:ext cx="183403" cy="176461"/>
          </a:xfrm>
          <a:custGeom>
            <a:rect b="b" l="l" r="r" t="t"/>
            <a:pathLst>
              <a:path extrusionOk="0" h="1016" w="1056">
                <a:moveTo>
                  <a:pt x="649" y="405"/>
                </a:moveTo>
                <a:cubicBezTo>
                  <a:pt x="633" y="416"/>
                  <a:pt x="598" y="439"/>
                  <a:pt x="552" y="472"/>
                </a:cubicBezTo>
                <a:lnTo>
                  <a:pt x="552" y="472"/>
                </a:lnTo>
                <a:cubicBezTo>
                  <a:pt x="598" y="439"/>
                  <a:pt x="633" y="416"/>
                  <a:pt x="649" y="405"/>
                </a:cubicBezTo>
                <a:close/>
                <a:moveTo>
                  <a:pt x="1055" y="0"/>
                </a:moveTo>
                <a:cubicBezTo>
                  <a:pt x="1053" y="0"/>
                  <a:pt x="870" y="35"/>
                  <a:pt x="671" y="89"/>
                </a:cubicBezTo>
                <a:cubicBezTo>
                  <a:pt x="487" y="139"/>
                  <a:pt x="249" y="215"/>
                  <a:pt x="164" y="300"/>
                </a:cubicBezTo>
                <a:cubicBezTo>
                  <a:pt x="16" y="449"/>
                  <a:pt x="1" y="685"/>
                  <a:pt x="129" y="852"/>
                </a:cubicBezTo>
                <a:lnTo>
                  <a:pt x="130" y="853"/>
                </a:lnTo>
                <a:lnTo>
                  <a:pt x="132" y="852"/>
                </a:lnTo>
                <a:cubicBezTo>
                  <a:pt x="132" y="852"/>
                  <a:pt x="132" y="851"/>
                  <a:pt x="132" y="851"/>
                </a:cubicBezTo>
                <a:lnTo>
                  <a:pt x="132" y="851"/>
                </a:lnTo>
                <a:cubicBezTo>
                  <a:pt x="132" y="851"/>
                  <a:pt x="132" y="852"/>
                  <a:pt x="133" y="852"/>
                </a:cubicBezTo>
                <a:cubicBezTo>
                  <a:pt x="169" y="811"/>
                  <a:pt x="210" y="768"/>
                  <a:pt x="254" y="725"/>
                </a:cubicBezTo>
                <a:cubicBezTo>
                  <a:pt x="364" y="615"/>
                  <a:pt x="474" y="528"/>
                  <a:pt x="552" y="472"/>
                </a:cubicBezTo>
                <a:lnTo>
                  <a:pt x="552" y="472"/>
                </a:lnTo>
                <a:cubicBezTo>
                  <a:pt x="474" y="528"/>
                  <a:pt x="362" y="615"/>
                  <a:pt x="252" y="725"/>
                </a:cubicBezTo>
                <a:cubicBezTo>
                  <a:pt x="211" y="767"/>
                  <a:pt x="170" y="808"/>
                  <a:pt x="132" y="851"/>
                </a:cubicBezTo>
                <a:lnTo>
                  <a:pt x="132" y="851"/>
                </a:lnTo>
                <a:cubicBezTo>
                  <a:pt x="6" y="687"/>
                  <a:pt x="17" y="453"/>
                  <a:pt x="168" y="301"/>
                </a:cubicBezTo>
                <a:cubicBezTo>
                  <a:pt x="328" y="139"/>
                  <a:pt x="1054" y="4"/>
                  <a:pt x="1055" y="4"/>
                </a:cubicBezTo>
                <a:lnTo>
                  <a:pt x="1055" y="4"/>
                </a:lnTo>
                <a:cubicBezTo>
                  <a:pt x="1055" y="4"/>
                  <a:pt x="994" y="327"/>
                  <a:pt x="906" y="590"/>
                </a:cubicBezTo>
                <a:lnTo>
                  <a:pt x="906" y="590"/>
                </a:lnTo>
                <a:cubicBezTo>
                  <a:pt x="929" y="522"/>
                  <a:pt x="950" y="451"/>
                  <a:pt x="968" y="386"/>
                </a:cubicBezTo>
                <a:cubicBezTo>
                  <a:pt x="1022" y="187"/>
                  <a:pt x="1056" y="5"/>
                  <a:pt x="1056" y="2"/>
                </a:cubicBezTo>
                <a:lnTo>
                  <a:pt x="1056" y="0"/>
                </a:lnTo>
                <a:close/>
                <a:moveTo>
                  <a:pt x="906" y="590"/>
                </a:moveTo>
                <a:cubicBezTo>
                  <a:pt x="863" y="718"/>
                  <a:pt x="811" y="837"/>
                  <a:pt x="757" y="893"/>
                </a:cubicBezTo>
                <a:cubicBezTo>
                  <a:pt x="811" y="838"/>
                  <a:pt x="862" y="722"/>
                  <a:pt x="906" y="590"/>
                </a:cubicBezTo>
                <a:close/>
                <a:moveTo>
                  <a:pt x="757" y="893"/>
                </a:moveTo>
                <a:cubicBezTo>
                  <a:pt x="735" y="914"/>
                  <a:pt x="712" y="932"/>
                  <a:pt x="688" y="948"/>
                </a:cubicBezTo>
                <a:lnTo>
                  <a:pt x="688" y="948"/>
                </a:lnTo>
                <a:cubicBezTo>
                  <a:pt x="712" y="933"/>
                  <a:pt x="735" y="914"/>
                  <a:pt x="757" y="893"/>
                </a:cubicBezTo>
                <a:close/>
                <a:moveTo>
                  <a:pt x="661" y="398"/>
                </a:moveTo>
                <a:cubicBezTo>
                  <a:pt x="661" y="398"/>
                  <a:pt x="659" y="400"/>
                  <a:pt x="655" y="402"/>
                </a:cubicBezTo>
                <a:lnTo>
                  <a:pt x="655" y="402"/>
                </a:lnTo>
                <a:cubicBezTo>
                  <a:pt x="655" y="402"/>
                  <a:pt x="655" y="402"/>
                  <a:pt x="655" y="402"/>
                </a:cubicBezTo>
                <a:lnTo>
                  <a:pt x="655" y="402"/>
                </a:lnTo>
                <a:cubicBezTo>
                  <a:pt x="654" y="403"/>
                  <a:pt x="652" y="404"/>
                  <a:pt x="649" y="405"/>
                </a:cubicBezTo>
                <a:lnTo>
                  <a:pt x="649" y="405"/>
                </a:lnTo>
                <a:cubicBezTo>
                  <a:pt x="652" y="404"/>
                  <a:pt x="654" y="403"/>
                  <a:pt x="655" y="402"/>
                </a:cubicBezTo>
                <a:lnTo>
                  <a:pt x="655" y="402"/>
                </a:lnTo>
                <a:cubicBezTo>
                  <a:pt x="636" y="434"/>
                  <a:pt x="516" y="620"/>
                  <a:pt x="332" y="804"/>
                </a:cubicBezTo>
                <a:cubicBezTo>
                  <a:pt x="290" y="847"/>
                  <a:pt x="247" y="888"/>
                  <a:pt x="205" y="925"/>
                </a:cubicBezTo>
                <a:lnTo>
                  <a:pt x="204" y="926"/>
                </a:lnTo>
                <a:lnTo>
                  <a:pt x="205" y="928"/>
                </a:lnTo>
                <a:cubicBezTo>
                  <a:pt x="278" y="985"/>
                  <a:pt x="369" y="1015"/>
                  <a:pt x="461" y="1015"/>
                </a:cubicBezTo>
                <a:cubicBezTo>
                  <a:pt x="543" y="1015"/>
                  <a:pt x="620" y="992"/>
                  <a:pt x="688" y="948"/>
                </a:cubicBezTo>
                <a:lnTo>
                  <a:pt x="688" y="948"/>
                </a:lnTo>
                <a:cubicBezTo>
                  <a:pt x="619" y="992"/>
                  <a:pt x="541" y="1013"/>
                  <a:pt x="462" y="1013"/>
                </a:cubicBezTo>
                <a:cubicBezTo>
                  <a:pt x="373" y="1013"/>
                  <a:pt x="282" y="985"/>
                  <a:pt x="208" y="926"/>
                </a:cubicBezTo>
                <a:cubicBezTo>
                  <a:pt x="249" y="890"/>
                  <a:pt x="291" y="849"/>
                  <a:pt x="334" y="806"/>
                </a:cubicBezTo>
                <a:cubicBezTo>
                  <a:pt x="537" y="603"/>
                  <a:pt x="661" y="399"/>
                  <a:pt x="661" y="3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3" name="Google Shape;4023;p31"/>
          <p:cNvGrpSpPr/>
          <p:nvPr/>
        </p:nvGrpSpPr>
        <p:grpSpPr>
          <a:xfrm>
            <a:off x="2979023" y="2226853"/>
            <a:ext cx="278381" cy="253553"/>
            <a:chOff x="8882129" y="2220978"/>
            <a:chExt cx="222260" cy="202438"/>
          </a:xfrm>
        </p:grpSpPr>
        <p:sp>
          <p:nvSpPr>
            <p:cNvPr id="4024" name="Google Shape;4024;p31"/>
            <p:cNvSpPr/>
            <p:nvPr/>
          </p:nvSpPr>
          <p:spPr>
            <a:xfrm>
              <a:off x="8956165" y="2348760"/>
              <a:ext cx="74655" cy="74656"/>
            </a:xfrm>
            <a:custGeom>
              <a:rect b="b" l="l" r="r" t="t"/>
              <a:pathLst>
                <a:path extrusionOk="0" h="482" w="482">
                  <a:moveTo>
                    <a:pt x="241" y="1"/>
                  </a:moveTo>
                  <a:cubicBezTo>
                    <a:pt x="108" y="1"/>
                    <a:pt x="0" y="108"/>
                    <a:pt x="0" y="241"/>
                  </a:cubicBezTo>
                  <a:cubicBezTo>
                    <a:pt x="0" y="374"/>
                    <a:pt x="108" y="482"/>
                    <a:pt x="241" y="482"/>
                  </a:cubicBezTo>
                  <a:cubicBezTo>
                    <a:pt x="374" y="482"/>
                    <a:pt x="481" y="374"/>
                    <a:pt x="481" y="241"/>
                  </a:cubicBezTo>
                  <a:cubicBezTo>
                    <a:pt x="481" y="108"/>
                    <a:pt x="374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31"/>
            <p:cNvSpPr/>
            <p:nvPr/>
          </p:nvSpPr>
          <p:spPr>
            <a:xfrm>
              <a:off x="8922400" y="2280454"/>
              <a:ext cx="142030" cy="48015"/>
            </a:xfrm>
            <a:custGeom>
              <a:rect b="b" l="l" r="r" t="t"/>
              <a:pathLst>
                <a:path extrusionOk="0" h="310" w="917">
                  <a:moveTo>
                    <a:pt x="458" y="1"/>
                  </a:moveTo>
                  <a:cubicBezTo>
                    <a:pt x="303" y="1"/>
                    <a:pt x="160" y="53"/>
                    <a:pt x="44" y="141"/>
                  </a:cubicBezTo>
                  <a:cubicBezTo>
                    <a:pt x="1" y="175"/>
                    <a:pt x="0" y="242"/>
                    <a:pt x="39" y="282"/>
                  </a:cubicBezTo>
                  <a:cubicBezTo>
                    <a:pt x="57" y="301"/>
                    <a:pt x="81" y="310"/>
                    <a:pt x="105" y="310"/>
                  </a:cubicBezTo>
                  <a:cubicBezTo>
                    <a:pt x="127" y="310"/>
                    <a:pt x="149" y="303"/>
                    <a:pt x="167" y="289"/>
                  </a:cubicBezTo>
                  <a:cubicBezTo>
                    <a:pt x="249" y="227"/>
                    <a:pt x="350" y="191"/>
                    <a:pt x="459" y="191"/>
                  </a:cubicBezTo>
                  <a:cubicBezTo>
                    <a:pt x="569" y="191"/>
                    <a:pt x="669" y="227"/>
                    <a:pt x="750" y="289"/>
                  </a:cubicBezTo>
                  <a:cubicBezTo>
                    <a:pt x="769" y="303"/>
                    <a:pt x="791" y="310"/>
                    <a:pt x="812" y="310"/>
                  </a:cubicBezTo>
                  <a:cubicBezTo>
                    <a:pt x="836" y="310"/>
                    <a:pt x="859" y="301"/>
                    <a:pt x="877" y="282"/>
                  </a:cubicBezTo>
                  <a:cubicBezTo>
                    <a:pt x="917" y="242"/>
                    <a:pt x="915" y="176"/>
                    <a:pt x="871" y="141"/>
                  </a:cubicBezTo>
                  <a:cubicBezTo>
                    <a:pt x="755" y="53"/>
                    <a:pt x="613" y="1"/>
                    <a:pt x="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31"/>
            <p:cNvSpPr/>
            <p:nvPr/>
          </p:nvSpPr>
          <p:spPr>
            <a:xfrm>
              <a:off x="8882129" y="2220978"/>
              <a:ext cx="222260" cy="67376"/>
            </a:xfrm>
            <a:custGeom>
              <a:rect b="b" l="l" r="r" t="t"/>
              <a:pathLst>
                <a:path extrusionOk="0" h="435" w="1435">
                  <a:moveTo>
                    <a:pt x="719" y="0"/>
                  </a:moveTo>
                  <a:cubicBezTo>
                    <a:pt x="457" y="0"/>
                    <a:pt x="217" y="103"/>
                    <a:pt x="40" y="270"/>
                  </a:cubicBezTo>
                  <a:cubicBezTo>
                    <a:pt x="1" y="307"/>
                    <a:pt x="0" y="369"/>
                    <a:pt x="38" y="406"/>
                  </a:cubicBezTo>
                  <a:cubicBezTo>
                    <a:pt x="57" y="425"/>
                    <a:pt x="81" y="434"/>
                    <a:pt x="106" y="434"/>
                  </a:cubicBezTo>
                  <a:cubicBezTo>
                    <a:pt x="129" y="434"/>
                    <a:pt x="152" y="426"/>
                    <a:pt x="170" y="409"/>
                  </a:cubicBezTo>
                  <a:cubicBezTo>
                    <a:pt x="313" y="273"/>
                    <a:pt x="507" y="192"/>
                    <a:pt x="718" y="192"/>
                  </a:cubicBezTo>
                  <a:cubicBezTo>
                    <a:pt x="928" y="192"/>
                    <a:pt x="1122" y="273"/>
                    <a:pt x="1265" y="409"/>
                  </a:cubicBezTo>
                  <a:cubicBezTo>
                    <a:pt x="1283" y="425"/>
                    <a:pt x="1307" y="434"/>
                    <a:pt x="1330" y="434"/>
                  </a:cubicBezTo>
                  <a:cubicBezTo>
                    <a:pt x="1355" y="434"/>
                    <a:pt x="1379" y="425"/>
                    <a:pt x="1397" y="406"/>
                  </a:cubicBezTo>
                  <a:cubicBezTo>
                    <a:pt x="1435" y="369"/>
                    <a:pt x="1434" y="307"/>
                    <a:pt x="1395" y="270"/>
                  </a:cubicBezTo>
                  <a:cubicBezTo>
                    <a:pt x="1220" y="103"/>
                    <a:pt x="982" y="0"/>
                    <a:pt x="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7" name="Google Shape;4027;p31"/>
          <p:cNvSpPr/>
          <p:nvPr/>
        </p:nvSpPr>
        <p:spPr>
          <a:xfrm>
            <a:off x="4235574" y="1253967"/>
            <a:ext cx="527806" cy="480927"/>
          </a:xfrm>
          <a:custGeom>
            <a:rect b="b" l="l" r="r" t="t"/>
            <a:pathLst>
              <a:path extrusionOk="0" h="2769" w="3039">
                <a:moveTo>
                  <a:pt x="1519" y="0"/>
                </a:moveTo>
                <a:cubicBezTo>
                  <a:pt x="1165" y="0"/>
                  <a:pt x="811" y="136"/>
                  <a:pt x="541" y="406"/>
                </a:cubicBezTo>
                <a:cubicBezTo>
                  <a:pt x="1" y="947"/>
                  <a:pt x="1" y="1823"/>
                  <a:pt x="541" y="2363"/>
                </a:cubicBezTo>
                <a:cubicBezTo>
                  <a:pt x="811" y="2633"/>
                  <a:pt x="1165" y="2769"/>
                  <a:pt x="1519" y="2769"/>
                </a:cubicBezTo>
                <a:cubicBezTo>
                  <a:pt x="1873" y="2769"/>
                  <a:pt x="2227" y="2633"/>
                  <a:pt x="2497" y="2363"/>
                </a:cubicBezTo>
                <a:cubicBezTo>
                  <a:pt x="3039" y="1823"/>
                  <a:pt x="3039" y="947"/>
                  <a:pt x="2497" y="406"/>
                </a:cubicBezTo>
                <a:cubicBezTo>
                  <a:pt x="2227" y="136"/>
                  <a:pt x="1873" y="0"/>
                  <a:pt x="15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8" name="Google Shape;4028;p31"/>
          <p:cNvSpPr/>
          <p:nvPr/>
        </p:nvSpPr>
        <p:spPr>
          <a:xfrm>
            <a:off x="4106701" y="1101300"/>
            <a:ext cx="786064" cy="785913"/>
          </a:xfrm>
          <a:custGeom>
            <a:rect b="b" l="l" r="r" t="t"/>
            <a:pathLst>
              <a:path extrusionOk="0" h="4525" w="4526">
                <a:moveTo>
                  <a:pt x="2263" y="412"/>
                </a:moveTo>
                <a:cubicBezTo>
                  <a:pt x="3283" y="412"/>
                  <a:pt x="4114" y="1241"/>
                  <a:pt x="4114" y="2263"/>
                </a:cubicBezTo>
                <a:cubicBezTo>
                  <a:pt x="4114" y="3283"/>
                  <a:pt x="3283" y="4114"/>
                  <a:pt x="2263" y="4114"/>
                </a:cubicBezTo>
                <a:cubicBezTo>
                  <a:pt x="1242" y="4114"/>
                  <a:pt x="412" y="3283"/>
                  <a:pt x="412" y="2263"/>
                </a:cubicBezTo>
                <a:cubicBezTo>
                  <a:pt x="412" y="1241"/>
                  <a:pt x="1242" y="412"/>
                  <a:pt x="2263" y="412"/>
                </a:cubicBezTo>
                <a:close/>
                <a:moveTo>
                  <a:pt x="2263" y="0"/>
                </a:moveTo>
                <a:cubicBezTo>
                  <a:pt x="1015" y="0"/>
                  <a:pt x="1" y="1015"/>
                  <a:pt x="1" y="2263"/>
                </a:cubicBezTo>
                <a:cubicBezTo>
                  <a:pt x="1" y="3511"/>
                  <a:pt x="1016" y="4525"/>
                  <a:pt x="2263" y="4525"/>
                </a:cubicBezTo>
                <a:cubicBezTo>
                  <a:pt x="3510" y="4525"/>
                  <a:pt x="4524" y="3511"/>
                  <a:pt x="4525" y="2263"/>
                </a:cubicBezTo>
                <a:cubicBezTo>
                  <a:pt x="4525" y="1014"/>
                  <a:pt x="3511" y="0"/>
                  <a:pt x="22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9" name="Google Shape;4029;p31"/>
          <p:cNvSpPr/>
          <p:nvPr/>
        </p:nvSpPr>
        <p:spPr>
          <a:xfrm>
            <a:off x="4243216" y="1806452"/>
            <a:ext cx="600750" cy="125399"/>
          </a:xfrm>
          <a:custGeom>
            <a:rect b="b" l="l" r="r" t="t"/>
            <a:pathLst>
              <a:path extrusionOk="0" h="722" w="3459">
                <a:moveTo>
                  <a:pt x="1" y="0"/>
                </a:moveTo>
                <a:lnTo>
                  <a:pt x="1" y="722"/>
                </a:lnTo>
                <a:lnTo>
                  <a:pt x="3458" y="722"/>
                </a:lnTo>
                <a:lnTo>
                  <a:pt x="34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0" name="Google Shape;4030;p31"/>
          <p:cNvSpPr/>
          <p:nvPr/>
        </p:nvSpPr>
        <p:spPr>
          <a:xfrm>
            <a:off x="4490713" y="1494518"/>
            <a:ext cx="23794" cy="348581"/>
          </a:xfrm>
          <a:custGeom>
            <a:rect b="b" l="l" r="r" t="t"/>
            <a:pathLst>
              <a:path extrusionOk="0" h="2007" w="137">
                <a:moveTo>
                  <a:pt x="0" y="1"/>
                </a:moveTo>
                <a:lnTo>
                  <a:pt x="0" y="2006"/>
                </a:lnTo>
                <a:lnTo>
                  <a:pt x="136" y="2006"/>
                </a:lnTo>
                <a:lnTo>
                  <a:pt x="136" y="1"/>
                </a:lnTo>
                <a:close/>
              </a:path>
            </a:pathLst>
          </a:custGeom>
          <a:solidFill>
            <a:srgbClr val="46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1" name="Google Shape;4031;p31"/>
          <p:cNvSpPr/>
          <p:nvPr/>
        </p:nvSpPr>
        <p:spPr>
          <a:xfrm>
            <a:off x="4479159" y="1463950"/>
            <a:ext cx="61134" cy="100910"/>
          </a:xfrm>
          <a:custGeom>
            <a:rect b="b" l="l" r="r" t="t"/>
            <a:pathLst>
              <a:path extrusionOk="0" h="581" w="352">
                <a:moveTo>
                  <a:pt x="1" y="1"/>
                </a:moveTo>
                <a:lnTo>
                  <a:pt x="1" y="581"/>
                </a:lnTo>
                <a:lnTo>
                  <a:pt x="352" y="581"/>
                </a:lnTo>
                <a:lnTo>
                  <a:pt x="3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2" name="Google Shape;4032;p31"/>
          <p:cNvSpPr/>
          <p:nvPr/>
        </p:nvSpPr>
        <p:spPr>
          <a:xfrm>
            <a:off x="4010481" y="2001151"/>
            <a:ext cx="1080448" cy="2683395"/>
          </a:xfrm>
          <a:custGeom>
            <a:rect b="b" l="l" r="r" t="t"/>
            <a:pathLst>
              <a:path extrusionOk="0" h="15450" w="6221">
                <a:moveTo>
                  <a:pt x="0" y="1"/>
                </a:moveTo>
                <a:lnTo>
                  <a:pt x="0" y="15450"/>
                </a:lnTo>
                <a:lnTo>
                  <a:pt x="6220" y="15450"/>
                </a:lnTo>
                <a:lnTo>
                  <a:pt x="62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3" name="Google Shape;4033;p31"/>
          <p:cNvSpPr/>
          <p:nvPr/>
        </p:nvSpPr>
        <p:spPr>
          <a:xfrm>
            <a:off x="4010481" y="1929072"/>
            <a:ext cx="1080448" cy="72252"/>
          </a:xfrm>
          <a:custGeom>
            <a:rect b="b" l="l" r="r" t="t"/>
            <a:pathLst>
              <a:path extrusionOk="0" h="416" w="6221">
                <a:moveTo>
                  <a:pt x="0" y="0"/>
                </a:moveTo>
                <a:lnTo>
                  <a:pt x="0" y="416"/>
                </a:lnTo>
                <a:lnTo>
                  <a:pt x="6220" y="416"/>
                </a:lnTo>
                <a:lnTo>
                  <a:pt x="62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4" name="Google Shape;4034;p31"/>
          <p:cNvSpPr/>
          <p:nvPr/>
        </p:nvSpPr>
        <p:spPr>
          <a:xfrm>
            <a:off x="4569392" y="2178307"/>
            <a:ext cx="1001945" cy="2506238"/>
          </a:xfrm>
          <a:custGeom>
            <a:rect b="b" l="l" r="r" t="t"/>
            <a:pathLst>
              <a:path extrusionOk="0" h="14430" w="5769">
                <a:moveTo>
                  <a:pt x="0" y="1"/>
                </a:moveTo>
                <a:lnTo>
                  <a:pt x="0" y="14430"/>
                </a:lnTo>
                <a:lnTo>
                  <a:pt x="5769" y="14430"/>
                </a:lnTo>
                <a:lnTo>
                  <a:pt x="576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5" name="Google Shape;4035;p31"/>
          <p:cNvSpPr/>
          <p:nvPr/>
        </p:nvSpPr>
        <p:spPr>
          <a:xfrm>
            <a:off x="4614723" y="2230759"/>
            <a:ext cx="807427" cy="347886"/>
          </a:xfrm>
          <a:custGeom>
            <a:rect b="b" l="l" r="r" t="t"/>
            <a:pathLst>
              <a:path extrusionOk="0" h="2003" w="4649">
                <a:moveTo>
                  <a:pt x="0" y="1"/>
                </a:moveTo>
                <a:lnTo>
                  <a:pt x="0" y="2002"/>
                </a:lnTo>
                <a:lnTo>
                  <a:pt x="4649" y="2002"/>
                </a:lnTo>
                <a:lnTo>
                  <a:pt x="46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6" name="Google Shape;4036;p31"/>
          <p:cNvSpPr/>
          <p:nvPr/>
        </p:nvSpPr>
        <p:spPr>
          <a:xfrm>
            <a:off x="4614723" y="2635093"/>
            <a:ext cx="811421" cy="347712"/>
          </a:xfrm>
          <a:custGeom>
            <a:rect b="b" l="l" r="r" t="t"/>
            <a:pathLst>
              <a:path extrusionOk="0" h="2002" w="4672">
                <a:moveTo>
                  <a:pt x="0" y="0"/>
                </a:moveTo>
                <a:lnTo>
                  <a:pt x="0" y="2002"/>
                </a:lnTo>
                <a:lnTo>
                  <a:pt x="4671" y="2002"/>
                </a:lnTo>
                <a:lnTo>
                  <a:pt x="46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7" name="Google Shape;4037;p31"/>
          <p:cNvSpPr/>
          <p:nvPr/>
        </p:nvSpPr>
        <p:spPr>
          <a:xfrm>
            <a:off x="4614723" y="3039253"/>
            <a:ext cx="807427" cy="347712"/>
          </a:xfrm>
          <a:custGeom>
            <a:rect b="b" l="l" r="r" t="t"/>
            <a:pathLst>
              <a:path extrusionOk="0" h="2002" w="4649">
                <a:moveTo>
                  <a:pt x="0" y="0"/>
                </a:moveTo>
                <a:lnTo>
                  <a:pt x="0" y="2002"/>
                </a:lnTo>
                <a:lnTo>
                  <a:pt x="4649" y="2002"/>
                </a:lnTo>
                <a:lnTo>
                  <a:pt x="46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8" name="Google Shape;4038;p31"/>
          <p:cNvSpPr/>
          <p:nvPr/>
        </p:nvSpPr>
        <p:spPr>
          <a:xfrm>
            <a:off x="4614723" y="3443066"/>
            <a:ext cx="807427" cy="348060"/>
          </a:xfrm>
          <a:custGeom>
            <a:rect b="b" l="l" r="r" t="t"/>
            <a:pathLst>
              <a:path extrusionOk="0" h="2004" w="4649">
                <a:moveTo>
                  <a:pt x="0" y="1"/>
                </a:moveTo>
                <a:lnTo>
                  <a:pt x="0" y="2003"/>
                </a:lnTo>
                <a:lnTo>
                  <a:pt x="4649" y="2003"/>
                </a:lnTo>
                <a:lnTo>
                  <a:pt x="46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9" name="Google Shape;4039;p31"/>
          <p:cNvSpPr/>
          <p:nvPr/>
        </p:nvSpPr>
        <p:spPr>
          <a:xfrm>
            <a:off x="4614723" y="3847226"/>
            <a:ext cx="807427" cy="347712"/>
          </a:xfrm>
          <a:custGeom>
            <a:rect b="b" l="l" r="r" t="t"/>
            <a:pathLst>
              <a:path extrusionOk="0" h="2002" w="4649">
                <a:moveTo>
                  <a:pt x="0" y="1"/>
                </a:moveTo>
                <a:lnTo>
                  <a:pt x="0" y="2002"/>
                </a:lnTo>
                <a:lnTo>
                  <a:pt x="4649" y="2002"/>
                </a:lnTo>
                <a:lnTo>
                  <a:pt x="46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0" name="Google Shape;4040;p31"/>
          <p:cNvSpPr/>
          <p:nvPr/>
        </p:nvSpPr>
        <p:spPr>
          <a:xfrm>
            <a:off x="4614723" y="4251559"/>
            <a:ext cx="807427" cy="347712"/>
          </a:xfrm>
          <a:custGeom>
            <a:rect b="b" l="l" r="r" t="t"/>
            <a:pathLst>
              <a:path extrusionOk="0" h="2002" w="4649">
                <a:moveTo>
                  <a:pt x="0" y="0"/>
                </a:moveTo>
                <a:lnTo>
                  <a:pt x="0" y="2002"/>
                </a:lnTo>
                <a:lnTo>
                  <a:pt x="4649" y="2002"/>
                </a:lnTo>
                <a:lnTo>
                  <a:pt x="46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1" name="Google Shape;4041;p31"/>
          <p:cNvSpPr/>
          <p:nvPr/>
        </p:nvSpPr>
        <p:spPr>
          <a:xfrm>
            <a:off x="5301638" y="3039253"/>
            <a:ext cx="136858" cy="347712"/>
          </a:xfrm>
          <a:custGeom>
            <a:rect b="b" l="l" r="r" t="t"/>
            <a:pathLst>
              <a:path extrusionOk="0" h="2002" w="788">
                <a:moveTo>
                  <a:pt x="1" y="0"/>
                </a:moveTo>
                <a:lnTo>
                  <a:pt x="1" y="2002"/>
                </a:lnTo>
                <a:lnTo>
                  <a:pt x="788" y="2002"/>
                </a:lnTo>
                <a:lnTo>
                  <a:pt x="7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2" name="Google Shape;4042;p31"/>
          <p:cNvSpPr/>
          <p:nvPr/>
        </p:nvSpPr>
        <p:spPr>
          <a:xfrm>
            <a:off x="5301638" y="3443066"/>
            <a:ext cx="136858" cy="348060"/>
          </a:xfrm>
          <a:custGeom>
            <a:rect b="b" l="l" r="r" t="t"/>
            <a:pathLst>
              <a:path extrusionOk="0" h="2004" w="788">
                <a:moveTo>
                  <a:pt x="1" y="1"/>
                </a:moveTo>
                <a:lnTo>
                  <a:pt x="1" y="2003"/>
                </a:lnTo>
                <a:lnTo>
                  <a:pt x="788" y="2003"/>
                </a:lnTo>
                <a:lnTo>
                  <a:pt x="78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3" name="Google Shape;4043;p31"/>
          <p:cNvSpPr/>
          <p:nvPr/>
        </p:nvSpPr>
        <p:spPr>
          <a:xfrm>
            <a:off x="5301638" y="4251559"/>
            <a:ext cx="136858" cy="347712"/>
          </a:xfrm>
          <a:custGeom>
            <a:rect b="b" l="l" r="r" t="t"/>
            <a:pathLst>
              <a:path extrusionOk="0" h="2002" w="788">
                <a:moveTo>
                  <a:pt x="1" y="0"/>
                </a:moveTo>
                <a:lnTo>
                  <a:pt x="1" y="2002"/>
                </a:lnTo>
                <a:lnTo>
                  <a:pt x="788" y="2002"/>
                </a:lnTo>
                <a:lnTo>
                  <a:pt x="7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4" name="Google Shape;4044;p31"/>
          <p:cNvSpPr/>
          <p:nvPr/>
        </p:nvSpPr>
        <p:spPr>
          <a:xfrm>
            <a:off x="4655017" y="2635093"/>
            <a:ext cx="564799" cy="347712"/>
          </a:xfrm>
          <a:custGeom>
            <a:rect b="b" l="l" r="r" t="t"/>
            <a:pathLst>
              <a:path extrusionOk="0" h="2002" w="3252">
                <a:moveTo>
                  <a:pt x="1126" y="0"/>
                </a:moveTo>
                <a:lnTo>
                  <a:pt x="0" y="2002"/>
                </a:lnTo>
                <a:lnTo>
                  <a:pt x="2126" y="2002"/>
                </a:lnTo>
                <a:lnTo>
                  <a:pt x="3251" y="0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5" name="Google Shape;4045;p31"/>
          <p:cNvSpPr/>
          <p:nvPr/>
        </p:nvSpPr>
        <p:spPr>
          <a:xfrm>
            <a:off x="4614723" y="3443066"/>
            <a:ext cx="150752" cy="267992"/>
          </a:xfrm>
          <a:custGeom>
            <a:rect b="b" l="l" r="r" t="t"/>
            <a:pathLst>
              <a:path extrusionOk="0" h="1543" w="868">
                <a:moveTo>
                  <a:pt x="0" y="1"/>
                </a:moveTo>
                <a:lnTo>
                  <a:pt x="0" y="1543"/>
                </a:lnTo>
                <a:lnTo>
                  <a:pt x="868" y="1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6" name="Google Shape;4046;p31"/>
          <p:cNvSpPr/>
          <p:nvPr/>
        </p:nvSpPr>
        <p:spPr>
          <a:xfrm>
            <a:off x="4882194" y="2230759"/>
            <a:ext cx="541005" cy="348060"/>
          </a:xfrm>
          <a:custGeom>
            <a:rect b="b" l="l" r="r" t="t"/>
            <a:pathLst>
              <a:path extrusionOk="0" h="2004" w="3115">
                <a:moveTo>
                  <a:pt x="1126" y="1"/>
                </a:moveTo>
                <a:lnTo>
                  <a:pt x="0" y="2003"/>
                </a:lnTo>
                <a:lnTo>
                  <a:pt x="1989" y="2003"/>
                </a:lnTo>
                <a:lnTo>
                  <a:pt x="3115" y="1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7" name="Google Shape;4047;p31"/>
          <p:cNvSpPr/>
          <p:nvPr/>
        </p:nvSpPr>
        <p:spPr>
          <a:xfrm>
            <a:off x="4614723" y="3039253"/>
            <a:ext cx="378096" cy="347712"/>
          </a:xfrm>
          <a:custGeom>
            <a:rect b="b" l="l" r="r" t="t"/>
            <a:pathLst>
              <a:path extrusionOk="0" h="2002" w="2177">
                <a:moveTo>
                  <a:pt x="49" y="0"/>
                </a:moveTo>
                <a:lnTo>
                  <a:pt x="0" y="86"/>
                </a:lnTo>
                <a:lnTo>
                  <a:pt x="0" y="2002"/>
                </a:lnTo>
                <a:lnTo>
                  <a:pt x="1049" y="2002"/>
                </a:lnTo>
                <a:lnTo>
                  <a:pt x="2177" y="0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8" name="Google Shape;4048;p31"/>
          <p:cNvSpPr/>
          <p:nvPr/>
        </p:nvSpPr>
        <p:spPr>
          <a:xfrm>
            <a:off x="4639907" y="2230759"/>
            <a:ext cx="261732" cy="348060"/>
          </a:xfrm>
          <a:custGeom>
            <a:rect b="b" l="l" r="r" t="t"/>
            <a:pathLst>
              <a:path extrusionOk="0" h="2004" w="1507">
                <a:moveTo>
                  <a:pt x="1126" y="1"/>
                </a:moveTo>
                <a:lnTo>
                  <a:pt x="0" y="2003"/>
                </a:lnTo>
                <a:lnTo>
                  <a:pt x="381" y="2003"/>
                </a:lnTo>
                <a:lnTo>
                  <a:pt x="1507" y="1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9" name="Google Shape;4049;p31"/>
          <p:cNvSpPr/>
          <p:nvPr/>
        </p:nvSpPr>
        <p:spPr>
          <a:xfrm>
            <a:off x="4614723" y="2635093"/>
            <a:ext cx="59571" cy="105946"/>
          </a:xfrm>
          <a:custGeom>
            <a:rect b="b" l="l" r="r" t="t"/>
            <a:pathLst>
              <a:path extrusionOk="0" h="610" w="343">
                <a:moveTo>
                  <a:pt x="0" y="0"/>
                </a:moveTo>
                <a:lnTo>
                  <a:pt x="0" y="609"/>
                </a:lnTo>
                <a:lnTo>
                  <a:pt x="343" y="0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0" name="Google Shape;4050;p31"/>
          <p:cNvSpPr/>
          <p:nvPr/>
        </p:nvSpPr>
        <p:spPr>
          <a:xfrm>
            <a:off x="4853536" y="3039253"/>
            <a:ext cx="398069" cy="347712"/>
          </a:xfrm>
          <a:custGeom>
            <a:rect b="b" l="l" r="r" t="t"/>
            <a:pathLst>
              <a:path extrusionOk="0" h="2002" w="2292">
                <a:moveTo>
                  <a:pt x="1126" y="0"/>
                </a:moveTo>
                <a:lnTo>
                  <a:pt x="0" y="2002"/>
                </a:lnTo>
                <a:lnTo>
                  <a:pt x="1166" y="2002"/>
                </a:lnTo>
                <a:lnTo>
                  <a:pt x="2291" y="0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1" name="Google Shape;4051;p31"/>
          <p:cNvSpPr/>
          <p:nvPr/>
        </p:nvSpPr>
        <p:spPr>
          <a:xfrm>
            <a:off x="5080887" y="2635093"/>
            <a:ext cx="343708" cy="347712"/>
          </a:xfrm>
          <a:custGeom>
            <a:rect b="b" l="l" r="r" t="t"/>
            <a:pathLst>
              <a:path extrusionOk="0" h="2002" w="1979">
                <a:moveTo>
                  <a:pt x="1126" y="0"/>
                </a:moveTo>
                <a:lnTo>
                  <a:pt x="0" y="2002"/>
                </a:lnTo>
                <a:lnTo>
                  <a:pt x="853" y="2002"/>
                </a:lnTo>
                <a:lnTo>
                  <a:pt x="1979" y="0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2" name="Google Shape;4052;p31"/>
          <p:cNvSpPr/>
          <p:nvPr/>
        </p:nvSpPr>
        <p:spPr>
          <a:xfrm>
            <a:off x="4614723" y="3847226"/>
            <a:ext cx="182188" cy="324265"/>
          </a:xfrm>
          <a:custGeom>
            <a:rect b="b" l="l" r="r" t="t"/>
            <a:pathLst>
              <a:path extrusionOk="0" h="1867" w="1049">
                <a:moveTo>
                  <a:pt x="0" y="1"/>
                </a:moveTo>
                <a:lnTo>
                  <a:pt x="0" y="1867"/>
                </a:lnTo>
                <a:lnTo>
                  <a:pt x="1049" y="1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3" name="Google Shape;4053;p31"/>
          <p:cNvSpPr/>
          <p:nvPr/>
        </p:nvSpPr>
        <p:spPr>
          <a:xfrm>
            <a:off x="4626186" y="3443066"/>
            <a:ext cx="398069" cy="348060"/>
          </a:xfrm>
          <a:custGeom>
            <a:rect b="b" l="l" r="r" t="t"/>
            <a:pathLst>
              <a:path extrusionOk="0" h="2004" w="2292">
                <a:moveTo>
                  <a:pt x="1126" y="1"/>
                </a:moveTo>
                <a:lnTo>
                  <a:pt x="1" y="2003"/>
                </a:lnTo>
                <a:lnTo>
                  <a:pt x="1166" y="2003"/>
                </a:lnTo>
                <a:lnTo>
                  <a:pt x="2292" y="1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4" name="Google Shape;4054;p31"/>
          <p:cNvSpPr/>
          <p:nvPr/>
        </p:nvSpPr>
        <p:spPr>
          <a:xfrm>
            <a:off x="5059698" y="3847226"/>
            <a:ext cx="275800" cy="348060"/>
          </a:xfrm>
          <a:custGeom>
            <a:rect b="b" l="l" r="r" t="t"/>
            <a:pathLst>
              <a:path extrusionOk="0" h="2004" w="1588">
                <a:moveTo>
                  <a:pt x="1126" y="1"/>
                </a:moveTo>
                <a:lnTo>
                  <a:pt x="0" y="2004"/>
                </a:lnTo>
                <a:lnTo>
                  <a:pt x="461" y="2004"/>
                </a:lnTo>
                <a:lnTo>
                  <a:pt x="1587" y="1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5" name="Google Shape;4055;p31"/>
          <p:cNvSpPr/>
          <p:nvPr/>
        </p:nvSpPr>
        <p:spPr>
          <a:xfrm>
            <a:off x="4832347" y="4251559"/>
            <a:ext cx="275974" cy="347712"/>
          </a:xfrm>
          <a:custGeom>
            <a:rect b="b" l="l" r="r" t="t"/>
            <a:pathLst>
              <a:path extrusionOk="0" h="2002" w="1589">
                <a:moveTo>
                  <a:pt x="1126" y="0"/>
                </a:moveTo>
                <a:lnTo>
                  <a:pt x="1" y="2002"/>
                </a:lnTo>
                <a:lnTo>
                  <a:pt x="463" y="2002"/>
                </a:lnTo>
                <a:lnTo>
                  <a:pt x="1589" y="0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6" name="Google Shape;4056;p31"/>
          <p:cNvSpPr/>
          <p:nvPr/>
        </p:nvSpPr>
        <p:spPr>
          <a:xfrm>
            <a:off x="5301638" y="2230759"/>
            <a:ext cx="136858" cy="347886"/>
          </a:xfrm>
          <a:custGeom>
            <a:rect b="b" l="l" r="r" t="t"/>
            <a:pathLst>
              <a:path extrusionOk="0" h="2003" w="788">
                <a:moveTo>
                  <a:pt x="1" y="1"/>
                </a:moveTo>
                <a:lnTo>
                  <a:pt x="1" y="2002"/>
                </a:lnTo>
                <a:lnTo>
                  <a:pt x="788" y="2002"/>
                </a:lnTo>
                <a:lnTo>
                  <a:pt x="78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7" name="Google Shape;4057;p31"/>
          <p:cNvSpPr/>
          <p:nvPr/>
        </p:nvSpPr>
        <p:spPr>
          <a:xfrm>
            <a:off x="5301638" y="2635093"/>
            <a:ext cx="136858" cy="347712"/>
          </a:xfrm>
          <a:custGeom>
            <a:rect b="b" l="l" r="r" t="t"/>
            <a:pathLst>
              <a:path extrusionOk="0" h="2002" w="788">
                <a:moveTo>
                  <a:pt x="1" y="0"/>
                </a:moveTo>
                <a:lnTo>
                  <a:pt x="1" y="2002"/>
                </a:lnTo>
                <a:lnTo>
                  <a:pt x="788" y="2002"/>
                </a:lnTo>
                <a:lnTo>
                  <a:pt x="7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8" name="Google Shape;4058;p31"/>
          <p:cNvSpPr/>
          <p:nvPr/>
        </p:nvSpPr>
        <p:spPr>
          <a:xfrm>
            <a:off x="5301638" y="3847226"/>
            <a:ext cx="136858" cy="347712"/>
          </a:xfrm>
          <a:custGeom>
            <a:rect b="b" l="l" r="r" t="t"/>
            <a:pathLst>
              <a:path extrusionOk="0" h="2002" w="788">
                <a:moveTo>
                  <a:pt x="1" y="1"/>
                </a:moveTo>
                <a:lnTo>
                  <a:pt x="1" y="2002"/>
                </a:lnTo>
                <a:lnTo>
                  <a:pt x="788" y="2002"/>
                </a:lnTo>
                <a:lnTo>
                  <a:pt x="78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9" name="Google Shape;4059;p31"/>
          <p:cNvSpPr/>
          <p:nvPr/>
        </p:nvSpPr>
        <p:spPr>
          <a:xfrm>
            <a:off x="3744746" y="2178307"/>
            <a:ext cx="383480" cy="2506238"/>
          </a:xfrm>
          <a:custGeom>
            <a:rect b="b" l="l" r="r" t="t"/>
            <a:pathLst>
              <a:path extrusionOk="0" h="14430" w="2208">
                <a:moveTo>
                  <a:pt x="1" y="1"/>
                </a:moveTo>
                <a:cubicBezTo>
                  <a:pt x="1" y="13"/>
                  <a:pt x="4" y="25"/>
                  <a:pt x="4" y="39"/>
                </a:cubicBezTo>
                <a:lnTo>
                  <a:pt x="4" y="14430"/>
                </a:lnTo>
                <a:lnTo>
                  <a:pt x="2208" y="14430"/>
                </a:lnTo>
                <a:lnTo>
                  <a:pt x="220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0" name="Google Shape;4060;p31"/>
          <p:cNvSpPr/>
          <p:nvPr/>
        </p:nvSpPr>
        <p:spPr>
          <a:xfrm>
            <a:off x="3789036" y="2230759"/>
            <a:ext cx="289347" cy="347886"/>
          </a:xfrm>
          <a:custGeom>
            <a:rect b="b" l="l" r="r" t="t"/>
            <a:pathLst>
              <a:path extrusionOk="0" h="2003" w="1666">
                <a:moveTo>
                  <a:pt x="0" y="1"/>
                </a:moveTo>
                <a:lnTo>
                  <a:pt x="0" y="2002"/>
                </a:lnTo>
                <a:lnTo>
                  <a:pt x="1665" y="2002"/>
                </a:lnTo>
                <a:lnTo>
                  <a:pt x="16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1" name="Google Shape;4061;p31"/>
          <p:cNvSpPr/>
          <p:nvPr/>
        </p:nvSpPr>
        <p:spPr>
          <a:xfrm>
            <a:off x="3789036" y="2635093"/>
            <a:ext cx="289347" cy="347712"/>
          </a:xfrm>
          <a:custGeom>
            <a:rect b="b" l="l" r="r" t="t"/>
            <a:pathLst>
              <a:path extrusionOk="0" h="2002" w="1666">
                <a:moveTo>
                  <a:pt x="0" y="0"/>
                </a:moveTo>
                <a:lnTo>
                  <a:pt x="0" y="2002"/>
                </a:lnTo>
                <a:lnTo>
                  <a:pt x="1665" y="2002"/>
                </a:lnTo>
                <a:lnTo>
                  <a:pt x="16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2" name="Google Shape;4062;p31"/>
          <p:cNvSpPr/>
          <p:nvPr/>
        </p:nvSpPr>
        <p:spPr>
          <a:xfrm>
            <a:off x="3789036" y="3039253"/>
            <a:ext cx="289347" cy="347712"/>
          </a:xfrm>
          <a:custGeom>
            <a:rect b="b" l="l" r="r" t="t"/>
            <a:pathLst>
              <a:path extrusionOk="0" h="2002" w="1666">
                <a:moveTo>
                  <a:pt x="0" y="0"/>
                </a:moveTo>
                <a:lnTo>
                  <a:pt x="0" y="2002"/>
                </a:lnTo>
                <a:lnTo>
                  <a:pt x="1665" y="2002"/>
                </a:lnTo>
                <a:lnTo>
                  <a:pt x="16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3" name="Google Shape;4063;p31"/>
          <p:cNvSpPr/>
          <p:nvPr/>
        </p:nvSpPr>
        <p:spPr>
          <a:xfrm>
            <a:off x="3789036" y="3443066"/>
            <a:ext cx="289347" cy="348060"/>
          </a:xfrm>
          <a:custGeom>
            <a:rect b="b" l="l" r="r" t="t"/>
            <a:pathLst>
              <a:path extrusionOk="0" h="2004" w="1666">
                <a:moveTo>
                  <a:pt x="0" y="1"/>
                </a:moveTo>
                <a:lnTo>
                  <a:pt x="0" y="2003"/>
                </a:lnTo>
                <a:lnTo>
                  <a:pt x="1665" y="2003"/>
                </a:lnTo>
                <a:lnTo>
                  <a:pt x="16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4" name="Google Shape;4064;p31"/>
          <p:cNvSpPr/>
          <p:nvPr/>
        </p:nvSpPr>
        <p:spPr>
          <a:xfrm>
            <a:off x="3789036" y="3847226"/>
            <a:ext cx="289347" cy="347712"/>
          </a:xfrm>
          <a:custGeom>
            <a:rect b="b" l="l" r="r" t="t"/>
            <a:pathLst>
              <a:path extrusionOk="0" h="2002" w="1666">
                <a:moveTo>
                  <a:pt x="0" y="1"/>
                </a:moveTo>
                <a:lnTo>
                  <a:pt x="0" y="2002"/>
                </a:lnTo>
                <a:lnTo>
                  <a:pt x="1665" y="2002"/>
                </a:lnTo>
                <a:lnTo>
                  <a:pt x="16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5" name="Google Shape;4065;p31"/>
          <p:cNvSpPr/>
          <p:nvPr/>
        </p:nvSpPr>
        <p:spPr>
          <a:xfrm>
            <a:off x="3789036" y="4251559"/>
            <a:ext cx="289347" cy="347712"/>
          </a:xfrm>
          <a:custGeom>
            <a:rect b="b" l="l" r="r" t="t"/>
            <a:pathLst>
              <a:path extrusionOk="0" h="2002" w="1666">
                <a:moveTo>
                  <a:pt x="0" y="0"/>
                </a:moveTo>
                <a:lnTo>
                  <a:pt x="0" y="2002"/>
                </a:lnTo>
                <a:lnTo>
                  <a:pt x="1665" y="2002"/>
                </a:lnTo>
                <a:lnTo>
                  <a:pt x="16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6" name="Google Shape;4066;p31"/>
          <p:cNvSpPr/>
          <p:nvPr/>
        </p:nvSpPr>
        <p:spPr>
          <a:xfrm>
            <a:off x="4010481" y="3039253"/>
            <a:ext cx="67908" cy="347712"/>
          </a:xfrm>
          <a:custGeom>
            <a:rect b="b" l="l" r="r" t="t"/>
            <a:pathLst>
              <a:path extrusionOk="0" h="2002" w="391">
                <a:moveTo>
                  <a:pt x="0" y="0"/>
                </a:moveTo>
                <a:lnTo>
                  <a:pt x="0" y="2002"/>
                </a:lnTo>
                <a:lnTo>
                  <a:pt x="390" y="2002"/>
                </a:lnTo>
                <a:lnTo>
                  <a:pt x="3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7" name="Google Shape;4067;p31"/>
          <p:cNvSpPr/>
          <p:nvPr/>
        </p:nvSpPr>
        <p:spPr>
          <a:xfrm>
            <a:off x="4010481" y="3443066"/>
            <a:ext cx="67908" cy="348060"/>
          </a:xfrm>
          <a:custGeom>
            <a:rect b="b" l="l" r="r" t="t"/>
            <a:pathLst>
              <a:path extrusionOk="0" h="2004" w="391">
                <a:moveTo>
                  <a:pt x="0" y="1"/>
                </a:moveTo>
                <a:lnTo>
                  <a:pt x="0" y="2003"/>
                </a:lnTo>
                <a:lnTo>
                  <a:pt x="390" y="2003"/>
                </a:lnTo>
                <a:lnTo>
                  <a:pt x="3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8" name="Google Shape;4068;p31"/>
          <p:cNvSpPr/>
          <p:nvPr/>
        </p:nvSpPr>
        <p:spPr>
          <a:xfrm>
            <a:off x="4010481" y="4251559"/>
            <a:ext cx="67908" cy="347712"/>
          </a:xfrm>
          <a:custGeom>
            <a:rect b="b" l="l" r="r" t="t"/>
            <a:pathLst>
              <a:path extrusionOk="0" h="2002" w="391">
                <a:moveTo>
                  <a:pt x="0" y="0"/>
                </a:moveTo>
                <a:lnTo>
                  <a:pt x="0" y="2002"/>
                </a:lnTo>
                <a:lnTo>
                  <a:pt x="390" y="2002"/>
                </a:lnTo>
                <a:lnTo>
                  <a:pt x="3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9" name="Google Shape;4069;p31"/>
          <p:cNvSpPr/>
          <p:nvPr/>
        </p:nvSpPr>
        <p:spPr>
          <a:xfrm>
            <a:off x="3789036" y="2635093"/>
            <a:ext cx="139637" cy="248019"/>
          </a:xfrm>
          <a:custGeom>
            <a:rect b="b" l="l" r="r" t="t"/>
            <a:pathLst>
              <a:path extrusionOk="0" h="1428" w="804">
                <a:moveTo>
                  <a:pt x="0" y="0"/>
                </a:moveTo>
                <a:lnTo>
                  <a:pt x="0" y="1428"/>
                </a:lnTo>
                <a:lnTo>
                  <a:pt x="804" y="0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0" name="Google Shape;4070;p31"/>
          <p:cNvSpPr/>
          <p:nvPr/>
        </p:nvSpPr>
        <p:spPr>
          <a:xfrm>
            <a:off x="3789036" y="2230759"/>
            <a:ext cx="289520" cy="348060"/>
          </a:xfrm>
          <a:custGeom>
            <a:rect b="b" l="l" r="r" t="t"/>
            <a:pathLst>
              <a:path extrusionOk="0" h="2004" w="1667">
                <a:moveTo>
                  <a:pt x="0" y="1"/>
                </a:moveTo>
                <a:lnTo>
                  <a:pt x="0" y="2003"/>
                </a:lnTo>
                <a:lnTo>
                  <a:pt x="987" y="2003"/>
                </a:lnTo>
                <a:lnTo>
                  <a:pt x="1666" y="795"/>
                </a:lnTo>
                <a:lnTo>
                  <a:pt x="1666" y="1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1" name="Google Shape;4071;p31"/>
          <p:cNvSpPr/>
          <p:nvPr/>
        </p:nvSpPr>
        <p:spPr>
          <a:xfrm>
            <a:off x="3789036" y="3039253"/>
            <a:ext cx="171420" cy="304292"/>
          </a:xfrm>
          <a:custGeom>
            <a:rect b="b" l="l" r="r" t="t"/>
            <a:pathLst>
              <a:path extrusionOk="0" h="1752" w="987">
                <a:moveTo>
                  <a:pt x="0" y="0"/>
                </a:moveTo>
                <a:lnTo>
                  <a:pt x="0" y="1752"/>
                </a:lnTo>
                <a:lnTo>
                  <a:pt x="987" y="0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2" name="Google Shape;4072;p31"/>
          <p:cNvSpPr/>
          <p:nvPr/>
        </p:nvSpPr>
        <p:spPr>
          <a:xfrm>
            <a:off x="3789730" y="2635093"/>
            <a:ext cx="288826" cy="347712"/>
          </a:xfrm>
          <a:custGeom>
            <a:rect b="b" l="l" r="r" t="t"/>
            <a:pathLst>
              <a:path extrusionOk="0" h="2002" w="1663">
                <a:moveTo>
                  <a:pt x="1126" y="0"/>
                </a:moveTo>
                <a:lnTo>
                  <a:pt x="1" y="2002"/>
                </a:lnTo>
                <a:lnTo>
                  <a:pt x="1166" y="2002"/>
                </a:lnTo>
                <a:lnTo>
                  <a:pt x="1662" y="1118"/>
                </a:lnTo>
                <a:lnTo>
                  <a:pt x="1662" y="0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3" name="Google Shape;4073;p31"/>
          <p:cNvSpPr/>
          <p:nvPr/>
        </p:nvSpPr>
        <p:spPr>
          <a:xfrm>
            <a:off x="3789036" y="3847226"/>
            <a:ext cx="255132" cy="348060"/>
          </a:xfrm>
          <a:custGeom>
            <a:rect b="b" l="l" r="r" t="t"/>
            <a:pathLst>
              <a:path extrusionOk="0" h="2004" w="1469">
                <a:moveTo>
                  <a:pt x="1007" y="1"/>
                </a:moveTo>
                <a:lnTo>
                  <a:pt x="0" y="1791"/>
                </a:lnTo>
                <a:lnTo>
                  <a:pt x="0" y="2004"/>
                </a:lnTo>
                <a:lnTo>
                  <a:pt x="343" y="2004"/>
                </a:lnTo>
                <a:lnTo>
                  <a:pt x="1469" y="1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4" name="Google Shape;4074;p31"/>
          <p:cNvSpPr/>
          <p:nvPr/>
        </p:nvSpPr>
        <p:spPr>
          <a:xfrm>
            <a:off x="3789036" y="4251559"/>
            <a:ext cx="27962" cy="49500"/>
          </a:xfrm>
          <a:custGeom>
            <a:rect b="b" l="l" r="r" t="t"/>
            <a:pathLst>
              <a:path extrusionOk="0" h="285" w="161">
                <a:moveTo>
                  <a:pt x="0" y="0"/>
                </a:moveTo>
                <a:lnTo>
                  <a:pt x="0" y="285"/>
                </a:lnTo>
                <a:lnTo>
                  <a:pt x="160" y="0"/>
                </a:ln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5" name="Google Shape;4075;p31"/>
          <p:cNvSpPr/>
          <p:nvPr/>
        </p:nvSpPr>
        <p:spPr>
          <a:xfrm>
            <a:off x="4010481" y="2230759"/>
            <a:ext cx="67908" cy="347886"/>
          </a:xfrm>
          <a:custGeom>
            <a:rect b="b" l="l" r="r" t="t"/>
            <a:pathLst>
              <a:path extrusionOk="0" h="2003" w="391">
                <a:moveTo>
                  <a:pt x="0" y="1"/>
                </a:moveTo>
                <a:lnTo>
                  <a:pt x="0" y="2002"/>
                </a:lnTo>
                <a:lnTo>
                  <a:pt x="390" y="2002"/>
                </a:lnTo>
                <a:lnTo>
                  <a:pt x="3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6" name="Google Shape;4076;p31"/>
          <p:cNvSpPr/>
          <p:nvPr/>
        </p:nvSpPr>
        <p:spPr>
          <a:xfrm>
            <a:off x="4010481" y="2635093"/>
            <a:ext cx="67908" cy="347712"/>
          </a:xfrm>
          <a:custGeom>
            <a:rect b="b" l="l" r="r" t="t"/>
            <a:pathLst>
              <a:path extrusionOk="0" h="2002" w="391">
                <a:moveTo>
                  <a:pt x="0" y="0"/>
                </a:moveTo>
                <a:lnTo>
                  <a:pt x="0" y="2002"/>
                </a:lnTo>
                <a:lnTo>
                  <a:pt x="390" y="2002"/>
                </a:lnTo>
                <a:lnTo>
                  <a:pt x="3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7" name="Google Shape;4077;p31"/>
          <p:cNvSpPr/>
          <p:nvPr/>
        </p:nvSpPr>
        <p:spPr>
          <a:xfrm>
            <a:off x="4010481" y="3847226"/>
            <a:ext cx="67908" cy="347712"/>
          </a:xfrm>
          <a:custGeom>
            <a:rect b="b" l="l" r="r" t="t"/>
            <a:pathLst>
              <a:path extrusionOk="0" h="2002" w="391">
                <a:moveTo>
                  <a:pt x="0" y="1"/>
                </a:moveTo>
                <a:lnTo>
                  <a:pt x="0" y="2002"/>
                </a:lnTo>
                <a:lnTo>
                  <a:pt x="390" y="2002"/>
                </a:lnTo>
                <a:lnTo>
                  <a:pt x="3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8" name="Google Shape;4078;p31"/>
          <p:cNvSpPr/>
          <p:nvPr/>
        </p:nvSpPr>
        <p:spPr>
          <a:xfrm>
            <a:off x="4569392" y="2116129"/>
            <a:ext cx="1066206" cy="62526"/>
          </a:xfrm>
          <a:custGeom>
            <a:rect b="b" l="l" r="r" t="t"/>
            <a:pathLst>
              <a:path extrusionOk="0" h="360" w="6139">
                <a:moveTo>
                  <a:pt x="0" y="1"/>
                </a:moveTo>
                <a:lnTo>
                  <a:pt x="0" y="360"/>
                </a:lnTo>
                <a:lnTo>
                  <a:pt x="6132" y="360"/>
                </a:lnTo>
                <a:cubicBezTo>
                  <a:pt x="6135" y="360"/>
                  <a:pt x="6138" y="358"/>
                  <a:pt x="6138" y="354"/>
                </a:cubicBezTo>
                <a:lnTo>
                  <a:pt x="613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9" name="Google Shape;4079;p31"/>
          <p:cNvSpPr/>
          <p:nvPr/>
        </p:nvSpPr>
        <p:spPr>
          <a:xfrm>
            <a:off x="3687084" y="2116129"/>
            <a:ext cx="441141" cy="62526"/>
          </a:xfrm>
          <a:custGeom>
            <a:rect b="b" l="l" r="r" t="t"/>
            <a:pathLst>
              <a:path extrusionOk="0" h="360" w="2540">
                <a:moveTo>
                  <a:pt x="0" y="1"/>
                </a:moveTo>
                <a:lnTo>
                  <a:pt x="0" y="354"/>
                </a:lnTo>
                <a:cubicBezTo>
                  <a:pt x="0" y="358"/>
                  <a:pt x="3" y="360"/>
                  <a:pt x="7" y="360"/>
                </a:cubicBezTo>
                <a:lnTo>
                  <a:pt x="2540" y="360"/>
                </a:lnTo>
                <a:lnTo>
                  <a:pt x="2540" y="1"/>
                </a:lnTo>
                <a:close/>
              </a:path>
            </a:pathLst>
          </a:custGeom>
          <a:solidFill>
            <a:srgbClr val="C8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0" name="Google Shape;4080;p31"/>
          <p:cNvSpPr/>
          <p:nvPr/>
        </p:nvSpPr>
        <p:spPr>
          <a:xfrm>
            <a:off x="4209521" y="2230759"/>
            <a:ext cx="278231" cy="347886"/>
          </a:xfrm>
          <a:custGeom>
            <a:rect b="b" l="l" r="r" t="t"/>
            <a:pathLst>
              <a:path extrusionOk="0" h="2003" w="1602">
                <a:moveTo>
                  <a:pt x="0" y="1"/>
                </a:moveTo>
                <a:lnTo>
                  <a:pt x="0" y="2002"/>
                </a:lnTo>
                <a:lnTo>
                  <a:pt x="1602" y="2002"/>
                </a:lnTo>
                <a:lnTo>
                  <a:pt x="1602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1" name="Google Shape;4081;p31"/>
          <p:cNvSpPr/>
          <p:nvPr/>
        </p:nvSpPr>
        <p:spPr>
          <a:xfrm>
            <a:off x="4209521" y="2635093"/>
            <a:ext cx="278231" cy="347712"/>
          </a:xfrm>
          <a:custGeom>
            <a:rect b="b" l="l" r="r" t="t"/>
            <a:pathLst>
              <a:path extrusionOk="0" h="2002" w="1602">
                <a:moveTo>
                  <a:pt x="0" y="0"/>
                </a:moveTo>
                <a:lnTo>
                  <a:pt x="0" y="2002"/>
                </a:lnTo>
                <a:lnTo>
                  <a:pt x="1602" y="2002"/>
                </a:lnTo>
                <a:lnTo>
                  <a:pt x="1602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2" name="Google Shape;4082;p31"/>
          <p:cNvSpPr/>
          <p:nvPr/>
        </p:nvSpPr>
        <p:spPr>
          <a:xfrm>
            <a:off x="4209521" y="3039253"/>
            <a:ext cx="278231" cy="347712"/>
          </a:xfrm>
          <a:custGeom>
            <a:rect b="b" l="l" r="r" t="t"/>
            <a:pathLst>
              <a:path extrusionOk="0" h="2002" w="1602">
                <a:moveTo>
                  <a:pt x="0" y="0"/>
                </a:moveTo>
                <a:lnTo>
                  <a:pt x="0" y="2002"/>
                </a:lnTo>
                <a:lnTo>
                  <a:pt x="1602" y="2002"/>
                </a:lnTo>
                <a:lnTo>
                  <a:pt x="1602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3" name="Google Shape;4083;p31"/>
          <p:cNvSpPr/>
          <p:nvPr/>
        </p:nvSpPr>
        <p:spPr>
          <a:xfrm>
            <a:off x="4209521" y="3443066"/>
            <a:ext cx="278231" cy="348060"/>
          </a:xfrm>
          <a:custGeom>
            <a:rect b="b" l="l" r="r" t="t"/>
            <a:pathLst>
              <a:path extrusionOk="0" h="2004" w="1602">
                <a:moveTo>
                  <a:pt x="0" y="1"/>
                </a:moveTo>
                <a:lnTo>
                  <a:pt x="0" y="2003"/>
                </a:lnTo>
                <a:lnTo>
                  <a:pt x="1602" y="2003"/>
                </a:lnTo>
                <a:lnTo>
                  <a:pt x="1602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4" name="Google Shape;4084;p31"/>
          <p:cNvSpPr/>
          <p:nvPr/>
        </p:nvSpPr>
        <p:spPr>
          <a:xfrm>
            <a:off x="4209521" y="3847226"/>
            <a:ext cx="278231" cy="347712"/>
          </a:xfrm>
          <a:custGeom>
            <a:rect b="b" l="l" r="r" t="t"/>
            <a:pathLst>
              <a:path extrusionOk="0" h="2002" w="1602">
                <a:moveTo>
                  <a:pt x="0" y="1"/>
                </a:moveTo>
                <a:lnTo>
                  <a:pt x="0" y="2002"/>
                </a:lnTo>
                <a:lnTo>
                  <a:pt x="1602" y="2002"/>
                </a:lnTo>
                <a:lnTo>
                  <a:pt x="1602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5" name="Google Shape;4085;p31"/>
          <p:cNvSpPr/>
          <p:nvPr/>
        </p:nvSpPr>
        <p:spPr>
          <a:xfrm>
            <a:off x="4209521" y="4251559"/>
            <a:ext cx="278231" cy="347712"/>
          </a:xfrm>
          <a:custGeom>
            <a:rect b="b" l="l" r="r" t="t"/>
            <a:pathLst>
              <a:path extrusionOk="0" h="2002" w="1602">
                <a:moveTo>
                  <a:pt x="0" y="0"/>
                </a:moveTo>
                <a:lnTo>
                  <a:pt x="0" y="2002"/>
                </a:lnTo>
                <a:lnTo>
                  <a:pt x="1602" y="2002"/>
                </a:lnTo>
                <a:lnTo>
                  <a:pt x="1602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6" name="Google Shape;4086;p31"/>
          <p:cNvSpPr/>
          <p:nvPr/>
        </p:nvSpPr>
        <p:spPr>
          <a:xfrm>
            <a:off x="3702889" y="4650161"/>
            <a:ext cx="1905242" cy="64089"/>
          </a:xfrm>
          <a:custGeom>
            <a:rect b="b" l="l" r="r" t="t"/>
            <a:pathLst>
              <a:path extrusionOk="0" h="369" w="10970">
                <a:moveTo>
                  <a:pt x="0" y="0"/>
                </a:moveTo>
                <a:lnTo>
                  <a:pt x="0" y="369"/>
                </a:lnTo>
                <a:lnTo>
                  <a:pt x="10970" y="369"/>
                </a:lnTo>
                <a:lnTo>
                  <a:pt x="10970" y="0"/>
                </a:lnTo>
                <a:close/>
              </a:path>
            </a:pathLst>
          </a:custGeom>
          <a:solidFill>
            <a:srgbClr val="C8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7" name="Google Shape;4087;p31"/>
          <p:cNvSpPr/>
          <p:nvPr/>
        </p:nvSpPr>
        <p:spPr>
          <a:xfrm flipH="1">
            <a:off x="3333748" y="4013961"/>
            <a:ext cx="249748" cy="249755"/>
          </a:xfrm>
          <a:custGeom>
            <a:rect b="b" l="l" r="r" t="t"/>
            <a:pathLst>
              <a:path extrusionOk="0" h="1438" w="1438">
                <a:moveTo>
                  <a:pt x="719" y="0"/>
                </a:moveTo>
                <a:lnTo>
                  <a:pt x="0" y="719"/>
                </a:lnTo>
                <a:lnTo>
                  <a:pt x="719" y="1438"/>
                </a:lnTo>
                <a:lnTo>
                  <a:pt x="1438" y="719"/>
                </a:lnTo>
                <a:lnTo>
                  <a:pt x="7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8" name="Google Shape;4088;p31"/>
          <p:cNvSpPr/>
          <p:nvPr/>
        </p:nvSpPr>
        <p:spPr>
          <a:xfrm flipH="1">
            <a:off x="457097" y="3779672"/>
            <a:ext cx="3013228" cy="718177"/>
          </a:xfrm>
          <a:custGeom>
            <a:rect b="b" l="l" r="r" t="t"/>
            <a:pathLst>
              <a:path extrusionOk="0" h="4135" w="8870">
                <a:moveTo>
                  <a:pt x="0" y="1"/>
                </a:moveTo>
                <a:lnTo>
                  <a:pt x="0" y="4134"/>
                </a:lnTo>
                <a:lnTo>
                  <a:pt x="8869" y="4134"/>
                </a:lnTo>
                <a:lnTo>
                  <a:pt x="88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9" name="Google Shape;4089;p31"/>
          <p:cNvSpPr/>
          <p:nvPr/>
        </p:nvSpPr>
        <p:spPr>
          <a:xfrm flipH="1">
            <a:off x="3126540" y="4024035"/>
            <a:ext cx="86839" cy="86841"/>
          </a:xfrm>
          <a:custGeom>
            <a:rect b="b" l="l" r="r" t="t"/>
            <a:pathLst>
              <a:path extrusionOk="0" fill="none" h="500" w="500">
                <a:moveTo>
                  <a:pt x="0" y="500"/>
                </a:moveTo>
                <a:cubicBezTo>
                  <a:pt x="0" y="223"/>
                  <a:pt x="224" y="1"/>
                  <a:pt x="500" y="1"/>
                </a:cubicBezTo>
              </a:path>
            </a:pathLst>
          </a:custGeom>
          <a:noFill/>
          <a:ln cap="rnd" cmpd="sng" w="50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0" name="Google Shape;4090;p31"/>
          <p:cNvGrpSpPr/>
          <p:nvPr/>
        </p:nvGrpSpPr>
        <p:grpSpPr>
          <a:xfrm>
            <a:off x="457097" y="2877211"/>
            <a:ext cx="3126399" cy="718003"/>
            <a:chOff x="457097" y="2877211"/>
            <a:chExt cx="3126399" cy="718003"/>
          </a:xfrm>
        </p:grpSpPr>
        <p:sp>
          <p:nvSpPr>
            <p:cNvPr id="4091" name="Google Shape;4091;p31"/>
            <p:cNvSpPr/>
            <p:nvPr/>
          </p:nvSpPr>
          <p:spPr>
            <a:xfrm flipH="1">
              <a:off x="3333748" y="3111331"/>
              <a:ext cx="249748" cy="249929"/>
            </a:xfrm>
            <a:custGeom>
              <a:rect b="b" l="l" r="r" t="t"/>
              <a:pathLst>
                <a:path extrusionOk="0" h="1439" w="1438">
                  <a:moveTo>
                    <a:pt x="719" y="1"/>
                  </a:moveTo>
                  <a:lnTo>
                    <a:pt x="0" y="720"/>
                  </a:lnTo>
                  <a:lnTo>
                    <a:pt x="719" y="1438"/>
                  </a:lnTo>
                  <a:lnTo>
                    <a:pt x="1438" y="72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31"/>
            <p:cNvSpPr/>
            <p:nvPr/>
          </p:nvSpPr>
          <p:spPr>
            <a:xfrm flipH="1">
              <a:off x="457097" y="2877211"/>
              <a:ext cx="3013228" cy="718003"/>
            </a:xfrm>
            <a:custGeom>
              <a:rect b="b" l="l" r="r" t="t"/>
              <a:pathLst>
                <a:path extrusionOk="0" h="4134" w="8870">
                  <a:moveTo>
                    <a:pt x="0" y="0"/>
                  </a:moveTo>
                  <a:lnTo>
                    <a:pt x="0" y="4134"/>
                  </a:lnTo>
                  <a:lnTo>
                    <a:pt x="8869" y="4134"/>
                  </a:lnTo>
                  <a:lnTo>
                    <a:pt x="8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3" name="Google Shape;4093;p31"/>
          <p:cNvSpPr/>
          <p:nvPr/>
        </p:nvSpPr>
        <p:spPr>
          <a:xfrm>
            <a:off x="3020454" y="3974803"/>
            <a:ext cx="207474" cy="301451"/>
          </a:xfrm>
          <a:custGeom>
            <a:rect b="b" l="l" r="r" t="t"/>
            <a:pathLst>
              <a:path extrusionOk="0" h="1203" w="828">
                <a:moveTo>
                  <a:pt x="414" y="0"/>
                </a:moveTo>
                <a:cubicBezTo>
                  <a:pt x="414" y="0"/>
                  <a:pt x="1" y="562"/>
                  <a:pt x="1" y="789"/>
                </a:cubicBezTo>
                <a:cubicBezTo>
                  <a:pt x="1" y="1017"/>
                  <a:pt x="186" y="1202"/>
                  <a:pt x="414" y="1202"/>
                </a:cubicBezTo>
                <a:cubicBezTo>
                  <a:pt x="641" y="1202"/>
                  <a:pt x="827" y="1017"/>
                  <a:pt x="827" y="789"/>
                </a:cubicBezTo>
                <a:cubicBezTo>
                  <a:pt x="827" y="561"/>
                  <a:pt x="414" y="0"/>
                  <a:pt x="4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4" name="Google Shape;4094;p31"/>
          <p:cNvGrpSpPr/>
          <p:nvPr/>
        </p:nvGrpSpPr>
        <p:grpSpPr>
          <a:xfrm>
            <a:off x="3012586" y="3119475"/>
            <a:ext cx="228853" cy="295500"/>
            <a:chOff x="10057014" y="2996950"/>
            <a:chExt cx="153181" cy="197791"/>
          </a:xfrm>
        </p:grpSpPr>
        <p:sp>
          <p:nvSpPr>
            <p:cNvPr id="4095" name="Google Shape;4095;p31"/>
            <p:cNvSpPr/>
            <p:nvPr/>
          </p:nvSpPr>
          <p:spPr>
            <a:xfrm>
              <a:off x="10057014" y="2996950"/>
              <a:ext cx="153181" cy="197791"/>
            </a:xfrm>
            <a:custGeom>
              <a:rect b="b" l="l" r="r" t="t"/>
              <a:pathLst>
                <a:path extrusionOk="0" h="1277" w="989"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lnTo>
                    <a:pt x="0" y="1274"/>
                  </a:lnTo>
                  <a:cubicBezTo>
                    <a:pt x="0" y="1275"/>
                    <a:pt x="2" y="1276"/>
                    <a:pt x="3" y="1276"/>
                  </a:cubicBezTo>
                  <a:lnTo>
                    <a:pt x="984" y="1276"/>
                  </a:lnTo>
                  <a:cubicBezTo>
                    <a:pt x="986" y="1276"/>
                    <a:pt x="989" y="1275"/>
                    <a:pt x="986" y="1274"/>
                  </a:cubicBezTo>
                  <a:lnTo>
                    <a:pt x="986" y="2"/>
                  </a:lnTo>
                  <a:cubicBezTo>
                    <a:pt x="986" y="1"/>
                    <a:pt x="985" y="0"/>
                    <a:pt x="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31"/>
            <p:cNvSpPr/>
            <p:nvPr/>
          </p:nvSpPr>
          <p:spPr>
            <a:xfrm>
              <a:off x="10104875" y="3027927"/>
              <a:ext cx="58237" cy="50803"/>
            </a:xfrm>
            <a:custGeom>
              <a:rect b="b" l="l" r="r" t="t"/>
              <a:pathLst>
                <a:path extrusionOk="0" h="328" w="376">
                  <a:moveTo>
                    <a:pt x="188" y="1"/>
                  </a:moveTo>
                  <a:cubicBezTo>
                    <a:pt x="188" y="1"/>
                    <a:pt x="187" y="1"/>
                    <a:pt x="186" y="2"/>
                  </a:cubicBezTo>
                  <a:lnTo>
                    <a:pt x="0" y="326"/>
                  </a:lnTo>
                  <a:cubicBezTo>
                    <a:pt x="0" y="326"/>
                    <a:pt x="0" y="327"/>
                    <a:pt x="1" y="327"/>
                  </a:cubicBezTo>
                  <a:lnTo>
                    <a:pt x="375" y="327"/>
                  </a:lnTo>
                  <a:cubicBezTo>
                    <a:pt x="376" y="327"/>
                    <a:pt x="376" y="326"/>
                    <a:pt x="376" y="326"/>
                  </a:cubicBezTo>
                  <a:lnTo>
                    <a:pt x="189" y="2"/>
                  </a:lnTo>
                  <a:cubicBezTo>
                    <a:pt x="189" y="1"/>
                    <a:pt x="189" y="1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31"/>
            <p:cNvSpPr/>
            <p:nvPr/>
          </p:nvSpPr>
          <p:spPr>
            <a:xfrm>
              <a:off x="10104875" y="3120705"/>
              <a:ext cx="58237" cy="50648"/>
            </a:xfrm>
            <a:custGeom>
              <a:rect b="b" l="l" r="r" t="t"/>
              <a:pathLst>
                <a:path extrusionOk="0" h="327" w="376">
                  <a:moveTo>
                    <a:pt x="1" y="0"/>
                  </a:moveTo>
                  <a:cubicBezTo>
                    <a:pt x="0" y="0"/>
                    <a:pt x="0" y="2"/>
                    <a:pt x="0" y="2"/>
                  </a:cubicBezTo>
                  <a:lnTo>
                    <a:pt x="186" y="326"/>
                  </a:lnTo>
                  <a:cubicBezTo>
                    <a:pt x="187" y="326"/>
                    <a:pt x="188" y="326"/>
                    <a:pt x="188" y="326"/>
                  </a:cubicBezTo>
                  <a:cubicBezTo>
                    <a:pt x="189" y="326"/>
                    <a:pt x="189" y="326"/>
                    <a:pt x="189" y="326"/>
                  </a:cubicBezTo>
                  <a:lnTo>
                    <a:pt x="376" y="2"/>
                  </a:lnTo>
                  <a:cubicBezTo>
                    <a:pt x="376" y="2"/>
                    <a:pt x="37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8" name="Google Shape;4098;p31"/>
          <p:cNvSpPr txBox="1"/>
          <p:nvPr/>
        </p:nvSpPr>
        <p:spPr>
          <a:xfrm>
            <a:off x="597500" y="3104776"/>
            <a:ext cx="2331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9" name="Google Shape;4099;p31"/>
          <p:cNvSpPr txBox="1"/>
          <p:nvPr/>
        </p:nvSpPr>
        <p:spPr>
          <a:xfrm>
            <a:off x="597500" y="4002983"/>
            <a:ext cx="2331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0" name="Google Shape;4100;p31"/>
          <p:cNvSpPr txBox="1"/>
          <p:nvPr/>
        </p:nvSpPr>
        <p:spPr>
          <a:xfrm>
            <a:off x="597500" y="2201150"/>
            <a:ext cx="2331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1" name="Google Shape;4101;p31"/>
          <p:cNvSpPr txBox="1"/>
          <p:nvPr/>
        </p:nvSpPr>
        <p:spPr>
          <a:xfrm>
            <a:off x="597500" y="19537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02" name="Google Shape;4102;p31"/>
          <p:cNvSpPr txBox="1"/>
          <p:nvPr/>
        </p:nvSpPr>
        <p:spPr>
          <a:xfrm>
            <a:off x="597500" y="37737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03" name="Google Shape;4103;p31"/>
          <p:cNvSpPr txBox="1"/>
          <p:nvPr/>
        </p:nvSpPr>
        <p:spPr>
          <a:xfrm>
            <a:off x="597500" y="284831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04" name="Google Shape;4104;p31"/>
          <p:cNvSpPr txBox="1"/>
          <p:nvPr/>
        </p:nvSpPr>
        <p:spPr>
          <a:xfrm>
            <a:off x="6230919" y="2201150"/>
            <a:ext cx="2331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5" name="Google Shape;4105;p31"/>
          <p:cNvSpPr txBox="1"/>
          <p:nvPr/>
        </p:nvSpPr>
        <p:spPr>
          <a:xfrm>
            <a:off x="7253619" y="19537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06" name="Google Shape;4106;p31"/>
          <p:cNvSpPr txBox="1"/>
          <p:nvPr/>
        </p:nvSpPr>
        <p:spPr>
          <a:xfrm>
            <a:off x="7253619" y="284831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07" name="Google Shape;4107;p31"/>
          <p:cNvSpPr txBox="1"/>
          <p:nvPr/>
        </p:nvSpPr>
        <p:spPr>
          <a:xfrm>
            <a:off x="7253619" y="37737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08" name="Google Shape;4108;p31"/>
          <p:cNvSpPr txBox="1"/>
          <p:nvPr/>
        </p:nvSpPr>
        <p:spPr>
          <a:xfrm>
            <a:off x="6230919" y="3976883"/>
            <a:ext cx="2331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9" name="Google Shape;4109;p31"/>
          <p:cNvSpPr txBox="1"/>
          <p:nvPr/>
        </p:nvSpPr>
        <p:spPr>
          <a:xfrm>
            <a:off x="6230919" y="3104776"/>
            <a:ext cx="2331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3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Google Shape;4114;p32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115" name="Google Shape;4115;p32"/>
          <p:cNvGrpSpPr/>
          <p:nvPr/>
        </p:nvGrpSpPr>
        <p:grpSpPr>
          <a:xfrm>
            <a:off x="1512025" y="1091525"/>
            <a:ext cx="3790125" cy="381000"/>
            <a:chOff x="1512025" y="1167725"/>
            <a:chExt cx="3790125" cy="381000"/>
          </a:xfrm>
        </p:grpSpPr>
        <p:sp>
          <p:nvSpPr>
            <p:cNvPr id="4116" name="Google Shape;4116;p32"/>
            <p:cNvSpPr/>
            <p:nvPr/>
          </p:nvSpPr>
          <p:spPr>
            <a:xfrm>
              <a:off x="1512025" y="1167725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32"/>
            <p:cNvSpPr/>
            <p:nvPr/>
          </p:nvSpPr>
          <p:spPr>
            <a:xfrm>
              <a:off x="1841936" y="1167725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32"/>
            <p:cNvSpPr/>
            <p:nvPr/>
          </p:nvSpPr>
          <p:spPr>
            <a:xfrm>
              <a:off x="2171848" y="1167725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32"/>
            <p:cNvSpPr/>
            <p:nvPr/>
          </p:nvSpPr>
          <p:spPr>
            <a:xfrm>
              <a:off x="2501759" y="1167725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32"/>
            <p:cNvSpPr/>
            <p:nvPr/>
          </p:nvSpPr>
          <p:spPr>
            <a:xfrm>
              <a:off x="2831670" y="1167725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32"/>
            <p:cNvSpPr/>
            <p:nvPr/>
          </p:nvSpPr>
          <p:spPr>
            <a:xfrm>
              <a:off x="3161582" y="1167725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32"/>
            <p:cNvSpPr/>
            <p:nvPr/>
          </p:nvSpPr>
          <p:spPr>
            <a:xfrm>
              <a:off x="3491493" y="1167725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32"/>
            <p:cNvSpPr/>
            <p:nvPr/>
          </p:nvSpPr>
          <p:spPr>
            <a:xfrm>
              <a:off x="3821405" y="1167725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32"/>
            <p:cNvSpPr/>
            <p:nvPr/>
          </p:nvSpPr>
          <p:spPr>
            <a:xfrm>
              <a:off x="4151316" y="1167725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32"/>
            <p:cNvSpPr/>
            <p:nvPr/>
          </p:nvSpPr>
          <p:spPr>
            <a:xfrm>
              <a:off x="4481227" y="1167725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32"/>
            <p:cNvSpPr/>
            <p:nvPr/>
          </p:nvSpPr>
          <p:spPr>
            <a:xfrm>
              <a:off x="4811139" y="1167725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32"/>
            <p:cNvSpPr/>
            <p:nvPr/>
          </p:nvSpPr>
          <p:spPr>
            <a:xfrm>
              <a:off x="5141050" y="1167725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8" name="Google Shape;4128;p32"/>
          <p:cNvGrpSpPr/>
          <p:nvPr/>
        </p:nvGrpSpPr>
        <p:grpSpPr>
          <a:xfrm>
            <a:off x="1512025" y="1903531"/>
            <a:ext cx="2470480" cy="381000"/>
            <a:chOff x="1512025" y="1960681"/>
            <a:chExt cx="2470480" cy="381000"/>
          </a:xfrm>
        </p:grpSpPr>
        <p:sp>
          <p:nvSpPr>
            <p:cNvPr id="4129" name="Google Shape;4129;p32"/>
            <p:cNvSpPr/>
            <p:nvPr/>
          </p:nvSpPr>
          <p:spPr>
            <a:xfrm>
              <a:off x="1512025" y="1960681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32"/>
            <p:cNvSpPr/>
            <p:nvPr/>
          </p:nvSpPr>
          <p:spPr>
            <a:xfrm>
              <a:off x="1841936" y="1960681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32"/>
            <p:cNvSpPr/>
            <p:nvPr/>
          </p:nvSpPr>
          <p:spPr>
            <a:xfrm>
              <a:off x="2171848" y="1960681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32"/>
            <p:cNvSpPr/>
            <p:nvPr/>
          </p:nvSpPr>
          <p:spPr>
            <a:xfrm>
              <a:off x="2501759" y="1960681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32"/>
            <p:cNvSpPr/>
            <p:nvPr/>
          </p:nvSpPr>
          <p:spPr>
            <a:xfrm>
              <a:off x="2831670" y="1960681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32"/>
            <p:cNvSpPr/>
            <p:nvPr/>
          </p:nvSpPr>
          <p:spPr>
            <a:xfrm>
              <a:off x="3161582" y="1960681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32"/>
            <p:cNvSpPr/>
            <p:nvPr/>
          </p:nvSpPr>
          <p:spPr>
            <a:xfrm>
              <a:off x="3491493" y="1960681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32"/>
            <p:cNvSpPr/>
            <p:nvPr/>
          </p:nvSpPr>
          <p:spPr>
            <a:xfrm>
              <a:off x="3821405" y="1960681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7" name="Google Shape;4137;p32"/>
          <p:cNvGrpSpPr/>
          <p:nvPr/>
        </p:nvGrpSpPr>
        <p:grpSpPr>
          <a:xfrm>
            <a:off x="1512025" y="2715538"/>
            <a:ext cx="3130302" cy="381000"/>
            <a:chOff x="1512025" y="2753638"/>
            <a:chExt cx="3130302" cy="381000"/>
          </a:xfrm>
        </p:grpSpPr>
        <p:sp>
          <p:nvSpPr>
            <p:cNvPr id="4138" name="Google Shape;4138;p32"/>
            <p:cNvSpPr/>
            <p:nvPr/>
          </p:nvSpPr>
          <p:spPr>
            <a:xfrm>
              <a:off x="1512025" y="2753638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32"/>
            <p:cNvSpPr/>
            <p:nvPr/>
          </p:nvSpPr>
          <p:spPr>
            <a:xfrm>
              <a:off x="1841936" y="2753638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32"/>
            <p:cNvSpPr/>
            <p:nvPr/>
          </p:nvSpPr>
          <p:spPr>
            <a:xfrm>
              <a:off x="2171848" y="2753638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32"/>
            <p:cNvSpPr/>
            <p:nvPr/>
          </p:nvSpPr>
          <p:spPr>
            <a:xfrm>
              <a:off x="2501759" y="2753638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32"/>
            <p:cNvSpPr/>
            <p:nvPr/>
          </p:nvSpPr>
          <p:spPr>
            <a:xfrm>
              <a:off x="2831670" y="2753638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32"/>
            <p:cNvSpPr/>
            <p:nvPr/>
          </p:nvSpPr>
          <p:spPr>
            <a:xfrm>
              <a:off x="3161582" y="2753638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32"/>
            <p:cNvSpPr/>
            <p:nvPr/>
          </p:nvSpPr>
          <p:spPr>
            <a:xfrm>
              <a:off x="3491493" y="2753638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32"/>
            <p:cNvSpPr/>
            <p:nvPr/>
          </p:nvSpPr>
          <p:spPr>
            <a:xfrm>
              <a:off x="3821405" y="2753638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32"/>
            <p:cNvSpPr/>
            <p:nvPr/>
          </p:nvSpPr>
          <p:spPr>
            <a:xfrm>
              <a:off x="4151316" y="2753638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32"/>
            <p:cNvSpPr/>
            <p:nvPr/>
          </p:nvSpPr>
          <p:spPr>
            <a:xfrm>
              <a:off x="4481227" y="2753638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8" name="Google Shape;4148;p32"/>
          <p:cNvGrpSpPr/>
          <p:nvPr/>
        </p:nvGrpSpPr>
        <p:grpSpPr>
          <a:xfrm>
            <a:off x="1512025" y="3527544"/>
            <a:ext cx="3460214" cy="381000"/>
            <a:chOff x="1512025" y="3546594"/>
            <a:chExt cx="3460214" cy="381000"/>
          </a:xfrm>
        </p:grpSpPr>
        <p:sp>
          <p:nvSpPr>
            <p:cNvPr id="4149" name="Google Shape;4149;p32"/>
            <p:cNvSpPr/>
            <p:nvPr/>
          </p:nvSpPr>
          <p:spPr>
            <a:xfrm>
              <a:off x="1512025" y="3546594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32"/>
            <p:cNvSpPr/>
            <p:nvPr/>
          </p:nvSpPr>
          <p:spPr>
            <a:xfrm>
              <a:off x="1841936" y="3546594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32"/>
            <p:cNvSpPr/>
            <p:nvPr/>
          </p:nvSpPr>
          <p:spPr>
            <a:xfrm>
              <a:off x="2171848" y="3546594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32"/>
            <p:cNvSpPr/>
            <p:nvPr/>
          </p:nvSpPr>
          <p:spPr>
            <a:xfrm>
              <a:off x="2501759" y="3546594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32"/>
            <p:cNvSpPr/>
            <p:nvPr/>
          </p:nvSpPr>
          <p:spPr>
            <a:xfrm>
              <a:off x="2831670" y="3546594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32"/>
            <p:cNvSpPr/>
            <p:nvPr/>
          </p:nvSpPr>
          <p:spPr>
            <a:xfrm>
              <a:off x="3161582" y="3546594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32"/>
            <p:cNvSpPr/>
            <p:nvPr/>
          </p:nvSpPr>
          <p:spPr>
            <a:xfrm>
              <a:off x="3491493" y="3546594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32"/>
            <p:cNvSpPr/>
            <p:nvPr/>
          </p:nvSpPr>
          <p:spPr>
            <a:xfrm>
              <a:off x="3821405" y="3546594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32"/>
            <p:cNvSpPr/>
            <p:nvPr/>
          </p:nvSpPr>
          <p:spPr>
            <a:xfrm>
              <a:off x="4151316" y="3546594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32"/>
            <p:cNvSpPr/>
            <p:nvPr/>
          </p:nvSpPr>
          <p:spPr>
            <a:xfrm>
              <a:off x="4481227" y="3546594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32"/>
            <p:cNvSpPr/>
            <p:nvPr/>
          </p:nvSpPr>
          <p:spPr>
            <a:xfrm>
              <a:off x="4811139" y="3546594"/>
              <a:ext cx="161100" cy="3810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0" name="Google Shape;4160;p32"/>
          <p:cNvSpPr/>
          <p:nvPr/>
        </p:nvSpPr>
        <p:spPr>
          <a:xfrm>
            <a:off x="1512025" y="4339550"/>
            <a:ext cx="161100" cy="381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1" name="Google Shape;4161;p32"/>
          <p:cNvSpPr/>
          <p:nvPr/>
        </p:nvSpPr>
        <p:spPr>
          <a:xfrm>
            <a:off x="1841936" y="4339550"/>
            <a:ext cx="161100" cy="381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2" name="Google Shape;4162;p32"/>
          <p:cNvSpPr/>
          <p:nvPr/>
        </p:nvSpPr>
        <p:spPr>
          <a:xfrm>
            <a:off x="2171848" y="4339550"/>
            <a:ext cx="161100" cy="381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3" name="Google Shape;4163;p32"/>
          <p:cNvSpPr/>
          <p:nvPr/>
        </p:nvSpPr>
        <p:spPr>
          <a:xfrm>
            <a:off x="2501759" y="4339550"/>
            <a:ext cx="161100" cy="381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4" name="Google Shape;4164;p32"/>
          <p:cNvSpPr/>
          <p:nvPr/>
        </p:nvSpPr>
        <p:spPr>
          <a:xfrm>
            <a:off x="2831670" y="4339550"/>
            <a:ext cx="161100" cy="381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5" name="Google Shape;4165;p32"/>
          <p:cNvSpPr/>
          <p:nvPr/>
        </p:nvSpPr>
        <p:spPr>
          <a:xfrm>
            <a:off x="3161582" y="4339550"/>
            <a:ext cx="161100" cy="381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6" name="Google Shape;4166;p32"/>
          <p:cNvSpPr/>
          <p:nvPr/>
        </p:nvSpPr>
        <p:spPr>
          <a:xfrm>
            <a:off x="3491493" y="4339550"/>
            <a:ext cx="161100" cy="381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7" name="Google Shape;4167;p32"/>
          <p:cNvSpPr/>
          <p:nvPr/>
        </p:nvSpPr>
        <p:spPr>
          <a:xfrm>
            <a:off x="3821405" y="4339550"/>
            <a:ext cx="161100" cy="381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8" name="Google Shape;4168;p32"/>
          <p:cNvSpPr/>
          <p:nvPr/>
        </p:nvSpPr>
        <p:spPr>
          <a:xfrm>
            <a:off x="4151316" y="4339550"/>
            <a:ext cx="161100" cy="381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9" name="Google Shape;4169;p32"/>
          <p:cNvGrpSpPr/>
          <p:nvPr/>
        </p:nvGrpSpPr>
        <p:grpSpPr>
          <a:xfrm>
            <a:off x="603112" y="1119564"/>
            <a:ext cx="336965" cy="286833"/>
            <a:chOff x="5645200" y="879425"/>
            <a:chExt cx="478575" cy="407375"/>
          </a:xfrm>
        </p:grpSpPr>
        <p:sp>
          <p:nvSpPr>
            <p:cNvPr id="4170" name="Google Shape;4170;p32"/>
            <p:cNvSpPr/>
            <p:nvPr/>
          </p:nvSpPr>
          <p:spPr>
            <a:xfrm>
              <a:off x="6004200" y="1075025"/>
              <a:ext cx="86075" cy="93450"/>
            </a:xfrm>
            <a:custGeom>
              <a:rect b="b" l="l" r="r" t="t"/>
              <a:pathLst>
                <a:path extrusionOk="0" h="3738" w="3443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71" name="Google Shape;4171;p32"/>
            <p:cNvSpPr/>
            <p:nvPr/>
          </p:nvSpPr>
          <p:spPr>
            <a:xfrm>
              <a:off x="5880900" y="953275"/>
              <a:ext cx="95100" cy="93525"/>
            </a:xfrm>
            <a:custGeom>
              <a:rect b="b" l="l" r="r" t="t"/>
              <a:pathLst>
                <a:path extrusionOk="0" h="3741" w="3804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72" name="Google Shape;4172;p32"/>
            <p:cNvSpPr/>
            <p:nvPr/>
          </p:nvSpPr>
          <p:spPr>
            <a:xfrm>
              <a:off x="6004200" y="953275"/>
              <a:ext cx="119575" cy="93525"/>
            </a:xfrm>
            <a:custGeom>
              <a:rect b="b" l="l" r="r" t="t"/>
              <a:pathLst>
                <a:path extrusionOk="0" h="3741" w="4783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73" name="Google Shape;4173;p32"/>
            <p:cNvSpPr/>
            <p:nvPr/>
          </p:nvSpPr>
          <p:spPr>
            <a:xfrm>
              <a:off x="5880900" y="1075025"/>
              <a:ext cx="95100" cy="93450"/>
            </a:xfrm>
            <a:custGeom>
              <a:rect b="b" l="l" r="r" t="t"/>
              <a:pathLst>
                <a:path extrusionOk="0" h="3738" w="3804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74" name="Google Shape;4174;p32"/>
            <p:cNvSpPr/>
            <p:nvPr/>
          </p:nvSpPr>
          <p:spPr>
            <a:xfrm>
              <a:off x="5645200" y="879425"/>
              <a:ext cx="207500" cy="167375"/>
            </a:xfrm>
            <a:custGeom>
              <a:rect b="b" l="l" r="r" t="t"/>
              <a:pathLst>
                <a:path extrusionOk="0" h="6695" w="830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75" name="Google Shape;4175;p32"/>
            <p:cNvSpPr/>
            <p:nvPr/>
          </p:nvSpPr>
          <p:spPr>
            <a:xfrm>
              <a:off x="5722500" y="1075025"/>
              <a:ext cx="370875" cy="211775"/>
            </a:xfrm>
            <a:custGeom>
              <a:rect b="b" l="l" r="r" t="t"/>
              <a:pathLst>
                <a:path extrusionOk="0" h="8471" w="14835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76" name="Google Shape;4176;p32"/>
          <p:cNvGrpSpPr/>
          <p:nvPr/>
        </p:nvGrpSpPr>
        <p:grpSpPr>
          <a:xfrm>
            <a:off x="599713" y="1886583"/>
            <a:ext cx="343759" cy="339271"/>
            <a:chOff x="6232000" y="1435050"/>
            <a:chExt cx="488225" cy="481850"/>
          </a:xfrm>
        </p:grpSpPr>
        <p:sp>
          <p:nvSpPr>
            <p:cNvPr id="4177" name="Google Shape;4177;p32"/>
            <p:cNvSpPr/>
            <p:nvPr/>
          </p:nvSpPr>
          <p:spPr>
            <a:xfrm>
              <a:off x="6578000" y="1463375"/>
              <a:ext cx="83150" cy="78250"/>
            </a:xfrm>
            <a:custGeom>
              <a:rect b="b" l="l" r="r" t="t"/>
              <a:pathLst>
                <a:path extrusionOk="0" h="3130" w="3326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78" name="Google Shape;4178;p32"/>
            <p:cNvSpPr/>
            <p:nvPr/>
          </p:nvSpPr>
          <p:spPr>
            <a:xfrm>
              <a:off x="6421725" y="1773850"/>
              <a:ext cx="112950" cy="143050"/>
            </a:xfrm>
            <a:custGeom>
              <a:rect b="b" l="l" r="r" t="t"/>
              <a:pathLst>
                <a:path extrusionOk="0" h="5722" w="4518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79" name="Google Shape;4179;p32"/>
            <p:cNvSpPr/>
            <p:nvPr/>
          </p:nvSpPr>
          <p:spPr>
            <a:xfrm>
              <a:off x="6448975" y="1632700"/>
              <a:ext cx="56475" cy="56475"/>
            </a:xfrm>
            <a:custGeom>
              <a:rect b="b" l="l" r="r" t="t"/>
              <a:pathLst>
                <a:path extrusionOk="0" h="2259" w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0" name="Google Shape;4180;p32"/>
            <p:cNvSpPr/>
            <p:nvPr/>
          </p:nvSpPr>
          <p:spPr>
            <a:xfrm>
              <a:off x="6232000" y="1435050"/>
              <a:ext cx="488225" cy="237825"/>
            </a:xfrm>
            <a:custGeom>
              <a:rect b="b" l="l" r="r" t="t"/>
              <a:pathLst>
                <a:path extrusionOk="0" h="9513" w="19529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1" name="Google Shape;4181;p32"/>
            <p:cNvSpPr/>
            <p:nvPr/>
          </p:nvSpPr>
          <p:spPr>
            <a:xfrm>
              <a:off x="6291025" y="1537700"/>
              <a:ext cx="369800" cy="379200"/>
            </a:xfrm>
            <a:custGeom>
              <a:rect b="b" l="l" r="r" t="t"/>
              <a:pathLst>
                <a:path extrusionOk="0" h="15168" w="14792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82" name="Google Shape;4182;p32"/>
          <p:cNvGrpSpPr/>
          <p:nvPr/>
        </p:nvGrpSpPr>
        <p:grpSpPr>
          <a:xfrm>
            <a:off x="601975" y="2706041"/>
            <a:ext cx="339253" cy="308765"/>
            <a:chOff x="1492675" y="4420975"/>
            <a:chExt cx="481825" cy="438525"/>
          </a:xfrm>
        </p:grpSpPr>
        <p:sp>
          <p:nvSpPr>
            <p:cNvPr id="4183" name="Google Shape;4183;p32"/>
            <p:cNvSpPr/>
            <p:nvPr/>
          </p:nvSpPr>
          <p:spPr>
            <a:xfrm>
              <a:off x="1841375" y="4649825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4" name="Google Shape;4184;p32"/>
            <p:cNvSpPr/>
            <p:nvPr/>
          </p:nvSpPr>
          <p:spPr>
            <a:xfrm>
              <a:off x="1582425" y="4649825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5" name="Google Shape;4185;p32"/>
            <p:cNvSpPr/>
            <p:nvPr/>
          </p:nvSpPr>
          <p:spPr>
            <a:xfrm>
              <a:off x="1492675" y="4420975"/>
              <a:ext cx="481825" cy="356475"/>
            </a:xfrm>
            <a:custGeom>
              <a:rect b="b" l="l" r="r" t="t"/>
              <a:pathLst>
                <a:path extrusionOk="0" h="14259" w="19273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6" name="Google Shape;4186;p32"/>
            <p:cNvSpPr/>
            <p:nvPr/>
          </p:nvSpPr>
          <p:spPr>
            <a:xfrm>
              <a:off x="154687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7" name="Google Shape;4187;p32"/>
            <p:cNvSpPr/>
            <p:nvPr/>
          </p:nvSpPr>
          <p:spPr>
            <a:xfrm>
              <a:off x="180132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88" name="Google Shape;4188;p32"/>
          <p:cNvGrpSpPr/>
          <p:nvPr/>
        </p:nvGrpSpPr>
        <p:grpSpPr>
          <a:xfrm>
            <a:off x="601958" y="3494993"/>
            <a:ext cx="339253" cy="339253"/>
            <a:chOff x="2678350" y="4992125"/>
            <a:chExt cx="481825" cy="481825"/>
          </a:xfrm>
        </p:grpSpPr>
        <p:sp>
          <p:nvSpPr>
            <p:cNvPr id="4189" name="Google Shape;4189;p32"/>
            <p:cNvSpPr/>
            <p:nvPr/>
          </p:nvSpPr>
          <p:spPr>
            <a:xfrm>
              <a:off x="2975725" y="5079150"/>
              <a:ext cx="56475" cy="309125"/>
            </a:xfrm>
            <a:custGeom>
              <a:rect b="b" l="l" r="r" t="t"/>
              <a:pathLst>
                <a:path extrusionOk="0" h="12365" w="2259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90" name="Google Shape;4190;p32"/>
            <p:cNvSpPr/>
            <p:nvPr/>
          </p:nvSpPr>
          <p:spPr>
            <a:xfrm>
              <a:off x="2806350" y="5162500"/>
              <a:ext cx="84700" cy="225775"/>
            </a:xfrm>
            <a:custGeom>
              <a:rect b="b" l="l" r="r" t="t"/>
              <a:pathLst>
                <a:path extrusionOk="0" h="9031" w="3388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91" name="Google Shape;4191;p32"/>
            <p:cNvSpPr/>
            <p:nvPr/>
          </p:nvSpPr>
          <p:spPr>
            <a:xfrm>
              <a:off x="26783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92" name="Google Shape;4192;p32"/>
          <p:cNvSpPr txBox="1"/>
          <p:nvPr/>
        </p:nvSpPr>
        <p:spPr>
          <a:xfrm>
            <a:off x="5655276" y="2660762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3" name="Google Shape;4193;p32"/>
          <p:cNvSpPr txBox="1"/>
          <p:nvPr/>
        </p:nvSpPr>
        <p:spPr>
          <a:xfrm>
            <a:off x="5655276" y="4156323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4" name="Google Shape;4194;p32"/>
          <p:cNvSpPr txBox="1"/>
          <p:nvPr/>
        </p:nvSpPr>
        <p:spPr>
          <a:xfrm>
            <a:off x="5655275" y="1041375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5" name="Google Shape;4195;p32"/>
          <p:cNvSpPr txBox="1"/>
          <p:nvPr/>
        </p:nvSpPr>
        <p:spPr>
          <a:xfrm>
            <a:off x="5655275" y="1912981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6" name="Google Shape;4196;p32"/>
          <p:cNvSpPr txBox="1"/>
          <p:nvPr/>
        </p:nvSpPr>
        <p:spPr>
          <a:xfrm>
            <a:off x="5655275" y="3446642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7" name="Google Shape;4197;p32"/>
          <p:cNvSpPr/>
          <p:nvPr/>
        </p:nvSpPr>
        <p:spPr>
          <a:xfrm>
            <a:off x="585681" y="4314447"/>
            <a:ext cx="371785" cy="369974"/>
          </a:xfrm>
          <a:custGeom>
            <a:rect b="b" l="l" r="r" t="t"/>
            <a:pathLst>
              <a:path extrusionOk="0" h="12666" w="12728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1" name="Shape 4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p33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03" name="Google Shape;4203;p33"/>
          <p:cNvSpPr/>
          <p:nvPr/>
        </p:nvSpPr>
        <p:spPr>
          <a:xfrm>
            <a:off x="4071889" y="1139260"/>
            <a:ext cx="1161386" cy="673093"/>
          </a:xfrm>
          <a:custGeom>
            <a:rect b="b" l="l" r="r" t="t"/>
            <a:pathLst>
              <a:path extrusionOk="0" h="7270" w="12544">
                <a:moveTo>
                  <a:pt x="12543" y="0"/>
                </a:moveTo>
                <a:lnTo>
                  <a:pt x="1" y="5760"/>
                </a:lnTo>
                <a:lnTo>
                  <a:pt x="1" y="7269"/>
                </a:lnTo>
                <a:lnTo>
                  <a:pt x="12543" y="7269"/>
                </a:lnTo>
                <a:lnTo>
                  <a:pt x="125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4" name="Google Shape;4204;p33"/>
          <p:cNvSpPr/>
          <p:nvPr/>
        </p:nvSpPr>
        <p:spPr>
          <a:xfrm>
            <a:off x="4071889" y="1689681"/>
            <a:ext cx="1161386" cy="312197"/>
          </a:xfrm>
          <a:custGeom>
            <a:rect b="b" l="l" r="r" t="t"/>
            <a:pathLst>
              <a:path extrusionOk="0" h="3372" w="12544">
                <a:moveTo>
                  <a:pt x="1" y="0"/>
                </a:moveTo>
                <a:lnTo>
                  <a:pt x="1" y="3372"/>
                </a:lnTo>
                <a:lnTo>
                  <a:pt x="12543" y="3372"/>
                </a:lnTo>
                <a:lnTo>
                  <a:pt x="125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5" name="Google Shape;4205;p33"/>
          <p:cNvSpPr/>
          <p:nvPr/>
        </p:nvSpPr>
        <p:spPr>
          <a:xfrm>
            <a:off x="4071889" y="3376775"/>
            <a:ext cx="1161386" cy="312197"/>
          </a:xfrm>
          <a:custGeom>
            <a:rect b="b" l="l" r="r" t="t"/>
            <a:pathLst>
              <a:path extrusionOk="0" h="3372" w="12544">
                <a:moveTo>
                  <a:pt x="1" y="0"/>
                </a:moveTo>
                <a:lnTo>
                  <a:pt x="1" y="3371"/>
                </a:lnTo>
                <a:lnTo>
                  <a:pt x="12543" y="3371"/>
                </a:lnTo>
                <a:lnTo>
                  <a:pt x="12543" y="0"/>
                </a:lnTo>
                <a:close/>
              </a:path>
            </a:pathLst>
          </a:custGeom>
          <a:solidFill>
            <a:srgbClr val="D0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6" name="Google Shape;4206;p33"/>
          <p:cNvSpPr/>
          <p:nvPr/>
        </p:nvSpPr>
        <p:spPr>
          <a:xfrm>
            <a:off x="4071889" y="3714157"/>
            <a:ext cx="1161386" cy="312289"/>
          </a:xfrm>
          <a:custGeom>
            <a:rect b="b" l="l" r="r" t="t"/>
            <a:pathLst>
              <a:path extrusionOk="0" h="3373" w="12544">
                <a:moveTo>
                  <a:pt x="1" y="1"/>
                </a:moveTo>
                <a:lnTo>
                  <a:pt x="1" y="3372"/>
                </a:lnTo>
                <a:lnTo>
                  <a:pt x="12543" y="3372"/>
                </a:lnTo>
                <a:lnTo>
                  <a:pt x="12543" y="1"/>
                </a:lnTo>
                <a:close/>
              </a:path>
            </a:pathLst>
          </a:custGeom>
          <a:solidFill>
            <a:srgbClr val="D0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7" name="Google Shape;4207;p33"/>
          <p:cNvSpPr/>
          <p:nvPr/>
        </p:nvSpPr>
        <p:spPr>
          <a:xfrm>
            <a:off x="4071889" y="4051631"/>
            <a:ext cx="1161386" cy="312197"/>
          </a:xfrm>
          <a:custGeom>
            <a:rect b="b" l="l" r="r" t="t"/>
            <a:pathLst>
              <a:path extrusionOk="0" h="3372" w="12544">
                <a:moveTo>
                  <a:pt x="1" y="0"/>
                </a:moveTo>
                <a:lnTo>
                  <a:pt x="1" y="3372"/>
                </a:lnTo>
                <a:lnTo>
                  <a:pt x="12543" y="3372"/>
                </a:lnTo>
                <a:lnTo>
                  <a:pt x="12543" y="0"/>
                </a:lnTo>
                <a:close/>
              </a:path>
            </a:pathLst>
          </a:custGeom>
          <a:solidFill>
            <a:srgbClr val="D0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8" name="Google Shape;4208;p33"/>
          <p:cNvSpPr/>
          <p:nvPr/>
        </p:nvSpPr>
        <p:spPr>
          <a:xfrm>
            <a:off x="4071889" y="4389013"/>
            <a:ext cx="1161386" cy="312289"/>
          </a:xfrm>
          <a:custGeom>
            <a:rect b="b" l="l" r="r" t="t"/>
            <a:pathLst>
              <a:path extrusionOk="0" h="3373" w="12544">
                <a:moveTo>
                  <a:pt x="1" y="1"/>
                </a:moveTo>
                <a:lnTo>
                  <a:pt x="1" y="3372"/>
                </a:lnTo>
                <a:lnTo>
                  <a:pt x="12543" y="3372"/>
                </a:lnTo>
                <a:lnTo>
                  <a:pt x="12543" y="1"/>
                </a:lnTo>
                <a:close/>
              </a:path>
            </a:pathLst>
          </a:custGeom>
          <a:solidFill>
            <a:srgbClr val="D0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9" name="Google Shape;4209;p33"/>
          <p:cNvSpPr/>
          <p:nvPr/>
        </p:nvSpPr>
        <p:spPr>
          <a:xfrm>
            <a:off x="4071889" y="2026970"/>
            <a:ext cx="1161386" cy="312289"/>
          </a:xfrm>
          <a:custGeom>
            <a:rect b="b" l="l" r="r" t="t"/>
            <a:pathLst>
              <a:path extrusionOk="0" h="3373" w="12544">
                <a:moveTo>
                  <a:pt x="1" y="1"/>
                </a:moveTo>
                <a:lnTo>
                  <a:pt x="1" y="3372"/>
                </a:lnTo>
                <a:lnTo>
                  <a:pt x="12543" y="3372"/>
                </a:lnTo>
                <a:lnTo>
                  <a:pt x="1254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0" name="Google Shape;4210;p33"/>
          <p:cNvSpPr/>
          <p:nvPr/>
        </p:nvSpPr>
        <p:spPr>
          <a:xfrm>
            <a:off x="4071889" y="2364537"/>
            <a:ext cx="1161386" cy="312197"/>
          </a:xfrm>
          <a:custGeom>
            <a:rect b="b" l="l" r="r" t="t"/>
            <a:pathLst>
              <a:path extrusionOk="0" h="3372" w="12544">
                <a:moveTo>
                  <a:pt x="1" y="0"/>
                </a:moveTo>
                <a:lnTo>
                  <a:pt x="1" y="3372"/>
                </a:lnTo>
                <a:lnTo>
                  <a:pt x="12543" y="3372"/>
                </a:lnTo>
                <a:lnTo>
                  <a:pt x="12543" y="0"/>
                </a:lnTo>
                <a:close/>
              </a:path>
            </a:pathLst>
          </a:custGeom>
          <a:solidFill>
            <a:srgbClr val="D0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1" name="Google Shape;4211;p33"/>
          <p:cNvSpPr/>
          <p:nvPr/>
        </p:nvSpPr>
        <p:spPr>
          <a:xfrm>
            <a:off x="4071889" y="2701826"/>
            <a:ext cx="1161386" cy="312289"/>
          </a:xfrm>
          <a:custGeom>
            <a:rect b="b" l="l" r="r" t="t"/>
            <a:pathLst>
              <a:path extrusionOk="0" h="3373" w="12544">
                <a:moveTo>
                  <a:pt x="1" y="1"/>
                </a:moveTo>
                <a:lnTo>
                  <a:pt x="1" y="3372"/>
                </a:lnTo>
                <a:lnTo>
                  <a:pt x="12543" y="3372"/>
                </a:lnTo>
                <a:lnTo>
                  <a:pt x="12543" y="1"/>
                </a:lnTo>
                <a:close/>
              </a:path>
            </a:pathLst>
          </a:custGeom>
          <a:solidFill>
            <a:srgbClr val="D0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2" name="Google Shape;4212;p33"/>
          <p:cNvSpPr/>
          <p:nvPr/>
        </p:nvSpPr>
        <p:spPr>
          <a:xfrm>
            <a:off x="4071889" y="3039301"/>
            <a:ext cx="1161386" cy="312197"/>
          </a:xfrm>
          <a:custGeom>
            <a:rect b="b" l="l" r="r" t="t"/>
            <a:pathLst>
              <a:path extrusionOk="0" h="3372" w="12544">
                <a:moveTo>
                  <a:pt x="1" y="0"/>
                </a:moveTo>
                <a:lnTo>
                  <a:pt x="1" y="3372"/>
                </a:lnTo>
                <a:lnTo>
                  <a:pt x="12543" y="3372"/>
                </a:lnTo>
                <a:lnTo>
                  <a:pt x="12543" y="0"/>
                </a:lnTo>
                <a:close/>
              </a:path>
            </a:pathLst>
          </a:custGeom>
          <a:solidFill>
            <a:srgbClr val="D0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3" name="Google Shape;4213;p33"/>
          <p:cNvSpPr/>
          <p:nvPr/>
        </p:nvSpPr>
        <p:spPr>
          <a:xfrm>
            <a:off x="4117903" y="1898554"/>
            <a:ext cx="123508" cy="64532"/>
          </a:xfrm>
          <a:custGeom>
            <a:rect b="b" l="l" r="r" t="t"/>
            <a:pathLst>
              <a:path extrusionOk="0" h="697" w="1334">
                <a:moveTo>
                  <a:pt x="0" y="0"/>
                </a:moveTo>
                <a:lnTo>
                  <a:pt x="0" y="266"/>
                </a:lnTo>
                <a:lnTo>
                  <a:pt x="203" y="266"/>
                </a:lnTo>
                <a:lnTo>
                  <a:pt x="203" y="696"/>
                </a:lnTo>
                <a:lnTo>
                  <a:pt x="1152" y="696"/>
                </a:lnTo>
                <a:lnTo>
                  <a:pt x="1152" y="266"/>
                </a:lnTo>
                <a:lnTo>
                  <a:pt x="1333" y="266"/>
                </a:lnTo>
                <a:lnTo>
                  <a:pt x="13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4" name="Google Shape;4214;p33"/>
          <p:cNvSpPr/>
          <p:nvPr/>
        </p:nvSpPr>
        <p:spPr>
          <a:xfrm>
            <a:off x="4254559" y="1817449"/>
            <a:ext cx="64810" cy="145729"/>
          </a:xfrm>
          <a:custGeom>
            <a:rect b="b" l="l" r="r" t="t"/>
            <a:pathLst>
              <a:path extrusionOk="0" h="1574" w="700">
                <a:moveTo>
                  <a:pt x="1" y="0"/>
                </a:moveTo>
                <a:lnTo>
                  <a:pt x="1" y="1573"/>
                </a:lnTo>
                <a:lnTo>
                  <a:pt x="699" y="1573"/>
                </a:lnTo>
                <a:lnTo>
                  <a:pt x="6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5" name="Google Shape;4215;p33"/>
          <p:cNvSpPr/>
          <p:nvPr/>
        </p:nvSpPr>
        <p:spPr>
          <a:xfrm>
            <a:off x="4783775" y="1817449"/>
            <a:ext cx="64717" cy="145729"/>
          </a:xfrm>
          <a:custGeom>
            <a:rect b="b" l="l" r="r" t="t"/>
            <a:pathLst>
              <a:path extrusionOk="0" h="1574" w="699">
                <a:moveTo>
                  <a:pt x="0" y="0"/>
                </a:moveTo>
                <a:lnTo>
                  <a:pt x="0" y="1573"/>
                </a:lnTo>
                <a:lnTo>
                  <a:pt x="699" y="1573"/>
                </a:lnTo>
                <a:lnTo>
                  <a:pt x="6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6" name="Google Shape;4216;p33"/>
          <p:cNvSpPr/>
          <p:nvPr/>
        </p:nvSpPr>
        <p:spPr>
          <a:xfrm>
            <a:off x="4342422" y="1817449"/>
            <a:ext cx="428206" cy="145636"/>
          </a:xfrm>
          <a:custGeom>
            <a:rect b="b" l="l" r="r" t="t"/>
            <a:pathLst>
              <a:path extrusionOk="0" h="1573" w="4625">
                <a:moveTo>
                  <a:pt x="2849" y="0"/>
                </a:moveTo>
                <a:lnTo>
                  <a:pt x="2849" y="1142"/>
                </a:lnTo>
                <a:lnTo>
                  <a:pt x="2604" y="1142"/>
                </a:lnTo>
                <a:lnTo>
                  <a:pt x="2604" y="876"/>
                </a:lnTo>
                <a:lnTo>
                  <a:pt x="2541" y="876"/>
                </a:lnTo>
                <a:lnTo>
                  <a:pt x="2541" y="532"/>
                </a:lnTo>
                <a:lnTo>
                  <a:pt x="1592" y="532"/>
                </a:lnTo>
                <a:lnTo>
                  <a:pt x="1592" y="876"/>
                </a:lnTo>
                <a:lnTo>
                  <a:pt x="1270" y="876"/>
                </a:lnTo>
                <a:lnTo>
                  <a:pt x="1270" y="532"/>
                </a:lnTo>
                <a:lnTo>
                  <a:pt x="322" y="532"/>
                </a:lnTo>
                <a:lnTo>
                  <a:pt x="322" y="876"/>
                </a:lnTo>
                <a:lnTo>
                  <a:pt x="0" y="876"/>
                </a:lnTo>
                <a:lnTo>
                  <a:pt x="0" y="1142"/>
                </a:lnTo>
                <a:lnTo>
                  <a:pt x="203" y="1142"/>
                </a:lnTo>
                <a:lnTo>
                  <a:pt x="203" y="1572"/>
                </a:lnTo>
                <a:lnTo>
                  <a:pt x="1152" y="1572"/>
                </a:lnTo>
                <a:lnTo>
                  <a:pt x="1152" y="1142"/>
                </a:lnTo>
                <a:lnTo>
                  <a:pt x="1474" y="1142"/>
                </a:lnTo>
                <a:lnTo>
                  <a:pt x="1474" y="1572"/>
                </a:lnTo>
                <a:lnTo>
                  <a:pt x="4442" y="1572"/>
                </a:lnTo>
                <a:lnTo>
                  <a:pt x="4442" y="1142"/>
                </a:lnTo>
                <a:lnTo>
                  <a:pt x="4625" y="1142"/>
                </a:lnTo>
                <a:lnTo>
                  <a:pt x="4625" y="876"/>
                </a:lnTo>
                <a:lnTo>
                  <a:pt x="3548" y="876"/>
                </a:lnTo>
                <a:lnTo>
                  <a:pt x="35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7" name="Google Shape;4217;p33"/>
          <p:cNvSpPr/>
          <p:nvPr/>
        </p:nvSpPr>
        <p:spPr>
          <a:xfrm>
            <a:off x="4871545" y="1866705"/>
            <a:ext cx="197206" cy="96381"/>
          </a:xfrm>
          <a:custGeom>
            <a:rect b="b" l="l" r="r" t="t"/>
            <a:pathLst>
              <a:path extrusionOk="0" h="1041" w="2130">
                <a:moveTo>
                  <a:pt x="322" y="0"/>
                </a:moveTo>
                <a:lnTo>
                  <a:pt x="322" y="344"/>
                </a:lnTo>
                <a:lnTo>
                  <a:pt x="1" y="344"/>
                </a:lnTo>
                <a:lnTo>
                  <a:pt x="1" y="610"/>
                </a:lnTo>
                <a:lnTo>
                  <a:pt x="202" y="610"/>
                </a:lnTo>
                <a:lnTo>
                  <a:pt x="202" y="1040"/>
                </a:lnTo>
                <a:lnTo>
                  <a:pt x="1949" y="1040"/>
                </a:lnTo>
                <a:lnTo>
                  <a:pt x="1949" y="610"/>
                </a:lnTo>
                <a:lnTo>
                  <a:pt x="2130" y="610"/>
                </a:lnTo>
                <a:lnTo>
                  <a:pt x="2130" y="344"/>
                </a:lnTo>
                <a:lnTo>
                  <a:pt x="1270" y="344"/>
                </a:lnTo>
                <a:lnTo>
                  <a:pt x="12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8" name="Google Shape;4218;p33"/>
          <p:cNvSpPr/>
          <p:nvPr/>
        </p:nvSpPr>
        <p:spPr>
          <a:xfrm>
            <a:off x="5081991" y="1817449"/>
            <a:ext cx="64717" cy="145729"/>
          </a:xfrm>
          <a:custGeom>
            <a:rect b="b" l="l" r="r" t="t"/>
            <a:pathLst>
              <a:path extrusionOk="0" h="1574" w="699">
                <a:moveTo>
                  <a:pt x="0" y="0"/>
                </a:moveTo>
                <a:lnTo>
                  <a:pt x="0" y="1573"/>
                </a:lnTo>
                <a:lnTo>
                  <a:pt x="699" y="1573"/>
                </a:lnTo>
                <a:lnTo>
                  <a:pt x="6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9" name="Google Shape;4219;p33"/>
          <p:cNvSpPr/>
          <p:nvPr/>
        </p:nvSpPr>
        <p:spPr>
          <a:xfrm>
            <a:off x="5169669" y="1866705"/>
            <a:ext cx="63606" cy="96381"/>
          </a:xfrm>
          <a:custGeom>
            <a:rect b="b" l="l" r="r" t="t"/>
            <a:pathLst>
              <a:path extrusionOk="0" h="1041" w="687">
                <a:moveTo>
                  <a:pt x="323" y="0"/>
                </a:moveTo>
                <a:lnTo>
                  <a:pt x="323" y="344"/>
                </a:lnTo>
                <a:lnTo>
                  <a:pt x="1" y="344"/>
                </a:lnTo>
                <a:lnTo>
                  <a:pt x="1" y="610"/>
                </a:lnTo>
                <a:lnTo>
                  <a:pt x="204" y="610"/>
                </a:lnTo>
                <a:lnTo>
                  <a:pt x="204" y="1040"/>
                </a:lnTo>
                <a:lnTo>
                  <a:pt x="686" y="1040"/>
                </a:lnTo>
                <a:lnTo>
                  <a:pt x="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0" name="Google Shape;4220;p33"/>
          <p:cNvSpPr/>
          <p:nvPr/>
        </p:nvSpPr>
        <p:spPr>
          <a:xfrm>
            <a:off x="4071889" y="2487861"/>
            <a:ext cx="4629" cy="145821"/>
          </a:xfrm>
          <a:custGeom>
            <a:rect b="b" l="l" r="r" t="t"/>
            <a:pathLst>
              <a:path extrusionOk="0" h="1575" w="50">
                <a:moveTo>
                  <a:pt x="1" y="1"/>
                </a:moveTo>
                <a:lnTo>
                  <a:pt x="1" y="1574"/>
                </a:lnTo>
                <a:lnTo>
                  <a:pt x="49" y="1574"/>
                </a:lnTo>
                <a:lnTo>
                  <a:pt x="49" y="1"/>
                </a:lnTo>
                <a:close/>
              </a:path>
            </a:pathLst>
          </a:custGeom>
          <a:solidFill>
            <a:srgbClr val="5347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1" name="Google Shape;4221;p33"/>
          <p:cNvSpPr/>
          <p:nvPr/>
        </p:nvSpPr>
        <p:spPr>
          <a:xfrm>
            <a:off x="4540924" y="2487861"/>
            <a:ext cx="64717" cy="145821"/>
          </a:xfrm>
          <a:custGeom>
            <a:rect b="b" l="l" r="r" t="t"/>
            <a:pathLst>
              <a:path extrusionOk="0" h="1575" w="699">
                <a:moveTo>
                  <a:pt x="1" y="1"/>
                </a:moveTo>
                <a:lnTo>
                  <a:pt x="1" y="1574"/>
                </a:lnTo>
                <a:lnTo>
                  <a:pt x="699" y="1574"/>
                </a:lnTo>
                <a:lnTo>
                  <a:pt x="6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2" name="Google Shape;4222;p33"/>
          <p:cNvSpPr/>
          <p:nvPr/>
        </p:nvSpPr>
        <p:spPr>
          <a:xfrm>
            <a:off x="4099479" y="2487861"/>
            <a:ext cx="428298" cy="145821"/>
          </a:xfrm>
          <a:custGeom>
            <a:rect b="b" l="l" r="r" t="t"/>
            <a:pathLst>
              <a:path extrusionOk="0" h="1575" w="4626">
                <a:moveTo>
                  <a:pt x="2849" y="1"/>
                </a:moveTo>
                <a:lnTo>
                  <a:pt x="2849" y="1144"/>
                </a:lnTo>
                <a:lnTo>
                  <a:pt x="2605" y="1144"/>
                </a:lnTo>
                <a:lnTo>
                  <a:pt x="2605" y="878"/>
                </a:lnTo>
                <a:lnTo>
                  <a:pt x="2542" y="878"/>
                </a:lnTo>
                <a:lnTo>
                  <a:pt x="2542" y="535"/>
                </a:lnTo>
                <a:lnTo>
                  <a:pt x="1593" y="535"/>
                </a:lnTo>
                <a:lnTo>
                  <a:pt x="1593" y="878"/>
                </a:lnTo>
                <a:lnTo>
                  <a:pt x="1270" y="878"/>
                </a:lnTo>
                <a:lnTo>
                  <a:pt x="1270" y="535"/>
                </a:lnTo>
                <a:lnTo>
                  <a:pt x="322" y="535"/>
                </a:lnTo>
                <a:lnTo>
                  <a:pt x="322" y="878"/>
                </a:lnTo>
                <a:lnTo>
                  <a:pt x="1" y="878"/>
                </a:lnTo>
                <a:lnTo>
                  <a:pt x="1" y="1144"/>
                </a:lnTo>
                <a:lnTo>
                  <a:pt x="204" y="1144"/>
                </a:lnTo>
                <a:lnTo>
                  <a:pt x="204" y="1574"/>
                </a:lnTo>
                <a:lnTo>
                  <a:pt x="1153" y="1574"/>
                </a:lnTo>
                <a:lnTo>
                  <a:pt x="1153" y="1144"/>
                </a:lnTo>
                <a:lnTo>
                  <a:pt x="1474" y="1144"/>
                </a:lnTo>
                <a:lnTo>
                  <a:pt x="1474" y="1574"/>
                </a:lnTo>
                <a:lnTo>
                  <a:pt x="4442" y="1574"/>
                </a:lnTo>
                <a:lnTo>
                  <a:pt x="4442" y="1144"/>
                </a:lnTo>
                <a:lnTo>
                  <a:pt x="4625" y="1144"/>
                </a:lnTo>
                <a:lnTo>
                  <a:pt x="4625" y="878"/>
                </a:lnTo>
                <a:lnTo>
                  <a:pt x="3548" y="878"/>
                </a:lnTo>
                <a:lnTo>
                  <a:pt x="3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3" name="Google Shape;4223;p33"/>
          <p:cNvSpPr/>
          <p:nvPr/>
        </p:nvSpPr>
        <p:spPr>
          <a:xfrm>
            <a:off x="4628695" y="2537302"/>
            <a:ext cx="197206" cy="96381"/>
          </a:xfrm>
          <a:custGeom>
            <a:rect b="b" l="l" r="r" t="t"/>
            <a:pathLst>
              <a:path extrusionOk="0" h="1041" w="2130">
                <a:moveTo>
                  <a:pt x="321" y="1"/>
                </a:moveTo>
                <a:lnTo>
                  <a:pt x="321" y="344"/>
                </a:lnTo>
                <a:lnTo>
                  <a:pt x="0" y="344"/>
                </a:lnTo>
                <a:lnTo>
                  <a:pt x="0" y="610"/>
                </a:lnTo>
                <a:lnTo>
                  <a:pt x="203" y="610"/>
                </a:lnTo>
                <a:lnTo>
                  <a:pt x="203" y="1040"/>
                </a:lnTo>
                <a:lnTo>
                  <a:pt x="1948" y="1040"/>
                </a:lnTo>
                <a:lnTo>
                  <a:pt x="1948" y="610"/>
                </a:lnTo>
                <a:lnTo>
                  <a:pt x="2129" y="610"/>
                </a:lnTo>
                <a:lnTo>
                  <a:pt x="2129" y="344"/>
                </a:lnTo>
                <a:lnTo>
                  <a:pt x="1270" y="344"/>
                </a:lnTo>
                <a:lnTo>
                  <a:pt x="1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4" name="Google Shape;4224;p33"/>
          <p:cNvSpPr/>
          <p:nvPr/>
        </p:nvSpPr>
        <p:spPr>
          <a:xfrm>
            <a:off x="4839048" y="2487861"/>
            <a:ext cx="64810" cy="145821"/>
          </a:xfrm>
          <a:custGeom>
            <a:rect b="b" l="l" r="r" t="t"/>
            <a:pathLst>
              <a:path extrusionOk="0" h="1575" w="700">
                <a:moveTo>
                  <a:pt x="1" y="1"/>
                </a:moveTo>
                <a:lnTo>
                  <a:pt x="1" y="1574"/>
                </a:lnTo>
                <a:lnTo>
                  <a:pt x="700" y="1574"/>
                </a:lnTo>
                <a:lnTo>
                  <a:pt x="7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5" name="Google Shape;4225;p33"/>
          <p:cNvSpPr/>
          <p:nvPr/>
        </p:nvSpPr>
        <p:spPr>
          <a:xfrm>
            <a:off x="4926911" y="2487861"/>
            <a:ext cx="306364" cy="145821"/>
          </a:xfrm>
          <a:custGeom>
            <a:rect b="b" l="l" r="r" t="t"/>
            <a:pathLst>
              <a:path extrusionOk="0" h="1575" w="3309">
                <a:moveTo>
                  <a:pt x="2850" y="1"/>
                </a:moveTo>
                <a:lnTo>
                  <a:pt x="2850" y="1144"/>
                </a:lnTo>
                <a:lnTo>
                  <a:pt x="2604" y="1144"/>
                </a:lnTo>
                <a:lnTo>
                  <a:pt x="2604" y="878"/>
                </a:lnTo>
                <a:lnTo>
                  <a:pt x="2541" y="878"/>
                </a:lnTo>
                <a:lnTo>
                  <a:pt x="2541" y="535"/>
                </a:lnTo>
                <a:lnTo>
                  <a:pt x="1592" y="535"/>
                </a:lnTo>
                <a:lnTo>
                  <a:pt x="1592" y="878"/>
                </a:lnTo>
                <a:lnTo>
                  <a:pt x="1271" y="878"/>
                </a:lnTo>
                <a:lnTo>
                  <a:pt x="1271" y="535"/>
                </a:lnTo>
                <a:lnTo>
                  <a:pt x="322" y="535"/>
                </a:lnTo>
                <a:lnTo>
                  <a:pt x="322" y="878"/>
                </a:lnTo>
                <a:lnTo>
                  <a:pt x="0" y="878"/>
                </a:lnTo>
                <a:lnTo>
                  <a:pt x="0" y="1144"/>
                </a:lnTo>
                <a:lnTo>
                  <a:pt x="203" y="1144"/>
                </a:lnTo>
                <a:lnTo>
                  <a:pt x="203" y="1574"/>
                </a:lnTo>
                <a:lnTo>
                  <a:pt x="1152" y="1574"/>
                </a:lnTo>
                <a:lnTo>
                  <a:pt x="1152" y="1144"/>
                </a:lnTo>
                <a:lnTo>
                  <a:pt x="1474" y="1144"/>
                </a:lnTo>
                <a:lnTo>
                  <a:pt x="1474" y="1574"/>
                </a:lnTo>
                <a:lnTo>
                  <a:pt x="3308" y="1574"/>
                </a:lnTo>
                <a:lnTo>
                  <a:pt x="33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6" name="Google Shape;4226;p33"/>
          <p:cNvSpPr/>
          <p:nvPr/>
        </p:nvSpPr>
        <p:spPr>
          <a:xfrm>
            <a:off x="4201508" y="2150479"/>
            <a:ext cx="64810" cy="145821"/>
          </a:xfrm>
          <a:custGeom>
            <a:rect b="b" l="l" r="r" t="t"/>
            <a:pathLst>
              <a:path extrusionOk="0" h="1575" w="700">
                <a:moveTo>
                  <a:pt x="1" y="1"/>
                </a:moveTo>
                <a:lnTo>
                  <a:pt x="1" y="1575"/>
                </a:lnTo>
                <a:lnTo>
                  <a:pt x="699" y="1575"/>
                </a:lnTo>
                <a:lnTo>
                  <a:pt x="6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7" name="Google Shape;4227;p33"/>
          <p:cNvSpPr/>
          <p:nvPr/>
        </p:nvSpPr>
        <p:spPr>
          <a:xfrm>
            <a:off x="4071889" y="2150479"/>
            <a:ext cx="116472" cy="145821"/>
          </a:xfrm>
          <a:custGeom>
            <a:rect b="b" l="l" r="r" t="t"/>
            <a:pathLst>
              <a:path extrusionOk="0" h="1575" w="1258">
                <a:moveTo>
                  <a:pt x="1" y="1"/>
                </a:moveTo>
                <a:lnTo>
                  <a:pt x="1" y="1575"/>
                </a:lnTo>
                <a:lnTo>
                  <a:pt x="1076" y="1575"/>
                </a:lnTo>
                <a:lnTo>
                  <a:pt x="1076" y="1145"/>
                </a:lnTo>
                <a:lnTo>
                  <a:pt x="1257" y="1145"/>
                </a:lnTo>
                <a:lnTo>
                  <a:pt x="1257" y="879"/>
                </a:lnTo>
                <a:lnTo>
                  <a:pt x="181" y="879"/>
                </a:lnTo>
                <a:lnTo>
                  <a:pt x="18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8" name="Google Shape;4228;p33"/>
          <p:cNvSpPr/>
          <p:nvPr/>
        </p:nvSpPr>
        <p:spPr>
          <a:xfrm>
            <a:off x="4289371" y="2199828"/>
            <a:ext cx="197206" cy="96474"/>
          </a:xfrm>
          <a:custGeom>
            <a:rect b="b" l="l" r="r" t="t"/>
            <a:pathLst>
              <a:path extrusionOk="0" h="1042" w="2130">
                <a:moveTo>
                  <a:pt x="322" y="0"/>
                </a:moveTo>
                <a:lnTo>
                  <a:pt x="322" y="346"/>
                </a:lnTo>
                <a:lnTo>
                  <a:pt x="0" y="346"/>
                </a:lnTo>
                <a:lnTo>
                  <a:pt x="0" y="612"/>
                </a:lnTo>
                <a:lnTo>
                  <a:pt x="203" y="612"/>
                </a:lnTo>
                <a:lnTo>
                  <a:pt x="203" y="1042"/>
                </a:lnTo>
                <a:lnTo>
                  <a:pt x="1947" y="1042"/>
                </a:lnTo>
                <a:lnTo>
                  <a:pt x="1947" y="612"/>
                </a:lnTo>
                <a:lnTo>
                  <a:pt x="2129" y="612"/>
                </a:lnTo>
                <a:lnTo>
                  <a:pt x="2129" y="346"/>
                </a:lnTo>
                <a:lnTo>
                  <a:pt x="1270" y="346"/>
                </a:lnTo>
                <a:lnTo>
                  <a:pt x="12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9" name="Google Shape;4229;p33"/>
          <p:cNvSpPr/>
          <p:nvPr/>
        </p:nvSpPr>
        <p:spPr>
          <a:xfrm>
            <a:off x="4499724" y="2150479"/>
            <a:ext cx="64717" cy="145821"/>
          </a:xfrm>
          <a:custGeom>
            <a:rect b="b" l="l" r="r" t="t"/>
            <a:pathLst>
              <a:path extrusionOk="0" h="1575" w="699">
                <a:moveTo>
                  <a:pt x="1" y="1"/>
                </a:moveTo>
                <a:lnTo>
                  <a:pt x="1" y="1575"/>
                </a:lnTo>
                <a:lnTo>
                  <a:pt x="698" y="1575"/>
                </a:lnTo>
                <a:lnTo>
                  <a:pt x="6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0" name="Google Shape;4230;p33"/>
          <p:cNvSpPr/>
          <p:nvPr/>
        </p:nvSpPr>
        <p:spPr>
          <a:xfrm>
            <a:off x="5116618" y="2199828"/>
            <a:ext cx="116657" cy="96474"/>
          </a:xfrm>
          <a:custGeom>
            <a:rect b="b" l="l" r="r" t="t"/>
            <a:pathLst>
              <a:path extrusionOk="0" h="1042" w="1260">
                <a:moveTo>
                  <a:pt x="323" y="0"/>
                </a:moveTo>
                <a:lnTo>
                  <a:pt x="323" y="346"/>
                </a:lnTo>
                <a:lnTo>
                  <a:pt x="1" y="346"/>
                </a:lnTo>
                <a:lnTo>
                  <a:pt x="1" y="612"/>
                </a:lnTo>
                <a:lnTo>
                  <a:pt x="204" y="612"/>
                </a:lnTo>
                <a:lnTo>
                  <a:pt x="204" y="1042"/>
                </a:lnTo>
                <a:lnTo>
                  <a:pt x="1154" y="1042"/>
                </a:lnTo>
                <a:lnTo>
                  <a:pt x="1154" y="612"/>
                </a:lnTo>
                <a:lnTo>
                  <a:pt x="1259" y="612"/>
                </a:lnTo>
                <a:lnTo>
                  <a:pt x="12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1" name="Google Shape;4231;p33"/>
          <p:cNvSpPr/>
          <p:nvPr/>
        </p:nvSpPr>
        <p:spPr>
          <a:xfrm>
            <a:off x="5028940" y="2150479"/>
            <a:ext cx="64624" cy="145821"/>
          </a:xfrm>
          <a:custGeom>
            <a:rect b="b" l="l" r="r" t="t"/>
            <a:pathLst>
              <a:path extrusionOk="0" h="1575" w="698">
                <a:moveTo>
                  <a:pt x="0" y="1"/>
                </a:moveTo>
                <a:lnTo>
                  <a:pt x="0" y="1575"/>
                </a:lnTo>
                <a:lnTo>
                  <a:pt x="698" y="1575"/>
                </a:lnTo>
                <a:lnTo>
                  <a:pt x="6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2" name="Google Shape;4232;p33"/>
          <p:cNvSpPr/>
          <p:nvPr/>
        </p:nvSpPr>
        <p:spPr>
          <a:xfrm>
            <a:off x="4587587" y="2150479"/>
            <a:ext cx="428113" cy="145821"/>
          </a:xfrm>
          <a:custGeom>
            <a:rect b="b" l="l" r="r" t="t"/>
            <a:pathLst>
              <a:path extrusionOk="0" h="1575" w="4624">
                <a:moveTo>
                  <a:pt x="2849" y="1"/>
                </a:moveTo>
                <a:lnTo>
                  <a:pt x="2849" y="1145"/>
                </a:lnTo>
                <a:lnTo>
                  <a:pt x="2604" y="1145"/>
                </a:lnTo>
                <a:lnTo>
                  <a:pt x="2604" y="879"/>
                </a:lnTo>
                <a:lnTo>
                  <a:pt x="2541" y="879"/>
                </a:lnTo>
                <a:lnTo>
                  <a:pt x="2541" y="533"/>
                </a:lnTo>
                <a:lnTo>
                  <a:pt x="1591" y="533"/>
                </a:lnTo>
                <a:lnTo>
                  <a:pt x="1591" y="879"/>
                </a:lnTo>
                <a:lnTo>
                  <a:pt x="1271" y="879"/>
                </a:lnTo>
                <a:lnTo>
                  <a:pt x="1271" y="533"/>
                </a:lnTo>
                <a:lnTo>
                  <a:pt x="321" y="533"/>
                </a:lnTo>
                <a:lnTo>
                  <a:pt x="321" y="879"/>
                </a:lnTo>
                <a:lnTo>
                  <a:pt x="0" y="879"/>
                </a:lnTo>
                <a:lnTo>
                  <a:pt x="0" y="1145"/>
                </a:lnTo>
                <a:lnTo>
                  <a:pt x="203" y="1145"/>
                </a:lnTo>
                <a:lnTo>
                  <a:pt x="203" y="1575"/>
                </a:lnTo>
                <a:lnTo>
                  <a:pt x="1151" y="1575"/>
                </a:lnTo>
                <a:lnTo>
                  <a:pt x="1151" y="1145"/>
                </a:lnTo>
                <a:lnTo>
                  <a:pt x="1474" y="1145"/>
                </a:lnTo>
                <a:lnTo>
                  <a:pt x="1474" y="1575"/>
                </a:lnTo>
                <a:lnTo>
                  <a:pt x="4443" y="1575"/>
                </a:lnTo>
                <a:lnTo>
                  <a:pt x="4443" y="1145"/>
                </a:lnTo>
                <a:lnTo>
                  <a:pt x="4624" y="1145"/>
                </a:lnTo>
                <a:lnTo>
                  <a:pt x="4624" y="879"/>
                </a:lnTo>
                <a:lnTo>
                  <a:pt x="3548" y="879"/>
                </a:lnTo>
                <a:lnTo>
                  <a:pt x="3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3" name="Google Shape;4233;p33"/>
          <p:cNvSpPr/>
          <p:nvPr/>
        </p:nvSpPr>
        <p:spPr>
          <a:xfrm>
            <a:off x="4117903" y="2910885"/>
            <a:ext cx="123508" cy="64439"/>
          </a:xfrm>
          <a:custGeom>
            <a:rect b="b" l="l" r="r" t="t"/>
            <a:pathLst>
              <a:path extrusionOk="0" h="696" w="1334">
                <a:moveTo>
                  <a:pt x="0" y="0"/>
                </a:moveTo>
                <a:lnTo>
                  <a:pt x="0" y="266"/>
                </a:lnTo>
                <a:lnTo>
                  <a:pt x="203" y="266"/>
                </a:lnTo>
                <a:lnTo>
                  <a:pt x="203" y="696"/>
                </a:lnTo>
                <a:lnTo>
                  <a:pt x="1152" y="696"/>
                </a:lnTo>
                <a:lnTo>
                  <a:pt x="1152" y="266"/>
                </a:lnTo>
                <a:lnTo>
                  <a:pt x="1333" y="266"/>
                </a:lnTo>
                <a:lnTo>
                  <a:pt x="13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4" name="Google Shape;4234;p33"/>
          <p:cNvSpPr/>
          <p:nvPr/>
        </p:nvSpPr>
        <p:spPr>
          <a:xfrm>
            <a:off x="4254559" y="2829687"/>
            <a:ext cx="64810" cy="145636"/>
          </a:xfrm>
          <a:custGeom>
            <a:rect b="b" l="l" r="r" t="t"/>
            <a:pathLst>
              <a:path extrusionOk="0" h="1573" w="700">
                <a:moveTo>
                  <a:pt x="1" y="0"/>
                </a:moveTo>
                <a:lnTo>
                  <a:pt x="1" y="1573"/>
                </a:lnTo>
                <a:lnTo>
                  <a:pt x="699" y="1573"/>
                </a:lnTo>
                <a:lnTo>
                  <a:pt x="6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5" name="Google Shape;4235;p33"/>
          <p:cNvSpPr/>
          <p:nvPr/>
        </p:nvSpPr>
        <p:spPr>
          <a:xfrm>
            <a:off x="4783775" y="2829687"/>
            <a:ext cx="64717" cy="145636"/>
          </a:xfrm>
          <a:custGeom>
            <a:rect b="b" l="l" r="r" t="t"/>
            <a:pathLst>
              <a:path extrusionOk="0" h="1573" w="699">
                <a:moveTo>
                  <a:pt x="0" y="0"/>
                </a:moveTo>
                <a:lnTo>
                  <a:pt x="0" y="1573"/>
                </a:lnTo>
                <a:lnTo>
                  <a:pt x="699" y="1573"/>
                </a:lnTo>
                <a:lnTo>
                  <a:pt x="6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6" name="Google Shape;4236;p33"/>
          <p:cNvSpPr/>
          <p:nvPr/>
        </p:nvSpPr>
        <p:spPr>
          <a:xfrm>
            <a:off x="4342422" y="2829687"/>
            <a:ext cx="428206" cy="145636"/>
          </a:xfrm>
          <a:custGeom>
            <a:rect b="b" l="l" r="r" t="t"/>
            <a:pathLst>
              <a:path extrusionOk="0" h="1573" w="4625">
                <a:moveTo>
                  <a:pt x="2849" y="0"/>
                </a:moveTo>
                <a:lnTo>
                  <a:pt x="2849" y="1143"/>
                </a:lnTo>
                <a:lnTo>
                  <a:pt x="2604" y="1143"/>
                </a:lnTo>
                <a:lnTo>
                  <a:pt x="2604" y="877"/>
                </a:lnTo>
                <a:lnTo>
                  <a:pt x="2541" y="877"/>
                </a:lnTo>
                <a:lnTo>
                  <a:pt x="2541" y="532"/>
                </a:lnTo>
                <a:lnTo>
                  <a:pt x="1592" y="532"/>
                </a:lnTo>
                <a:lnTo>
                  <a:pt x="1592" y="877"/>
                </a:lnTo>
                <a:lnTo>
                  <a:pt x="1270" y="877"/>
                </a:lnTo>
                <a:lnTo>
                  <a:pt x="1270" y="532"/>
                </a:lnTo>
                <a:lnTo>
                  <a:pt x="322" y="532"/>
                </a:lnTo>
                <a:lnTo>
                  <a:pt x="322" y="877"/>
                </a:lnTo>
                <a:lnTo>
                  <a:pt x="0" y="877"/>
                </a:lnTo>
                <a:lnTo>
                  <a:pt x="0" y="1143"/>
                </a:lnTo>
                <a:lnTo>
                  <a:pt x="203" y="1143"/>
                </a:lnTo>
                <a:lnTo>
                  <a:pt x="203" y="1573"/>
                </a:lnTo>
                <a:lnTo>
                  <a:pt x="1152" y="1573"/>
                </a:lnTo>
                <a:lnTo>
                  <a:pt x="1152" y="1143"/>
                </a:lnTo>
                <a:lnTo>
                  <a:pt x="1474" y="1143"/>
                </a:lnTo>
                <a:lnTo>
                  <a:pt x="1474" y="1573"/>
                </a:lnTo>
                <a:lnTo>
                  <a:pt x="4442" y="1573"/>
                </a:lnTo>
                <a:lnTo>
                  <a:pt x="4442" y="1143"/>
                </a:lnTo>
                <a:lnTo>
                  <a:pt x="4625" y="1143"/>
                </a:lnTo>
                <a:lnTo>
                  <a:pt x="4625" y="877"/>
                </a:lnTo>
                <a:lnTo>
                  <a:pt x="3548" y="877"/>
                </a:lnTo>
                <a:lnTo>
                  <a:pt x="35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7" name="Google Shape;4237;p33"/>
          <p:cNvSpPr/>
          <p:nvPr/>
        </p:nvSpPr>
        <p:spPr>
          <a:xfrm>
            <a:off x="4871545" y="2878943"/>
            <a:ext cx="197206" cy="96381"/>
          </a:xfrm>
          <a:custGeom>
            <a:rect b="b" l="l" r="r" t="t"/>
            <a:pathLst>
              <a:path extrusionOk="0" h="1041" w="2130">
                <a:moveTo>
                  <a:pt x="322" y="0"/>
                </a:moveTo>
                <a:lnTo>
                  <a:pt x="322" y="345"/>
                </a:lnTo>
                <a:lnTo>
                  <a:pt x="1" y="345"/>
                </a:lnTo>
                <a:lnTo>
                  <a:pt x="1" y="611"/>
                </a:lnTo>
                <a:lnTo>
                  <a:pt x="202" y="611"/>
                </a:lnTo>
                <a:lnTo>
                  <a:pt x="202" y="1041"/>
                </a:lnTo>
                <a:lnTo>
                  <a:pt x="1949" y="1041"/>
                </a:lnTo>
                <a:lnTo>
                  <a:pt x="1949" y="611"/>
                </a:lnTo>
                <a:lnTo>
                  <a:pt x="2130" y="611"/>
                </a:lnTo>
                <a:lnTo>
                  <a:pt x="2130" y="345"/>
                </a:lnTo>
                <a:lnTo>
                  <a:pt x="1270" y="345"/>
                </a:lnTo>
                <a:lnTo>
                  <a:pt x="12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8" name="Google Shape;4238;p33"/>
          <p:cNvSpPr/>
          <p:nvPr/>
        </p:nvSpPr>
        <p:spPr>
          <a:xfrm>
            <a:off x="5081991" y="2829687"/>
            <a:ext cx="64717" cy="145636"/>
          </a:xfrm>
          <a:custGeom>
            <a:rect b="b" l="l" r="r" t="t"/>
            <a:pathLst>
              <a:path extrusionOk="0" h="1573" w="699">
                <a:moveTo>
                  <a:pt x="0" y="0"/>
                </a:moveTo>
                <a:lnTo>
                  <a:pt x="0" y="1573"/>
                </a:lnTo>
                <a:lnTo>
                  <a:pt x="699" y="1573"/>
                </a:lnTo>
                <a:lnTo>
                  <a:pt x="6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9" name="Google Shape;4239;p33"/>
          <p:cNvSpPr/>
          <p:nvPr/>
        </p:nvSpPr>
        <p:spPr>
          <a:xfrm>
            <a:off x="5169669" y="2878943"/>
            <a:ext cx="63606" cy="96381"/>
          </a:xfrm>
          <a:custGeom>
            <a:rect b="b" l="l" r="r" t="t"/>
            <a:pathLst>
              <a:path extrusionOk="0" h="1041" w="687">
                <a:moveTo>
                  <a:pt x="323" y="0"/>
                </a:moveTo>
                <a:lnTo>
                  <a:pt x="323" y="345"/>
                </a:lnTo>
                <a:lnTo>
                  <a:pt x="1" y="345"/>
                </a:lnTo>
                <a:lnTo>
                  <a:pt x="1" y="611"/>
                </a:lnTo>
                <a:lnTo>
                  <a:pt x="204" y="611"/>
                </a:lnTo>
                <a:lnTo>
                  <a:pt x="204" y="1041"/>
                </a:lnTo>
                <a:lnTo>
                  <a:pt x="686" y="1041"/>
                </a:lnTo>
                <a:lnTo>
                  <a:pt x="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0" name="Google Shape;4240;p33"/>
          <p:cNvSpPr/>
          <p:nvPr/>
        </p:nvSpPr>
        <p:spPr>
          <a:xfrm>
            <a:off x="4071889" y="3500284"/>
            <a:ext cx="4629" cy="145636"/>
          </a:xfrm>
          <a:custGeom>
            <a:rect b="b" l="l" r="r" t="t"/>
            <a:pathLst>
              <a:path extrusionOk="0" h="1573" w="50">
                <a:moveTo>
                  <a:pt x="1" y="0"/>
                </a:moveTo>
                <a:lnTo>
                  <a:pt x="1" y="1573"/>
                </a:lnTo>
                <a:lnTo>
                  <a:pt x="49" y="1573"/>
                </a:lnTo>
                <a:lnTo>
                  <a:pt x="49" y="0"/>
                </a:lnTo>
                <a:close/>
              </a:path>
            </a:pathLst>
          </a:custGeom>
          <a:solidFill>
            <a:srgbClr val="5347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1" name="Google Shape;4241;p33"/>
          <p:cNvSpPr/>
          <p:nvPr/>
        </p:nvSpPr>
        <p:spPr>
          <a:xfrm>
            <a:off x="4540924" y="3500284"/>
            <a:ext cx="64717" cy="145636"/>
          </a:xfrm>
          <a:custGeom>
            <a:rect b="b" l="l" r="r" t="t"/>
            <a:pathLst>
              <a:path extrusionOk="0" h="1573" w="699">
                <a:moveTo>
                  <a:pt x="1" y="0"/>
                </a:moveTo>
                <a:lnTo>
                  <a:pt x="1" y="1573"/>
                </a:lnTo>
                <a:lnTo>
                  <a:pt x="699" y="1573"/>
                </a:lnTo>
                <a:lnTo>
                  <a:pt x="6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2" name="Google Shape;4242;p33"/>
          <p:cNvSpPr/>
          <p:nvPr/>
        </p:nvSpPr>
        <p:spPr>
          <a:xfrm>
            <a:off x="4099479" y="3500284"/>
            <a:ext cx="428298" cy="145544"/>
          </a:xfrm>
          <a:custGeom>
            <a:rect b="b" l="l" r="r" t="t"/>
            <a:pathLst>
              <a:path extrusionOk="0" h="1572" w="4626">
                <a:moveTo>
                  <a:pt x="2849" y="0"/>
                </a:moveTo>
                <a:lnTo>
                  <a:pt x="2849" y="1143"/>
                </a:lnTo>
                <a:lnTo>
                  <a:pt x="2605" y="1143"/>
                </a:lnTo>
                <a:lnTo>
                  <a:pt x="2605" y="877"/>
                </a:lnTo>
                <a:lnTo>
                  <a:pt x="2542" y="877"/>
                </a:lnTo>
                <a:lnTo>
                  <a:pt x="2542" y="532"/>
                </a:lnTo>
                <a:lnTo>
                  <a:pt x="1593" y="532"/>
                </a:lnTo>
                <a:lnTo>
                  <a:pt x="1593" y="877"/>
                </a:lnTo>
                <a:lnTo>
                  <a:pt x="1270" y="877"/>
                </a:lnTo>
                <a:lnTo>
                  <a:pt x="1270" y="532"/>
                </a:lnTo>
                <a:lnTo>
                  <a:pt x="322" y="532"/>
                </a:lnTo>
                <a:lnTo>
                  <a:pt x="322" y="877"/>
                </a:lnTo>
                <a:lnTo>
                  <a:pt x="1" y="877"/>
                </a:lnTo>
                <a:lnTo>
                  <a:pt x="1" y="1143"/>
                </a:lnTo>
                <a:lnTo>
                  <a:pt x="204" y="1143"/>
                </a:lnTo>
                <a:lnTo>
                  <a:pt x="204" y="1572"/>
                </a:lnTo>
                <a:lnTo>
                  <a:pt x="1153" y="1572"/>
                </a:lnTo>
                <a:lnTo>
                  <a:pt x="1153" y="1143"/>
                </a:lnTo>
                <a:lnTo>
                  <a:pt x="1474" y="1143"/>
                </a:lnTo>
                <a:lnTo>
                  <a:pt x="1474" y="1572"/>
                </a:lnTo>
                <a:lnTo>
                  <a:pt x="4442" y="1572"/>
                </a:lnTo>
                <a:lnTo>
                  <a:pt x="4442" y="1143"/>
                </a:lnTo>
                <a:lnTo>
                  <a:pt x="4625" y="1143"/>
                </a:lnTo>
                <a:lnTo>
                  <a:pt x="4625" y="877"/>
                </a:lnTo>
                <a:lnTo>
                  <a:pt x="3548" y="877"/>
                </a:lnTo>
                <a:lnTo>
                  <a:pt x="35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3" name="Google Shape;4243;p33"/>
          <p:cNvSpPr/>
          <p:nvPr/>
        </p:nvSpPr>
        <p:spPr>
          <a:xfrm>
            <a:off x="4628695" y="3549540"/>
            <a:ext cx="197206" cy="96288"/>
          </a:xfrm>
          <a:custGeom>
            <a:rect b="b" l="l" r="r" t="t"/>
            <a:pathLst>
              <a:path extrusionOk="0" h="1040" w="2130">
                <a:moveTo>
                  <a:pt x="321" y="0"/>
                </a:moveTo>
                <a:lnTo>
                  <a:pt x="321" y="345"/>
                </a:lnTo>
                <a:lnTo>
                  <a:pt x="0" y="345"/>
                </a:lnTo>
                <a:lnTo>
                  <a:pt x="0" y="611"/>
                </a:lnTo>
                <a:lnTo>
                  <a:pt x="203" y="611"/>
                </a:lnTo>
                <a:lnTo>
                  <a:pt x="203" y="1040"/>
                </a:lnTo>
                <a:lnTo>
                  <a:pt x="1948" y="1040"/>
                </a:lnTo>
                <a:lnTo>
                  <a:pt x="1948" y="611"/>
                </a:lnTo>
                <a:lnTo>
                  <a:pt x="2129" y="611"/>
                </a:lnTo>
                <a:lnTo>
                  <a:pt x="2129" y="345"/>
                </a:lnTo>
                <a:lnTo>
                  <a:pt x="1270" y="345"/>
                </a:lnTo>
                <a:lnTo>
                  <a:pt x="12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4" name="Google Shape;4244;p33"/>
          <p:cNvSpPr/>
          <p:nvPr/>
        </p:nvSpPr>
        <p:spPr>
          <a:xfrm>
            <a:off x="4839048" y="3500284"/>
            <a:ext cx="64810" cy="145636"/>
          </a:xfrm>
          <a:custGeom>
            <a:rect b="b" l="l" r="r" t="t"/>
            <a:pathLst>
              <a:path extrusionOk="0" h="1573" w="700">
                <a:moveTo>
                  <a:pt x="1" y="0"/>
                </a:moveTo>
                <a:lnTo>
                  <a:pt x="1" y="1573"/>
                </a:lnTo>
                <a:lnTo>
                  <a:pt x="700" y="1573"/>
                </a:lnTo>
                <a:lnTo>
                  <a:pt x="7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5" name="Google Shape;4245;p33"/>
          <p:cNvSpPr/>
          <p:nvPr/>
        </p:nvSpPr>
        <p:spPr>
          <a:xfrm>
            <a:off x="4926911" y="3500284"/>
            <a:ext cx="306364" cy="145544"/>
          </a:xfrm>
          <a:custGeom>
            <a:rect b="b" l="l" r="r" t="t"/>
            <a:pathLst>
              <a:path extrusionOk="0" h="1572" w="3309">
                <a:moveTo>
                  <a:pt x="2850" y="0"/>
                </a:moveTo>
                <a:lnTo>
                  <a:pt x="2850" y="1143"/>
                </a:lnTo>
                <a:lnTo>
                  <a:pt x="2604" y="1143"/>
                </a:lnTo>
                <a:lnTo>
                  <a:pt x="2604" y="877"/>
                </a:lnTo>
                <a:lnTo>
                  <a:pt x="2541" y="877"/>
                </a:lnTo>
                <a:lnTo>
                  <a:pt x="2541" y="532"/>
                </a:lnTo>
                <a:lnTo>
                  <a:pt x="1592" y="532"/>
                </a:lnTo>
                <a:lnTo>
                  <a:pt x="1592" y="877"/>
                </a:lnTo>
                <a:lnTo>
                  <a:pt x="1271" y="877"/>
                </a:lnTo>
                <a:lnTo>
                  <a:pt x="1271" y="532"/>
                </a:lnTo>
                <a:lnTo>
                  <a:pt x="322" y="532"/>
                </a:lnTo>
                <a:lnTo>
                  <a:pt x="322" y="877"/>
                </a:lnTo>
                <a:lnTo>
                  <a:pt x="0" y="877"/>
                </a:lnTo>
                <a:lnTo>
                  <a:pt x="0" y="1143"/>
                </a:lnTo>
                <a:lnTo>
                  <a:pt x="203" y="1143"/>
                </a:lnTo>
                <a:lnTo>
                  <a:pt x="203" y="1572"/>
                </a:lnTo>
                <a:lnTo>
                  <a:pt x="1152" y="1572"/>
                </a:lnTo>
                <a:lnTo>
                  <a:pt x="1152" y="1143"/>
                </a:lnTo>
                <a:lnTo>
                  <a:pt x="1474" y="1143"/>
                </a:lnTo>
                <a:lnTo>
                  <a:pt x="1474" y="1572"/>
                </a:lnTo>
                <a:lnTo>
                  <a:pt x="3308" y="1572"/>
                </a:lnTo>
                <a:lnTo>
                  <a:pt x="33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6" name="Google Shape;4246;p33"/>
          <p:cNvSpPr/>
          <p:nvPr/>
        </p:nvSpPr>
        <p:spPr>
          <a:xfrm>
            <a:off x="4201508" y="3162717"/>
            <a:ext cx="64810" cy="145821"/>
          </a:xfrm>
          <a:custGeom>
            <a:rect b="b" l="l" r="r" t="t"/>
            <a:pathLst>
              <a:path extrusionOk="0" h="1575" w="700">
                <a:moveTo>
                  <a:pt x="1" y="1"/>
                </a:moveTo>
                <a:lnTo>
                  <a:pt x="1" y="1574"/>
                </a:lnTo>
                <a:lnTo>
                  <a:pt x="699" y="1574"/>
                </a:lnTo>
                <a:lnTo>
                  <a:pt x="6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7" name="Google Shape;4247;p33"/>
          <p:cNvSpPr/>
          <p:nvPr/>
        </p:nvSpPr>
        <p:spPr>
          <a:xfrm>
            <a:off x="4071889" y="3162717"/>
            <a:ext cx="116472" cy="145821"/>
          </a:xfrm>
          <a:custGeom>
            <a:rect b="b" l="l" r="r" t="t"/>
            <a:pathLst>
              <a:path extrusionOk="0" h="1575" w="1258">
                <a:moveTo>
                  <a:pt x="1" y="1"/>
                </a:moveTo>
                <a:lnTo>
                  <a:pt x="1" y="1574"/>
                </a:lnTo>
                <a:lnTo>
                  <a:pt x="1076" y="1574"/>
                </a:lnTo>
                <a:lnTo>
                  <a:pt x="1076" y="1145"/>
                </a:lnTo>
                <a:lnTo>
                  <a:pt x="1257" y="1145"/>
                </a:lnTo>
                <a:lnTo>
                  <a:pt x="1257" y="879"/>
                </a:lnTo>
                <a:lnTo>
                  <a:pt x="181" y="879"/>
                </a:lnTo>
                <a:lnTo>
                  <a:pt x="18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8" name="Google Shape;4248;p33"/>
          <p:cNvSpPr/>
          <p:nvPr/>
        </p:nvSpPr>
        <p:spPr>
          <a:xfrm>
            <a:off x="4289371" y="3212065"/>
            <a:ext cx="197206" cy="96474"/>
          </a:xfrm>
          <a:custGeom>
            <a:rect b="b" l="l" r="r" t="t"/>
            <a:pathLst>
              <a:path extrusionOk="0" h="1042" w="2130">
                <a:moveTo>
                  <a:pt x="322" y="1"/>
                </a:moveTo>
                <a:lnTo>
                  <a:pt x="322" y="346"/>
                </a:lnTo>
                <a:lnTo>
                  <a:pt x="0" y="346"/>
                </a:lnTo>
                <a:lnTo>
                  <a:pt x="0" y="612"/>
                </a:lnTo>
                <a:lnTo>
                  <a:pt x="203" y="612"/>
                </a:lnTo>
                <a:lnTo>
                  <a:pt x="203" y="1041"/>
                </a:lnTo>
                <a:lnTo>
                  <a:pt x="1947" y="1041"/>
                </a:lnTo>
                <a:lnTo>
                  <a:pt x="1947" y="612"/>
                </a:lnTo>
                <a:lnTo>
                  <a:pt x="2129" y="612"/>
                </a:lnTo>
                <a:lnTo>
                  <a:pt x="2129" y="346"/>
                </a:lnTo>
                <a:lnTo>
                  <a:pt x="1270" y="346"/>
                </a:lnTo>
                <a:lnTo>
                  <a:pt x="1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9" name="Google Shape;4249;p33"/>
          <p:cNvSpPr/>
          <p:nvPr/>
        </p:nvSpPr>
        <p:spPr>
          <a:xfrm>
            <a:off x="4499724" y="3162717"/>
            <a:ext cx="64717" cy="145821"/>
          </a:xfrm>
          <a:custGeom>
            <a:rect b="b" l="l" r="r" t="t"/>
            <a:pathLst>
              <a:path extrusionOk="0" h="1575" w="699">
                <a:moveTo>
                  <a:pt x="1" y="1"/>
                </a:moveTo>
                <a:lnTo>
                  <a:pt x="1" y="1574"/>
                </a:lnTo>
                <a:lnTo>
                  <a:pt x="698" y="1574"/>
                </a:lnTo>
                <a:lnTo>
                  <a:pt x="6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0" name="Google Shape;4250;p33"/>
          <p:cNvSpPr/>
          <p:nvPr/>
        </p:nvSpPr>
        <p:spPr>
          <a:xfrm>
            <a:off x="5116618" y="3212065"/>
            <a:ext cx="116657" cy="96474"/>
          </a:xfrm>
          <a:custGeom>
            <a:rect b="b" l="l" r="r" t="t"/>
            <a:pathLst>
              <a:path extrusionOk="0" h="1042" w="1260">
                <a:moveTo>
                  <a:pt x="323" y="1"/>
                </a:moveTo>
                <a:lnTo>
                  <a:pt x="323" y="346"/>
                </a:lnTo>
                <a:lnTo>
                  <a:pt x="1" y="346"/>
                </a:lnTo>
                <a:lnTo>
                  <a:pt x="1" y="612"/>
                </a:lnTo>
                <a:lnTo>
                  <a:pt x="204" y="612"/>
                </a:lnTo>
                <a:lnTo>
                  <a:pt x="204" y="1041"/>
                </a:lnTo>
                <a:lnTo>
                  <a:pt x="1154" y="1041"/>
                </a:lnTo>
                <a:lnTo>
                  <a:pt x="1154" y="612"/>
                </a:lnTo>
                <a:lnTo>
                  <a:pt x="1259" y="612"/>
                </a:lnTo>
                <a:lnTo>
                  <a:pt x="12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1" name="Google Shape;4251;p33"/>
          <p:cNvSpPr/>
          <p:nvPr/>
        </p:nvSpPr>
        <p:spPr>
          <a:xfrm>
            <a:off x="5028940" y="3162717"/>
            <a:ext cx="64624" cy="145821"/>
          </a:xfrm>
          <a:custGeom>
            <a:rect b="b" l="l" r="r" t="t"/>
            <a:pathLst>
              <a:path extrusionOk="0" h="1575" w="698">
                <a:moveTo>
                  <a:pt x="0" y="1"/>
                </a:moveTo>
                <a:lnTo>
                  <a:pt x="0" y="1574"/>
                </a:lnTo>
                <a:lnTo>
                  <a:pt x="698" y="1574"/>
                </a:lnTo>
                <a:lnTo>
                  <a:pt x="6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2" name="Google Shape;4252;p33"/>
          <p:cNvSpPr/>
          <p:nvPr/>
        </p:nvSpPr>
        <p:spPr>
          <a:xfrm>
            <a:off x="4587587" y="3162717"/>
            <a:ext cx="428113" cy="145821"/>
          </a:xfrm>
          <a:custGeom>
            <a:rect b="b" l="l" r="r" t="t"/>
            <a:pathLst>
              <a:path extrusionOk="0" h="1575" w="4624">
                <a:moveTo>
                  <a:pt x="2849" y="1"/>
                </a:moveTo>
                <a:lnTo>
                  <a:pt x="2849" y="1145"/>
                </a:lnTo>
                <a:lnTo>
                  <a:pt x="2604" y="1145"/>
                </a:lnTo>
                <a:lnTo>
                  <a:pt x="2604" y="879"/>
                </a:lnTo>
                <a:lnTo>
                  <a:pt x="2541" y="879"/>
                </a:lnTo>
                <a:lnTo>
                  <a:pt x="2541" y="534"/>
                </a:lnTo>
                <a:lnTo>
                  <a:pt x="1591" y="534"/>
                </a:lnTo>
                <a:lnTo>
                  <a:pt x="1591" y="879"/>
                </a:lnTo>
                <a:lnTo>
                  <a:pt x="1271" y="879"/>
                </a:lnTo>
                <a:lnTo>
                  <a:pt x="1271" y="534"/>
                </a:lnTo>
                <a:lnTo>
                  <a:pt x="321" y="534"/>
                </a:lnTo>
                <a:lnTo>
                  <a:pt x="321" y="879"/>
                </a:lnTo>
                <a:lnTo>
                  <a:pt x="0" y="879"/>
                </a:lnTo>
                <a:lnTo>
                  <a:pt x="0" y="1145"/>
                </a:lnTo>
                <a:lnTo>
                  <a:pt x="203" y="1145"/>
                </a:lnTo>
                <a:lnTo>
                  <a:pt x="203" y="1574"/>
                </a:lnTo>
                <a:lnTo>
                  <a:pt x="1151" y="1574"/>
                </a:lnTo>
                <a:lnTo>
                  <a:pt x="1151" y="1145"/>
                </a:lnTo>
                <a:lnTo>
                  <a:pt x="1474" y="1145"/>
                </a:lnTo>
                <a:lnTo>
                  <a:pt x="1474" y="1574"/>
                </a:lnTo>
                <a:lnTo>
                  <a:pt x="4443" y="1574"/>
                </a:lnTo>
                <a:lnTo>
                  <a:pt x="4443" y="1145"/>
                </a:lnTo>
                <a:lnTo>
                  <a:pt x="4624" y="1145"/>
                </a:lnTo>
                <a:lnTo>
                  <a:pt x="4624" y="879"/>
                </a:lnTo>
                <a:lnTo>
                  <a:pt x="3548" y="879"/>
                </a:lnTo>
                <a:lnTo>
                  <a:pt x="3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3" name="Google Shape;4253;p33"/>
          <p:cNvSpPr/>
          <p:nvPr/>
        </p:nvSpPr>
        <p:spPr>
          <a:xfrm>
            <a:off x="4117903" y="3923030"/>
            <a:ext cx="123508" cy="64532"/>
          </a:xfrm>
          <a:custGeom>
            <a:rect b="b" l="l" r="r" t="t"/>
            <a:pathLst>
              <a:path extrusionOk="0" h="697" w="1334">
                <a:moveTo>
                  <a:pt x="0" y="1"/>
                </a:moveTo>
                <a:lnTo>
                  <a:pt x="0" y="267"/>
                </a:lnTo>
                <a:lnTo>
                  <a:pt x="203" y="267"/>
                </a:lnTo>
                <a:lnTo>
                  <a:pt x="203" y="697"/>
                </a:lnTo>
                <a:lnTo>
                  <a:pt x="1152" y="697"/>
                </a:lnTo>
                <a:lnTo>
                  <a:pt x="1152" y="267"/>
                </a:lnTo>
                <a:lnTo>
                  <a:pt x="1333" y="267"/>
                </a:lnTo>
                <a:lnTo>
                  <a:pt x="1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4" name="Google Shape;4254;p33"/>
          <p:cNvSpPr/>
          <p:nvPr/>
        </p:nvSpPr>
        <p:spPr>
          <a:xfrm>
            <a:off x="4254559" y="3841832"/>
            <a:ext cx="64810" cy="145729"/>
          </a:xfrm>
          <a:custGeom>
            <a:rect b="b" l="l" r="r" t="t"/>
            <a:pathLst>
              <a:path extrusionOk="0" h="1574" w="700">
                <a:moveTo>
                  <a:pt x="1" y="1"/>
                </a:moveTo>
                <a:lnTo>
                  <a:pt x="1" y="1574"/>
                </a:lnTo>
                <a:lnTo>
                  <a:pt x="699" y="1574"/>
                </a:lnTo>
                <a:lnTo>
                  <a:pt x="6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5" name="Google Shape;4255;p33"/>
          <p:cNvSpPr/>
          <p:nvPr/>
        </p:nvSpPr>
        <p:spPr>
          <a:xfrm>
            <a:off x="4783775" y="3841832"/>
            <a:ext cx="64717" cy="145729"/>
          </a:xfrm>
          <a:custGeom>
            <a:rect b="b" l="l" r="r" t="t"/>
            <a:pathLst>
              <a:path extrusionOk="0" h="1574" w="699">
                <a:moveTo>
                  <a:pt x="0" y="1"/>
                </a:moveTo>
                <a:lnTo>
                  <a:pt x="0" y="1574"/>
                </a:lnTo>
                <a:lnTo>
                  <a:pt x="699" y="1574"/>
                </a:lnTo>
                <a:lnTo>
                  <a:pt x="6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6" name="Google Shape;4256;p33"/>
          <p:cNvSpPr/>
          <p:nvPr/>
        </p:nvSpPr>
        <p:spPr>
          <a:xfrm>
            <a:off x="4342422" y="3841832"/>
            <a:ext cx="428206" cy="145729"/>
          </a:xfrm>
          <a:custGeom>
            <a:rect b="b" l="l" r="r" t="t"/>
            <a:pathLst>
              <a:path extrusionOk="0" h="1574" w="4625">
                <a:moveTo>
                  <a:pt x="2849" y="1"/>
                </a:moveTo>
                <a:lnTo>
                  <a:pt x="2849" y="1144"/>
                </a:lnTo>
                <a:lnTo>
                  <a:pt x="2604" y="1144"/>
                </a:lnTo>
                <a:lnTo>
                  <a:pt x="2604" y="878"/>
                </a:lnTo>
                <a:lnTo>
                  <a:pt x="2541" y="878"/>
                </a:lnTo>
                <a:lnTo>
                  <a:pt x="2541" y="534"/>
                </a:lnTo>
                <a:lnTo>
                  <a:pt x="1592" y="534"/>
                </a:lnTo>
                <a:lnTo>
                  <a:pt x="1592" y="878"/>
                </a:lnTo>
                <a:lnTo>
                  <a:pt x="1270" y="878"/>
                </a:lnTo>
                <a:lnTo>
                  <a:pt x="1270" y="534"/>
                </a:lnTo>
                <a:lnTo>
                  <a:pt x="322" y="534"/>
                </a:lnTo>
                <a:lnTo>
                  <a:pt x="322" y="878"/>
                </a:lnTo>
                <a:lnTo>
                  <a:pt x="0" y="878"/>
                </a:lnTo>
                <a:lnTo>
                  <a:pt x="0" y="1144"/>
                </a:lnTo>
                <a:lnTo>
                  <a:pt x="203" y="1144"/>
                </a:lnTo>
                <a:lnTo>
                  <a:pt x="203" y="1574"/>
                </a:lnTo>
                <a:lnTo>
                  <a:pt x="1152" y="1574"/>
                </a:lnTo>
                <a:lnTo>
                  <a:pt x="1152" y="1144"/>
                </a:lnTo>
                <a:lnTo>
                  <a:pt x="1474" y="1144"/>
                </a:lnTo>
                <a:lnTo>
                  <a:pt x="1474" y="1574"/>
                </a:lnTo>
                <a:lnTo>
                  <a:pt x="4442" y="1574"/>
                </a:lnTo>
                <a:lnTo>
                  <a:pt x="4442" y="1144"/>
                </a:lnTo>
                <a:lnTo>
                  <a:pt x="4625" y="1144"/>
                </a:lnTo>
                <a:lnTo>
                  <a:pt x="4625" y="878"/>
                </a:lnTo>
                <a:lnTo>
                  <a:pt x="3548" y="878"/>
                </a:lnTo>
                <a:lnTo>
                  <a:pt x="3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7" name="Google Shape;4257;p33"/>
          <p:cNvSpPr/>
          <p:nvPr/>
        </p:nvSpPr>
        <p:spPr>
          <a:xfrm>
            <a:off x="4871545" y="3891273"/>
            <a:ext cx="197206" cy="96288"/>
          </a:xfrm>
          <a:custGeom>
            <a:rect b="b" l="l" r="r" t="t"/>
            <a:pathLst>
              <a:path extrusionOk="0" h="1040" w="2130">
                <a:moveTo>
                  <a:pt x="322" y="0"/>
                </a:moveTo>
                <a:lnTo>
                  <a:pt x="322" y="344"/>
                </a:lnTo>
                <a:lnTo>
                  <a:pt x="1" y="344"/>
                </a:lnTo>
                <a:lnTo>
                  <a:pt x="1" y="610"/>
                </a:lnTo>
                <a:lnTo>
                  <a:pt x="202" y="610"/>
                </a:lnTo>
                <a:lnTo>
                  <a:pt x="202" y="1040"/>
                </a:lnTo>
                <a:lnTo>
                  <a:pt x="1949" y="1040"/>
                </a:lnTo>
                <a:lnTo>
                  <a:pt x="1949" y="610"/>
                </a:lnTo>
                <a:lnTo>
                  <a:pt x="2130" y="610"/>
                </a:lnTo>
                <a:lnTo>
                  <a:pt x="2130" y="344"/>
                </a:lnTo>
                <a:lnTo>
                  <a:pt x="1270" y="344"/>
                </a:lnTo>
                <a:lnTo>
                  <a:pt x="12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8" name="Google Shape;4258;p33"/>
          <p:cNvSpPr/>
          <p:nvPr/>
        </p:nvSpPr>
        <p:spPr>
          <a:xfrm>
            <a:off x="5081991" y="3841832"/>
            <a:ext cx="64717" cy="145729"/>
          </a:xfrm>
          <a:custGeom>
            <a:rect b="b" l="l" r="r" t="t"/>
            <a:pathLst>
              <a:path extrusionOk="0" h="1574" w="699">
                <a:moveTo>
                  <a:pt x="0" y="1"/>
                </a:moveTo>
                <a:lnTo>
                  <a:pt x="0" y="1574"/>
                </a:lnTo>
                <a:lnTo>
                  <a:pt x="699" y="1574"/>
                </a:lnTo>
                <a:lnTo>
                  <a:pt x="6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9" name="Google Shape;4259;p33"/>
          <p:cNvSpPr/>
          <p:nvPr/>
        </p:nvSpPr>
        <p:spPr>
          <a:xfrm>
            <a:off x="5169669" y="3891273"/>
            <a:ext cx="63606" cy="96288"/>
          </a:xfrm>
          <a:custGeom>
            <a:rect b="b" l="l" r="r" t="t"/>
            <a:pathLst>
              <a:path extrusionOk="0" h="1040" w="687">
                <a:moveTo>
                  <a:pt x="323" y="0"/>
                </a:moveTo>
                <a:lnTo>
                  <a:pt x="323" y="344"/>
                </a:lnTo>
                <a:lnTo>
                  <a:pt x="1" y="344"/>
                </a:lnTo>
                <a:lnTo>
                  <a:pt x="1" y="610"/>
                </a:lnTo>
                <a:lnTo>
                  <a:pt x="204" y="610"/>
                </a:lnTo>
                <a:lnTo>
                  <a:pt x="204" y="1040"/>
                </a:lnTo>
                <a:lnTo>
                  <a:pt x="686" y="1040"/>
                </a:lnTo>
                <a:lnTo>
                  <a:pt x="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0" name="Google Shape;4260;p33"/>
          <p:cNvSpPr/>
          <p:nvPr/>
        </p:nvSpPr>
        <p:spPr>
          <a:xfrm>
            <a:off x="4201508" y="4175048"/>
            <a:ext cx="64810" cy="145821"/>
          </a:xfrm>
          <a:custGeom>
            <a:rect b="b" l="l" r="r" t="t"/>
            <a:pathLst>
              <a:path extrusionOk="0" h="1575" w="700">
                <a:moveTo>
                  <a:pt x="1" y="1"/>
                </a:moveTo>
                <a:lnTo>
                  <a:pt x="1" y="1574"/>
                </a:lnTo>
                <a:lnTo>
                  <a:pt x="699" y="1574"/>
                </a:lnTo>
                <a:lnTo>
                  <a:pt x="6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1" name="Google Shape;4261;p33"/>
          <p:cNvSpPr/>
          <p:nvPr/>
        </p:nvSpPr>
        <p:spPr>
          <a:xfrm>
            <a:off x="4071889" y="4175048"/>
            <a:ext cx="116472" cy="145636"/>
          </a:xfrm>
          <a:custGeom>
            <a:rect b="b" l="l" r="r" t="t"/>
            <a:pathLst>
              <a:path extrusionOk="0" h="1573" w="1258">
                <a:moveTo>
                  <a:pt x="1" y="1"/>
                </a:moveTo>
                <a:lnTo>
                  <a:pt x="1" y="1572"/>
                </a:lnTo>
                <a:lnTo>
                  <a:pt x="1076" y="1572"/>
                </a:lnTo>
                <a:lnTo>
                  <a:pt x="1076" y="1143"/>
                </a:lnTo>
                <a:lnTo>
                  <a:pt x="1257" y="1143"/>
                </a:lnTo>
                <a:lnTo>
                  <a:pt x="1257" y="877"/>
                </a:lnTo>
                <a:lnTo>
                  <a:pt x="181" y="877"/>
                </a:lnTo>
                <a:lnTo>
                  <a:pt x="18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2" name="Google Shape;4262;p33"/>
          <p:cNvSpPr/>
          <p:nvPr/>
        </p:nvSpPr>
        <p:spPr>
          <a:xfrm>
            <a:off x="4289371" y="4224303"/>
            <a:ext cx="197206" cy="96381"/>
          </a:xfrm>
          <a:custGeom>
            <a:rect b="b" l="l" r="r" t="t"/>
            <a:pathLst>
              <a:path extrusionOk="0" h="1041" w="2130">
                <a:moveTo>
                  <a:pt x="322" y="1"/>
                </a:moveTo>
                <a:lnTo>
                  <a:pt x="322" y="345"/>
                </a:lnTo>
                <a:lnTo>
                  <a:pt x="0" y="345"/>
                </a:lnTo>
                <a:lnTo>
                  <a:pt x="0" y="611"/>
                </a:lnTo>
                <a:lnTo>
                  <a:pt x="203" y="611"/>
                </a:lnTo>
                <a:lnTo>
                  <a:pt x="203" y="1040"/>
                </a:lnTo>
                <a:lnTo>
                  <a:pt x="1947" y="1040"/>
                </a:lnTo>
                <a:lnTo>
                  <a:pt x="1947" y="611"/>
                </a:lnTo>
                <a:lnTo>
                  <a:pt x="2129" y="611"/>
                </a:lnTo>
                <a:lnTo>
                  <a:pt x="2129" y="345"/>
                </a:lnTo>
                <a:lnTo>
                  <a:pt x="1270" y="345"/>
                </a:lnTo>
                <a:lnTo>
                  <a:pt x="1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3" name="Google Shape;4263;p33"/>
          <p:cNvSpPr/>
          <p:nvPr/>
        </p:nvSpPr>
        <p:spPr>
          <a:xfrm>
            <a:off x="4499724" y="4175048"/>
            <a:ext cx="64717" cy="145821"/>
          </a:xfrm>
          <a:custGeom>
            <a:rect b="b" l="l" r="r" t="t"/>
            <a:pathLst>
              <a:path extrusionOk="0" h="1575" w="699">
                <a:moveTo>
                  <a:pt x="1" y="1"/>
                </a:moveTo>
                <a:lnTo>
                  <a:pt x="1" y="1574"/>
                </a:lnTo>
                <a:lnTo>
                  <a:pt x="698" y="1574"/>
                </a:lnTo>
                <a:lnTo>
                  <a:pt x="6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4" name="Google Shape;4264;p33"/>
          <p:cNvSpPr/>
          <p:nvPr/>
        </p:nvSpPr>
        <p:spPr>
          <a:xfrm>
            <a:off x="5116618" y="4224303"/>
            <a:ext cx="116657" cy="96381"/>
          </a:xfrm>
          <a:custGeom>
            <a:rect b="b" l="l" r="r" t="t"/>
            <a:pathLst>
              <a:path extrusionOk="0" h="1041" w="1260">
                <a:moveTo>
                  <a:pt x="323" y="1"/>
                </a:moveTo>
                <a:lnTo>
                  <a:pt x="323" y="345"/>
                </a:lnTo>
                <a:lnTo>
                  <a:pt x="1" y="345"/>
                </a:lnTo>
                <a:lnTo>
                  <a:pt x="1" y="611"/>
                </a:lnTo>
                <a:lnTo>
                  <a:pt x="204" y="611"/>
                </a:lnTo>
                <a:lnTo>
                  <a:pt x="204" y="1040"/>
                </a:lnTo>
                <a:lnTo>
                  <a:pt x="1154" y="1040"/>
                </a:lnTo>
                <a:lnTo>
                  <a:pt x="1154" y="611"/>
                </a:lnTo>
                <a:lnTo>
                  <a:pt x="1259" y="611"/>
                </a:lnTo>
                <a:lnTo>
                  <a:pt x="12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5" name="Google Shape;4265;p33"/>
          <p:cNvSpPr/>
          <p:nvPr/>
        </p:nvSpPr>
        <p:spPr>
          <a:xfrm>
            <a:off x="5028940" y="4175048"/>
            <a:ext cx="64624" cy="145821"/>
          </a:xfrm>
          <a:custGeom>
            <a:rect b="b" l="l" r="r" t="t"/>
            <a:pathLst>
              <a:path extrusionOk="0" h="1575" w="698">
                <a:moveTo>
                  <a:pt x="0" y="1"/>
                </a:moveTo>
                <a:lnTo>
                  <a:pt x="0" y="1574"/>
                </a:lnTo>
                <a:lnTo>
                  <a:pt x="698" y="1574"/>
                </a:lnTo>
                <a:lnTo>
                  <a:pt x="6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6" name="Google Shape;4266;p33"/>
          <p:cNvSpPr/>
          <p:nvPr/>
        </p:nvSpPr>
        <p:spPr>
          <a:xfrm>
            <a:off x="4587587" y="4175048"/>
            <a:ext cx="428113" cy="145636"/>
          </a:xfrm>
          <a:custGeom>
            <a:rect b="b" l="l" r="r" t="t"/>
            <a:pathLst>
              <a:path extrusionOk="0" h="1573" w="4624">
                <a:moveTo>
                  <a:pt x="2849" y="1"/>
                </a:moveTo>
                <a:lnTo>
                  <a:pt x="2849" y="1143"/>
                </a:lnTo>
                <a:lnTo>
                  <a:pt x="2604" y="1143"/>
                </a:lnTo>
                <a:lnTo>
                  <a:pt x="2604" y="877"/>
                </a:lnTo>
                <a:lnTo>
                  <a:pt x="2541" y="877"/>
                </a:lnTo>
                <a:lnTo>
                  <a:pt x="2541" y="533"/>
                </a:lnTo>
                <a:lnTo>
                  <a:pt x="1591" y="533"/>
                </a:lnTo>
                <a:lnTo>
                  <a:pt x="1591" y="877"/>
                </a:lnTo>
                <a:lnTo>
                  <a:pt x="1271" y="877"/>
                </a:lnTo>
                <a:lnTo>
                  <a:pt x="1271" y="533"/>
                </a:lnTo>
                <a:lnTo>
                  <a:pt x="321" y="533"/>
                </a:lnTo>
                <a:lnTo>
                  <a:pt x="321" y="877"/>
                </a:lnTo>
                <a:lnTo>
                  <a:pt x="0" y="877"/>
                </a:lnTo>
                <a:lnTo>
                  <a:pt x="0" y="1143"/>
                </a:lnTo>
                <a:lnTo>
                  <a:pt x="203" y="1143"/>
                </a:lnTo>
                <a:lnTo>
                  <a:pt x="203" y="1572"/>
                </a:lnTo>
                <a:lnTo>
                  <a:pt x="1151" y="1572"/>
                </a:lnTo>
                <a:lnTo>
                  <a:pt x="1151" y="1143"/>
                </a:lnTo>
                <a:lnTo>
                  <a:pt x="1474" y="1143"/>
                </a:lnTo>
                <a:lnTo>
                  <a:pt x="1474" y="1572"/>
                </a:lnTo>
                <a:lnTo>
                  <a:pt x="4443" y="1572"/>
                </a:lnTo>
                <a:lnTo>
                  <a:pt x="4443" y="1143"/>
                </a:lnTo>
                <a:lnTo>
                  <a:pt x="4624" y="1143"/>
                </a:lnTo>
                <a:lnTo>
                  <a:pt x="4624" y="877"/>
                </a:lnTo>
                <a:lnTo>
                  <a:pt x="3548" y="877"/>
                </a:lnTo>
                <a:lnTo>
                  <a:pt x="3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7" name="Google Shape;4267;p33"/>
          <p:cNvSpPr/>
          <p:nvPr/>
        </p:nvSpPr>
        <p:spPr>
          <a:xfrm>
            <a:off x="4041798" y="1101300"/>
            <a:ext cx="1191476" cy="588470"/>
          </a:xfrm>
          <a:custGeom>
            <a:rect b="b" l="l" r="r" t="t"/>
            <a:pathLst>
              <a:path extrusionOk="0" h="6356" w="12869">
                <a:moveTo>
                  <a:pt x="12868" y="0"/>
                </a:moveTo>
                <a:lnTo>
                  <a:pt x="1" y="5890"/>
                </a:lnTo>
                <a:lnTo>
                  <a:pt x="326" y="6355"/>
                </a:lnTo>
                <a:lnTo>
                  <a:pt x="12868" y="625"/>
                </a:lnTo>
                <a:lnTo>
                  <a:pt x="1286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8" name="Google Shape;4268;p33"/>
          <p:cNvSpPr/>
          <p:nvPr/>
        </p:nvSpPr>
        <p:spPr>
          <a:xfrm>
            <a:off x="4071889" y="1689681"/>
            <a:ext cx="225074" cy="180819"/>
          </a:xfrm>
          <a:custGeom>
            <a:rect b="b" l="l" r="r" t="t"/>
            <a:pathLst>
              <a:path extrusionOk="0" h="1953" w="2431">
                <a:moveTo>
                  <a:pt x="1383" y="0"/>
                </a:moveTo>
                <a:lnTo>
                  <a:pt x="1" y="1110"/>
                </a:lnTo>
                <a:lnTo>
                  <a:pt x="1" y="1952"/>
                </a:lnTo>
                <a:lnTo>
                  <a:pt x="2431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9" name="Google Shape;4269;p33"/>
          <p:cNvSpPr/>
          <p:nvPr/>
        </p:nvSpPr>
        <p:spPr>
          <a:xfrm>
            <a:off x="4144938" y="1689681"/>
            <a:ext cx="485979" cy="312197"/>
          </a:xfrm>
          <a:custGeom>
            <a:rect b="b" l="l" r="r" t="t"/>
            <a:pathLst>
              <a:path extrusionOk="0" h="3372" w="5249">
                <a:moveTo>
                  <a:pt x="4200" y="0"/>
                </a:moveTo>
                <a:lnTo>
                  <a:pt x="1" y="3372"/>
                </a:lnTo>
                <a:lnTo>
                  <a:pt x="1050" y="3372"/>
                </a:lnTo>
                <a:lnTo>
                  <a:pt x="5249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0" name="Google Shape;4270;p33"/>
          <p:cNvSpPr/>
          <p:nvPr/>
        </p:nvSpPr>
        <p:spPr>
          <a:xfrm>
            <a:off x="4931355" y="1759398"/>
            <a:ext cx="301920" cy="242480"/>
          </a:xfrm>
          <a:custGeom>
            <a:rect b="b" l="l" r="r" t="t"/>
            <a:pathLst>
              <a:path extrusionOk="0" h="2619" w="3261">
                <a:moveTo>
                  <a:pt x="3260" y="0"/>
                </a:moveTo>
                <a:lnTo>
                  <a:pt x="0" y="2619"/>
                </a:lnTo>
                <a:lnTo>
                  <a:pt x="1049" y="2619"/>
                </a:lnTo>
                <a:lnTo>
                  <a:pt x="3260" y="842"/>
                </a:lnTo>
                <a:lnTo>
                  <a:pt x="3260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1" name="Google Shape;4271;p33"/>
          <p:cNvSpPr/>
          <p:nvPr/>
        </p:nvSpPr>
        <p:spPr>
          <a:xfrm>
            <a:off x="4541295" y="1689681"/>
            <a:ext cx="431354" cy="312197"/>
          </a:xfrm>
          <a:custGeom>
            <a:rect b="b" l="l" r="r" t="t"/>
            <a:pathLst>
              <a:path extrusionOk="0" h="3372" w="4659">
                <a:moveTo>
                  <a:pt x="4199" y="0"/>
                </a:moveTo>
                <a:lnTo>
                  <a:pt x="1" y="3372"/>
                </a:lnTo>
                <a:lnTo>
                  <a:pt x="459" y="3372"/>
                </a:lnTo>
                <a:lnTo>
                  <a:pt x="4658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2" name="Google Shape;4272;p33"/>
          <p:cNvSpPr/>
          <p:nvPr/>
        </p:nvSpPr>
        <p:spPr>
          <a:xfrm>
            <a:off x="4312795" y="1689681"/>
            <a:ext cx="36571" cy="312197"/>
          </a:xfrm>
          <a:custGeom>
            <a:rect b="b" l="l" r="r" t="t"/>
            <a:pathLst>
              <a:path extrusionOk="0" h="3372" w="395">
                <a:moveTo>
                  <a:pt x="1" y="0"/>
                </a:moveTo>
                <a:lnTo>
                  <a:pt x="1" y="3372"/>
                </a:lnTo>
                <a:lnTo>
                  <a:pt x="395" y="3372"/>
                </a:lnTo>
                <a:lnTo>
                  <a:pt x="3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3" name="Google Shape;4273;p33"/>
          <p:cNvSpPr/>
          <p:nvPr/>
        </p:nvSpPr>
        <p:spPr>
          <a:xfrm>
            <a:off x="4634343" y="1689681"/>
            <a:ext cx="36571" cy="312197"/>
          </a:xfrm>
          <a:custGeom>
            <a:rect b="b" l="l" r="r" t="t"/>
            <a:pathLst>
              <a:path extrusionOk="0" h="3372" w="395">
                <a:moveTo>
                  <a:pt x="1" y="0"/>
                </a:moveTo>
                <a:lnTo>
                  <a:pt x="1" y="3372"/>
                </a:lnTo>
                <a:lnTo>
                  <a:pt x="395" y="3372"/>
                </a:lnTo>
                <a:lnTo>
                  <a:pt x="3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4" name="Google Shape;4274;p33"/>
          <p:cNvSpPr/>
          <p:nvPr/>
        </p:nvSpPr>
        <p:spPr>
          <a:xfrm>
            <a:off x="4955798" y="1689681"/>
            <a:ext cx="36571" cy="312197"/>
          </a:xfrm>
          <a:custGeom>
            <a:rect b="b" l="l" r="r" t="t"/>
            <a:pathLst>
              <a:path extrusionOk="0" h="3372" w="395">
                <a:moveTo>
                  <a:pt x="0" y="0"/>
                </a:moveTo>
                <a:lnTo>
                  <a:pt x="0" y="3372"/>
                </a:lnTo>
                <a:lnTo>
                  <a:pt x="394" y="3372"/>
                </a:lnTo>
                <a:lnTo>
                  <a:pt x="3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5" name="Google Shape;4275;p33"/>
          <p:cNvSpPr/>
          <p:nvPr/>
        </p:nvSpPr>
        <p:spPr>
          <a:xfrm>
            <a:off x="4071889" y="2001787"/>
            <a:ext cx="1161386" cy="25276"/>
          </a:xfrm>
          <a:custGeom>
            <a:rect b="b" l="l" r="r" t="t"/>
            <a:pathLst>
              <a:path extrusionOk="0" h="273" w="12544">
                <a:moveTo>
                  <a:pt x="1" y="1"/>
                </a:moveTo>
                <a:lnTo>
                  <a:pt x="1" y="273"/>
                </a:lnTo>
                <a:lnTo>
                  <a:pt x="12543" y="273"/>
                </a:lnTo>
                <a:lnTo>
                  <a:pt x="1254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6" name="Google Shape;4276;p33"/>
          <p:cNvSpPr/>
          <p:nvPr/>
        </p:nvSpPr>
        <p:spPr>
          <a:xfrm>
            <a:off x="4071889" y="3376775"/>
            <a:ext cx="1161386" cy="38052"/>
          </a:xfrm>
          <a:custGeom>
            <a:rect b="b" l="l" r="r" t="t"/>
            <a:pathLst>
              <a:path extrusionOk="0" h="411" w="12544">
                <a:moveTo>
                  <a:pt x="1" y="0"/>
                </a:moveTo>
                <a:lnTo>
                  <a:pt x="1" y="410"/>
                </a:lnTo>
                <a:lnTo>
                  <a:pt x="12543" y="410"/>
                </a:lnTo>
                <a:lnTo>
                  <a:pt x="12543" y="0"/>
                </a:lnTo>
                <a:close/>
              </a:path>
            </a:pathLst>
          </a:custGeom>
          <a:solidFill>
            <a:srgbClr val="D0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7" name="Google Shape;4277;p33"/>
          <p:cNvSpPr/>
          <p:nvPr/>
        </p:nvSpPr>
        <p:spPr>
          <a:xfrm>
            <a:off x="4071889" y="3376775"/>
            <a:ext cx="225074" cy="180726"/>
          </a:xfrm>
          <a:custGeom>
            <a:rect b="b" l="l" r="r" t="t"/>
            <a:pathLst>
              <a:path extrusionOk="0" h="1952" w="2431">
                <a:moveTo>
                  <a:pt x="1383" y="0"/>
                </a:moveTo>
                <a:lnTo>
                  <a:pt x="1" y="1110"/>
                </a:lnTo>
                <a:lnTo>
                  <a:pt x="1" y="1951"/>
                </a:lnTo>
                <a:lnTo>
                  <a:pt x="2431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8" name="Google Shape;4278;p33"/>
          <p:cNvSpPr/>
          <p:nvPr/>
        </p:nvSpPr>
        <p:spPr>
          <a:xfrm>
            <a:off x="4144938" y="3376775"/>
            <a:ext cx="485979" cy="312197"/>
          </a:xfrm>
          <a:custGeom>
            <a:rect b="b" l="l" r="r" t="t"/>
            <a:pathLst>
              <a:path extrusionOk="0" h="3372" w="5249">
                <a:moveTo>
                  <a:pt x="4200" y="0"/>
                </a:moveTo>
                <a:lnTo>
                  <a:pt x="1" y="3371"/>
                </a:lnTo>
                <a:lnTo>
                  <a:pt x="1050" y="3371"/>
                </a:lnTo>
                <a:lnTo>
                  <a:pt x="5249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9" name="Google Shape;4279;p33"/>
          <p:cNvSpPr/>
          <p:nvPr/>
        </p:nvSpPr>
        <p:spPr>
          <a:xfrm>
            <a:off x="4931355" y="3446492"/>
            <a:ext cx="301920" cy="242480"/>
          </a:xfrm>
          <a:custGeom>
            <a:rect b="b" l="l" r="r" t="t"/>
            <a:pathLst>
              <a:path extrusionOk="0" h="2619" w="3261">
                <a:moveTo>
                  <a:pt x="3260" y="0"/>
                </a:moveTo>
                <a:lnTo>
                  <a:pt x="0" y="2618"/>
                </a:lnTo>
                <a:lnTo>
                  <a:pt x="1049" y="2618"/>
                </a:lnTo>
                <a:lnTo>
                  <a:pt x="3260" y="842"/>
                </a:lnTo>
                <a:lnTo>
                  <a:pt x="3260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0" name="Google Shape;4280;p33"/>
          <p:cNvSpPr/>
          <p:nvPr/>
        </p:nvSpPr>
        <p:spPr>
          <a:xfrm>
            <a:off x="4541295" y="3376775"/>
            <a:ext cx="431354" cy="312197"/>
          </a:xfrm>
          <a:custGeom>
            <a:rect b="b" l="l" r="r" t="t"/>
            <a:pathLst>
              <a:path extrusionOk="0" h="3372" w="4659">
                <a:moveTo>
                  <a:pt x="4199" y="0"/>
                </a:moveTo>
                <a:lnTo>
                  <a:pt x="1" y="3371"/>
                </a:lnTo>
                <a:lnTo>
                  <a:pt x="459" y="3371"/>
                </a:lnTo>
                <a:lnTo>
                  <a:pt x="4658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1" name="Google Shape;4281;p33"/>
          <p:cNvSpPr/>
          <p:nvPr/>
        </p:nvSpPr>
        <p:spPr>
          <a:xfrm>
            <a:off x="4312795" y="3376775"/>
            <a:ext cx="36571" cy="312197"/>
          </a:xfrm>
          <a:custGeom>
            <a:rect b="b" l="l" r="r" t="t"/>
            <a:pathLst>
              <a:path extrusionOk="0" h="3372" w="395">
                <a:moveTo>
                  <a:pt x="1" y="0"/>
                </a:moveTo>
                <a:lnTo>
                  <a:pt x="1" y="3371"/>
                </a:lnTo>
                <a:lnTo>
                  <a:pt x="395" y="3371"/>
                </a:lnTo>
                <a:lnTo>
                  <a:pt x="3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2" name="Google Shape;4282;p33"/>
          <p:cNvSpPr/>
          <p:nvPr/>
        </p:nvSpPr>
        <p:spPr>
          <a:xfrm>
            <a:off x="4634343" y="3376775"/>
            <a:ext cx="36571" cy="312197"/>
          </a:xfrm>
          <a:custGeom>
            <a:rect b="b" l="l" r="r" t="t"/>
            <a:pathLst>
              <a:path extrusionOk="0" h="3372" w="395">
                <a:moveTo>
                  <a:pt x="1" y="0"/>
                </a:moveTo>
                <a:lnTo>
                  <a:pt x="1" y="3371"/>
                </a:lnTo>
                <a:lnTo>
                  <a:pt x="395" y="3371"/>
                </a:lnTo>
                <a:lnTo>
                  <a:pt x="3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3" name="Google Shape;4283;p33"/>
          <p:cNvSpPr/>
          <p:nvPr/>
        </p:nvSpPr>
        <p:spPr>
          <a:xfrm>
            <a:off x="4955798" y="3376775"/>
            <a:ext cx="36571" cy="312197"/>
          </a:xfrm>
          <a:custGeom>
            <a:rect b="b" l="l" r="r" t="t"/>
            <a:pathLst>
              <a:path extrusionOk="0" h="3372" w="395">
                <a:moveTo>
                  <a:pt x="0" y="0"/>
                </a:moveTo>
                <a:lnTo>
                  <a:pt x="0" y="3371"/>
                </a:lnTo>
                <a:lnTo>
                  <a:pt x="394" y="3371"/>
                </a:lnTo>
                <a:lnTo>
                  <a:pt x="3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4" name="Google Shape;4284;p33"/>
          <p:cNvSpPr/>
          <p:nvPr/>
        </p:nvSpPr>
        <p:spPr>
          <a:xfrm>
            <a:off x="4071889" y="3688881"/>
            <a:ext cx="1161386" cy="25276"/>
          </a:xfrm>
          <a:custGeom>
            <a:rect b="b" l="l" r="r" t="t"/>
            <a:pathLst>
              <a:path extrusionOk="0" h="273" w="12544">
                <a:moveTo>
                  <a:pt x="1" y="0"/>
                </a:moveTo>
                <a:lnTo>
                  <a:pt x="1" y="273"/>
                </a:lnTo>
                <a:lnTo>
                  <a:pt x="12543" y="273"/>
                </a:lnTo>
                <a:lnTo>
                  <a:pt x="12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5" name="Google Shape;4285;p33"/>
          <p:cNvSpPr/>
          <p:nvPr/>
        </p:nvSpPr>
        <p:spPr>
          <a:xfrm>
            <a:off x="4071889" y="3714157"/>
            <a:ext cx="225074" cy="180819"/>
          </a:xfrm>
          <a:custGeom>
            <a:rect b="b" l="l" r="r" t="t"/>
            <a:pathLst>
              <a:path extrusionOk="0" h="1953" w="2431">
                <a:moveTo>
                  <a:pt x="1383" y="1"/>
                </a:moveTo>
                <a:lnTo>
                  <a:pt x="1" y="1110"/>
                </a:lnTo>
                <a:lnTo>
                  <a:pt x="1" y="1953"/>
                </a:lnTo>
                <a:lnTo>
                  <a:pt x="2431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6" name="Google Shape;4286;p33"/>
          <p:cNvSpPr/>
          <p:nvPr/>
        </p:nvSpPr>
        <p:spPr>
          <a:xfrm>
            <a:off x="4144938" y="3714157"/>
            <a:ext cx="485979" cy="312289"/>
          </a:xfrm>
          <a:custGeom>
            <a:rect b="b" l="l" r="r" t="t"/>
            <a:pathLst>
              <a:path extrusionOk="0" h="3373" w="5249">
                <a:moveTo>
                  <a:pt x="4200" y="1"/>
                </a:moveTo>
                <a:lnTo>
                  <a:pt x="1" y="3372"/>
                </a:lnTo>
                <a:lnTo>
                  <a:pt x="1050" y="3372"/>
                </a:lnTo>
                <a:lnTo>
                  <a:pt x="5249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7" name="Google Shape;4287;p33"/>
          <p:cNvSpPr/>
          <p:nvPr/>
        </p:nvSpPr>
        <p:spPr>
          <a:xfrm>
            <a:off x="4931355" y="3783966"/>
            <a:ext cx="301920" cy="242480"/>
          </a:xfrm>
          <a:custGeom>
            <a:rect b="b" l="l" r="r" t="t"/>
            <a:pathLst>
              <a:path extrusionOk="0" h="2619" w="3261">
                <a:moveTo>
                  <a:pt x="3260" y="1"/>
                </a:moveTo>
                <a:lnTo>
                  <a:pt x="0" y="2618"/>
                </a:lnTo>
                <a:lnTo>
                  <a:pt x="1049" y="2618"/>
                </a:lnTo>
                <a:lnTo>
                  <a:pt x="3260" y="842"/>
                </a:lnTo>
                <a:lnTo>
                  <a:pt x="3260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8" name="Google Shape;4288;p33"/>
          <p:cNvSpPr/>
          <p:nvPr/>
        </p:nvSpPr>
        <p:spPr>
          <a:xfrm>
            <a:off x="4541295" y="3714157"/>
            <a:ext cx="431354" cy="312289"/>
          </a:xfrm>
          <a:custGeom>
            <a:rect b="b" l="l" r="r" t="t"/>
            <a:pathLst>
              <a:path extrusionOk="0" h="3373" w="4659">
                <a:moveTo>
                  <a:pt x="4199" y="1"/>
                </a:moveTo>
                <a:lnTo>
                  <a:pt x="1" y="3372"/>
                </a:lnTo>
                <a:lnTo>
                  <a:pt x="459" y="3372"/>
                </a:lnTo>
                <a:lnTo>
                  <a:pt x="4658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9" name="Google Shape;4289;p33"/>
          <p:cNvSpPr/>
          <p:nvPr/>
        </p:nvSpPr>
        <p:spPr>
          <a:xfrm>
            <a:off x="4312795" y="3714157"/>
            <a:ext cx="36571" cy="312289"/>
          </a:xfrm>
          <a:custGeom>
            <a:rect b="b" l="l" r="r" t="t"/>
            <a:pathLst>
              <a:path extrusionOk="0" h="3373" w="395">
                <a:moveTo>
                  <a:pt x="1" y="1"/>
                </a:moveTo>
                <a:lnTo>
                  <a:pt x="1" y="3372"/>
                </a:lnTo>
                <a:lnTo>
                  <a:pt x="395" y="3372"/>
                </a:lnTo>
                <a:lnTo>
                  <a:pt x="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0" name="Google Shape;4290;p33"/>
          <p:cNvSpPr/>
          <p:nvPr/>
        </p:nvSpPr>
        <p:spPr>
          <a:xfrm>
            <a:off x="4634343" y="3714157"/>
            <a:ext cx="36571" cy="312289"/>
          </a:xfrm>
          <a:custGeom>
            <a:rect b="b" l="l" r="r" t="t"/>
            <a:pathLst>
              <a:path extrusionOk="0" h="3373" w="395">
                <a:moveTo>
                  <a:pt x="1" y="1"/>
                </a:moveTo>
                <a:lnTo>
                  <a:pt x="1" y="3372"/>
                </a:lnTo>
                <a:lnTo>
                  <a:pt x="395" y="3372"/>
                </a:lnTo>
                <a:lnTo>
                  <a:pt x="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1" name="Google Shape;4291;p33"/>
          <p:cNvSpPr/>
          <p:nvPr/>
        </p:nvSpPr>
        <p:spPr>
          <a:xfrm>
            <a:off x="4955798" y="3714157"/>
            <a:ext cx="36571" cy="312289"/>
          </a:xfrm>
          <a:custGeom>
            <a:rect b="b" l="l" r="r" t="t"/>
            <a:pathLst>
              <a:path extrusionOk="0" h="3373" w="395">
                <a:moveTo>
                  <a:pt x="0" y="1"/>
                </a:moveTo>
                <a:lnTo>
                  <a:pt x="0" y="3372"/>
                </a:lnTo>
                <a:lnTo>
                  <a:pt x="394" y="3372"/>
                </a:lnTo>
                <a:lnTo>
                  <a:pt x="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2" name="Google Shape;4292;p33"/>
          <p:cNvSpPr/>
          <p:nvPr/>
        </p:nvSpPr>
        <p:spPr>
          <a:xfrm>
            <a:off x="4071889" y="4026355"/>
            <a:ext cx="1161386" cy="25276"/>
          </a:xfrm>
          <a:custGeom>
            <a:rect b="b" l="l" r="r" t="t"/>
            <a:pathLst>
              <a:path extrusionOk="0" h="273" w="12544">
                <a:moveTo>
                  <a:pt x="1" y="0"/>
                </a:moveTo>
                <a:lnTo>
                  <a:pt x="1" y="272"/>
                </a:lnTo>
                <a:lnTo>
                  <a:pt x="12543" y="272"/>
                </a:lnTo>
                <a:lnTo>
                  <a:pt x="12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3" name="Google Shape;4293;p33"/>
          <p:cNvSpPr/>
          <p:nvPr/>
        </p:nvSpPr>
        <p:spPr>
          <a:xfrm>
            <a:off x="4071889" y="4051631"/>
            <a:ext cx="225074" cy="180726"/>
          </a:xfrm>
          <a:custGeom>
            <a:rect b="b" l="l" r="r" t="t"/>
            <a:pathLst>
              <a:path extrusionOk="0" h="1952" w="2431">
                <a:moveTo>
                  <a:pt x="1383" y="0"/>
                </a:moveTo>
                <a:lnTo>
                  <a:pt x="1" y="1110"/>
                </a:lnTo>
                <a:lnTo>
                  <a:pt x="1" y="1952"/>
                </a:lnTo>
                <a:lnTo>
                  <a:pt x="2431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4" name="Google Shape;4294;p33"/>
          <p:cNvSpPr/>
          <p:nvPr/>
        </p:nvSpPr>
        <p:spPr>
          <a:xfrm>
            <a:off x="4144938" y="4051631"/>
            <a:ext cx="485979" cy="312197"/>
          </a:xfrm>
          <a:custGeom>
            <a:rect b="b" l="l" r="r" t="t"/>
            <a:pathLst>
              <a:path extrusionOk="0" h="3372" w="5249">
                <a:moveTo>
                  <a:pt x="4200" y="0"/>
                </a:moveTo>
                <a:lnTo>
                  <a:pt x="1" y="3372"/>
                </a:lnTo>
                <a:lnTo>
                  <a:pt x="1050" y="3372"/>
                </a:lnTo>
                <a:lnTo>
                  <a:pt x="5249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5" name="Google Shape;4295;p33"/>
          <p:cNvSpPr/>
          <p:nvPr/>
        </p:nvSpPr>
        <p:spPr>
          <a:xfrm>
            <a:off x="4931355" y="4121348"/>
            <a:ext cx="301920" cy="242480"/>
          </a:xfrm>
          <a:custGeom>
            <a:rect b="b" l="l" r="r" t="t"/>
            <a:pathLst>
              <a:path extrusionOk="0" h="2619" w="3261">
                <a:moveTo>
                  <a:pt x="3260" y="0"/>
                </a:moveTo>
                <a:lnTo>
                  <a:pt x="0" y="2619"/>
                </a:lnTo>
                <a:lnTo>
                  <a:pt x="1049" y="2619"/>
                </a:lnTo>
                <a:lnTo>
                  <a:pt x="3260" y="841"/>
                </a:lnTo>
                <a:lnTo>
                  <a:pt x="3260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6" name="Google Shape;4296;p33"/>
          <p:cNvSpPr/>
          <p:nvPr/>
        </p:nvSpPr>
        <p:spPr>
          <a:xfrm>
            <a:off x="4541295" y="4051631"/>
            <a:ext cx="431354" cy="312197"/>
          </a:xfrm>
          <a:custGeom>
            <a:rect b="b" l="l" r="r" t="t"/>
            <a:pathLst>
              <a:path extrusionOk="0" h="3372" w="4659">
                <a:moveTo>
                  <a:pt x="4199" y="0"/>
                </a:moveTo>
                <a:lnTo>
                  <a:pt x="1" y="3372"/>
                </a:lnTo>
                <a:lnTo>
                  <a:pt x="459" y="3372"/>
                </a:lnTo>
                <a:lnTo>
                  <a:pt x="4658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7" name="Google Shape;4297;p33"/>
          <p:cNvSpPr/>
          <p:nvPr/>
        </p:nvSpPr>
        <p:spPr>
          <a:xfrm>
            <a:off x="4312795" y="4051631"/>
            <a:ext cx="36571" cy="312197"/>
          </a:xfrm>
          <a:custGeom>
            <a:rect b="b" l="l" r="r" t="t"/>
            <a:pathLst>
              <a:path extrusionOk="0" h="3372" w="395">
                <a:moveTo>
                  <a:pt x="1" y="0"/>
                </a:moveTo>
                <a:lnTo>
                  <a:pt x="1" y="3372"/>
                </a:lnTo>
                <a:lnTo>
                  <a:pt x="395" y="3372"/>
                </a:lnTo>
                <a:lnTo>
                  <a:pt x="3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8" name="Google Shape;4298;p33"/>
          <p:cNvSpPr/>
          <p:nvPr/>
        </p:nvSpPr>
        <p:spPr>
          <a:xfrm>
            <a:off x="4634343" y="4051631"/>
            <a:ext cx="36571" cy="312197"/>
          </a:xfrm>
          <a:custGeom>
            <a:rect b="b" l="l" r="r" t="t"/>
            <a:pathLst>
              <a:path extrusionOk="0" h="3372" w="395">
                <a:moveTo>
                  <a:pt x="1" y="0"/>
                </a:moveTo>
                <a:lnTo>
                  <a:pt x="1" y="3372"/>
                </a:lnTo>
                <a:lnTo>
                  <a:pt x="395" y="3372"/>
                </a:lnTo>
                <a:lnTo>
                  <a:pt x="3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9" name="Google Shape;4299;p33"/>
          <p:cNvSpPr/>
          <p:nvPr/>
        </p:nvSpPr>
        <p:spPr>
          <a:xfrm>
            <a:off x="4955798" y="4051631"/>
            <a:ext cx="36571" cy="312197"/>
          </a:xfrm>
          <a:custGeom>
            <a:rect b="b" l="l" r="r" t="t"/>
            <a:pathLst>
              <a:path extrusionOk="0" h="3372" w="395">
                <a:moveTo>
                  <a:pt x="0" y="0"/>
                </a:moveTo>
                <a:lnTo>
                  <a:pt x="0" y="3372"/>
                </a:lnTo>
                <a:lnTo>
                  <a:pt x="394" y="3372"/>
                </a:lnTo>
                <a:lnTo>
                  <a:pt x="3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0" name="Google Shape;4300;p33"/>
          <p:cNvSpPr/>
          <p:nvPr/>
        </p:nvSpPr>
        <p:spPr>
          <a:xfrm>
            <a:off x="4071889" y="4363737"/>
            <a:ext cx="1161386" cy="25276"/>
          </a:xfrm>
          <a:custGeom>
            <a:rect b="b" l="l" r="r" t="t"/>
            <a:pathLst>
              <a:path extrusionOk="0" h="273" w="12544">
                <a:moveTo>
                  <a:pt x="1" y="1"/>
                </a:moveTo>
                <a:lnTo>
                  <a:pt x="1" y="273"/>
                </a:lnTo>
                <a:lnTo>
                  <a:pt x="12543" y="273"/>
                </a:lnTo>
                <a:lnTo>
                  <a:pt x="1254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1" name="Google Shape;4301;p33"/>
          <p:cNvSpPr/>
          <p:nvPr/>
        </p:nvSpPr>
        <p:spPr>
          <a:xfrm>
            <a:off x="4064460" y="4574251"/>
            <a:ext cx="874630" cy="20848"/>
          </a:xfrm>
          <a:custGeom>
            <a:rect b="b" l="l" r="r" t="t"/>
            <a:pathLst>
              <a:path extrusionOk="0" h="299" w="12544">
                <a:moveTo>
                  <a:pt x="1" y="0"/>
                </a:moveTo>
                <a:lnTo>
                  <a:pt x="1" y="299"/>
                </a:lnTo>
                <a:lnTo>
                  <a:pt x="12543" y="299"/>
                </a:lnTo>
                <a:lnTo>
                  <a:pt x="12543" y="0"/>
                </a:lnTo>
                <a:close/>
              </a:path>
            </a:pathLst>
          </a:custGeom>
          <a:solidFill>
            <a:srgbClr val="D0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2" name="Google Shape;4302;p33"/>
          <p:cNvSpPr/>
          <p:nvPr/>
        </p:nvSpPr>
        <p:spPr>
          <a:xfrm>
            <a:off x="4071889" y="4389013"/>
            <a:ext cx="225074" cy="180911"/>
          </a:xfrm>
          <a:custGeom>
            <a:rect b="b" l="l" r="r" t="t"/>
            <a:pathLst>
              <a:path extrusionOk="0" h="1954" w="2431">
                <a:moveTo>
                  <a:pt x="1383" y="1"/>
                </a:moveTo>
                <a:lnTo>
                  <a:pt x="1" y="1110"/>
                </a:lnTo>
                <a:lnTo>
                  <a:pt x="1" y="1953"/>
                </a:lnTo>
                <a:lnTo>
                  <a:pt x="2431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3" name="Google Shape;4303;p33"/>
          <p:cNvSpPr/>
          <p:nvPr/>
        </p:nvSpPr>
        <p:spPr>
          <a:xfrm>
            <a:off x="4144938" y="4389013"/>
            <a:ext cx="485979" cy="312289"/>
          </a:xfrm>
          <a:custGeom>
            <a:rect b="b" l="l" r="r" t="t"/>
            <a:pathLst>
              <a:path extrusionOk="0" h="3373" w="5249">
                <a:moveTo>
                  <a:pt x="4200" y="1"/>
                </a:moveTo>
                <a:lnTo>
                  <a:pt x="1" y="3372"/>
                </a:lnTo>
                <a:lnTo>
                  <a:pt x="1050" y="3372"/>
                </a:lnTo>
                <a:lnTo>
                  <a:pt x="5249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4" name="Google Shape;4304;p33"/>
          <p:cNvSpPr/>
          <p:nvPr/>
        </p:nvSpPr>
        <p:spPr>
          <a:xfrm>
            <a:off x="4711732" y="4518539"/>
            <a:ext cx="227373" cy="182749"/>
          </a:xfrm>
          <a:custGeom>
            <a:rect b="b" l="l" r="r" t="t"/>
            <a:pathLst>
              <a:path extrusionOk="0" h="2621" w="3261">
                <a:moveTo>
                  <a:pt x="3260" y="1"/>
                </a:moveTo>
                <a:lnTo>
                  <a:pt x="0" y="2620"/>
                </a:lnTo>
                <a:lnTo>
                  <a:pt x="1049" y="2620"/>
                </a:lnTo>
                <a:lnTo>
                  <a:pt x="3260" y="844"/>
                </a:lnTo>
                <a:lnTo>
                  <a:pt x="3260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5" name="Google Shape;4305;p33"/>
          <p:cNvSpPr/>
          <p:nvPr/>
        </p:nvSpPr>
        <p:spPr>
          <a:xfrm>
            <a:off x="4541295" y="4389013"/>
            <a:ext cx="431354" cy="312289"/>
          </a:xfrm>
          <a:custGeom>
            <a:rect b="b" l="l" r="r" t="t"/>
            <a:pathLst>
              <a:path extrusionOk="0" h="3373" w="4659">
                <a:moveTo>
                  <a:pt x="4199" y="1"/>
                </a:moveTo>
                <a:lnTo>
                  <a:pt x="1" y="3372"/>
                </a:lnTo>
                <a:lnTo>
                  <a:pt x="459" y="3372"/>
                </a:lnTo>
                <a:lnTo>
                  <a:pt x="4658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6" name="Google Shape;4306;p33"/>
          <p:cNvSpPr/>
          <p:nvPr/>
        </p:nvSpPr>
        <p:spPr>
          <a:xfrm>
            <a:off x="4312795" y="4389013"/>
            <a:ext cx="36571" cy="312289"/>
          </a:xfrm>
          <a:custGeom>
            <a:rect b="b" l="l" r="r" t="t"/>
            <a:pathLst>
              <a:path extrusionOk="0" h="3373" w="395">
                <a:moveTo>
                  <a:pt x="1" y="1"/>
                </a:moveTo>
                <a:lnTo>
                  <a:pt x="1" y="3372"/>
                </a:lnTo>
                <a:lnTo>
                  <a:pt x="395" y="3372"/>
                </a:lnTo>
                <a:lnTo>
                  <a:pt x="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7" name="Google Shape;4307;p33"/>
          <p:cNvSpPr/>
          <p:nvPr/>
        </p:nvSpPr>
        <p:spPr>
          <a:xfrm>
            <a:off x="4634343" y="4389013"/>
            <a:ext cx="36571" cy="312289"/>
          </a:xfrm>
          <a:custGeom>
            <a:rect b="b" l="l" r="r" t="t"/>
            <a:pathLst>
              <a:path extrusionOk="0" h="3373" w="395">
                <a:moveTo>
                  <a:pt x="1" y="1"/>
                </a:moveTo>
                <a:lnTo>
                  <a:pt x="1" y="3372"/>
                </a:lnTo>
                <a:lnTo>
                  <a:pt x="395" y="3372"/>
                </a:lnTo>
                <a:lnTo>
                  <a:pt x="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8" name="Google Shape;4308;p33"/>
          <p:cNvSpPr/>
          <p:nvPr/>
        </p:nvSpPr>
        <p:spPr>
          <a:xfrm>
            <a:off x="4955798" y="4389013"/>
            <a:ext cx="36571" cy="312289"/>
          </a:xfrm>
          <a:custGeom>
            <a:rect b="b" l="l" r="r" t="t"/>
            <a:pathLst>
              <a:path extrusionOk="0" h="3373" w="395">
                <a:moveTo>
                  <a:pt x="0" y="1"/>
                </a:moveTo>
                <a:lnTo>
                  <a:pt x="0" y="3372"/>
                </a:lnTo>
                <a:lnTo>
                  <a:pt x="394" y="3372"/>
                </a:lnTo>
                <a:lnTo>
                  <a:pt x="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9" name="Google Shape;4309;p33"/>
          <p:cNvSpPr/>
          <p:nvPr/>
        </p:nvSpPr>
        <p:spPr>
          <a:xfrm>
            <a:off x="4071889" y="2026970"/>
            <a:ext cx="225074" cy="180819"/>
          </a:xfrm>
          <a:custGeom>
            <a:rect b="b" l="l" r="r" t="t"/>
            <a:pathLst>
              <a:path extrusionOk="0" h="1953" w="2431">
                <a:moveTo>
                  <a:pt x="1383" y="1"/>
                </a:moveTo>
                <a:lnTo>
                  <a:pt x="1" y="1111"/>
                </a:lnTo>
                <a:lnTo>
                  <a:pt x="1" y="1953"/>
                </a:lnTo>
                <a:lnTo>
                  <a:pt x="2431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0" name="Google Shape;4310;p33"/>
          <p:cNvSpPr/>
          <p:nvPr/>
        </p:nvSpPr>
        <p:spPr>
          <a:xfrm>
            <a:off x="4144938" y="2026970"/>
            <a:ext cx="485979" cy="312474"/>
          </a:xfrm>
          <a:custGeom>
            <a:rect b="b" l="l" r="r" t="t"/>
            <a:pathLst>
              <a:path extrusionOk="0" h="3375" w="5249">
                <a:moveTo>
                  <a:pt x="4200" y="1"/>
                </a:moveTo>
                <a:lnTo>
                  <a:pt x="1" y="3374"/>
                </a:lnTo>
                <a:lnTo>
                  <a:pt x="1050" y="3374"/>
                </a:lnTo>
                <a:lnTo>
                  <a:pt x="5249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1" name="Google Shape;4311;p33"/>
          <p:cNvSpPr/>
          <p:nvPr/>
        </p:nvSpPr>
        <p:spPr>
          <a:xfrm>
            <a:off x="4931355" y="2096780"/>
            <a:ext cx="301920" cy="242665"/>
          </a:xfrm>
          <a:custGeom>
            <a:rect b="b" l="l" r="r" t="t"/>
            <a:pathLst>
              <a:path extrusionOk="0" h="2621" w="3261">
                <a:moveTo>
                  <a:pt x="3260" y="1"/>
                </a:moveTo>
                <a:lnTo>
                  <a:pt x="0" y="2620"/>
                </a:lnTo>
                <a:lnTo>
                  <a:pt x="1049" y="2620"/>
                </a:lnTo>
                <a:lnTo>
                  <a:pt x="3260" y="843"/>
                </a:lnTo>
                <a:lnTo>
                  <a:pt x="32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2" name="Google Shape;4312;p33"/>
          <p:cNvSpPr/>
          <p:nvPr/>
        </p:nvSpPr>
        <p:spPr>
          <a:xfrm>
            <a:off x="4541295" y="2026970"/>
            <a:ext cx="431354" cy="312474"/>
          </a:xfrm>
          <a:custGeom>
            <a:rect b="b" l="l" r="r" t="t"/>
            <a:pathLst>
              <a:path extrusionOk="0" h="3375" w="4659">
                <a:moveTo>
                  <a:pt x="4199" y="1"/>
                </a:moveTo>
                <a:lnTo>
                  <a:pt x="1" y="3374"/>
                </a:lnTo>
                <a:lnTo>
                  <a:pt x="459" y="3374"/>
                </a:lnTo>
                <a:lnTo>
                  <a:pt x="4658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3" name="Google Shape;4313;p33"/>
          <p:cNvSpPr/>
          <p:nvPr/>
        </p:nvSpPr>
        <p:spPr>
          <a:xfrm>
            <a:off x="4312795" y="2026970"/>
            <a:ext cx="36571" cy="312289"/>
          </a:xfrm>
          <a:custGeom>
            <a:rect b="b" l="l" r="r" t="t"/>
            <a:pathLst>
              <a:path extrusionOk="0" h="3373" w="395">
                <a:moveTo>
                  <a:pt x="1" y="1"/>
                </a:moveTo>
                <a:lnTo>
                  <a:pt x="1" y="3372"/>
                </a:lnTo>
                <a:lnTo>
                  <a:pt x="395" y="3372"/>
                </a:lnTo>
                <a:lnTo>
                  <a:pt x="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4" name="Google Shape;4314;p33"/>
          <p:cNvSpPr/>
          <p:nvPr/>
        </p:nvSpPr>
        <p:spPr>
          <a:xfrm>
            <a:off x="4634343" y="2026970"/>
            <a:ext cx="36571" cy="312289"/>
          </a:xfrm>
          <a:custGeom>
            <a:rect b="b" l="l" r="r" t="t"/>
            <a:pathLst>
              <a:path extrusionOk="0" h="3373" w="395">
                <a:moveTo>
                  <a:pt x="1" y="1"/>
                </a:moveTo>
                <a:lnTo>
                  <a:pt x="1" y="3372"/>
                </a:lnTo>
                <a:lnTo>
                  <a:pt x="395" y="3372"/>
                </a:lnTo>
                <a:lnTo>
                  <a:pt x="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5" name="Google Shape;4315;p33"/>
          <p:cNvSpPr/>
          <p:nvPr/>
        </p:nvSpPr>
        <p:spPr>
          <a:xfrm>
            <a:off x="4955798" y="2026970"/>
            <a:ext cx="36571" cy="312289"/>
          </a:xfrm>
          <a:custGeom>
            <a:rect b="b" l="l" r="r" t="t"/>
            <a:pathLst>
              <a:path extrusionOk="0" h="3373" w="395">
                <a:moveTo>
                  <a:pt x="0" y="1"/>
                </a:moveTo>
                <a:lnTo>
                  <a:pt x="0" y="3372"/>
                </a:lnTo>
                <a:lnTo>
                  <a:pt x="394" y="3372"/>
                </a:lnTo>
                <a:lnTo>
                  <a:pt x="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6" name="Google Shape;4316;p33"/>
          <p:cNvSpPr/>
          <p:nvPr/>
        </p:nvSpPr>
        <p:spPr>
          <a:xfrm>
            <a:off x="4071889" y="2339354"/>
            <a:ext cx="1161386" cy="25276"/>
          </a:xfrm>
          <a:custGeom>
            <a:rect b="b" l="l" r="r" t="t"/>
            <a:pathLst>
              <a:path extrusionOk="0" h="273" w="12544">
                <a:moveTo>
                  <a:pt x="1" y="0"/>
                </a:moveTo>
                <a:lnTo>
                  <a:pt x="1" y="272"/>
                </a:lnTo>
                <a:lnTo>
                  <a:pt x="12543" y="272"/>
                </a:lnTo>
                <a:lnTo>
                  <a:pt x="12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7" name="Google Shape;4317;p33"/>
          <p:cNvSpPr/>
          <p:nvPr/>
        </p:nvSpPr>
        <p:spPr>
          <a:xfrm>
            <a:off x="4071889" y="2364537"/>
            <a:ext cx="225074" cy="180726"/>
          </a:xfrm>
          <a:custGeom>
            <a:rect b="b" l="l" r="r" t="t"/>
            <a:pathLst>
              <a:path extrusionOk="0" h="1952" w="2431">
                <a:moveTo>
                  <a:pt x="1383" y="0"/>
                </a:moveTo>
                <a:lnTo>
                  <a:pt x="1" y="1109"/>
                </a:lnTo>
                <a:lnTo>
                  <a:pt x="1" y="1952"/>
                </a:lnTo>
                <a:lnTo>
                  <a:pt x="2431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8" name="Google Shape;4318;p33"/>
          <p:cNvSpPr/>
          <p:nvPr/>
        </p:nvSpPr>
        <p:spPr>
          <a:xfrm>
            <a:off x="4144938" y="2364537"/>
            <a:ext cx="485979" cy="312197"/>
          </a:xfrm>
          <a:custGeom>
            <a:rect b="b" l="l" r="r" t="t"/>
            <a:pathLst>
              <a:path extrusionOk="0" h="3372" w="5249">
                <a:moveTo>
                  <a:pt x="4200" y="0"/>
                </a:moveTo>
                <a:lnTo>
                  <a:pt x="1" y="3372"/>
                </a:lnTo>
                <a:lnTo>
                  <a:pt x="1050" y="3372"/>
                </a:lnTo>
                <a:lnTo>
                  <a:pt x="5249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9" name="Google Shape;4319;p33"/>
          <p:cNvSpPr/>
          <p:nvPr/>
        </p:nvSpPr>
        <p:spPr>
          <a:xfrm>
            <a:off x="4931355" y="2434254"/>
            <a:ext cx="301920" cy="242480"/>
          </a:xfrm>
          <a:custGeom>
            <a:rect b="b" l="l" r="r" t="t"/>
            <a:pathLst>
              <a:path extrusionOk="0" h="2619" w="3261">
                <a:moveTo>
                  <a:pt x="3260" y="0"/>
                </a:moveTo>
                <a:lnTo>
                  <a:pt x="0" y="2619"/>
                </a:lnTo>
                <a:lnTo>
                  <a:pt x="1049" y="2619"/>
                </a:lnTo>
                <a:lnTo>
                  <a:pt x="3260" y="842"/>
                </a:lnTo>
                <a:lnTo>
                  <a:pt x="3260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0" name="Google Shape;4320;p33"/>
          <p:cNvSpPr/>
          <p:nvPr/>
        </p:nvSpPr>
        <p:spPr>
          <a:xfrm>
            <a:off x="4541295" y="2364537"/>
            <a:ext cx="431354" cy="312197"/>
          </a:xfrm>
          <a:custGeom>
            <a:rect b="b" l="l" r="r" t="t"/>
            <a:pathLst>
              <a:path extrusionOk="0" h="3372" w="4659">
                <a:moveTo>
                  <a:pt x="4199" y="0"/>
                </a:moveTo>
                <a:lnTo>
                  <a:pt x="1" y="3372"/>
                </a:lnTo>
                <a:lnTo>
                  <a:pt x="459" y="3372"/>
                </a:lnTo>
                <a:lnTo>
                  <a:pt x="4658" y="0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1" name="Google Shape;4321;p33"/>
          <p:cNvSpPr/>
          <p:nvPr/>
        </p:nvSpPr>
        <p:spPr>
          <a:xfrm>
            <a:off x="4312795" y="2364537"/>
            <a:ext cx="36571" cy="312197"/>
          </a:xfrm>
          <a:custGeom>
            <a:rect b="b" l="l" r="r" t="t"/>
            <a:pathLst>
              <a:path extrusionOk="0" h="3372" w="395">
                <a:moveTo>
                  <a:pt x="1" y="0"/>
                </a:moveTo>
                <a:lnTo>
                  <a:pt x="1" y="3372"/>
                </a:lnTo>
                <a:lnTo>
                  <a:pt x="395" y="3372"/>
                </a:lnTo>
                <a:lnTo>
                  <a:pt x="3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2" name="Google Shape;4322;p33"/>
          <p:cNvSpPr/>
          <p:nvPr/>
        </p:nvSpPr>
        <p:spPr>
          <a:xfrm>
            <a:off x="4634343" y="2364537"/>
            <a:ext cx="36571" cy="312197"/>
          </a:xfrm>
          <a:custGeom>
            <a:rect b="b" l="l" r="r" t="t"/>
            <a:pathLst>
              <a:path extrusionOk="0" h="3372" w="395">
                <a:moveTo>
                  <a:pt x="1" y="0"/>
                </a:moveTo>
                <a:lnTo>
                  <a:pt x="1" y="3372"/>
                </a:lnTo>
                <a:lnTo>
                  <a:pt x="395" y="3372"/>
                </a:lnTo>
                <a:lnTo>
                  <a:pt x="3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3" name="Google Shape;4323;p33"/>
          <p:cNvSpPr/>
          <p:nvPr/>
        </p:nvSpPr>
        <p:spPr>
          <a:xfrm>
            <a:off x="4955798" y="2364537"/>
            <a:ext cx="36571" cy="312197"/>
          </a:xfrm>
          <a:custGeom>
            <a:rect b="b" l="l" r="r" t="t"/>
            <a:pathLst>
              <a:path extrusionOk="0" h="3372" w="395">
                <a:moveTo>
                  <a:pt x="0" y="0"/>
                </a:moveTo>
                <a:lnTo>
                  <a:pt x="0" y="3372"/>
                </a:lnTo>
                <a:lnTo>
                  <a:pt x="394" y="3372"/>
                </a:lnTo>
                <a:lnTo>
                  <a:pt x="3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4" name="Google Shape;4324;p33"/>
          <p:cNvSpPr/>
          <p:nvPr/>
        </p:nvSpPr>
        <p:spPr>
          <a:xfrm>
            <a:off x="4071889" y="2676643"/>
            <a:ext cx="1161386" cy="25276"/>
          </a:xfrm>
          <a:custGeom>
            <a:rect b="b" l="l" r="r" t="t"/>
            <a:pathLst>
              <a:path extrusionOk="0" h="273" w="12544">
                <a:moveTo>
                  <a:pt x="1" y="1"/>
                </a:moveTo>
                <a:lnTo>
                  <a:pt x="1" y="273"/>
                </a:lnTo>
                <a:lnTo>
                  <a:pt x="12543" y="273"/>
                </a:lnTo>
                <a:lnTo>
                  <a:pt x="1254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5" name="Google Shape;4325;p33"/>
          <p:cNvSpPr/>
          <p:nvPr/>
        </p:nvSpPr>
        <p:spPr>
          <a:xfrm>
            <a:off x="4071889" y="2701826"/>
            <a:ext cx="225074" cy="180911"/>
          </a:xfrm>
          <a:custGeom>
            <a:rect b="b" l="l" r="r" t="t"/>
            <a:pathLst>
              <a:path extrusionOk="0" h="1954" w="2431">
                <a:moveTo>
                  <a:pt x="1383" y="1"/>
                </a:moveTo>
                <a:lnTo>
                  <a:pt x="1" y="1111"/>
                </a:lnTo>
                <a:lnTo>
                  <a:pt x="1" y="1953"/>
                </a:lnTo>
                <a:lnTo>
                  <a:pt x="2431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6" name="Google Shape;4326;p33"/>
          <p:cNvSpPr/>
          <p:nvPr/>
        </p:nvSpPr>
        <p:spPr>
          <a:xfrm>
            <a:off x="4144938" y="2701826"/>
            <a:ext cx="485979" cy="312289"/>
          </a:xfrm>
          <a:custGeom>
            <a:rect b="b" l="l" r="r" t="t"/>
            <a:pathLst>
              <a:path extrusionOk="0" h="3373" w="5249">
                <a:moveTo>
                  <a:pt x="4200" y="1"/>
                </a:moveTo>
                <a:lnTo>
                  <a:pt x="1" y="3372"/>
                </a:lnTo>
                <a:lnTo>
                  <a:pt x="1050" y="3372"/>
                </a:lnTo>
                <a:lnTo>
                  <a:pt x="5249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7" name="Google Shape;4327;p33"/>
          <p:cNvSpPr/>
          <p:nvPr/>
        </p:nvSpPr>
        <p:spPr>
          <a:xfrm>
            <a:off x="4931355" y="2771543"/>
            <a:ext cx="301920" cy="242573"/>
          </a:xfrm>
          <a:custGeom>
            <a:rect b="b" l="l" r="r" t="t"/>
            <a:pathLst>
              <a:path extrusionOk="0" h="2620" w="3261">
                <a:moveTo>
                  <a:pt x="3260" y="1"/>
                </a:moveTo>
                <a:lnTo>
                  <a:pt x="0" y="2619"/>
                </a:lnTo>
                <a:lnTo>
                  <a:pt x="1049" y="2619"/>
                </a:lnTo>
                <a:lnTo>
                  <a:pt x="3260" y="844"/>
                </a:lnTo>
                <a:lnTo>
                  <a:pt x="3260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8" name="Google Shape;4328;p33"/>
          <p:cNvSpPr/>
          <p:nvPr/>
        </p:nvSpPr>
        <p:spPr>
          <a:xfrm>
            <a:off x="4541295" y="2701826"/>
            <a:ext cx="431354" cy="312289"/>
          </a:xfrm>
          <a:custGeom>
            <a:rect b="b" l="l" r="r" t="t"/>
            <a:pathLst>
              <a:path extrusionOk="0" h="3373" w="4659">
                <a:moveTo>
                  <a:pt x="4199" y="1"/>
                </a:moveTo>
                <a:lnTo>
                  <a:pt x="1" y="3372"/>
                </a:lnTo>
                <a:lnTo>
                  <a:pt x="459" y="3372"/>
                </a:lnTo>
                <a:lnTo>
                  <a:pt x="4658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9" name="Google Shape;4329;p33"/>
          <p:cNvSpPr/>
          <p:nvPr/>
        </p:nvSpPr>
        <p:spPr>
          <a:xfrm>
            <a:off x="4312795" y="2701826"/>
            <a:ext cx="36571" cy="312289"/>
          </a:xfrm>
          <a:custGeom>
            <a:rect b="b" l="l" r="r" t="t"/>
            <a:pathLst>
              <a:path extrusionOk="0" h="3373" w="395">
                <a:moveTo>
                  <a:pt x="1" y="1"/>
                </a:moveTo>
                <a:lnTo>
                  <a:pt x="1" y="3372"/>
                </a:lnTo>
                <a:lnTo>
                  <a:pt x="395" y="3372"/>
                </a:lnTo>
                <a:lnTo>
                  <a:pt x="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0" name="Google Shape;4330;p33"/>
          <p:cNvSpPr/>
          <p:nvPr/>
        </p:nvSpPr>
        <p:spPr>
          <a:xfrm>
            <a:off x="4634343" y="2701826"/>
            <a:ext cx="36571" cy="312289"/>
          </a:xfrm>
          <a:custGeom>
            <a:rect b="b" l="l" r="r" t="t"/>
            <a:pathLst>
              <a:path extrusionOk="0" h="3373" w="395">
                <a:moveTo>
                  <a:pt x="1" y="1"/>
                </a:moveTo>
                <a:lnTo>
                  <a:pt x="1" y="3372"/>
                </a:lnTo>
                <a:lnTo>
                  <a:pt x="395" y="3372"/>
                </a:lnTo>
                <a:lnTo>
                  <a:pt x="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1" name="Google Shape;4331;p33"/>
          <p:cNvSpPr/>
          <p:nvPr/>
        </p:nvSpPr>
        <p:spPr>
          <a:xfrm>
            <a:off x="4955798" y="2701826"/>
            <a:ext cx="36571" cy="312289"/>
          </a:xfrm>
          <a:custGeom>
            <a:rect b="b" l="l" r="r" t="t"/>
            <a:pathLst>
              <a:path extrusionOk="0" h="3373" w="395">
                <a:moveTo>
                  <a:pt x="0" y="1"/>
                </a:moveTo>
                <a:lnTo>
                  <a:pt x="0" y="3372"/>
                </a:lnTo>
                <a:lnTo>
                  <a:pt x="394" y="3372"/>
                </a:lnTo>
                <a:lnTo>
                  <a:pt x="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2" name="Google Shape;4332;p33"/>
          <p:cNvSpPr/>
          <p:nvPr/>
        </p:nvSpPr>
        <p:spPr>
          <a:xfrm>
            <a:off x="4071889" y="3014025"/>
            <a:ext cx="1161386" cy="25276"/>
          </a:xfrm>
          <a:custGeom>
            <a:rect b="b" l="l" r="r" t="t"/>
            <a:pathLst>
              <a:path extrusionOk="0" h="273" w="12544">
                <a:moveTo>
                  <a:pt x="1" y="0"/>
                </a:moveTo>
                <a:lnTo>
                  <a:pt x="1" y="272"/>
                </a:lnTo>
                <a:lnTo>
                  <a:pt x="12543" y="272"/>
                </a:lnTo>
                <a:lnTo>
                  <a:pt x="12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3" name="Google Shape;4333;p33"/>
          <p:cNvSpPr/>
          <p:nvPr/>
        </p:nvSpPr>
        <p:spPr>
          <a:xfrm>
            <a:off x="4071889" y="3039393"/>
            <a:ext cx="225074" cy="180726"/>
          </a:xfrm>
          <a:custGeom>
            <a:rect b="b" l="l" r="r" t="t"/>
            <a:pathLst>
              <a:path extrusionOk="0" h="1952" w="2431">
                <a:moveTo>
                  <a:pt x="1383" y="1"/>
                </a:moveTo>
                <a:lnTo>
                  <a:pt x="1" y="1109"/>
                </a:lnTo>
                <a:lnTo>
                  <a:pt x="1" y="1952"/>
                </a:lnTo>
                <a:lnTo>
                  <a:pt x="2431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4" name="Google Shape;4334;p33"/>
          <p:cNvSpPr/>
          <p:nvPr/>
        </p:nvSpPr>
        <p:spPr>
          <a:xfrm>
            <a:off x="4144938" y="3039393"/>
            <a:ext cx="485979" cy="312197"/>
          </a:xfrm>
          <a:custGeom>
            <a:rect b="b" l="l" r="r" t="t"/>
            <a:pathLst>
              <a:path extrusionOk="0" h="3372" w="5249">
                <a:moveTo>
                  <a:pt x="4200" y="1"/>
                </a:moveTo>
                <a:lnTo>
                  <a:pt x="1" y="3372"/>
                </a:lnTo>
                <a:lnTo>
                  <a:pt x="1050" y="3372"/>
                </a:lnTo>
                <a:lnTo>
                  <a:pt x="5249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5" name="Google Shape;4335;p33"/>
          <p:cNvSpPr/>
          <p:nvPr/>
        </p:nvSpPr>
        <p:spPr>
          <a:xfrm>
            <a:off x="4931355" y="3109110"/>
            <a:ext cx="301920" cy="242480"/>
          </a:xfrm>
          <a:custGeom>
            <a:rect b="b" l="l" r="r" t="t"/>
            <a:pathLst>
              <a:path extrusionOk="0" h="2619" w="3261">
                <a:moveTo>
                  <a:pt x="3260" y="1"/>
                </a:moveTo>
                <a:lnTo>
                  <a:pt x="0" y="2619"/>
                </a:lnTo>
                <a:lnTo>
                  <a:pt x="1049" y="2619"/>
                </a:lnTo>
                <a:lnTo>
                  <a:pt x="3260" y="842"/>
                </a:lnTo>
                <a:lnTo>
                  <a:pt x="3260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6" name="Google Shape;4336;p33"/>
          <p:cNvSpPr/>
          <p:nvPr/>
        </p:nvSpPr>
        <p:spPr>
          <a:xfrm>
            <a:off x="4541295" y="3039393"/>
            <a:ext cx="431354" cy="312197"/>
          </a:xfrm>
          <a:custGeom>
            <a:rect b="b" l="l" r="r" t="t"/>
            <a:pathLst>
              <a:path extrusionOk="0" h="3372" w="4659">
                <a:moveTo>
                  <a:pt x="4199" y="1"/>
                </a:moveTo>
                <a:lnTo>
                  <a:pt x="1" y="3372"/>
                </a:lnTo>
                <a:lnTo>
                  <a:pt x="459" y="3372"/>
                </a:lnTo>
                <a:lnTo>
                  <a:pt x="4658" y="1"/>
                </a:lnTo>
                <a:close/>
              </a:path>
            </a:pathLst>
          </a:cu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7" name="Google Shape;4337;p33"/>
          <p:cNvSpPr/>
          <p:nvPr/>
        </p:nvSpPr>
        <p:spPr>
          <a:xfrm>
            <a:off x="4312795" y="3039301"/>
            <a:ext cx="36571" cy="312197"/>
          </a:xfrm>
          <a:custGeom>
            <a:rect b="b" l="l" r="r" t="t"/>
            <a:pathLst>
              <a:path extrusionOk="0" h="3372" w="395">
                <a:moveTo>
                  <a:pt x="1" y="0"/>
                </a:moveTo>
                <a:lnTo>
                  <a:pt x="1" y="3372"/>
                </a:lnTo>
                <a:lnTo>
                  <a:pt x="395" y="3372"/>
                </a:lnTo>
                <a:lnTo>
                  <a:pt x="3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8" name="Google Shape;4338;p33"/>
          <p:cNvSpPr/>
          <p:nvPr/>
        </p:nvSpPr>
        <p:spPr>
          <a:xfrm>
            <a:off x="4634343" y="3039301"/>
            <a:ext cx="36571" cy="312197"/>
          </a:xfrm>
          <a:custGeom>
            <a:rect b="b" l="l" r="r" t="t"/>
            <a:pathLst>
              <a:path extrusionOk="0" h="3372" w="395">
                <a:moveTo>
                  <a:pt x="1" y="0"/>
                </a:moveTo>
                <a:lnTo>
                  <a:pt x="1" y="3372"/>
                </a:lnTo>
                <a:lnTo>
                  <a:pt x="395" y="3372"/>
                </a:lnTo>
                <a:lnTo>
                  <a:pt x="3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9" name="Google Shape;4339;p33"/>
          <p:cNvSpPr/>
          <p:nvPr/>
        </p:nvSpPr>
        <p:spPr>
          <a:xfrm>
            <a:off x="4955798" y="3039301"/>
            <a:ext cx="36571" cy="312197"/>
          </a:xfrm>
          <a:custGeom>
            <a:rect b="b" l="l" r="r" t="t"/>
            <a:pathLst>
              <a:path extrusionOk="0" h="3372" w="395">
                <a:moveTo>
                  <a:pt x="0" y="0"/>
                </a:moveTo>
                <a:lnTo>
                  <a:pt x="0" y="3372"/>
                </a:lnTo>
                <a:lnTo>
                  <a:pt x="394" y="3372"/>
                </a:lnTo>
                <a:lnTo>
                  <a:pt x="3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0" name="Google Shape;4340;p33"/>
          <p:cNvSpPr/>
          <p:nvPr/>
        </p:nvSpPr>
        <p:spPr>
          <a:xfrm>
            <a:off x="4071889" y="3351407"/>
            <a:ext cx="1161386" cy="25461"/>
          </a:xfrm>
          <a:custGeom>
            <a:rect b="b" l="l" r="r" t="t"/>
            <a:pathLst>
              <a:path extrusionOk="0" h="275" w="12544">
                <a:moveTo>
                  <a:pt x="1" y="1"/>
                </a:moveTo>
                <a:lnTo>
                  <a:pt x="1" y="274"/>
                </a:lnTo>
                <a:lnTo>
                  <a:pt x="12543" y="274"/>
                </a:lnTo>
                <a:lnTo>
                  <a:pt x="1254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1" name="Google Shape;4341;p33"/>
          <p:cNvSpPr/>
          <p:nvPr/>
        </p:nvSpPr>
        <p:spPr>
          <a:xfrm>
            <a:off x="4041798" y="1958642"/>
            <a:ext cx="1221659" cy="43237"/>
          </a:xfrm>
          <a:custGeom>
            <a:rect b="b" l="l" r="r" t="t"/>
            <a:pathLst>
              <a:path extrusionOk="0" h="467" w="13195">
                <a:moveTo>
                  <a:pt x="1" y="1"/>
                </a:moveTo>
                <a:lnTo>
                  <a:pt x="1" y="467"/>
                </a:lnTo>
                <a:lnTo>
                  <a:pt x="13195" y="467"/>
                </a:lnTo>
                <a:lnTo>
                  <a:pt x="131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2" name="Google Shape;4342;p33"/>
          <p:cNvSpPr/>
          <p:nvPr/>
        </p:nvSpPr>
        <p:spPr>
          <a:xfrm>
            <a:off x="4041798" y="1646536"/>
            <a:ext cx="1221659" cy="43237"/>
          </a:xfrm>
          <a:custGeom>
            <a:rect b="b" l="l" r="r" t="t"/>
            <a:pathLst>
              <a:path extrusionOk="0" h="467" w="13195">
                <a:moveTo>
                  <a:pt x="1" y="1"/>
                </a:moveTo>
                <a:lnTo>
                  <a:pt x="1" y="466"/>
                </a:lnTo>
                <a:lnTo>
                  <a:pt x="13195" y="466"/>
                </a:lnTo>
                <a:lnTo>
                  <a:pt x="131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3" name="Google Shape;4343;p33"/>
          <p:cNvSpPr/>
          <p:nvPr/>
        </p:nvSpPr>
        <p:spPr>
          <a:xfrm>
            <a:off x="4041798" y="2296209"/>
            <a:ext cx="1221659" cy="43237"/>
          </a:xfrm>
          <a:custGeom>
            <a:rect b="b" l="l" r="r" t="t"/>
            <a:pathLst>
              <a:path extrusionOk="0" h="467" w="13195">
                <a:moveTo>
                  <a:pt x="1" y="1"/>
                </a:moveTo>
                <a:lnTo>
                  <a:pt x="1" y="466"/>
                </a:lnTo>
                <a:lnTo>
                  <a:pt x="13195" y="466"/>
                </a:lnTo>
                <a:lnTo>
                  <a:pt x="131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4" name="Google Shape;4344;p33"/>
          <p:cNvSpPr/>
          <p:nvPr/>
        </p:nvSpPr>
        <p:spPr>
          <a:xfrm>
            <a:off x="4041798" y="2633591"/>
            <a:ext cx="1221659" cy="43145"/>
          </a:xfrm>
          <a:custGeom>
            <a:rect b="b" l="l" r="r" t="t"/>
            <a:pathLst>
              <a:path extrusionOk="0" h="466" w="13195">
                <a:moveTo>
                  <a:pt x="1" y="0"/>
                </a:moveTo>
                <a:lnTo>
                  <a:pt x="1" y="466"/>
                </a:lnTo>
                <a:lnTo>
                  <a:pt x="13195" y="466"/>
                </a:lnTo>
                <a:lnTo>
                  <a:pt x="131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5" name="Google Shape;4345;p33"/>
          <p:cNvSpPr/>
          <p:nvPr/>
        </p:nvSpPr>
        <p:spPr>
          <a:xfrm>
            <a:off x="4041798" y="2970973"/>
            <a:ext cx="1221659" cy="43237"/>
          </a:xfrm>
          <a:custGeom>
            <a:rect b="b" l="l" r="r" t="t"/>
            <a:pathLst>
              <a:path extrusionOk="0" h="467" w="13195">
                <a:moveTo>
                  <a:pt x="1" y="1"/>
                </a:moveTo>
                <a:lnTo>
                  <a:pt x="1" y="466"/>
                </a:lnTo>
                <a:lnTo>
                  <a:pt x="13195" y="466"/>
                </a:lnTo>
                <a:lnTo>
                  <a:pt x="131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6" name="Google Shape;4346;p33"/>
          <p:cNvSpPr/>
          <p:nvPr/>
        </p:nvSpPr>
        <p:spPr>
          <a:xfrm>
            <a:off x="4041798" y="3308447"/>
            <a:ext cx="1221659" cy="43145"/>
          </a:xfrm>
          <a:custGeom>
            <a:rect b="b" l="l" r="r" t="t"/>
            <a:pathLst>
              <a:path extrusionOk="0" h="466" w="13195">
                <a:moveTo>
                  <a:pt x="1" y="0"/>
                </a:moveTo>
                <a:lnTo>
                  <a:pt x="1" y="466"/>
                </a:lnTo>
                <a:lnTo>
                  <a:pt x="13195" y="466"/>
                </a:lnTo>
                <a:lnTo>
                  <a:pt x="131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7" name="Google Shape;4347;p33"/>
          <p:cNvSpPr/>
          <p:nvPr/>
        </p:nvSpPr>
        <p:spPr>
          <a:xfrm>
            <a:off x="4041798" y="3645736"/>
            <a:ext cx="1221659" cy="43237"/>
          </a:xfrm>
          <a:custGeom>
            <a:rect b="b" l="l" r="r" t="t"/>
            <a:pathLst>
              <a:path extrusionOk="0" h="467" w="13195">
                <a:moveTo>
                  <a:pt x="1" y="1"/>
                </a:moveTo>
                <a:lnTo>
                  <a:pt x="1" y="466"/>
                </a:lnTo>
                <a:lnTo>
                  <a:pt x="13195" y="466"/>
                </a:lnTo>
                <a:lnTo>
                  <a:pt x="131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8" name="Google Shape;4348;p33"/>
          <p:cNvSpPr/>
          <p:nvPr/>
        </p:nvSpPr>
        <p:spPr>
          <a:xfrm>
            <a:off x="4041798" y="3983211"/>
            <a:ext cx="1221659" cy="43237"/>
          </a:xfrm>
          <a:custGeom>
            <a:rect b="b" l="l" r="r" t="t"/>
            <a:pathLst>
              <a:path extrusionOk="0" h="467" w="13195">
                <a:moveTo>
                  <a:pt x="1" y="1"/>
                </a:moveTo>
                <a:lnTo>
                  <a:pt x="1" y="466"/>
                </a:lnTo>
                <a:lnTo>
                  <a:pt x="13195" y="466"/>
                </a:lnTo>
                <a:lnTo>
                  <a:pt x="131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9" name="Google Shape;4349;p33"/>
          <p:cNvSpPr/>
          <p:nvPr/>
        </p:nvSpPr>
        <p:spPr>
          <a:xfrm>
            <a:off x="4041798" y="4320592"/>
            <a:ext cx="1221659" cy="43145"/>
          </a:xfrm>
          <a:custGeom>
            <a:rect b="b" l="l" r="r" t="t"/>
            <a:pathLst>
              <a:path extrusionOk="0" h="466" w="13195">
                <a:moveTo>
                  <a:pt x="1" y="0"/>
                </a:moveTo>
                <a:lnTo>
                  <a:pt x="1" y="466"/>
                </a:lnTo>
                <a:lnTo>
                  <a:pt x="13195" y="466"/>
                </a:lnTo>
                <a:lnTo>
                  <a:pt x="131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0" name="Google Shape;4350;p33"/>
          <p:cNvSpPr/>
          <p:nvPr/>
        </p:nvSpPr>
        <p:spPr>
          <a:xfrm>
            <a:off x="4042600" y="4669350"/>
            <a:ext cx="1221659" cy="38250"/>
          </a:xfrm>
          <a:custGeom>
            <a:rect b="b" l="l" r="r" t="t"/>
            <a:pathLst>
              <a:path extrusionOk="0" h="467" w="13195">
                <a:moveTo>
                  <a:pt x="1" y="1"/>
                </a:moveTo>
                <a:lnTo>
                  <a:pt x="1" y="466"/>
                </a:lnTo>
                <a:lnTo>
                  <a:pt x="13195" y="466"/>
                </a:lnTo>
                <a:lnTo>
                  <a:pt x="131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1" name="Google Shape;4351;p33"/>
          <p:cNvSpPr/>
          <p:nvPr/>
        </p:nvSpPr>
        <p:spPr>
          <a:xfrm>
            <a:off x="5421213" y="2456586"/>
            <a:ext cx="172774" cy="435504"/>
          </a:xfrm>
          <a:custGeom>
            <a:rect b="b" l="l" r="r" t="t"/>
            <a:pathLst>
              <a:path extrusionOk="0" h="4167" w="1424">
                <a:moveTo>
                  <a:pt x="1" y="1"/>
                </a:moveTo>
                <a:lnTo>
                  <a:pt x="1" y="160"/>
                </a:lnTo>
                <a:lnTo>
                  <a:pt x="1264" y="160"/>
                </a:lnTo>
                <a:lnTo>
                  <a:pt x="1264" y="4006"/>
                </a:lnTo>
                <a:lnTo>
                  <a:pt x="1" y="4006"/>
                </a:lnTo>
                <a:lnTo>
                  <a:pt x="1" y="4166"/>
                </a:lnTo>
                <a:lnTo>
                  <a:pt x="1423" y="4166"/>
                </a:lnTo>
                <a:lnTo>
                  <a:pt x="142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2" name="Google Shape;4352;p33"/>
          <p:cNvSpPr/>
          <p:nvPr/>
        </p:nvSpPr>
        <p:spPr>
          <a:xfrm>
            <a:off x="5586764" y="2664571"/>
            <a:ext cx="783015" cy="19533"/>
          </a:xfrm>
          <a:custGeom>
            <a:rect b="b" l="l" r="r" t="t"/>
            <a:pathLst>
              <a:path extrusionOk="0" h="161" w="6454">
                <a:moveTo>
                  <a:pt x="0" y="0"/>
                </a:moveTo>
                <a:lnTo>
                  <a:pt x="0" y="161"/>
                </a:lnTo>
                <a:lnTo>
                  <a:pt x="6454" y="161"/>
                </a:lnTo>
                <a:lnTo>
                  <a:pt x="6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3" name="Google Shape;4353;p33"/>
          <p:cNvSpPr/>
          <p:nvPr/>
        </p:nvSpPr>
        <p:spPr>
          <a:xfrm flipH="1">
            <a:off x="3667826" y="1739125"/>
            <a:ext cx="172749" cy="435608"/>
          </a:xfrm>
          <a:custGeom>
            <a:rect b="b" l="l" r="r" t="t"/>
            <a:pathLst>
              <a:path extrusionOk="0" h="4167" w="1424">
                <a:moveTo>
                  <a:pt x="1" y="0"/>
                </a:moveTo>
                <a:lnTo>
                  <a:pt x="1" y="161"/>
                </a:lnTo>
                <a:lnTo>
                  <a:pt x="1264" y="161"/>
                </a:lnTo>
                <a:lnTo>
                  <a:pt x="1264" y="4006"/>
                </a:lnTo>
                <a:lnTo>
                  <a:pt x="1" y="4006"/>
                </a:lnTo>
                <a:lnTo>
                  <a:pt x="1" y="4167"/>
                </a:lnTo>
                <a:lnTo>
                  <a:pt x="1423" y="4167"/>
                </a:lnTo>
                <a:lnTo>
                  <a:pt x="14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4" name="Google Shape;4354;p33"/>
          <p:cNvSpPr/>
          <p:nvPr/>
        </p:nvSpPr>
        <p:spPr>
          <a:xfrm flipH="1">
            <a:off x="2700398" y="1947162"/>
            <a:ext cx="977253" cy="19533"/>
          </a:xfrm>
          <a:custGeom>
            <a:rect b="b" l="l" r="r" t="t"/>
            <a:pathLst>
              <a:path extrusionOk="0" h="161" w="8055">
                <a:moveTo>
                  <a:pt x="0" y="1"/>
                </a:moveTo>
                <a:lnTo>
                  <a:pt x="0" y="160"/>
                </a:lnTo>
                <a:lnTo>
                  <a:pt x="8055" y="160"/>
                </a:lnTo>
                <a:lnTo>
                  <a:pt x="805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5" name="Google Shape;4355;p33"/>
          <p:cNvSpPr/>
          <p:nvPr/>
        </p:nvSpPr>
        <p:spPr>
          <a:xfrm flipH="1">
            <a:off x="3009892" y="1785076"/>
            <a:ext cx="377192" cy="343707"/>
          </a:xfrm>
          <a:custGeom>
            <a:rect b="b" l="l" r="r" t="t"/>
            <a:pathLst>
              <a:path extrusionOk="0" h="2833" w="3109">
                <a:moveTo>
                  <a:pt x="1554" y="0"/>
                </a:moveTo>
                <a:cubicBezTo>
                  <a:pt x="1192" y="0"/>
                  <a:pt x="829" y="139"/>
                  <a:pt x="553" y="415"/>
                </a:cubicBezTo>
                <a:cubicBezTo>
                  <a:pt x="1" y="968"/>
                  <a:pt x="1" y="1865"/>
                  <a:pt x="553" y="2417"/>
                </a:cubicBezTo>
                <a:cubicBezTo>
                  <a:pt x="829" y="2694"/>
                  <a:pt x="1192" y="2832"/>
                  <a:pt x="1554" y="2832"/>
                </a:cubicBezTo>
                <a:cubicBezTo>
                  <a:pt x="1916" y="2832"/>
                  <a:pt x="2279" y="2694"/>
                  <a:pt x="2556" y="2417"/>
                </a:cubicBezTo>
                <a:cubicBezTo>
                  <a:pt x="3108" y="1865"/>
                  <a:pt x="3108" y="968"/>
                  <a:pt x="2556" y="415"/>
                </a:cubicBezTo>
                <a:cubicBezTo>
                  <a:pt x="2279" y="139"/>
                  <a:pt x="1916" y="0"/>
                  <a:pt x="15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6" name="Google Shape;4356;p33"/>
          <p:cNvSpPr/>
          <p:nvPr/>
        </p:nvSpPr>
        <p:spPr>
          <a:xfrm flipH="1">
            <a:off x="3047381" y="1816559"/>
            <a:ext cx="301850" cy="280740"/>
          </a:xfrm>
          <a:custGeom>
            <a:rect b="b" l="l" r="r" t="t"/>
            <a:pathLst>
              <a:path extrusionOk="0" h="2314" w="2488">
                <a:moveTo>
                  <a:pt x="1242" y="1"/>
                </a:moveTo>
                <a:cubicBezTo>
                  <a:pt x="685" y="1"/>
                  <a:pt x="194" y="405"/>
                  <a:pt x="102" y="972"/>
                </a:cubicBezTo>
                <a:cubicBezTo>
                  <a:pt x="1" y="1603"/>
                  <a:pt x="428" y="2196"/>
                  <a:pt x="1059" y="2298"/>
                </a:cubicBezTo>
                <a:cubicBezTo>
                  <a:pt x="1121" y="2308"/>
                  <a:pt x="1183" y="2313"/>
                  <a:pt x="1244" y="2313"/>
                </a:cubicBezTo>
                <a:cubicBezTo>
                  <a:pt x="1802" y="2313"/>
                  <a:pt x="2293" y="1910"/>
                  <a:pt x="2385" y="1342"/>
                </a:cubicBezTo>
                <a:cubicBezTo>
                  <a:pt x="2487" y="710"/>
                  <a:pt x="2058" y="117"/>
                  <a:pt x="1428" y="16"/>
                </a:cubicBezTo>
                <a:cubicBezTo>
                  <a:pt x="1365" y="6"/>
                  <a:pt x="1303" y="1"/>
                  <a:pt x="12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7" name="Google Shape;4357;p33"/>
          <p:cNvGrpSpPr/>
          <p:nvPr/>
        </p:nvGrpSpPr>
        <p:grpSpPr>
          <a:xfrm>
            <a:off x="5423825" y="3828975"/>
            <a:ext cx="945958" cy="435597"/>
            <a:chOff x="5576225" y="4057575"/>
            <a:chExt cx="945958" cy="435597"/>
          </a:xfrm>
        </p:grpSpPr>
        <p:sp>
          <p:nvSpPr>
            <p:cNvPr id="4358" name="Google Shape;4358;p33"/>
            <p:cNvSpPr/>
            <p:nvPr/>
          </p:nvSpPr>
          <p:spPr>
            <a:xfrm>
              <a:off x="5576225" y="4057575"/>
              <a:ext cx="172774" cy="435597"/>
            </a:xfrm>
            <a:custGeom>
              <a:rect b="b" l="l" r="r" t="t"/>
              <a:pathLst>
                <a:path extrusionOk="0" h="4166" w="1424">
                  <a:moveTo>
                    <a:pt x="1" y="0"/>
                  </a:moveTo>
                  <a:lnTo>
                    <a:pt x="1" y="160"/>
                  </a:lnTo>
                  <a:lnTo>
                    <a:pt x="1264" y="160"/>
                  </a:lnTo>
                  <a:lnTo>
                    <a:pt x="1264" y="4006"/>
                  </a:lnTo>
                  <a:lnTo>
                    <a:pt x="1" y="4006"/>
                  </a:lnTo>
                  <a:lnTo>
                    <a:pt x="1" y="4166"/>
                  </a:lnTo>
                  <a:lnTo>
                    <a:pt x="1423" y="4166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33"/>
            <p:cNvSpPr/>
            <p:nvPr/>
          </p:nvSpPr>
          <p:spPr>
            <a:xfrm>
              <a:off x="5739180" y="4265605"/>
              <a:ext cx="783003" cy="18675"/>
            </a:xfrm>
            <a:custGeom>
              <a:rect b="b" l="l" r="r" t="t"/>
              <a:pathLst>
                <a:path extrusionOk="0" h="161" w="4428">
                  <a:moveTo>
                    <a:pt x="0" y="1"/>
                  </a:moveTo>
                  <a:lnTo>
                    <a:pt x="0" y="160"/>
                  </a:lnTo>
                  <a:lnTo>
                    <a:pt x="4428" y="160"/>
                  </a:lnTo>
                  <a:lnTo>
                    <a:pt x="44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33"/>
            <p:cNvSpPr/>
            <p:nvPr/>
          </p:nvSpPr>
          <p:spPr>
            <a:xfrm>
              <a:off x="5832582" y="4103520"/>
              <a:ext cx="343828" cy="343707"/>
            </a:xfrm>
            <a:custGeom>
              <a:rect b="b" l="l" r="r" t="t"/>
              <a:pathLst>
                <a:path extrusionOk="0" h="2833" w="2834">
                  <a:moveTo>
                    <a:pt x="1417" y="0"/>
                  </a:moveTo>
                  <a:cubicBezTo>
                    <a:pt x="635" y="0"/>
                    <a:pt x="1" y="635"/>
                    <a:pt x="1" y="1417"/>
                  </a:cubicBezTo>
                  <a:cubicBezTo>
                    <a:pt x="1" y="2198"/>
                    <a:pt x="635" y="2833"/>
                    <a:pt x="1417" y="2833"/>
                  </a:cubicBezTo>
                  <a:cubicBezTo>
                    <a:pt x="2199" y="2833"/>
                    <a:pt x="2833" y="2198"/>
                    <a:pt x="2833" y="1417"/>
                  </a:cubicBezTo>
                  <a:cubicBezTo>
                    <a:pt x="2833" y="635"/>
                    <a:pt x="2199" y="0"/>
                    <a:pt x="1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33"/>
            <p:cNvSpPr/>
            <p:nvPr/>
          </p:nvSpPr>
          <p:spPr>
            <a:xfrm>
              <a:off x="5864126" y="4135064"/>
              <a:ext cx="280740" cy="280619"/>
            </a:xfrm>
            <a:custGeom>
              <a:rect b="b" l="l" r="r" t="t"/>
              <a:pathLst>
                <a:path extrusionOk="0" h="2313" w="2314">
                  <a:moveTo>
                    <a:pt x="1157" y="0"/>
                  </a:moveTo>
                  <a:cubicBezTo>
                    <a:pt x="518" y="0"/>
                    <a:pt x="1" y="518"/>
                    <a:pt x="1" y="1157"/>
                  </a:cubicBezTo>
                  <a:cubicBezTo>
                    <a:pt x="1" y="1795"/>
                    <a:pt x="518" y="2313"/>
                    <a:pt x="1157" y="2313"/>
                  </a:cubicBezTo>
                  <a:cubicBezTo>
                    <a:pt x="1795" y="2313"/>
                    <a:pt x="2313" y="1795"/>
                    <a:pt x="2313" y="1157"/>
                  </a:cubicBezTo>
                  <a:cubicBezTo>
                    <a:pt x="2313" y="518"/>
                    <a:pt x="1795" y="0"/>
                    <a:pt x="1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33"/>
            <p:cNvSpPr/>
            <p:nvPr/>
          </p:nvSpPr>
          <p:spPr>
            <a:xfrm>
              <a:off x="5929640" y="4164121"/>
              <a:ext cx="149591" cy="222505"/>
            </a:xfrm>
            <a:custGeom>
              <a:rect b="b" l="l" r="r" t="t"/>
              <a:pathLst>
                <a:path extrusionOk="0" h="1834" w="1233">
                  <a:moveTo>
                    <a:pt x="618" y="121"/>
                  </a:moveTo>
                  <a:cubicBezTo>
                    <a:pt x="887" y="121"/>
                    <a:pt x="1107" y="338"/>
                    <a:pt x="1109" y="608"/>
                  </a:cubicBezTo>
                  <a:cubicBezTo>
                    <a:pt x="1110" y="719"/>
                    <a:pt x="1074" y="824"/>
                    <a:pt x="1007" y="911"/>
                  </a:cubicBezTo>
                  <a:cubicBezTo>
                    <a:pt x="946" y="990"/>
                    <a:pt x="890" y="1072"/>
                    <a:pt x="841" y="1157"/>
                  </a:cubicBezTo>
                  <a:lnTo>
                    <a:pt x="806" y="1157"/>
                  </a:lnTo>
                  <a:lnTo>
                    <a:pt x="919" y="650"/>
                  </a:lnTo>
                  <a:cubicBezTo>
                    <a:pt x="924" y="625"/>
                    <a:pt x="909" y="599"/>
                    <a:pt x="884" y="594"/>
                  </a:cubicBezTo>
                  <a:cubicBezTo>
                    <a:pt x="881" y="594"/>
                    <a:pt x="878" y="593"/>
                    <a:pt x="874" y="593"/>
                  </a:cubicBezTo>
                  <a:cubicBezTo>
                    <a:pt x="853" y="593"/>
                    <a:pt x="833" y="608"/>
                    <a:pt x="829" y="629"/>
                  </a:cubicBezTo>
                  <a:lnTo>
                    <a:pt x="827" y="639"/>
                  </a:lnTo>
                  <a:lnTo>
                    <a:pt x="761" y="667"/>
                  </a:lnTo>
                  <a:lnTo>
                    <a:pt x="713" y="574"/>
                  </a:lnTo>
                  <a:cubicBezTo>
                    <a:pt x="708" y="565"/>
                    <a:pt x="699" y="558"/>
                    <a:pt x="689" y="557"/>
                  </a:cubicBezTo>
                  <a:cubicBezTo>
                    <a:pt x="687" y="557"/>
                    <a:pt x="686" y="557"/>
                    <a:pt x="684" y="557"/>
                  </a:cubicBezTo>
                  <a:cubicBezTo>
                    <a:pt x="675" y="557"/>
                    <a:pt x="667" y="562"/>
                    <a:pt x="662" y="569"/>
                  </a:cubicBezTo>
                  <a:lnTo>
                    <a:pt x="585" y="663"/>
                  </a:lnTo>
                  <a:lnTo>
                    <a:pt x="512" y="595"/>
                  </a:lnTo>
                  <a:cubicBezTo>
                    <a:pt x="506" y="590"/>
                    <a:pt x="498" y="587"/>
                    <a:pt x="490" y="587"/>
                  </a:cubicBezTo>
                  <a:cubicBezTo>
                    <a:pt x="485" y="587"/>
                    <a:pt x="479" y="588"/>
                    <a:pt x="475" y="591"/>
                  </a:cubicBezTo>
                  <a:lnTo>
                    <a:pt x="408" y="632"/>
                  </a:lnTo>
                  <a:lnTo>
                    <a:pt x="408" y="631"/>
                  </a:lnTo>
                  <a:cubicBezTo>
                    <a:pt x="403" y="610"/>
                    <a:pt x="384" y="595"/>
                    <a:pt x="362" y="595"/>
                  </a:cubicBezTo>
                  <a:cubicBezTo>
                    <a:pt x="359" y="595"/>
                    <a:pt x="356" y="596"/>
                    <a:pt x="353" y="596"/>
                  </a:cubicBezTo>
                  <a:cubicBezTo>
                    <a:pt x="329" y="602"/>
                    <a:pt x="314" y="627"/>
                    <a:pt x="319" y="652"/>
                  </a:cubicBezTo>
                  <a:lnTo>
                    <a:pt x="439" y="1158"/>
                  </a:lnTo>
                  <a:lnTo>
                    <a:pt x="404" y="1158"/>
                  </a:lnTo>
                  <a:cubicBezTo>
                    <a:pt x="353" y="1076"/>
                    <a:pt x="296" y="993"/>
                    <a:pt x="234" y="918"/>
                  </a:cubicBezTo>
                  <a:cubicBezTo>
                    <a:pt x="166" y="831"/>
                    <a:pt x="128" y="727"/>
                    <a:pt x="127" y="616"/>
                  </a:cubicBezTo>
                  <a:cubicBezTo>
                    <a:pt x="125" y="345"/>
                    <a:pt x="343" y="124"/>
                    <a:pt x="614" y="121"/>
                  </a:cubicBezTo>
                  <a:cubicBezTo>
                    <a:pt x="615" y="121"/>
                    <a:pt x="616" y="121"/>
                    <a:pt x="618" y="121"/>
                  </a:cubicBezTo>
                  <a:close/>
                  <a:moveTo>
                    <a:pt x="678" y="644"/>
                  </a:moveTo>
                  <a:lnTo>
                    <a:pt x="719" y="721"/>
                  </a:lnTo>
                  <a:cubicBezTo>
                    <a:pt x="724" y="731"/>
                    <a:pt x="736" y="737"/>
                    <a:pt x="746" y="737"/>
                  </a:cubicBezTo>
                  <a:cubicBezTo>
                    <a:pt x="750" y="737"/>
                    <a:pt x="753" y="736"/>
                    <a:pt x="757" y="734"/>
                  </a:cubicBezTo>
                  <a:lnTo>
                    <a:pt x="808" y="713"/>
                  </a:lnTo>
                  <a:lnTo>
                    <a:pt x="710" y="1158"/>
                  </a:lnTo>
                  <a:lnTo>
                    <a:pt x="532" y="1159"/>
                  </a:lnTo>
                  <a:lnTo>
                    <a:pt x="423" y="697"/>
                  </a:lnTo>
                  <a:lnTo>
                    <a:pt x="486" y="657"/>
                  </a:lnTo>
                  <a:lnTo>
                    <a:pt x="566" y="731"/>
                  </a:lnTo>
                  <a:cubicBezTo>
                    <a:pt x="571" y="736"/>
                    <a:pt x="577" y="739"/>
                    <a:pt x="585" y="739"/>
                  </a:cubicBezTo>
                  <a:cubicBezTo>
                    <a:pt x="586" y="739"/>
                    <a:pt x="587" y="739"/>
                    <a:pt x="588" y="739"/>
                  </a:cubicBezTo>
                  <a:cubicBezTo>
                    <a:pt x="598" y="739"/>
                    <a:pt x="606" y="733"/>
                    <a:pt x="611" y="727"/>
                  </a:cubicBezTo>
                  <a:lnTo>
                    <a:pt x="678" y="644"/>
                  </a:lnTo>
                  <a:close/>
                  <a:moveTo>
                    <a:pt x="815" y="1280"/>
                  </a:moveTo>
                  <a:lnTo>
                    <a:pt x="816" y="1383"/>
                  </a:lnTo>
                  <a:lnTo>
                    <a:pt x="433" y="1386"/>
                  </a:lnTo>
                  <a:lnTo>
                    <a:pt x="432" y="1282"/>
                  </a:lnTo>
                  <a:lnTo>
                    <a:pt x="815" y="1280"/>
                  </a:lnTo>
                  <a:close/>
                  <a:moveTo>
                    <a:pt x="816" y="1445"/>
                  </a:moveTo>
                  <a:lnTo>
                    <a:pt x="818" y="1548"/>
                  </a:lnTo>
                  <a:lnTo>
                    <a:pt x="434" y="1551"/>
                  </a:lnTo>
                  <a:lnTo>
                    <a:pt x="433" y="1448"/>
                  </a:lnTo>
                  <a:lnTo>
                    <a:pt x="816" y="1445"/>
                  </a:lnTo>
                  <a:close/>
                  <a:moveTo>
                    <a:pt x="619" y="1"/>
                  </a:moveTo>
                  <a:cubicBezTo>
                    <a:pt x="617" y="1"/>
                    <a:pt x="615" y="1"/>
                    <a:pt x="613" y="1"/>
                  </a:cubicBezTo>
                  <a:cubicBezTo>
                    <a:pt x="274" y="3"/>
                    <a:pt x="1" y="280"/>
                    <a:pt x="4" y="620"/>
                  </a:cubicBezTo>
                  <a:cubicBezTo>
                    <a:pt x="5" y="758"/>
                    <a:pt x="51" y="890"/>
                    <a:pt x="138" y="996"/>
                  </a:cubicBezTo>
                  <a:cubicBezTo>
                    <a:pt x="199" y="1073"/>
                    <a:pt x="258" y="1157"/>
                    <a:pt x="309" y="1240"/>
                  </a:cubicBezTo>
                  <a:lnTo>
                    <a:pt x="311" y="1613"/>
                  </a:lnTo>
                  <a:cubicBezTo>
                    <a:pt x="311" y="1648"/>
                    <a:pt x="339" y="1675"/>
                    <a:pt x="372" y="1675"/>
                  </a:cubicBezTo>
                  <a:lnTo>
                    <a:pt x="443" y="1675"/>
                  </a:lnTo>
                  <a:lnTo>
                    <a:pt x="443" y="1704"/>
                  </a:lnTo>
                  <a:cubicBezTo>
                    <a:pt x="443" y="1776"/>
                    <a:pt x="501" y="1833"/>
                    <a:pt x="573" y="1833"/>
                  </a:cubicBezTo>
                  <a:lnTo>
                    <a:pt x="680" y="1832"/>
                  </a:lnTo>
                  <a:cubicBezTo>
                    <a:pt x="752" y="1832"/>
                    <a:pt x="809" y="1773"/>
                    <a:pt x="809" y="1701"/>
                  </a:cubicBezTo>
                  <a:lnTo>
                    <a:pt x="809" y="1672"/>
                  </a:lnTo>
                  <a:lnTo>
                    <a:pt x="880" y="1672"/>
                  </a:lnTo>
                  <a:cubicBezTo>
                    <a:pt x="915" y="1672"/>
                    <a:pt x="941" y="1644"/>
                    <a:pt x="941" y="1610"/>
                  </a:cubicBezTo>
                  <a:lnTo>
                    <a:pt x="939" y="1237"/>
                  </a:lnTo>
                  <a:cubicBezTo>
                    <a:pt x="989" y="1153"/>
                    <a:pt x="1044" y="1070"/>
                    <a:pt x="1105" y="992"/>
                  </a:cubicBezTo>
                  <a:cubicBezTo>
                    <a:pt x="1189" y="880"/>
                    <a:pt x="1233" y="748"/>
                    <a:pt x="1232" y="610"/>
                  </a:cubicBezTo>
                  <a:cubicBezTo>
                    <a:pt x="1230" y="273"/>
                    <a:pt x="955" y="1"/>
                    <a:pt x="6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3" name="Google Shape;4363;p33"/>
          <p:cNvGrpSpPr/>
          <p:nvPr/>
        </p:nvGrpSpPr>
        <p:grpSpPr>
          <a:xfrm>
            <a:off x="2700402" y="3132996"/>
            <a:ext cx="1140173" cy="435503"/>
            <a:chOff x="2700402" y="3132996"/>
            <a:chExt cx="1140173" cy="435503"/>
          </a:xfrm>
        </p:grpSpPr>
        <p:sp>
          <p:nvSpPr>
            <p:cNvPr id="4364" name="Google Shape;4364;p33"/>
            <p:cNvSpPr/>
            <p:nvPr/>
          </p:nvSpPr>
          <p:spPr>
            <a:xfrm flipH="1">
              <a:off x="3667826" y="3132996"/>
              <a:ext cx="172749" cy="435503"/>
            </a:xfrm>
            <a:custGeom>
              <a:rect b="b" l="l" r="r" t="t"/>
              <a:pathLst>
                <a:path extrusionOk="0" h="4166" w="1424">
                  <a:moveTo>
                    <a:pt x="1" y="0"/>
                  </a:moveTo>
                  <a:lnTo>
                    <a:pt x="1" y="160"/>
                  </a:lnTo>
                  <a:lnTo>
                    <a:pt x="1264" y="160"/>
                  </a:lnTo>
                  <a:lnTo>
                    <a:pt x="1264" y="4006"/>
                  </a:lnTo>
                  <a:lnTo>
                    <a:pt x="1" y="4006"/>
                  </a:lnTo>
                  <a:lnTo>
                    <a:pt x="1" y="4165"/>
                  </a:lnTo>
                  <a:lnTo>
                    <a:pt x="1423" y="4165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33"/>
            <p:cNvSpPr/>
            <p:nvPr/>
          </p:nvSpPr>
          <p:spPr>
            <a:xfrm flipH="1">
              <a:off x="2700402" y="3341042"/>
              <a:ext cx="977248" cy="18675"/>
            </a:xfrm>
            <a:custGeom>
              <a:rect b="b" l="l" r="r" t="t"/>
              <a:pathLst>
                <a:path extrusionOk="0" h="160" w="5653">
                  <a:moveTo>
                    <a:pt x="0" y="0"/>
                  </a:moveTo>
                  <a:lnTo>
                    <a:pt x="0" y="160"/>
                  </a:lnTo>
                  <a:lnTo>
                    <a:pt x="5652" y="160"/>
                  </a:lnTo>
                  <a:lnTo>
                    <a:pt x="56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33"/>
            <p:cNvSpPr/>
            <p:nvPr/>
          </p:nvSpPr>
          <p:spPr>
            <a:xfrm flipH="1">
              <a:off x="3169067" y="3178894"/>
              <a:ext cx="343707" cy="343707"/>
            </a:xfrm>
            <a:custGeom>
              <a:rect b="b" l="l" r="r" t="t"/>
              <a:pathLst>
                <a:path extrusionOk="0" h="2833" w="2833">
                  <a:moveTo>
                    <a:pt x="1416" y="0"/>
                  </a:moveTo>
                  <a:cubicBezTo>
                    <a:pt x="635" y="0"/>
                    <a:pt x="0" y="635"/>
                    <a:pt x="0" y="1416"/>
                  </a:cubicBezTo>
                  <a:cubicBezTo>
                    <a:pt x="0" y="2198"/>
                    <a:pt x="635" y="2832"/>
                    <a:pt x="1416" y="2832"/>
                  </a:cubicBezTo>
                  <a:cubicBezTo>
                    <a:pt x="2198" y="2832"/>
                    <a:pt x="2832" y="2198"/>
                    <a:pt x="2832" y="1416"/>
                  </a:cubicBezTo>
                  <a:cubicBezTo>
                    <a:pt x="2832" y="635"/>
                    <a:pt x="2198" y="0"/>
                    <a:pt x="1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33"/>
            <p:cNvSpPr/>
            <p:nvPr/>
          </p:nvSpPr>
          <p:spPr>
            <a:xfrm flipH="1">
              <a:off x="3200611" y="3210438"/>
              <a:ext cx="280619" cy="280619"/>
            </a:xfrm>
            <a:custGeom>
              <a:rect b="b" l="l" r="r" t="t"/>
              <a:pathLst>
                <a:path extrusionOk="0" h="2313" w="2313">
                  <a:moveTo>
                    <a:pt x="1156" y="0"/>
                  </a:moveTo>
                  <a:cubicBezTo>
                    <a:pt x="518" y="0"/>
                    <a:pt x="0" y="518"/>
                    <a:pt x="0" y="1156"/>
                  </a:cubicBezTo>
                  <a:cubicBezTo>
                    <a:pt x="0" y="1795"/>
                    <a:pt x="518" y="2312"/>
                    <a:pt x="1156" y="2312"/>
                  </a:cubicBezTo>
                  <a:cubicBezTo>
                    <a:pt x="1795" y="2312"/>
                    <a:pt x="2312" y="1795"/>
                    <a:pt x="2312" y="1156"/>
                  </a:cubicBezTo>
                  <a:cubicBezTo>
                    <a:pt x="2312" y="518"/>
                    <a:pt x="1795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33"/>
            <p:cNvSpPr/>
            <p:nvPr/>
          </p:nvSpPr>
          <p:spPr>
            <a:xfrm flipH="1">
              <a:off x="3269037" y="3246228"/>
              <a:ext cx="144131" cy="209039"/>
            </a:xfrm>
            <a:custGeom>
              <a:rect b="b" l="l" r="r" t="t"/>
              <a:pathLst>
                <a:path extrusionOk="0" h="1723" w="1188">
                  <a:moveTo>
                    <a:pt x="597" y="359"/>
                  </a:moveTo>
                  <a:cubicBezTo>
                    <a:pt x="720" y="359"/>
                    <a:pt x="815" y="457"/>
                    <a:pt x="815" y="579"/>
                  </a:cubicBezTo>
                  <a:cubicBezTo>
                    <a:pt x="815" y="700"/>
                    <a:pt x="714" y="799"/>
                    <a:pt x="591" y="799"/>
                  </a:cubicBezTo>
                  <a:cubicBezTo>
                    <a:pt x="514" y="799"/>
                    <a:pt x="432" y="760"/>
                    <a:pt x="390" y="656"/>
                  </a:cubicBezTo>
                  <a:cubicBezTo>
                    <a:pt x="382" y="638"/>
                    <a:pt x="385" y="604"/>
                    <a:pt x="385" y="601"/>
                  </a:cubicBezTo>
                  <a:lnTo>
                    <a:pt x="385" y="554"/>
                  </a:lnTo>
                  <a:cubicBezTo>
                    <a:pt x="385" y="420"/>
                    <a:pt x="498" y="359"/>
                    <a:pt x="597" y="359"/>
                  </a:cubicBezTo>
                  <a:close/>
                  <a:moveTo>
                    <a:pt x="586" y="1"/>
                  </a:moveTo>
                  <a:cubicBezTo>
                    <a:pt x="326" y="1"/>
                    <a:pt x="39" y="175"/>
                    <a:pt x="1" y="535"/>
                  </a:cubicBezTo>
                  <a:lnTo>
                    <a:pt x="1" y="607"/>
                  </a:lnTo>
                  <a:cubicBezTo>
                    <a:pt x="1" y="611"/>
                    <a:pt x="2" y="638"/>
                    <a:pt x="3" y="652"/>
                  </a:cubicBezTo>
                  <a:cubicBezTo>
                    <a:pt x="24" y="824"/>
                    <a:pt x="160" y="1005"/>
                    <a:pt x="261" y="1178"/>
                  </a:cubicBezTo>
                  <a:cubicBezTo>
                    <a:pt x="370" y="1363"/>
                    <a:pt x="483" y="1543"/>
                    <a:pt x="595" y="1723"/>
                  </a:cubicBezTo>
                  <a:cubicBezTo>
                    <a:pt x="664" y="1605"/>
                    <a:pt x="733" y="1485"/>
                    <a:pt x="800" y="1372"/>
                  </a:cubicBezTo>
                  <a:cubicBezTo>
                    <a:pt x="817" y="1338"/>
                    <a:pt x="839" y="1303"/>
                    <a:pt x="857" y="1271"/>
                  </a:cubicBezTo>
                  <a:cubicBezTo>
                    <a:pt x="870" y="1250"/>
                    <a:pt x="893" y="1229"/>
                    <a:pt x="903" y="1209"/>
                  </a:cubicBezTo>
                  <a:cubicBezTo>
                    <a:pt x="1012" y="1010"/>
                    <a:pt x="1187" y="810"/>
                    <a:pt x="1187" y="612"/>
                  </a:cubicBezTo>
                  <a:lnTo>
                    <a:pt x="1187" y="531"/>
                  </a:lnTo>
                  <a:cubicBezTo>
                    <a:pt x="1188" y="509"/>
                    <a:pt x="1162" y="434"/>
                    <a:pt x="1159" y="428"/>
                  </a:cubicBezTo>
                  <a:cubicBezTo>
                    <a:pt x="1153" y="406"/>
                    <a:pt x="1140" y="381"/>
                    <a:pt x="1131" y="360"/>
                  </a:cubicBezTo>
                  <a:cubicBezTo>
                    <a:pt x="1021" y="95"/>
                    <a:pt x="780" y="1"/>
                    <a:pt x="5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9" name="Google Shape;4369;p33"/>
          <p:cNvSpPr/>
          <p:nvPr/>
        </p:nvSpPr>
        <p:spPr>
          <a:xfrm>
            <a:off x="5822857" y="2502484"/>
            <a:ext cx="343585" cy="343707"/>
          </a:xfrm>
          <a:custGeom>
            <a:rect b="b" l="l" r="r" t="t"/>
            <a:pathLst>
              <a:path extrusionOk="0" h="2833" w="2832">
                <a:moveTo>
                  <a:pt x="1417" y="1"/>
                </a:moveTo>
                <a:cubicBezTo>
                  <a:pt x="634" y="1"/>
                  <a:pt x="1" y="635"/>
                  <a:pt x="1" y="1417"/>
                </a:cubicBezTo>
                <a:cubicBezTo>
                  <a:pt x="1" y="2199"/>
                  <a:pt x="634" y="2833"/>
                  <a:pt x="1417" y="2833"/>
                </a:cubicBezTo>
                <a:cubicBezTo>
                  <a:pt x="2198" y="2833"/>
                  <a:pt x="2832" y="2199"/>
                  <a:pt x="2832" y="1417"/>
                </a:cubicBezTo>
                <a:cubicBezTo>
                  <a:pt x="2832" y="635"/>
                  <a:pt x="2198" y="1"/>
                  <a:pt x="1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0" name="Google Shape;4370;p33"/>
          <p:cNvSpPr/>
          <p:nvPr/>
        </p:nvSpPr>
        <p:spPr>
          <a:xfrm>
            <a:off x="5854279" y="2533967"/>
            <a:ext cx="280740" cy="280740"/>
          </a:xfrm>
          <a:custGeom>
            <a:rect b="b" l="l" r="r" t="t"/>
            <a:pathLst>
              <a:path extrusionOk="0" h="2314" w="2314">
                <a:moveTo>
                  <a:pt x="1158" y="1"/>
                </a:moveTo>
                <a:cubicBezTo>
                  <a:pt x="518" y="1"/>
                  <a:pt x="0" y="518"/>
                  <a:pt x="0" y="1157"/>
                </a:cubicBezTo>
                <a:cubicBezTo>
                  <a:pt x="0" y="1795"/>
                  <a:pt x="518" y="2313"/>
                  <a:pt x="1158" y="2313"/>
                </a:cubicBezTo>
                <a:cubicBezTo>
                  <a:pt x="1796" y="2313"/>
                  <a:pt x="2314" y="1795"/>
                  <a:pt x="2314" y="1157"/>
                </a:cubicBezTo>
                <a:cubicBezTo>
                  <a:pt x="2314" y="518"/>
                  <a:pt x="1796" y="1"/>
                  <a:pt x="11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1" name="Google Shape;4371;p33"/>
          <p:cNvSpPr/>
          <p:nvPr/>
        </p:nvSpPr>
        <p:spPr>
          <a:xfrm>
            <a:off x="5904143" y="2598086"/>
            <a:ext cx="181013" cy="152502"/>
          </a:xfrm>
          <a:custGeom>
            <a:rect b="b" l="l" r="r" t="t"/>
            <a:pathLst>
              <a:path extrusionOk="0" h="1257" w="1492">
                <a:moveTo>
                  <a:pt x="375" y="1"/>
                </a:moveTo>
                <a:cubicBezTo>
                  <a:pt x="255" y="1"/>
                  <a:pt x="156" y="99"/>
                  <a:pt x="156" y="219"/>
                </a:cubicBezTo>
                <a:cubicBezTo>
                  <a:pt x="154" y="339"/>
                  <a:pt x="252" y="438"/>
                  <a:pt x="374" y="438"/>
                </a:cubicBezTo>
                <a:cubicBezTo>
                  <a:pt x="417" y="438"/>
                  <a:pt x="457" y="425"/>
                  <a:pt x="491" y="405"/>
                </a:cubicBezTo>
                <a:cubicBezTo>
                  <a:pt x="501" y="334"/>
                  <a:pt x="539" y="273"/>
                  <a:pt x="593" y="232"/>
                </a:cubicBezTo>
                <a:cubicBezTo>
                  <a:pt x="593" y="228"/>
                  <a:pt x="594" y="224"/>
                  <a:pt x="594" y="219"/>
                </a:cubicBezTo>
                <a:cubicBezTo>
                  <a:pt x="594" y="99"/>
                  <a:pt x="496" y="1"/>
                  <a:pt x="375" y="1"/>
                </a:cubicBezTo>
                <a:close/>
                <a:moveTo>
                  <a:pt x="1119" y="1"/>
                </a:moveTo>
                <a:cubicBezTo>
                  <a:pt x="999" y="1"/>
                  <a:pt x="902" y="96"/>
                  <a:pt x="901" y="216"/>
                </a:cubicBezTo>
                <a:cubicBezTo>
                  <a:pt x="970" y="259"/>
                  <a:pt x="1019" y="331"/>
                  <a:pt x="1028" y="417"/>
                </a:cubicBezTo>
                <a:cubicBezTo>
                  <a:pt x="1056" y="430"/>
                  <a:pt x="1086" y="438"/>
                  <a:pt x="1119" y="438"/>
                </a:cubicBezTo>
                <a:cubicBezTo>
                  <a:pt x="1241" y="438"/>
                  <a:pt x="1338" y="339"/>
                  <a:pt x="1338" y="219"/>
                </a:cubicBezTo>
                <a:cubicBezTo>
                  <a:pt x="1338" y="98"/>
                  <a:pt x="1240" y="1"/>
                  <a:pt x="1119" y="1"/>
                </a:cubicBezTo>
                <a:close/>
                <a:moveTo>
                  <a:pt x="758" y="225"/>
                </a:moveTo>
                <a:cubicBezTo>
                  <a:pt x="637" y="225"/>
                  <a:pt x="539" y="324"/>
                  <a:pt x="539" y="444"/>
                </a:cubicBezTo>
                <a:cubicBezTo>
                  <a:pt x="539" y="565"/>
                  <a:pt x="636" y="663"/>
                  <a:pt x="758" y="663"/>
                </a:cubicBezTo>
                <a:cubicBezTo>
                  <a:pt x="880" y="663"/>
                  <a:pt x="977" y="564"/>
                  <a:pt x="977" y="444"/>
                </a:cubicBezTo>
                <a:cubicBezTo>
                  <a:pt x="977" y="324"/>
                  <a:pt x="878" y="225"/>
                  <a:pt x="758" y="225"/>
                </a:cubicBezTo>
                <a:close/>
                <a:moveTo>
                  <a:pt x="281" y="452"/>
                </a:moveTo>
                <a:cubicBezTo>
                  <a:pt x="126" y="452"/>
                  <a:pt x="1" y="577"/>
                  <a:pt x="1" y="731"/>
                </a:cubicBezTo>
                <a:lnTo>
                  <a:pt x="1" y="959"/>
                </a:lnTo>
                <a:lnTo>
                  <a:pt x="1" y="963"/>
                </a:lnTo>
                <a:lnTo>
                  <a:pt x="16" y="969"/>
                </a:lnTo>
                <a:cubicBezTo>
                  <a:pt x="134" y="1005"/>
                  <a:pt x="239" y="1022"/>
                  <a:pt x="331" y="1027"/>
                </a:cubicBezTo>
                <a:lnTo>
                  <a:pt x="331" y="958"/>
                </a:lnTo>
                <a:cubicBezTo>
                  <a:pt x="332" y="809"/>
                  <a:pt x="432" y="681"/>
                  <a:pt x="570" y="640"/>
                </a:cubicBezTo>
                <a:cubicBezTo>
                  <a:pt x="519" y="592"/>
                  <a:pt x="489" y="526"/>
                  <a:pt x="487" y="453"/>
                </a:cubicBezTo>
                <a:cubicBezTo>
                  <a:pt x="480" y="453"/>
                  <a:pt x="472" y="452"/>
                  <a:pt x="466" y="452"/>
                </a:cubicBezTo>
                <a:close/>
                <a:moveTo>
                  <a:pt x="1028" y="452"/>
                </a:moveTo>
                <a:cubicBezTo>
                  <a:pt x="1025" y="526"/>
                  <a:pt x="994" y="592"/>
                  <a:pt x="944" y="640"/>
                </a:cubicBezTo>
                <a:cubicBezTo>
                  <a:pt x="1081" y="680"/>
                  <a:pt x="1182" y="807"/>
                  <a:pt x="1182" y="958"/>
                </a:cubicBezTo>
                <a:lnTo>
                  <a:pt x="1182" y="1028"/>
                </a:lnTo>
                <a:cubicBezTo>
                  <a:pt x="1364" y="1022"/>
                  <a:pt x="1469" y="971"/>
                  <a:pt x="1476" y="967"/>
                </a:cubicBezTo>
                <a:lnTo>
                  <a:pt x="1490" y="959"/>
                </a:lnTo>
                <a:lnTo>
                  <a:pt x="1491" y="959"/>
                </a:lnTo>
                <a:lnTo>
                  <a:pt x="1491" y="731"/>
                </a:lnTo>
                <a:cubicBezTo>
                  <a:pt x="1491" y="579"/>
                  <a:pt x="1367" y="452"/>
                  <a:pt x="1212" y="452"/>
                </a:cubicBezTo>
                <a:close/>
                <a:moveTo>
                  <a:pt x="665" y="678"/>
                </a:moveTo>
                <a:cubicBezTo>
                  <a:pt x="509" y="678"/>
                  <a:pt x="384" y="804"/>
                  <a:pt x="384" y="958"/>
                </a:cubicBezTo>
                <a:lnTo>
                  <a:pt x="384" y="1186"/>
                </a:lnTo>
                <a:lnTo>
                  <a:pt x="385" y="1190"/>
                </a:lnTo>
                <a:lnTo>
                  <a:pt x="401" y="1195"/>
                </a:lnTo>
                <a:cubicBezTo>
                  <a:pt x="548" y="1241"/>
                  <a:pt x="676" y="1256"/>
                  <a:pt x="781" y="1256"/>
                </a:cubicBezTo>
                <a:cubicBezTo>
                  <a:pt x="988" y="1256"/>
                  <a:pt x="1107" y="1198"/>
                  <a:pt x="1114" y="1194"/>
                </a:cubicBezTo>
                <a:lnTo>
                  <a:pt x="1128" y="1186"/>
                </a:lnTo>
                <a:lnTo>
                  <a:pt x="1129" y="1186"/>
                </a:lnTo>
                <a:lnTo>
                  <a:pt x="1129" y="958"/>
                </a:lnTo>
                <a:cubicBezTo>
                  <a:pt x="1130" y="804"/>
                  <a:pt x="1004" y="678"/>
                  <a:pt x="850" y="6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2" name="Google Shape;4372;p33"/>
          <p:cNvSpPr txBox="1"/>
          <p:nvPr/>
        </p:nvSpPr>
        <p:spPr>
          <a:xfrm>
            <a:off x="597500" y="2948609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3" name="Google Shape;4373;p33"/>
          <p:cNvSpPr txBox="1"/>
          <p:nvPr/>
        </p:nvSpPr>
        <p:spPr>
          <a:xfrm>
            <a:off x="597500" y="159592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4" name="Google Shape;4374;p33"/>
          <p:cNvSpPr txBox="1"/>
          <p:nvPr/>
        </p:nvSpPr>
        <p:spPr>
          <a:xfrm>
            <a:off x="1215200" y="119869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75" name="Google Shape;4375;p33"/>
          <p:cNvSpPr txBox="1"/>
          <p:nvPr/>
        </p:nvSpPr>
        <p:spPr>
          <a:xfrm>
            <a:off x="1215200" y="257193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76" name="Google Shape;4376;p33"/>
          <p:cNvSpPr txBox="1"/>
          <p:nvPr/>
        </p:nvSpPr>
        <p:spPr>
          <a:xfrm>
            <a:off x="6602450" y="2315098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7" name="Google Shape;4377;p33"/>
          <p:cNvSpPr txBox="1"/>
          <p:nvPr/>
        </p:nvSpPr>
        <p:spPr>
          <a:xfrm>
            <a:off x="6602450" y="199384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78" name="Google Shape;4378;p33"/>
          <p:cNvSpPr txBox="1"/>
          <p:nvPr/>
        </p:nvSpPr>
        <p:spPr>
          <a:xfrm>
            <a:off x="6602450" y="340289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79" name="Google Shape;4379;p33"/>
          <p:cNvSpPr txBox="1"/>
          <p:nvPr/>
        </p:nvSpPr>
        <p:spPr>
          <a:xfrm>
            <a:off x="6602450" y="373917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80" name="Google Shape;4380;p33"/>
          <p:cNvGrpSpPr/>
          <p:nvPr/>
        </p:nvGrpSpPr>
        <p:grpSpPr>
          <a:xfrm>
            <a:off x="3100592" y="1874879"/>
            <a:ext cx="195806" cy="164101"/>
            <a:chOff x="12218883" y="1702998"/>
            <a:chExt cx="577599" cy="450950"/>
          </a:xfrm>
        </p:grpSpPr>
        <p:sp>
          <p:nvSpPr>
            <p:cNvPr id="4381" name="Google Shape;4381;p33"/>
            <p:cNvSpPr/>
            <p:nvPr/>
          </p:nvSpPr>
          <p:spPr>
            <a:xfrm>
              <a:off x="12306516" y="1826627"/>
              <a:ext cx="402503" cy="128673"/>
            </a:xfrm>
            <a:custGeom>
              <a:rect b="b" l="l" r="r" t="t"/>
              <a:pathLst>
                <a:path extrusionOk="0" h="765" w="2393">
                  <a:moveTo>
                    <a:pt x="1197" y="0"/>
                  </a:moveTo>
                  <a:cubicBezTo>
                    <a:pt x="764" y="0"/>
                    <a:pt x="330" y="165"/>
                    <a:pt x="0" y="495"/>
                  </a:cubicBezTo>
                  <a:lnTo>
                    <a:pt x="270" y="764"/>
                  </a:lnTo>
                  <a:cubicBezTo>
                    <a:pt x="525" y="509"/>
                    <a:pt x="861" y="381"/>
                    <a:pt x="1197" y="381"/>
                  </a:cubicBezTo>
                  <a:cubicBezTo>
                    <a:pt x="1532" y="381"/>
                    <a:pt x="1868" y="509"/>
                    <a:pt x="2124" y="764"/>
                  </a:cubicBezTo>
                  <a:lnTo>
                    <a:pt x="2393" y="495"/>
                  </a:lnTo>
                  <a:cubicBezTo>
                    <a:pt x="2063" y="165"/>
                    <a:pt x="1630" y="0"/>
                    <a:pt x="1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33"/>
            <p:cNvSpPr/>
            <p:nvPr/>
          </p:nvSpPr>
          <p:spPr>
            <a:xfrm>
              <a:off x="12392803" y="1948742"/>
              <a:ext cx="229593" cy="92678"/>
            </a:xfrm>
            <a:custGeom>
              <a:rect b="b" l="l" r="r" t="t"/>
              <a:pathLst>
                <a:path extrusionOk="0" h="551" w="1365">
                  <a:moveTo>
                    <a:pt x="684" y="0"/>
                  </a:moveTo>
                  <a:cubicBezTo>
                    <a:pt x="436" y="0"/>
                    <a:pt x="189" y="95"/>
                    <a:pt x="0" y="283"/>
                  </a:cubicBezTo>
                  <a:lnTo>
                    <a:pt x="269" y="551"/>
                  </a:lnTo>
                  <a:cubicBezTo>
                    <a:pt x="383" y="436"/>
                    <a:pt x="533" y="379"/>
                    <a:pt x="683" y="379"/>
                  </a:cubicBezTo>
                  <a:cubicBezTo>
                    <a:pt x="833" y="379"/>
                    <a:pt x="983" y="436"/>
                    <a:pt x="1098" y="551"/>
                  </a:cubicBezTo>
                  <a:lnTo>
                    <a:pt x="1365" y="283"/>
                  </a:lnTo>
                  <a:cubicBezTo>
                    <a:pt x="1178" y="95"/>
                    <a:pt x="931" y="0"/>
                    <a:pt x="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33"/>
            <p:cNvSpPr/>
            <p:nvPr/>
          </p:nvSpPr>
          <p:spPr>
            <a:xfrm>
              <a:off x="12464962" y="2068502"/>
              <a:ext cx="85446" cy="85446"/>
            </a:xfrm>
            <a:custGeom>
              <a:rect b="b" l="l" r="r" t="t"/>
              <a:pathLst>
                <a:path extrusionOk="0" h="508" w="508">
                  <a:moveTo>
                    <a:pt x="256" y="1"/>
                  </a:moveTo>
                  <a:cubicBezTo>
                    <a:pt x="256" y="1"/>
                    <a:pt x="255" y="1"/>
                    <a:pt x="255" y="1"/>
                  </a:cubicBezTo>
                  <a:cubicBezTo>
                    <a:pt x="113" y="1"/>
                    <a:pt x="1" y="114"/>
                    <a:pt x="1" y="253"/>
                  </a:cubicBezTo>
                  <a:cubicBezTo>
                    <a:pt x="1" y="395"/>
                    <a:pt x="115" y="507"/>
                    <a:pt x="255" y="507"/>
                  </a:cubicBezTo>
                  <a:cubicBezTo>
                    <a:pt x="395" y="507"/>
                    <a:pt x="507" y="392"/>
                    <a:pt x="507" y="253"/>
                  </a:cubicBezTo>
                  <a:cubicBezTo>
                    <a:pt x="507" y="114"/>
                    <a:pt x="395" y="1"/>
                    <a:pt x="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33"/>
            <p:cNvSpPr/>
            <p:nvPr/>
          </p:nvSpPr>
          <p:spPr>
            <a:xfrm>
              <a:off x="12218883" y="1702998"/>
              <a:ext cx="577599" cy="164668"/>
            </a:xfrm>
            <a:custGeom>
              <a:rect b="b" l="l" r="r" t="t"/>
              <a:pathLst>
                <a:path extrusionOk="0" h="979" w="3434">
                  <a:moveTo>
                    <a:pt x="1717" y="1"/>
                  </a:moveTo>
                  <a:cubicBezTo>
                    <a:pt x="1095" y="1"/>
                    <a:pt x="474" y="237"/>
                    <a:pt x="1" y="710"/>
                  </a:cubicBezTo>
                  <a:lnTo>
                    <a:pt x="270" y="979"/>
                  </a:lnTo>
                  <a:cubicBezTo>
                    <a:pt x="669" y="579"/>
                    <a:pt x="1193" y="379"/>
                    <a:pt x="1718" y="379"/>
                  </a:cubicBezTo>
                  <a:cubicBezTo>
                    <a:pt x="2242" y="379"/>
                    <a:pt x="2766" y="579"/>
                    <a:pt x="3165" y="979"/>
                  </a:cubicBezTo>
                  <a:lnTo>
                    <a:pt x="3433" y="710"/>
                  </a:lnTo>
                  <a:cubicBezTo>
                    <a:pt x="2960" y="237"/>
                    <a:pt x="2339" y="1"/>
                    <a:pt x="17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</a:t>
            </a: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8" name="Google Shape;618;p16"/>
          <p:cNvSpPr/>
          <p:nvPr/>
        </p:nvSpPr>
        <p:spPr>
          <a:xfrm>
            <a:off x="3230485" y="2944158"/>
            <a:ext cx="333440" cy="243424"/>
          </a:xfrm>
          <a:custGeom>
            <a:rect b="b" l="l" r="r" t="t"/>
            <a:pathLst>
              <a:path extrusionOk="0" h="2231" w="3056">
                <a:moveTo>
                  <a:pt x="2272" y="1"/>
                </a:moveTo>
                <a:lnTo>
                  <a:pt x="2272" y="1447"/>
                </a:lnTo>
                <a:lnTo>
                  <a:pt x="1" y="1447"/>
                </a:lnTo>
                <a:lnTo>
                  <a:pt x="1" y="2230"/>
                </a:lnTo>
                <a:lnTo>
                  <a:pt x="2665" y="2230"/>
                </a:lnTo>
                <a:cubicBezTo>
                  <a:pt x="2881" y="2230"/>
                  <a:pt x="3056" y="2055"/>
                  <a:pt x="3056" y="1838"/>
                </a:cubicBezTo>
                <a:lnTo>
                  <a:pt x="30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6"/>
          <p:cNvSpPr/>
          <p:nvPr/>
        </p:nvSpPr>
        <p:spPr>
          <a:xfrm>
            <a:off x="4145036" y="3606561"/>
            <a:ext cx="18112" cy="90234"/>
          </a:xfrm>
          <a:custGeom>
            <a:rect b="b" l="l" r="r" t="t"/>
            <a:pathLst>
              <a:path extrusionOk="0" h="827" w="166">
                <a:moveTo>
                  <a:pt x="1" y="0"/>
                </a:moveTo>
                <a:lnTo>
                  <a:pt x="1" y="826"/>
                </a:lnTo>
                <a:lnTo>
                  <a:pt x="165" y="826"/>
                </a:lnTo>
                <a:lnTo>
                  <a:pt x="165" y="0"/>
                </a:ln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6"/>
          <p:cNvSpPr/>
          <p:nvPr/>
        </p:nvSpPr>
        <p:spPr>
          <a:xfrm>
            <a:off x="4311864" y="3606561"/>
            <a:ext cx="18112" cy="90234"/>
          </a:xfrm>
          <a:custGeom>
            <a:rect b="b" l="l" r="r" t="t"/>
            <a:pathLst>
              <a:path extrusionOk="0" h="827" w="166">
                <a:moveTo>
                  <a:pt x="0" y="0"/>
                </a:moveTo>
                <a:lnTo>
                  <a:pt x="0" y="826"/>
                </a:lnTo>
                <a:lnTo>
                  <a:pt x="165" y="826"/>
                </a:lnTo>
                <a:lnTo>
                  <a:pt x="165" y="0"/>
                </a:ln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6"/>
          <p:cNvSpPr/>
          <p:nvPr/>
        </p:nvSpPr>
        <p:spPr>
          <a:xfrm>
            <a:off x="4118195" y="3592923"/>
            <a:ext cx="243424" cy="40698"/>
          </a:xfrm>
          <a:custGeom>
            <a:rect b="b" l="l" r="r" t="t"/>
            <a:pathLst>
              <a:path extrusionOk="0" h="373" w="2231">
                <a:moveTo>
                  <a:pt x="0" y="1"/>
                </a:moveTo>
                <a:lnTo>
                  <a:pt x="0" y="373"/>
                </a:lnTo>
                <a:lnTo>
                  <a:pt x="2231" y="373"/>
                </a:lnTo>
                <a:lnTo>
                  <a:pt x="22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6"/>
          <p:cNvSpPr/>
          <p:nvPr/>
        </p:nvSpPr>
        <p:spPr>
          <a:xfrm>
            <a:off x="4118195" y="3647041"/>
            <a:ext cx="243424" cy="22586"/>
          </a:xfrm>
          <a:custGeom>
            <a:rect b="b" l="l" r="r" t="t"/>
            <a:pathLst>
              <a:path extrusionOk="0" h="207" w="2231">
                <a:moveTo>
                  <a:pt x="0" y="1"/>
                </a:moveTo>
                <a:lnTo>
                  <a:pt x="0" y="206"/>
                </a:lnTo>
                <a:lnTo>
                  <a:pt x="2231" y="206"/>
                </a:lnTo>
                <a:lnTo>
                  <a:pt x="22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6"/>
          <p:cNvSpPr/>
          <p:nvPr/>
        </p:nvSpPr>
        <p:spPr>
          <a:xfrm>
            <a:off x="5749156" y="4021068"/>
            <a:ext cx="18112" cy="90343"/>
          </a:xfrm>
          <a:custGeom>
            <a:rect b="b" l="l" r="r" t="t"/>
            <a:pathLst>
              <a:path extrusionOk="0" h="828" w="166">
                <a:moveTo>
                  <a:pt x="1" y="0"/>
                </a:moveTo>
                <a:lnTo>
                  <a:pt x="1" y="827"/>
                </a:lnTo>
                <a:lnTo>
                  <a:pt x="166" y="827"/>
                </a:lnTo>
                <a:lnTo>
                  <a:pt x="16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6"/>
          <p:cNvSpPr/>
          <p:nvPr/>
        </p:nvSpPr>
        <p:spPr>
          <a:xfrm>
            <a:off x="5915874" y="4021068"/>
            <a:ext cx="18112" cy="90343"/>
          </a:xfrm>
          <a:custGeom>
            <a:rect b="b" l="l" r="r" t="t"/>
            <a:pathLst>
              <a:path extrusionOk="0" h="828" w="166">
                <a:moveTo>
                  <a:pt x="1" y="0"/>
                </a:moveTo>
                <a:lnTo>
                  <a:pt x="1" y="827"/>
                </a:lnTo>
                <a:lnTo>
                  <a:pt x="165" y="827"/>
                </a:lnTo>
                <a:lnTo>
                  <a:pt x="16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6"/>
          <p:cNvSpPr/>
          <p:nvPr/>
        </p:nvSpPr>
        <p:spPr>
          <a:xfrm>
            <a:off x="5722206" y="4007538"/>
            <a:ext cx="243424" cy="40807"/>
          </a:xfrm>
          <a:custGeom>
            <a:rect b="b" l="l" r="r" t="t"/>
            <a:pathLst>
              <a:path extrusionOk="0" h="374" w="2231">
                <a:moveTo>
                  <a:pt x="0" y="1"/>
                </a:moveTo>
                <a:lnTo>
                  <a:pt x="0" y="373"/>
                </a:lnTo>
                <a:lnTo>
                  <a:pt x="2231" y="373"/>
                </a:lnTo>
                <a:lnTo>
                  <a:pt x="22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6"/>
          <p:cNvSpPr/>
          <p:nvPr/>
        </p:nvSpPr>
        <p:spPr>
          <a:xfrm>
            <a:off x="5722206" y="4061548"/>
            <a:ext cx="243424" cy="22586"/>
          </a:xfrm>
          <a:custGeom>
            <a:rect b="b" l="l" r="r" t="t"/>
            <a:pathLst>
              <a:path extrusionOk="0" h="207" w="2231">
                <a:moveTo>
                  <a:pt x="0" y="1"/>
                </a:moveTo>
                <a:lnTo>
                  <a:pt x="0" y="207"/>
                </a:lnTo>
                <a:lnTo>
                  <a:pt x="2231" y="207"/>
                </a:lnTo>
                <a:lnTo>
                  <a:pt x="22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6"/>
          <p:cNvSpPr/>
          <p:nvPr/>
        </p:nvSpPr>
        <p:spPr>
          <a:xfrm>
            <a:off x="3595455" y="2619776"/>
            <a:ext cx="67648" cy="211892"/>
          </a:xfrm>
          <a:custGeom>
            <a:rect b="b" l="l" r="r" t="t"/>
            <a:pathLst>
              <a:path extrusionOk="0" h="1942" w="620">
                <a:moveTo>
                  <a:pt x="1" y="0"/>
                </a:moveTo>
                <a:lnTo>
                  <a:pt x="1" y="1941"/>
                </a:lnTo>
                <a:lnTo>
                  <a:pt x="620" y="1941"/>
                </a:ln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6"/>
          <p:cNvSpPr/>
          <p:nvPr/>
        </p:nvSpPr>
        <p:spPr>
          <a:xfrm>
            <a:off x="3595455" y="2588134"/>
            <a:ext cx="67648" cy="36225"/>
          </a:xfrm>
          <a:custGeom>
            <a:rect b="b" l="l" r="r" t="t"/>
            <a:pathLst>
              <a:path extrusionOk="0" h="332" w="620">
                <a:moveTo>
                  <a:pt x="1" y="1"/>
                </a:moveTo>
                <a:lnTo>
                  <a:pt x="1" y="331"/>
                </a:lnTo>
                <a:lnTo>
                  <a:pt x="620" y="331"/>
                </a:lnTo>
                <a:lnTo>
                  <a:pt x="6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6"/>
          <p:cNvSpPr/>
          <p:nvPr/>
        </p:nvSpPr>
        <p:spPr>
          <a:xfrm>
            <a:off x="3354869" y="2630468"/>
            <a:ext cx="329621" cy="354389"/>
          </a:xfrm>
          <a:custGeom>
            <a:rect b="b" l="l" r="r" t="t"/>
            <a:pathLst>
              <a:path extrusionOk="0" h="3248" w="3021">
                <a:moveTo>
                  <a:pt x="1511" y="1"/>
                </a:moveTo>
                <a:lnTo>
                  <a:pt x="1" y="1539"/>
                </a:lnTo>
                <a:lnTo>
                  <a:pt x="1" y="3247"/>
                </a:lnTo>
                <a:lnTo>
                  <a:pt x="3020" y="3247"/>
                </a:lnTo>
                <a:lnTo>
                  <a:pt x="3020" y="1539"/>
                </a:lnTo>
                <a:lnTo>
                  <a:pt x="151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6"/>
          <p:cNvSpPr/>
          <p:nvPr/>
        </p:nvSpPr>
        <p:spPr>
          <a:xfrm>
            <a:off x="3334357" y="2606464"/>
            <a:ext cx="369665" cy="214074"/>
          </a:xfrm>
          <a:custGeom>
            <a:rect b="b" l="l" r="r" t="t"/>
            <a:pathLst>
              <a:path extrusionOk="0" h="1962" w="3388">
                <a:moveTo>
                  <a:pt x="1682" y="1"/>
                </a:moveTo>
                <a:cubicBezTo>
                  <a:pt x="1642" y="1"/>
                  <a:pt x="1602" y="17"/>
                  <a:pt x="1572" y="48"/>
                </a:cubicBezTo>
                <a:lnTo>
                  <a:pt x="0" y="1692"/>
                </a:lnTo>
                <a:lnTo>
                  <a:pt x="221" y="1903"/>
                </a:lnTo>
                <a:lnTo>
                  <a:pt x="1682" y="377"/>
                </a:lnTo>
                <a:lnTo>
                  <a:pt x="3164" y="1961"/>
                </a:lnTo>
                <a:lnTo>
                  <a:pt x="3387" y="1751"/>
                </a:lnTo>
                <a:lnTo>
                  <a:pt x="1795" y="49"/>
                </a:lnTo>
                <a:cubicBezTo>
                  <a:pt x="1765" y="18"/>
                  <a:pt x="1725" y="1"/>
                  <a:pt x="16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6"/>
          <p:cNvSpPr/>
          <p:nvPr/>
        </p:nvSpPr>
        <p:spPr>
          <a:xfrm>
            <a:off x="3394694" y="2822610"/>
            <a:ext cx="41244" cy="92634"/>
          </a:xfrm>
          <a:custGeom>
            <a:rect b="b" l="l" r="r" t="t"/>
            <a:pathLst>
              <a:path extrusionOk="0" h="849" w="378">
                <a:moveTo>
                  <a:pt x="189" y="1"/>
                </a:moveTo>
                <a:cubicBezTo>
                  <a:pt x="86" y="1"/>
                  <a:pt x="1" y="106"/>
                  <a:pt x="1" y="236"/>
                </a:cubicBezTo>
                <a:lnTo>
                  <a:pt x="1" y="849"/>
                </a:lnTo>
                <a:lnTo>
                  <a:pt x="377" y="849"/>
                </a:lnTo>
                <a:lnTo>
                  <a:pt x="377" y="236"/>
                </a:lnTo>
                <a:cubicBezTo>
                  <a:pt x="377" y="107"/>
                  <a:pt x="292" y="1"/>
                  <a:pt x="1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6"/>
          <p:cNvSpPr/>
          <p:nvPr/>
        </p:nvSpPr>
        <p:spPr>
          <a:xfrm>
            <a:off x="3383565" y="2811699"/>
            <a:ext cx="63502" cy="114784"/>
          </a:xfrm>
          <a:custGeom>
            <a:rect b="b" l="l" r="r" t="t"/>
            <a:pathLst>
              <a:path extrusionOk="0" h="1052" w="582">
                <a:moveTo>
                  <a:pt x="291" y="203"/>
                </a:moveTo>
                <a:cubicBezTo>
                  <a:pt x="332" y="203"/>
                  <a:pt x="378" y="258"/>
                  <a:pt x="378" y="336"/>
                </a:cubicBezTo>
                <a:lnTo>
                  <a:pt x="378" y="847"/>
                </a:lnTo>
                <a:lnTo>
                  <a:pt x="204" y="847"/>
                </a:lnTo>
                <a:lnTo>
                  <a:pt x="204" y="336"/>
                </a:lnTo>
                <a:cubicBezTo>
                  <a:pt x="204" y="258"/>
                  <a:pt x="250" y="203"/>
                  <a:pt x="291" y="203"/>
                </a:cubicBezTo>
                <a:close/>
                <a:moveTo>
                  <a:pt x="291" y="0"/>
                </a:moveTo>
                <a:cubicBezTo>
                  <a:pt x="132" y="0"/>
                  <a:pt x="1" y="151"/>
                  <a:pt x="1" y="336"/>
                </a:cubicBezTo>
                <a:lnTo>
                  <a:pt x="1" y="1051"/>
                </a:lnTo>
                <a:lnTo>
                  <a:pt x="582" y="1051"/>
                </a:lnTo>
                <a:lnTo>
                  <a:pt x="582" y="336"/>
                </a:lnTo>
                <a:cubicBezTo>
                  <a:pt x="582" y="151"/>
                  <a:pt x="451" y="0"/>
                  <a:pt x="2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6"/>
          <p:cNvSpPr/>
          <p:nvPr/>
        </p:nvSpPr>
        <p:spPr>
          <a:xfrm>
            <a:off x="3607893" y="2822283"/>
            <a:ext cx="41244" cy="92525"/>
          </a:xfrm>
          <a:custGeom>
            <a:rect b="b" l="l" r="r" t="t"/>
            <a:pathLst>
              <a:path extrusionOk="0" h="848" w="378">
                <a:moveTo>
                  <a:pt x="189" y="0"/>
                </a:moveTo>
                <a:cubicBezTo>
                  <a:pt x="85" y="0"/>
                  <a:pt x="0" y="105"/>
                  <a:pt x="0" y="236"/>
                </a:cubicBezTo>
                <a:lnTo>
                  <a:pt x="0" y="848"/>
                </a:lnTo>
                <a:lnTo>
                  <a:pt x="378" y="848"/>
                </a:lnTo>
                <a:lnTo>
                  <a:pt x="378" y="236"/>
                </a:lnTo>
                <a:cubicBezTo>
                  <a:pt x="378" y="106"/>
                  <a:pt x="293" y="0"/>
                  <a:pt x="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6"/>
          <p:cNvSpPr/>
          <p:nvPr/>
        </p:nvSpPr>
        <p:spPr>
          <a:xfrm>
            <a:off x="3596764" y="2811154"/>
            <a:ext cx="63502" cy="114675"/>
          </a:xfrm>
          <a:custGeom>
            <a:rect b="b" l="l" r="r" t="t"/>
            <a:pathLst>
              <a:path extrusionOk="0" h="1051" w="582">
                <a:moveTo>
                  <a:pt x="291" y="203"/>
                </a:moveTo>
                <a:cubicBezTo>
                  <a:pt x="332" y="203"/>
                  <a:pt x="378" y="258"/>
                  <a:pt x="378" y="336"/>
                </a:cubicBezTo>
                <a:lnTo>
                  <a:pt x="378" y="847"/>
                </a:lnTo>
                <a:lnTo>
                  <a:pt x="204" y="847"/>
                </a:lnTo>
                <a:lnTo>
                  <a:pt x="204" y="336"/>
                </a:lnTo>
                <a:cubicBezTo>
                  <a:pt x="204" y="258"/>
                  <a:pt x="251" y="203"/>
                  <a:pt x="291" y="203"/>
                </a:cubicBezTo>
                <a:close/>
                <a:moveTo>
                  <a:pt x="291" y="0"/>
                </a:moveTo>
                <a:cubicBezTo>
                  <a:pt x="132" y="0"/>
                  <a:pt x="1" y="151"/>
                  <a:pt x="1" y="336"/>
                </a:cubicBezTo>
                <a:lnTo>
                  <a:pt x="1" y="1051"/>
                </a:lnTo>
                <a:lnTo>
                  <a:pt x="582" y="1051"/>
                </a:lnTo>
                <a:lnTo>
                  <a:pt x="582" y="336"/>
                </a:lnTo>
                <a:cubicBezTo>
                  <a:pt x="582" y="151"/>
                  <a:pt x="451" y="0"/>
                  <a:pt x="2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6"/>
          <p:cNvSpPr/>
          <p:nvPr/>
        </p:nvSpPr>
        <p:spPr>
          <a:xfrm>
            <a:off x="3476308" y="2723757"/>
            <a:ext cx="86415" cy="86415"/>
          </a:xfrm>
          <a:custGeom>
            <a:rect b="b" l="l" r="r" t="t"/>
            <a:pathLst>
              <a:path extrusionOk="0" h="792" w="792">
                <a:moveTo>
                  <a:pt x="397" y="1"/>
                </a:moveTo>
                <a:cubicBezTo>
                  <a:pt x="178" y="1"/>
                  <a:pt x="1" y="178"/>
                  <a:pt x="1" y="397"/>
                </a:cubicBezTo>
                <a:cubicBezTo>
                  <a:pt x="1" y="614"/>
                  <a:pt x="178" y="792"/>
                  <a:pt x="397" y="792"/>
                </a:cubicBezTo>
                <a:cubicBezTo>
                  <a:pt x="615" y="792"/>
                  <a:pt x="792" y="614"/>
                  <a:pt x="792" y="397"/>
                </a:cubicBezTo>
                <a:cubicBezTo>
                  <a:pt x="792" y="178"/>
                  <a:pt x="615" y="1"/>
                  <a:pt x="3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6"/>
          <p:cNvSpPr/>
          <p:nvPr/>
        </p:nvSpPr>
        <p:spPr>
          <a:xfrm>
            <a:off x="3465178" y="2712846"/>
            <a:ext cx="108346" cy="108455"/>
          </a:xfrm>
          <a:custGeom>
            <a:rect b="b" l="l" r="r" t="t"/>
            <a:pathLst>
              <a:path extrusionOk="0" h="994" w="993">
                <a:moveTo>
                  <a:pt x="497" y="203"/>
                </a:moveTo>
                <a:cubicBezTo>
                  <a:pt x="659" y="203"/>
                  <a:pt x="790" y="335"/>
                  <a:pt x="790" y="497"/>
                </a:cubicBezTo>
                <a:cubicBezTo>
                  <a:pt x="790" y="658"/>
                  <a:pt x="658" y="790"/>
                  <a:pt x="497" y="790"/>
                </a:cubicBezTo>
                <a:cubicBezTo>
                  <a:pt x="336" y="790"/>
                  <a:pt x="204" y="658"/>
                  <a:pt x="204" y="497"/>
                </a:cubicBezTo>
                <a:cubicBezTo>
                  <a:pt x="204" y="335"/>
                  <a:pt x="336" y="203"/>
                  <a:pt x="497" y="203"/>
                </a:cubicBezTo>
                <a:close/>
                <a:moveTo>
                  <a:pt x="497" y="1"/>
                </a:moveTo>
                <a:cubicBezTo>
                  <a:pt x="224" y="1"/>
                  <a:pt x="1" y="223"/>
                  <a:pt x="1" y="497"/>
                </a:cubicBezTo>
                <a:cubicBezTo>
                  <a:pt x="1" y="770"/>
                  <a:pt x="224" y="993"/>
                  <a:pt x="497" y="993"/>
                </a:cubicBezTo>
                <a:cubicBezTo>
                  <a:pt x="772" y="993"/>
                  <a:pt x="993" y="770"/>
                  <a:pt x="993" y="497"/>
                </a:cubicBezTo>
                <a:cubicBezTo>
                  <a:pt x="993" y="223"/>
                  <a:pt x="771" y="1"/>
                  <a:pt x="4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6"/>
          <p:cNvSpPr/>
          <p:nvPr/>
        </p:nvSpPr>
        <p:spPr>
          <a:xfrm>
            <a:off x="3476962" y="2873673"/>
            <a:ext cx="85324" cy="111074"/>
          </a:xfrm>
          <a:custGeom>
            <a:rect b="b" l="l" r="r" t="t"/>
            <a:pathLst>
              <a:path extrusionOk="0" h="1018" w="782">
                <a:moveTo>
                  <a:pt x="1" y="0"/>
                </a:moveTo>
                <a:lnTo>
                  <a:pt x="1" y="1017"/>
                </a:lnTo>
                <a:lnTo>
                  <a:pt x="782" y="1017"/>
                </a:lnTo>
                <a:lnTo>
                  <a:pt x="7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6"/>
          <p:cNvSpPr/>
          <p:nvPr/>
        </p:nvSpPr>
        <p:spPr>
          <a:xfrm>
            <a:off x="4600893" y="2452184"/>
            <a:ext cx="409490" cy="434476"/>
          </a:xfrm>
          <a:custGeom>
            <a:rect b="b" l="l" r="r" t="t"/>
            <a:pathLst>
              <a:path extrusionOk="0" h="3982" w="3753">
                <a:moveTo>
                  <a:pt x="1877" y="1"/>
                </a:moveTo>
                <a:lnTo>
                  <a:pt x="0" y="3982"/>
                </a:lnTo>
                <a:lnTo>
                  <a:pt x="3752" y="3982"/>
                </a:lnTo>
                <a:lnTo>
                  <a:pt x="187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6"/>
          <p:cNvSpPr/>
          <p:nvPr/>
        </p:nvSpPr>
        <p:spPr>
          <a:xfrm>
            <a:off x="4601330" y="2453057"/>
            <a:ext cx="204581" cy="433603"/>
          </a:xfrm>
          <a:custGeom>
            <a:rect b="b" l="l" r="r" t="t"/>
            <a:pathLst>
              <a:path extrusionOk="0" h="3974" w="1875">
                <a:moveTo>
                  <a:pt x="1873" y="1"/>
                </a:moveTo>
                <a:lnTo>
                  <a:pt x="0" y="3974"/>
                </a:lnTo>
                <a:lnTo>
                  <a:pt x="1875" y="3974"/>
                </a:lnTo>
                <a:lnTo>
                  <a:pt x="1875" y="8"/>
                </a:lnTo>
                <a:lnTo>
                  <a:pt x="187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6"/>
          <p:cNvSpPr/>
          <p:nvPr/>
        </p:nvSpPr>
        <p:spPr>
          <a:xfrm>
            <a:off x="4348524" y="2551801"/>
            <a:ext cx="409599" cy="434476"/>
          </a:xfrm>
          <a:custGeom>
            <a:rect b="b" l="l" r="r" t="t"/>
            <a:pathLst>
              <a:path extrusionOk="0" h="3982" w="3754">
                <a:moveTo>
                  <a:pt x="1878" y="0"/>
                </a:moveTo>
                <a:lnTo>
                  <a:pt x="1" y="3981"/>
                </a:lnTo>
                <a:lnTo>
                  <a:pt x="3753" y="3981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6"/>
          <p:cNvSpPr/>
          <p:nvPr/>
        </p:nvSpPr>
        <p:spPr>
          <a:xfrm>
            <a:off x="4349070" y="2552892"/>
            <a:ext cx="204581" cy="433385"/>
          </a:xfrm>
          <a:custGeom>
            <a:rect b="b" l="l" r="r" t="t"/>
            <a:pathLst>
              <a:path extrusionOk="0" h="3972" w="1875">
                <a:moveTo>
                  <a:pt x="1873" y="0"/>
                </a:moveTo>
                <a:lnTo>
                  <a:pt x="0" y="3971"/>
                </a:lnTo>
                <a:lnTo>
                  <a:pt x="1875" y="3971"/>
                </a:lnTo>
                <a:lnTo>
                  <a:pt x="1875" y="7"/>
                </a:lnTo>
                <a:lnTo>
                  <a:pt x="18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6"/>
          <p:cNvSpPr/>
          <p:nvPr/>
        </p:nvSpPr>
        <p:spPr>
          <a:xfrm>
            <a:off x="4866683" y="2551801"/>
            <a:ext cx="409599" cy="434476"/>
          </a:xfrm>
          <a:custGeom>
            <a:rect b="b" l="l" r="r" t="t"/>
            <a:pathLst>
              <a:path extrusionOk="0" h="3982" w="3754">
                <a:moveTo>
                  <a:pt x="1877" y="0"/>
                </a:moveTo>
                <a:lnTo>
                  <a:pt x="1" y="3981"/>
                </a:lnTo>
                <a:lnTo>
                  <a:pt x="3754" y="3981"/>
                </a:lnTo>
                <a:lnTo>
                  <a:pt x="187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6"/>
          <p:cNvSpPr/>
          <p:nvPr/>
        </p:nvSpPr>
        <p:spPr>
          <a:xfrm>
            <a:off x="4867119" y="2552892"/>
            <a:ext cx="204690" cy="433385"/>
          </a:xfrm>
          <a:custGeom>
            <a:rect b="b" l="l" r="r" t="t"/>
            <a:pathLst>
              <a:path extrusionOk="0" h="3972" w="1876">
                <a:moveTo>
                  <a:pt x="1873" y="0"/>
                </a:moveTo>
                <a:lnTo>
                  <a:pt x="1" y="3971"/>
                </a:lnTo>
                <a:lnTo>
                  <a:pt x="1875" y="3971"/>
                </a:lnTo>
                <a:lnTo>
                  <a:pt x="1875" y="7"/>
                </a:lnTo>
                <a:lnTo>
                  <a:pt x="18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6"/>
          <p:cNvSpPr/>
          <p:nvPr/>
        </p:nvSpPr>
        <p:spPr>
          <a:xfrm>
            <a:off x="4431229" y="3424239"/>
            <a:ext cx="130168" cy="218329"/>
          </a:xfrm>
          <a:custGeom>
            <a:rect b="b" l="l" r="r" t="t"/>
            <a:pathLst>
              <a:path extrusionOk="0" h="2001" w="1193">
                <a:moveTo>
                  <a:pt x="596" y="0"/>
                </a:moveTo>
                <a:lnTo>
                  <a:pt x="0" y="2001"/>
                </a:lnTo>
                <a:lnTo>
                  <a:pt x="1192" y="2001"/>
                </a:lnTo>
                <a:lnTo>
                  <a:pt x="5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4482401" y="3518401"/>
            <a:ext cx="27714" cy="176649"/>
          </a:xfrm>
          <a:custGeom>
            <a:rect b="b" l="l" r="r" t="t"/>
            <a:pathLst>
              <a:path extrusionOk="0" h="1619" w="254">
                <a:moveTo>
                  <a:pt x="127" y="0"/>
                </a:moveTo>
                <a:lnTo>
                  <a:pt x="1" y="1619"/>
                </a:lnTo>
                <a:lnTo>
                  <a:pt x="254" y="1619"/>
                </a:lnTo>
                <a:lnTo>
                  <a:pt x="1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>
            <a:off x="4602530" y="3424239"/>
            <a:ext cx="130277" cy="218329"/>
          </a:xfrm>
          <a:custGeom>
            <a:rect b="b" l="l" r="r" t="t"/>
            <a:pathLst>
              <a:path extrusionOk="0" h="2001" w="1194">
                <a:moveTo>
                  <a:pt x="596" y="0"/>
                </a:moveTo>
                <a:lnTo>
                  <a:pt x="1" y="2001"/>
                </a:lnTo>
                <a:lnTo>
                  <a:pt x="1194" y="2001"/>
                </a:lnTo>
                <a:lnTo>
                  <a:pt x="5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4653811" y="3518401"/>
            <a:ext cx="27714" cy="176649"/>
          </a:xfrm>
          <a:custGeom>
            <a:rect b="b" l="l" r="r" t="t"/>
            <a:pathLst>
              <a:path extrusionOk="0" h="1619" w="254">
                <a:moveTo>
                  <a:pt x="126" y="0"/>
                </a:moveTo>
                <a:lnTo>
                  <a:pt x="0" y="1619"/>
                </a:lnTo>
                <a:lnTo>
                  <a:pt x="253" y="1619"/>
                </a:lnTo>
                <a:lnTo>
                  <a:pt x="1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6"/>
          <p:cNvSpPr/>
          <p:nvPr/>
        </p:nvSpPr>
        <p:spPr>
          <a:xfrm>
            <a:off x="4773940" y="3424239"/>
            <a:ext cx="130277" cy="218329"/>
          </a:xfrm>
          <a:custGeom>
            <a:rect b="b" l="l" r="r" t="t"/>
            <a:pathLst>
              <a:path extrusionOk="0" h="2001" w="1194">
                <a:moveTo>
                  <a:pt x="598" y="0"/>
                </a:moveTo>
                <a:lnTo>
                  <a:pt x="0" y="2001"/>
                </a:lnTo>
                <a:lnTo>
                  <a:pt x="1193" y="2001"/>
                </a:lnTo>
                <a:lnTo>
                  <a:pt x="5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6"/>
          <p:cNvSpPr/>
          <p:nvPr/>
        </p:nvSpPr>
        <p:spPr>
          <a:xfrm>
            <a:off x="4825112" y="3518401"/>
            <a:ext cx="27823" cy="176649"/>
          </a:xfrm>
          <a:custGeom>
            <a:rect b="b" l="l" r="r" t="t"/>
            <a:pathLst>
              <a:path extrusionOk="0" h="1619" w="255">
                <a:moveTo>
                  <a:pt x="129" y="0"/>
                </a:moveTo>
                <a:lnTo>
                  <a:pt x="1" y="1619"/>
                </a:lnTo>
                <a:lnTo>
                  <a:pt x="255" y="1619"/>
                </a:lnTo>
                <a:lnTo>
                  <a:pt x="1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6"/>
          <p:cNvSpPr/>
          <p:nvPr/>
        </p:nvSpPr>
        <p:spPr>
          <a:xfrm>
            <a:off x="4945241" y="3424239"/>
            <a:ext cx="130277" cy="218329"/>
          </a:xfrm>
          <a:custGeom>
            <a:rect b="b" l="l" r="r" t="t"/>
            <a:pathLst>
              <a:path extrusionOk="0" h="2001" w="1194">
                <a:moveTo>
                  <a:pt x="598" y="0"/>
                </a:moveTo>
                <a:lnTo>
                  <a:pt x="1" y="2001"/>
                </a:lnTo>
                <a:lnTo>
                  <a:pt x="1194" y="2001"/>
                </a:lnTo>
                <a:lnTo>
                  <a:pt x="5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6"/>
          <p:cNvSpPr/>
          <p:nvPr/>
        </p:nvSpPr>
        <p:spPr>
          <a:xfrm>
            <a:off x="4996631" y="3518401"/>
            <a:ext cx="27714" cy="176649"/>
          </a:xfrm>
          <a:custGeom>
            <a:rect b="b" l="l" r="r" t="t"/>
            <a:pathLst>
              <a:path extrusionOk="0" h="1619" w="254">
                <a:moveTo>
                  <a:pt x="127" y="0"/>
                </a:moveTo>
                <a:lnTo>
                  <a:pt x="1" y="1619"/>
                </a:lnTo>
                <a:lnTo>
                  <a:pt x="253" y="1619"/>
                </a:lnTo>
                <a:lnTo>
                  <a:pt x="1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6"/>
          <p:cNvSpPr/>
          <p:nvPr/>
        </p:nvSpPr>
        <p:spPr>
          <a:xfrm>
            <a:off x="5116760" y="3424239"/>
            <a:ext cx="130277" cy="218329"/>
          </a:xfrm>
          <a:custGeom>
            <a:rect b="b" l="l" r="r" t="t"/>
            <a:pathLst>
              <a:path extrusionOk="0" h="2001" w="1194">
                <a:moveTo>
                  <a:pt x="597" y="0"/>
                </a:moveTo>
                <a:lnTo>
                  <a:pt x="1" y="2001"/>
                </a:lnTo>
                <a:lnTo>
                  <a:pt x="1194" y="2001"/>
                </a:lnTo>
                <a:lnTo>
                  <a:pt x="597" y="0"/>
                </a:lnTo>
                <a:close/>
              </a:path>
            </a:pathLst>
          </a:custGeom>
          <a:solidFill>
            <a:srgbClr val="B3DC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6"/>
          <p:cNvSpPr/>
          <p:nvPr/>
        </p:nvSpPr>
        <p:spPr>
          <a:xfrm>
            <a:off x="5168042" y="3518401"/>
            <a:ext cx="27605" cy="176649"/>
          </a:xfrm>
          <a:custGeom>
            <a:rect b="b" l="l" r="r" t="t"/>
            <a:pathLst>
              <a:path extrusionOk="0" h="1619" w="253">
                <a:moveTo>
                  <a:pt x="127" y="0"/>
                </a:moveTo>
                <a:lnTo>
                  <a:pt x="0" y="1619"/>
                </a:lnTo>
                <a:lnTo>
                  <a:pt x="253" y="1619"/>
                </a:lnTo>
                <a:lnTo>
                  <a:pt x="1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6"/>
          <p:cNvSpPr/>
          <p:nvPr/>
        </p:nvSpPr>
        <p:spPr>
          <a:xfrm>
            <a:off x="3730204" y="2708591"/>
            <a:ext cx="130277" cy="218329"/>
          </a:xfrm>
          <a:custGeom>
            <a:rect b="b" l="l" r="r" t="t"/>
            <a:pathLst>
              <a:path extrusionOk="0" h="2001" w="1194">
                <a:moveTo>
                  <a:pt x="598" y="1"/>
                </a:moveTo>
                <a:lnTo>
                  <a:pt x="1" y="2000"/>
                </a:lnTo>
                <a:lnTo>
                  <a:pt x="1194" y="2000"/>
                </a:lnTo>
                <a:lnTo>
                  <a:pt x="5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6"/>
          <p:cNvSpPr/>
          <p:nvPr/>
        </p:nvSpPr>
        <p:spPr>
          <a:xfrm>
            <a:off x="3781594" y="2802752"/>
            <a:ext cx="27714" cy="176758"/>
          </a:xfrm>
          <a:custGeom>
            <a:rect b="b" l="l" r="r" t="t"/>
            <a:pathLst>
              <a:path extrusionOk="0" h="1620" w="254">
                <a:moveTo>
                  <a:pt x="127" y="0"/>
                </a:moveTo>
                <a:lnTo>
                  <a:pt x="0" y="1619"/>
                </a:lnTo>
                <a:lnTo>
                  <a:pt x="254" y="1619"/>
                </a:lnTo>
                <a:lnTo>
                  <a:pt x="1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6"/>
          <p:cNvSpPr/>
          <p:nvPr/>
        </p:nvSpPr>
        <p:spPr>
          <a:xfrm>
            <a:off x="6005998" y="3831654"/>
            <a:ext cx="130277" cy="218220"/>
          </a:xfrm>
          <a:custGeom>
            <a:rect b="b" l="l" r="r" t="t"/>
            <a:pathLst>
              <a:path extrusionOk="0" h="2000" w="1194">
                <a:moveTo>
                  <a:pt x="597" y="0"/>
                </a:moveTo>
                <a:lnTo>
                  <a:pt x="0" y="1999"/>
                </a:lnTo>
                <a:lnTo>
                  <a:pt x="1193" y="1999"/>
                </a:lnTo>
                <a:lnTo>
                  <a:pt x="5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6"/>
          <p:cNvSpPr/>
          <p:nvPr/>
        </p:nvSpPr>
        <p:spPr>
          <a:xfrm>
            <a:off x="6057170" y="3925597"/>
            <a:ext cx="27714" cy="176867"/>
          </a:xfrm>
          <a:custGeom>
            <a:rect b="b" l="l" r="r" t="t"/>
            <a:pathLst>
              <a:path extrusionOk="0" h="1621" w="254">
                <a:moveTo>
                  <a:pt x="128" y="1"/>
                </a:moveTo>
                <a:lnTo>
                  <a:pt x="1" y="1620"/>
                </a:lnTo>
                <a:lnTo>
                  <a:pt x="254" y="1620"/>
                </a:lnTo>
                <a:lnTo>
                  <a:pt x="1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6"/>
          <p:cNvSpPr/>
          <p:nvPr/>
        </p:nvSpPr>
        <p:spPr>
          <a:xfrm>
            <a:off x="3469870" y="1611059"/>
            <a:ext cx="130277" cy="218438"/>
          </a:xfrm>
          <a:custGeom>
            <a:rect b="b" l="l" r="r" t="t"/>
            <a:pathLst>
              <a:path extrusionOk="0" h="2002" w="1194">
                <a:moveTo>
                  <a:pt x="597" y="1"/>
                </a:moveTo>
                <a:lnTo>
                  <a:pt x="0" y="2001"/>
                </a:lnTo>
                <a:lnTo>
                  <a:pt x="1194" y="2001"/>
                </a:lnTo>
                <a:lnTo>
                  <a:pt x="5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6"/>
          <p:cNvSpPr/>
          <p:nvPr/>
        </p:nvSpPr>
        <p:spPr>
          <a:xfrm>
            <a:off x="3521260" y="1705112"/>
            <a:ext cx="27605" cy="176867"/>
          </a:xfrm>
          <a:custGeom>
            <a:rect b="b" l="l" r="r" t="t"/>
            <a:pathLst>
              <a:path extrusionOk="0" h="1621" w="253">
                <a:moveTo>
                  <a:pt x="126" y="0"/>
                </a:moveTo>
                <a:lnTo>
                  <a:pt x="0" y="1620"/>
                </a:lnTo>
                <a:lnTo>
                  <a:pt x="253" y="1620"/>
                </a:lnTo>
                <a:lnTo>
                  <a:pt x="1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6"/>
          <p:cNvSpPr/>
          <p:nvPr/>
        </p:nvSpPr>
        <p:spPr>
          <a:xfrm>
            <a:off x="4996631" y="1292023"/>
            <a:ext cx="130277" cy="218220"/>
          </a:xfrm>
          <a:custGeom>
            <a:rect b="b" l="l" r="r" t="t"/>
            <a:pathLst>
              <a:path extrusionOk="0" h="2000" w="1194">
                <a:moveTo>
                  <a:pt x="596" y="1"/>
                </a:moveTo>
                <a:lnTo>
                  <a:pt x="1" y="2000"/>
                </a:lnTo>
                <a:lnTo>
                  <a:pt x="1194" y="2000"/>
                </a:lnTo>
                <a:lnTo>
                  <a:pt x="59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6"/>
          <p:cNvSpPr/>
          <p:nvPr/>
        </p:nvSpPr>
        <p:spPr>
          <a:xfrm>
            <a:off x="5047913" y="1386185"/>
            <a:ext cx="27605" cy="176649"/>
          </a:xfrm>
          <a:custGeom>
            <a:rect b="b" l="l" r="r" t="t"/>
            <a:pathLst>
              <a:path extrusionOk="0" h="1619" w="253">
                <a:moveTo>
                  <a:pt x="126" y="0"/>
                </a:moveTo>
                <a:lnTo>
                  <a:pt x="0" y="1619"/>
                </a:lnTo>
                <a:lnTo>
                  <a:pt x="253" y="1619"/>
                </a:lnTo>
                <a:lnTo>
                  <a:pt x="1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6"/>
          <p:cNvSpPr/>
          <p:nvPr/>
        </p:nvSpPr>
        <p:spPr>
          <a:xfrm>
            <a:off x="5163241" y="1292023"/>
            <a:ext cx="130386" cy="218220"/>
          </a:xfrm>
          <a:custGeom>
            <a:rect b="b" l="l" r="r" t="t"/>
            <a:pathLst>
              <a:path extrusionOk="0" h="2000" w="1195">
                <a:moveTo>
                  <a:pt x="598" y="1"/>
                </a:moveTo>
                <a:lnTo>
                  <a:pt x="0" y="2000"/>
                </a:lnTo>
                <a:lnTo>
                  <a:pt x="1194" y="2000"/>
                </a:lnTo>
                <a:lnTo>
                  <a:pt x="5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6"/>
          <p:cNvSpPr/>
          <p:nvPr/>
        </p:nvSpPr>
        <p:spPr>
          <a:xfrm>
            <a:off x="5214522" y="1386185"/>
            <a:ext cx="27823" cy="176649"/>
          </a:xfrm>
          <a:custGeom>
            <a:rect b="b" l="l" r="r" t="t"/>
            <a:pathLst>
              <a:path extrusionOk="0" h="1619" w="255">
                <a:moveTo>
                  <a:pt x="128" y="0"/>
                </a:moveTo>
                <a:lnTo>
                  <a:pt x="1" y="1619"/>
                </a:lnTo>
                <a:lnTo>
                  <a:pt x="255" y="1619"/>
                </a:lnTo>
                <a:lnTo>
                  <a:pt x="1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6"/>
          <p:cNvSpPr/>
          <p:nvPr/>
        </p:nvSpPr>
        <p:spPr>
          <a:xfrm>
            <a:off x="5329959" y="1292023"/>
            <a:ext cx="130277" cy="218220"/>
          </a:xfrm>
          <a:custGeom>
            <a:rect b="b" l="l" r="r" t="t"/>
            <a:pathLst>
              <a:path extrusionOk="0" h="2000" w="1194">
                <a:moveTo>
                  <a:pt x="597" y="1"/>
                </a:moveTo>
                <a:lnTo>
                  <a:pt x="1" y="2000"/>
                </a:lnTo>
                <a:lnTo>
                  <a:pt x="1194" y="2000"/>
                </a:lnTo>
                <a:lnTo>
                  <a:pt x="5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6"/>
          <p:cNvSpPr/>
          <p:nvPr/>
        </p:nvSpPr>
        <p:spPr>
          <a:xfrm>
            <a:off x="5381240" y="1386185"/>
            <a:ext cx="27714" cy="176649"/>
          </a:xfrm>
          <a:custGeom>
            <a:rect b="b" l="l" r="r" t="t"/>
            <a:pathLst>
              <a:path extrusionOk="0" h="1619" w="254">
                <a:moveTo>
                  <a:pt x="127" y="0"/>
                </a:moveTo>
                <a:lnTo>
                  <a:pt x="0" y="1619"/>
                </a:lnTo>
                <a:lnTo>
                  <a:pt x="253" y="1619"/>
                </a:lnTo>
                <a:lnTo>
                  <a:pt x="1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6"/>
          <p:cNvSpPr/>
          <p:nvPr/>
        </p:nvSpPr>
        <p:spPr>
          <a:xfrm>
            <a:off x="4794016" y="4174367"/>
            <a:ext cx="1441889" cy="270375"/>
          </a:xfrm>
          <a:custGeom>
            <a:rect b="b" l="l" r="r" t="t"/>
            <a:pathLst>
              <a:path extrusionOk="0" h="2478" w="13215">
                <a:moveTo>
                  <a:pt x="27" y="0"/>
                </a:moveTo>
                <a:cubicBezTo>
                  <a:pt x="12" y="0"/>
                  <a:pt x="1" y="12"/>
                  <a:pt x="1" y="27"/>
                </a:cubicBezTo>
                <a:lnTo>
                  <a:pt x="1" y="2451"/>
                </a:lnTo>
                <a:cubicBezTo>
                  <a:pt x="1" y="2466"/>
                  <a:pt x="12" y="2477"/>
                  <a:pt x="27" y="2477"/>
                </a:cubicBezTo>
                <a:lnTo>
                  <a:pt x="13188" y="2477"/>
                </a:lnTo>
                <a:cubicBezTo>
                  <a:pt x="13202" y="2477"/>
                  <a:pt x="13215" y="2465"/>
                  <a:pt x="13215" y="2451"/>
                </a:cubicBezTo>
                <a:lnTo>
                  <a:pt x="13215" y="27"/>
                </a:lnTo>
                <a:cubicBezTo>
                  <a:pt x="13215" y="12"/>
                  <a:pt x="13204" y="0"/>
                  <a:pt x="131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6"/>
          <p:cNvSpPr/>
          <p:nvPr/>
        </p:nvSpPr>
        <p:spPr>
          <a:xfrm>
            <a:off x="3158364" y="3047703"/>
            <a:ext cx="31642" cy="135406"/>
          </a:xfrm>
          <a:custGeom>
            <a:rect b="b" l="l" r="r" t="t"/>
            <a:pathLst>
              <a:path extrusionOk="0" h="1241" w="290">
                <a:moveTo>
                  <a:pt x="1" y="0"/>
                </a:moveTo>
                <a:lnTo>
                  <a:pt x="1" y="1240"/>
                </a:lnTo>
                <a:lnTo>
                  <a:pt x="289" y="1240"/>
                </a:lnTo>
                <a:lnTo>
                  <a:pt x="2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6"/>
          <p:cNvSpPr/>
          <p:nvPr/>
        </p:nvSpPr>
        <p:spPr>
          <a:xfrm>
            <a:off x="3077187" y="3047703"/>
            <a:ext cx="31751" cy="135406"/>
          </a:xfrm>
          <a:custGeom>
            <a:rect b="b" l="l" r="r" t="t"/>
            <a:pathLst>
              <a:path extrusionOk="0" h="1241" w="291">
                <a:moveTo>
                  <a:pt x="1" y="0"/>
                </a:moveTo>
                <a:lnTo>
                  <a:pt x="1" y="1240"/>
                </a:lnTo>
                <a:lnTo>
                  <a:pt x="290" y="1240"/>
                </a:lnTo>
                <a:lnTo>
                  <a:pt x="2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6"/>
          <p:cNvSpPr/>
          <p:nvPr/>
        </p:nvSpPr>
        <p:spPr>
          <a:xfrm>
            <a:off x="3005175" y="3047703"/>
            <a:ext cx="31751" cy="135406"/>
          </a:xfrm>
          <a:custGeom>
            <a:rect b="b" l="l" r="r" t="t"/>
            <a:pathLst>
              <a:path extrusionOk="0" h="1241" w="291">
                <a:moveTo>
                  <a:pt x="1" y="0"/>
                </a:moveTo>
                <a:lnTo>
                  <a:pt x="1" y="1240"/>
                </a:lnTo>
                <a:lnTo>
                  <a:pt x="291" y="1240"/>
                </a:lnTo>
                <a:lnTo>
                  <a:pt x="2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6"/>
          <p:cNvSpPr/>
          <p:nvPr/>
        </p:nvSpPr>
        <p:spPr>
          <a:xfrm>
            <a:off x="2928690" y="3047703"/>
            <a:ext cx="31533" cy="135406"/>
          </a:xfrm>
          <a:custGeom>
            <a:rect b="b" l="l" r="r" t="t"/>
            <a:pathLst>
              <a:path extrusionOk="0" h="1241" w="289">
                <a:moveTo>
                  <a:pt x="0" y="0"/>
                </a:moveTo>
                <a:lnTo>
                  <a:pt x="0" y="1240"/>
                </a:lnTo>
                <a:lnTo>
                  <a:pt x="289" y="1240"/>
                </a:lnTo>
                <a:lnTo>
                  <a:pt x="2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6"/>
          <p:cNvSpPr/>
          <p:nvPr/>
        </p:nvSpPr>
        <p:spPr>
          <a:xfrm>
            <a:off x="2942110" y="3097457"/>
            <a:ext cx="225421" cy="40698"/>
          </a:xfrm>
          <a:custGeom>
            <a:rect b="b" l="l" r="r" t="t"/>
            <a:pathLst>
              <a:path extrusionOk="0" h="373" w="2066">
                <a:moveTo>
                  <a:pt x="1" y="1"/>
                </a:moveTo>
                <a:lnTo>
                  <a:pt x="1" y="372"/>
                </a:lnTo>
                <a:lnTo>
                  <a:pt x="2066" y="372"/>
                </a:lnTo>
                <a:lnTo>
                  <a:pt x="20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6"/>
          <p:cNvSpPr/>
          <p:nvPr/>
        </p:nvSpPr>
        <p:spPr>
          <a:xfrm>
            <a:off x="4978192" y="4264273"/>
            <a:ext cx="180904" cy="27278"/>
          </a:xfrm>
          <a:custGeom>
            <a:rect b="b" l="l" r="r" t="t"/>
            <a:pathLst>
              <a:path extrusionOk="0" h="250" w="1658">
                <a:moveTo>
                  <a:pt x="84" y="1"/>
                </a:moveTo>
                <a:cubicBezTo>
                  <a:pt x="38" y="1"/>
                  <a:pt x="1" y="38"/>
                  <a:pt x="1" y="84"/>
                </a:cubicBezTo>
                <a:cubicBezTo>
                  <a:pt x="1" y="130"/>
                  <a:pt x="38" y="168"/>
                  <a:pt x="84" y="168"/>
                </a:cubicBezTo>
                <a:cubicBezTo>
                  <a:pt x="138" y="168"/>
                  <a:pt x="159" y="179"/>
                  <a:pt x="192" y="198"/>
                </a:cubicBezTo>
                <a:cubicBezTo>
                  <a:pt x="235" y="221"/>
                  <a:pt x="286" y="250"/>
                  <a:pt x="381" y="250"/>
                </a:cubicBezTo>
                <a:cubicBezTo>
                  <a:pt x="478" y="250"/>
                  <a:pt x="530" y="221"/>
                  <a:pt x="571" y="198"/>
                </a:cubicBezTo>
                <a:cubicBezTo>
                  <a:pt x="604" y="180"/>
                  <a:pt x="627" y="168"/>
                  <a:pt x="680" y="168"/>
                </a:cubicBezTo>
                <a:cubicBezTo>
                  <a:pt x="733" y="168"/>
                  <a:pt x="755" y="179"/>
                  <a:pt x="789" y="198"/>
                </a:cubicBezTo>
                <a:cubicBezTo>
                  <a:pt x="831" y="221"/>
                  <a:pt x="882" y="250"/>
                  <a:pt x="978" y="250"/>
                </a:cubicBezTo>
                <a:cubicBezTo>
                  <a:pt x="1074" y="250"/>
                  <a:pt x="1126" y="221"/>
                  <a:pt x="1167" y="198"/>
                </a:cubicBezTo>
                <a:cubicBezTo>
                  <a:pt x="1200" y="180"/>
                  <a:pt x="1223" y="168"/>
                  <a:pt x="1276" y="168"/>
                </a:cubicBezTo>
                <a:cubicBezTo>
                  <a:pt x="1328" y="168"/>
                  <a:pt x="1351" y="179"/>
                  <a:pt x="1384" y="198"/>
                </a:cubicBezTo>
                <a:cubicBezTo>
                  <a:pt x="1427" y="221"/>
                  <a:pt x="1478" y="250"/>
                  <a:pt x="1573" y="250"/>
                </a:cubicBezTo>
                <a:cubicBezTo>
                  <a:pt x="1619" y="250"/>
                  <a:pt x="1657" y="212"/>
                  <a:pt x="1657" y="166"/>
                </a:cubicBezTo>
                <a:cubicBezTo>
                  <a:pt x="1657" y="120"/>
                  <a:pt x="1619" y="83"/>
                  <a:pt x="1573" y="83"/>
                </a:cubicBezTo>
                <a:cubicBezTo>
                  <a:pt x="1521" y="83"/>
                  <a:pt x="1499" y="72"/>
                  <a:pt x="1465" y="52"/>
                </a:cubicBezTo>
                <a:cubicBezTo>
                  <a:pt x="1423" y="30"/>
                  <a:pt x="1372" y="1"/>
                  <a:pt x="1276" y="1"/>
                </a:cubicBezTo>
                <a:cubicBezTo>
                  <a:pt x="1179" y="1"/>
                  <a:pt x="1127" y="30"/>
                  <a:pt x="1086" y="52"/>
                </a:cubicBezTo>
                <a:cubicBezTo>
                  <a:pt x="1054" y="71"/>
                  <a:pt x="1030" y="83"/>
                  <a:pt x="978" y="83"/>
                </a:cubicBezTo>
                <a:cubicBezTo>
                  <a:pt x="924" y="83"/>
                  <a:pt x="902" y="72"/>
                  <a:pt x="869" y="52"/>
                </a:cubicBezTo>
                <a:cubicBezTo>
                  <a:pt x="826" y="30"/>
                  <a:pt x="775" y="1"/>
                  <a:pt x="680" y="1"/>
                </a:cubicBezTo>
                <a:cubicBezTo>
                  <a:pt x="584" y="1"/>
                  <a:pt x="532" y="30"/>
                  <a:pt x="491" y="52"/>
                </a:cubicBezTo>
                <a:cubicBezTo>
                  <a:pt x="457" y="71"/>
                  <a:pt x="435" y="83"/>
                  <a:pt x="381" y="83"/>
                </a:cubicBezTo>
                <a:cubicBezTo>
                  <a:pt x="328" y="83"/>
                  <a:pt x="307" y="72"/>
                  <a:pt x="273" y="52"/>
                </a:cubicBezTo>
                <a:cubicBezTo>
                  <a:pt x="231" y="30"/>
                  <a:pt x="180" y="1"/>
                  <a:pt x="84" y="1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6"/>
          <p:cNvSpPr/>
          <p:nvPr/>
        </p:nvSpPr>
        <p:spPr>
          <a:xfrm>
            <a:off x="5289152" y="4322865"/>
            <a:ext cx="180795" cy="27059"/>
          </a:xfrm>
          <a:custGeom>
            <a:rect b="b" l="l" r="r" t="t"/>
            <a:pathLst>
              <a:path extrusionOk="0" h="248" w="1657">
                <a:moveTo>
                  <a:pt x="83" y="0"/>
                </a:moveTo>
                <a:cubicBezTo>
                  <a:pt x="37" y="0"/>
                  <a:pt x="0" y="37"/>
                  <a:pt x="0" y="83"/>
                </a:cubicBezTo>
                <a:cubicBezTo>
                  <a:pt x="0" y="129"/>
                  <a:pt x="37" y="166"/>
                  <a:pt x="83" y="166"/>
                </a:cubicBezTo>
                <a:cubicBezTo>
                  <a:pt x="137" y="166"/>
                  <a:pt x="159" y="178"/>
                  <a:pt x="192" y="197"/>
                </a:cubicBezTo>
                <a:cubicBezTo>
                  <a:pt x="235" y="220"/>
                  <a:pt x="286" y="248"/>
                  <a:pt x="381" y="248"/>
                </a:cubicBezTo>
                <a:cubicBezTo>
                  <a:pt x="477" y="248"/>
                  <a:pt x="529" y="220"/>
                  <a:pt x="570" y="197"/>
                </a:cubicBezTo>
                <a:cubicBezTo>
                  <a:pt x="604" y="179"/>
                  <a:pt x="627" y="166"/>
                  <a:pt x="680" y="166"/>
                </a:cubicBezTo>
                <a:cubicBezTo>
                  <a:pt x="733" y="166"/>
                  <a:pt x="754" y="178"/>
                  <a:pt x="788" y="197"/>
                </a:cubicBezTo>
                <a:cubicBezTo>
                  <a:pt x="830" y="220"/>
                  <a:pt x="881" y="248"/>
                  <a:pt x="977" y="248"/>
                </a:cubicBezTo>
                <a:cubicBezTo>
                  <a:pt x="1074" y="248"/>
                  <a:pt x="1126" y="220"/>
                  <a:pt x="1167" y="197"/>
                </a:cubicBezTo>
                <a:cubicBezTo>
                  <a:pt x="1200" y="179"/>
                  <a:pt x="1223" y="166"/>
                  <a:pt x="1275" y="166"/>
                </a:cubicBezTo>
                <a:cubicBezTo>
                  <a:pt x="1327" y="166"/>
                  <a:pt x="1351" y="178"/>
                  <a:pt x="1384" y="197"/>
                </a:cubicBezTo>
                <a:cubicBezTo>
                  <a:pt x="1427" y="220"/>
                  <a:pt x="1478" y="248"/>
                  <a:pt x="1573" y="248"/>
                </a:cubicBezTo>
                <a:cubicBezTo>
                  <a:pt x="1619" y="248"/>
                  <a:pt x="1657" y="211"/>
                  <a:pt x="1657" y="165"/>
                </a:cubicBezTo>
                <a:cubicBezTo>
                  <a:pt x="1657" y="119"/>
                  <a:pt x="1619" y="82"/>
                  <a:pt x="1573" y="82"/>
                </a:cubicBezTo>
                <a:cubicBezTo>
                  <a:pt x="1521" y="82"/>
                  <a:pt x="1498" y="71"/>
                  <a:pt x="1465" y="51"/>
                </a:cubicBezTo>
                <a:cubicBezTo>
                  <a:pt x="1423" y="28"/>
                  <a:pt x="1371" y="0"/>
                  <a:pt x="1275" y="0"/>
                </a:cubicBezTo>
                <a:cubicBezTo>
                  <a:pt x="1179" y="0"/>
                  <a:pt x="1127" y="28"/>
                  <a:pt x="1086" y="51"/>
                </a:cubicBezTo>
                <a:cubicBezTo>
                  <a:pt x="1053" y="69"/>
                  <a:pt x="1030" y="82"/>
                  <a:pt x="977" y="82"/>
                </a:cubicBezTo>
                <a:cubicBezTo>
                  <a:pt x="923" y="82"/>
                  <a:pt x="902" y="71"/>
                  <a:pt x="869" y="51"/>
                </a:cubicBezTo>
                <a:cubicBezTo>
                  <a:pt x="826" y="28"/>
                  <a:pt x="775" y="0"/>
                  <a:pt x="680" y="0"/>
                </a:cubicBezTo>
                <a:cubicBezTo>
                  <a:pt x="584" y="0"/>
                  <a:pt x="531" y="28"/>
                  <a:pt x="490" y="51"/>
                </a:cubicBezTo>
                <a:cubicBezTo>
                  <a:pt x="457" y="69"/>
                  <a:pt x="434" y="82"/>
                  <a:pt x="381" y="82"/>
                </a:cubicBezTo>
                <a:cubicBezTo>
                  <a:pt x="328" y="82"/>
                  <a:pt x="306" y="71"/>
                  <a:pt x="273" y="51"/>
                </a:cubicBezTo>
                <a:cubicBezTo>
                  <a:pt x="231" y="28"/>
                  <a:pt x="179" y="0"/>
                  <a:pt x="83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6"/>
          <p:cNvSpPr/>
          <p:nvPr/>
        </p:nvSpPr>
        <p:spPr>
          <a:xfrm>
            <a:off x="2937091" y="1326502"/>
            <a:ext cx="180904" cy="27277"/>
          </a:xfrm>
          <a:custGeom>
            <a:rect b="b" l="l" r="r" t="t"/>
            <a:pathLst>
              <a:path extrusionOk="0" h="250" w="1658">
                <a:moveTo>
                  <a:pt x="85" y="1"/>
                </a:moveTo>
                <a:cubicBezTo>
                  <a:pt x="39" y="1"/>
                  <a:pt x="1" y="38"/>
                  <a:pt x="1" y="84"/>
                </a:cubicBezTo>
                <a:cubicBezTo>
                  <a:pt x="1" y="130"/>
                  <a:pt x="39" y="168"/>
                  <a:pt x="85" y="168"/>
                </a:cubicBezTo>
                <a:cubicBezTo>
                  <a:pt x="138" y="168"/>
                  <a:pt x="159" y="179"/>
                  <a:pt x="193" y="198"/>
                </a:cubicBezTo>
                <a:cubicBezTo>
                  <a:pt x="235" y="221"/>
                  <a:pt x="286" y="249"/>
                  <a:pt x="382" y="249"/>
                </a:cubicBezTo>
                <a:cubicBezTo>
                  <a:pt x="479" y="249"/>
                  <a:pt x="531" y="221"/>
                  <a:pt x="572" y="198"/>
                </a:cubicBezTo>
                <a:cubicBezTo>
                  <a:pt x="605" y="180"/>
                  <a:pt x="628" y="168"/>
                  <a:pt x="680" y="168"/>
                </a:cubicBezTo>
                <a:cubicBezTo>
                  <a:pt x="734" y="168"/>
                  <a:pt x="756" y="179"/>
                  <a:pt x="789" y="198"/>
                </a:cubicBezTo>
                <a:cubicBezTo>
                  <a:pt x="832" y="221"/>
                  <a:pt x="883" y="249"/>
                  <a:pt x="978" y="249"/>
                </a:cubicBezTo>
                <a:cubicBezTo>
                  <a:pt x="1074" y="249"/>
                  <a:pt x="1126" y="221"/>
                  <a:pt x="1167" y="198"/>
                </a:cubicBezTo>
                <a:cubicBezTo>
                  <a:pt x="1201" y="180"/>
                  <a:pt x="1224" y="168"/>
                  <a:pt x="1277" y="168"/>
                </a:cubicBezTo>
                <a:cubicBezTo>
                  <a:pt x="1329" y="168"/>
                  <a:pt x="1351" y="179"/>
                  <a:pt x="1385" y="198"/>
                </a:cubicBezTo>
                <a:cubicBezTo>
                  <a:pt x="1427" y="221"/>
                  <a:pt x="1478" y="249"/>
                  <a:pt x="1574" y="249"/>
                </a:cubicBezTo>
                <a:cubicBezTo>
                  <a:pt x="1621" y="249"/>
                  <a:pt x="1657" y="212"/>
                  <a:pt x="1657" y="166"/>
                </a:cubicBezTo>
                <a:cubicBezTo>
                  <a:pt x="1657" y="119"/>
                  <a:pt x="1621" y="83"/>
                  <a:pt x="1574" y="83"/>
                </a:cubicBezTo>
                <a:cubicBezTo>
                  <a:pt x="1522" y="83"/>
                  <a:pt x="1499" y="71"/>
                  <a:pt x="1466" y="52"/>
                </a:cubicBezTo>
                <a:cubicBezTo>
                  <a:pt x="1423" y="29"/>
                  <a:pt x="1372" y="1"/>
                  <a:pt x="1277" y="1"/>
                </a:cubicBezTo>
                <a:cubicBezTo>
                  <a:pt x="1181" y="1"/>
                  <a:pt x="1128" y="29"/>
                  <a:pt x="1087" y="52"/>
                </a:cubicBezTo>
                <a:cubicBezTo>
                  <a:pt x="1054" y="70"/>
                  <a:pt x="1031" y="83"/>
                  <a:pt x="978" y="83"/>
                </a:cubicBezTo>
                <a:cubicBezTo>
                  <a:pt x="925" y="83"/>
                  <a:pt x="903" y="71"/>
                  <a:pt x="870" y="52"/>
                </a:cubicBezTo>
                <a:cubicBezTo>
                  <a:pt x="828" y="29"/>
                  <a:pt x="776" y="1"/>
                  <a:pt x="680" y="1"/>
                </a:cubicBezTo>
                <a:cubicBezTo>
                  <a:pt x="584" y="1"/>
                  <a:pt x="532" y="29"/>
                  <a:pt x="491" y="52"/>
                </a:cubicBezTo>
                <a:cubicBezTo>
                  <a:pt x="458" y="70"/>
                  <a:pt x="435" y="83"/>
                  <a:pt x="382" y="83"/>
                </a:cubicBezTo>
                <a:cubicBezTo>
                  <a:pt x="328" y="83"/>
                  <a:pt x="307" y="71"/>
                  <a:pt x="274" y="52"/>
                </a:cubicBezTo>
                <a:cubicBezTo>
                  <a:pt x="231" y="29"/>
                  <a:pt x="180" y="1"/>
                  <a:pt x="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6"/>
          <p:cNvSpPr/>
          <p:nvPr/>
        </p:nvSpPr>
        <p:spPr>
          <a:xfrm>
            <a:off x="3018268" y="1605931"/>
            <a:ext cx="180795" cy="27168"/>
          </a:xfrm>
          <a:custGeom>
            <a:rect b="b" l="l" r="r" t="t"/>
            <a:pathLst>
              <a:path extrusionOk="0" h="249" w="1657">
                <a:moveTo>
                  <a:pt x="84" y="1"/>
                </a:moveTo>
                <a:cubicBezTo>
                  <a:pt x="38" y="1"/>
                  <a:pt x="1" y="38"/>
                  <a:pt x="1" y="84"/>
                </a:cubicBezTo>
                <a:cubicBezTo>
                  <a:pt x="1" y="130"/>
                  <a:pt x="38" y="167"/>
                  <a:pt x="84" y="167"/>
                </a:cubicBezTo>
                <a:cubicBezTo>
                  <a:pt x="137" y="167"/>
                  <a:pt x="159" y="178"/>
                  <a:pt x="192" y="197"/>
                </a:cubicBezTo>
                <a:cubicBezTo>
                  <a:pt x="234" y="221"/>
                  <a:pt x="285" y="248"/>
                  <a:pt x="381" y="248"/>
                </a:cubicBezTo>
                <a:cubicBezTo>
                  <a:pt x="477" y="248"/>
                  <a:pt x="530" y="221"/>
                  <a:pt x="571" y="197"/>
                </a:cubicBezTo>
                <a:cubicBezTo>
                  <a:pt x="604" y="180"/>
                  <a:pt x="627" y="167"/>
                  <a:pt x="679" y="167"/>
                </a:cubicBezTo>
                <a:cubicBezTo>
                  <a:pt x="733" y="167"/>
                  <a:pt x="755" y="178"/>
                  <a:pt x="789" y="197"/>
                </a:cubicBezTo>
                <a:cubicBezTo>
                  <a:pt x="830" y="221"/>
                  <a:pt x="882" y="248"/>
                  <a:pt x="978" y="248"/>
                </a:cubicBezTo>
                <a:cubicBezTo>
                  <a:pt x="1073" y="248"/>
                  <a:pt x="1126" y="221"/>
                  <a:pt x="1167" y="197"/>
                </a:cubicBezTo>
                <a:cubicBezTo>
                  <a:pt x="1200" y="180"/>
                  <a:pt x="1223" y="167"/>
                  <a:pt x="1276" y="167"/>
                </a:cubicBezTo>
                <a:cubicBezTo>
                  <a:pt x="1328" y="167"/>
                  <a:pt x="1351" y="178"/>
                  <a:pt x="1384" y="197"/>
                </a:cubicBezTo>
                <a:cubicBezTo>
                  <a:pt x="1426" y="221"/>
                  <a:pt x="1477" y="248"/>
                  <a:pt x="1573" y="248"/>
                </a:cubicBezTo>
                <a:cubicBezTo>
                  <a:pt x="1619" y="248"/>
                  <a:pt x="1656" y="212"/>
                  <a:pt x="1656" y="166"/>
                </a:cubicBezTo>
                <a:cubicBezTo>
                  <a:pt x="1656" y="119"/>
                  <a:pt x="1619" y="83"/>
                  <a:pt x="1573" y="83"/>
                </a:cubicBezTo>
                <a:cubicBezTo>
                  <a:pt x="1521" y="83"/>
                  <a:pt x="1498" y="70"/>
                  <a:pt x="1465" y="52"/>
                </a:cubicBezTo>
                <a:cubicBezTo>
                  <a:pt x="1423" y="28"/>
                  <a:pt x="1372" y="1"/>
                  <a:pt x="1276" y="1"/>
                </a:cubicBezTo>
                <a:cubicBezTo>
                  <a:pt x="1179" y="1"/>
                  <a:pt x="1127" y="28"/>
                  <a:pt x="1086" y="52"/>
                </a:cubicBezTo>
                <a:cubicBezTo>
                  <a:pt x="1053" y="69"/>
                  <a:pt x="1030" y="83"/>
                  <a:pt x="978" y="83"/>
                </a:cubicBezTo>
                <a:cubicBezTo>
                  <a:pt x="924" y="83"/>
                  <a:pt x="902" y="70"/>
                  <a:pt x="868" y="52"/>
                </a:cubicBezTo>
                <a:cubicBezTo>
                  <a:pt x="826" y="28"/>
                  <a:pt x="775" y="1"/>
                  <a:pt x="679" y="1"/>
                </a:cubicBezTo>
                <a:cubicBezTo>
                  <a:pt x="584" y="1"/>
                  <a:pt x="531" y="28"/>
                  <a:pt x="490" y="52"/>
                </a:cubicBezTo>
                <a:cubicBezTo>
                  <a:pt x="457" y="69"/>
                  <a:pt x="433" y="83"/>
                  <a:pt x="381" y="83"/>
                </a:cubicBezTo>
                <a:cubicBezTo>
                  <a:pt x="328" y="83"/>
                  <a:pt x="306" y="70"/>
                  <a:pt x="273" y="52"/>
                </a:cubicBezTo>
                <a:cubicBezTo>
                  <a:pt x="231" y="28"/>
                  <a:pt x="180" y="1"/>
                  <a:pt x="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6"/>
          <p:cNvSpPr/>
          <p:nvPr/>
        </p:nvSpPr>
        <p:spPr>
          <a:xfrm>
            <a:off x="3248052" y="1385094"/>
            <a:ext cx="180795" cy="27277"/>
          </a:xfrm>
          <a:custGeom>
            <a:rect b="b" l="l" r="r" t="t"/>
            <a:pathLst>
              <a:path extrusionOk="0" h="250" w="1657">
                <a:moveTo>
                  <a:pt x="84" y="1"/>
                </a:moveTo>
                <a:cubicBezTo>
                  <a:pt x="38" y="1"/>
                  <a:pt x="0" y="38"/>
                  <a:pt x="0" y="84"/>
                </a:cubicBezTo>
                <a:cubicBezTo>
                  <a:pt x="0" y="130"/>
                  <a:pt x="38" y="168"/>
                  <a:pt x="84" y="168"/>
                </a:cubicBezTo>
                <a:cubicBezTo>
                  <a:pt x="138" y="168"/>
                  <a:pt x="159" y="179"/>
                  <a:pt x="193" y="198"/>
                </a:cubicBezTo>
                <a:cubicBezTo>
                  <a:pt x="235" y="221"/>
                  <a:pt x="286" y="250"/>
                  <a:pt x="382" y="250"/>
                </a:cubicBezTo>
                <a:cubicBezTo>
                  <a:pt x="478" y="250"/>
                  <a:pt x="530" y="221"/>
                  <a:pt x="571" y="198"/>
                </a:cubicBezTo>
                <a:cubicBezTo>
                  <a:pt x="604" y="180"/>
                  <a:pt x="628" y="168"/>
                  <a:pt x="680" y="168"/>
                </a:cubicBezTo>
                <a:cubicBezTo>
                  <a:pt x="734" y="168"/>
                  <a:pt x="756" y="179"/>
                  <a:pt x="788" y="198"/>
                </a:cubicBezTo>
                <a:cubicBezTo>
                  <a:pt x="831" y="221"/>
                  <a:pt x="882" y="250"/>
                  <a:pt x="978" y="250"/>
                </a:cubicBezTo>
                <a:cubicBezTo>
                  <a:pt x="1074" y="250"/>
                  <a:pt x="1126" y="221"/>
                  <a:pt x="1167" y="198"/>
                </a:cubicBezTo>
                <a:cubicBezTo>
                  <a:pt x="1201" y="180"/>
                  <a:pt x="1223" y="168"/>
                  <a:pt x="1276" y="168"/>
                </a:cubicBezTo>
                <a:cubicBezTo>
                  <a:pt x="1329" y="168"/>
                  <a:pt x="1351" y="179"/>
                  <a:pt x="1385" y="198"/>
                </a:cubicBezTo>
                <a:cubicBezTo>
                  <a:pt x="1427" y="221"/>
                  <a:pt x="1478" y="250"/>
                  <a:pt x="1574" y="250"/>
                </a:cubicBezTo>
                <a:cubicBezTo>
                  <a:pt x="1620" y="250"/>
                  <a:pt x="1657" y="212"/>
                  <a:pt x="1657" y="166"/>
                </a:cubicBezTo>
                <a:cubicBezTo>
                  <a:pt x="1657" y="120"/>
                  <a:pt x="1620" y="83"/>
                  <a:pt x="1574" y="83"/>
                </a:cubicBezTo>
                <a:cubicBezTo>
                  <a:pt x="1522" y="83"/>
                  <a:pt x="1498" y="72"/>
                  <a:pt x="1466" y="52"/>
                </a:cubicBezTo>
                <a:cubicBezTo>
                  <a:pt x="1423" y="30"/>
                  <a:pt x="1371" y="1"/>
                  <a:pt x="1276" y="1"/>
                </a:cubicBezTo>
                <a:cubicBezTo>
                  <a:pt x="1180" y="1"/>
                  <a:pt x="1128" y="30"/>
                  <a:pt x="1087" y="52"/>
                </a:cubicBezTo>
                <a:cubicBezTo>
                  <a:pt x="1053" y="71"/>
                  <a:pt x="1031" y="83"/>
                  <a:pt x="978" y="83"/>
                </a:cubicBezTo>
                <a:cubicBezTo>
                  <a:pt x="924" y="83"/>
                  <a:pt x="903" y="72"/>
                  <a:pt x="869" y="52"/>
                </a:cubicBezTo>
                <a:cubicBezTo>
                  <a:pt x="827" y="30"/>
                  <a:pt x="776" y="1"/>
                  <a:pt x="680" y="1"/>
                </a:cubicBezTo>
                <a:cubicBezTo>
                  <a:pt x="584" y="1"/>
                  <a:pt x="531" y="30"/>
                  <a:pt x="491" y="52"/>
                </a:cubicBezTo>
                <a:cubicBezTo>
                  <a:pt x="458" y="71"/>
                  <a:pt x="434" y="83"/>
                  <a:pt x="382" y="83"/>
                </a:cubicBezTo>
                <a:cubicBezTo>
                  <a:pt x="328" y="83"/>
                  <a:pt x="306" y="72"/>
                  <a:pt x="274" y="52"/>
                </a:cubicBezTo>
                <a:cubicBezTo>
                  <a:pt x="231" y="30"/>
                  <a:pt x="179" y="1"/>
                  <a:pt x="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6"/>
          <p:cNvSpPr/>
          <p:nvPr/>
        </p:nvSpPr>
        <p:spPr>
          <a:xfrm>
            <a:off x="5550468" y="4264273"/>
            <a:ext cx="180904" cy="27278"/>
          </a:xfrm>
          <a:custGeom>
            <a:rect b="b" l="l" r="r" t="t"/>
            <a:pathLst>
              <a:path extrusionOk="0" h="250" w="1658">
                <a:moveTo>
                  <a:pt x="84" y="1"/>
                </a:moveTo>
                <a:cubicBezTo>
                  <a:pt x="37" y="1"/>
                  <a:pt x="1" y="38"/>
                  <a:pt x="1" y="84"/>
                </a:cubicBezTo>
                <a:cubicBezTo>
                  <a:pt x="1" y="130"/>
                  <a:pt x="37" y="168"/>
                  <a:pt x="84" y="168"/>
                </a:cubicBezTo>
                <a:cubicBezTo>
                  <a:pt x="138" y="168"/>
                  <a:pt x="159" y="179"/>
                  <a:pt x="193" y="198"/>
                </a:cubicBezTo>
                <a:cubicBezTo>
                  <a:pt x="235" y="221"/>
                  <a:pt x="286" y="250"/>
                  <a:pt x="382" y="250"/>
                </a:cubicBezTo>
                <a:cubicBezTo>
                  <a:pt x="477" y="250"/>
                  <a:pt x="531" y="221"/>
                  <a:pt x="572" y="198"/>
                </a:cubicBezTo>
                <a:cubicBezTo>
                  <a:pt x="604" y="180"/>
                  <a:pt x="628" y="168"/>
                  <a:pt x="680" y="168"/>
                </a:cubicBezTo>
                <a:cubicBezTo>
                  <a:pt x="733" y="168"/>
                  <a:pt x="756" y="179"/>
                  <a:pt x="788" y="198"/>
                </a:cubicBezTo>
                <a:cubicBezTo>
                  <a:pt x="830" y="221"/>
                  <a:pt x="882" y="250"/>
                  <a:pt x="978" y="250"/>
                </a:cubicBezTo>
                <a:cubicBezTo>
                  <a:pt x="1074" y="250"/>
                  <a:pt x="1126" y="221"/>
                  <a:pt x="1167" y="198"/>
                </a:cubicBezTo>
                <a:cubicBezTo>
                  <a:pt x="1201" y="180"/>
                  <a:pt x="1223" y="168"/>
                  <a:pt x="1276" y="168"/>
                </a:cubicBezTo>
                <a:cubicBezTo>
                  <a:pt x="1329" y="168"/>
                  <a:pt x="1351" y="179"/>
                  <a:pt x="1385" y="198"/>
                </a:cubicBezTo>
                <a:cubicBezTo>
                  <a:pt x="1427" y="221"/>
                  <a:pt x="1478" y="250"/>
                  <a:pt x="1574" y="250"/>
                </a:cubicBezTo>
                <a:cubicBezTo>
                  <a:pt x="1620" y="250"/>
                  <a:pt x="1656" y="212"/>
                  <a:pt x="1657" y="166"/>
                </a:cubicBezTo>
                <a:cubicBezTo>
                  <a:pt x="1657" y="120"/>
                  <a:pt x="1620" y="83"/>
                  <a:pt x="1574" y="83"/>
                </a:cubicBezTo>
                <a:cubicBezTo>
                  <a:pt x="1521" y="83"/>
                  <a:pt x="1499" y="72"/>
                  <a:pt x="1465" y="52"/>
                </a:cubicBezTo>
                <a:cubicBezTo>
                  <a:pt x="1423" y="30"/>
                  <a:pt x="1372" y="1"/>
                  <a:pt x="1276" y="1"/>
                </a:cubicBezTo>
                <a:cubicBezTo>
                  <a:pt x="1180" y="1"/>
                  <a:pt x="1127" y="30"/>
                  <a:pt x="1086" y="52"/>
                </a:cubicBezTo>
                <a:cubicBezTo>
                  <a:pt x="1053" y="71"/>
                  <a:pt x="1030" y="83"/>
                  <a:pt x="978" y="83"/>
                </a:cubicBezTo>
                <a:cubicBezTo>
                  <a:pt x="925" y="83"/>
                  <a:pt x="902" y="72"/>
                  <a:pt x="869" y="52"/>
                </a:cubicBezTo>
                <a:cubicBezTo>
                  <a:pt x="827" y="30"/>
                  <a:pt x="776" y="1"/>
                  <a:pt x="680" y="1"/>
                </a:cubicBezTo>
                <a:cubicBezTo>
                  <a:pt x="584" y="1"/>
                  <a:pt x="532" y="30"/>
                  <a:pt x="491" y="52"/>
                </a:cubicBezTo>
                <a:cubicBezTo>
                  <a:pt x="457" y="71"/>
                  <a:pt x="434" y="83"/>
                  <a:pt x="382" y="83"/>
                </a:cubicBezTo>
                <a:cubicBezTo>
                  <a:pt x="328" y="83"/>
                  <a:pt x="307" y="72"/>
                  <a:pt x="273" y="52"/>
                </a:cubicBezTo>
                <a:cubicBezTo>
                  <a:pt x="231" y="30"/>
                  <a:pt x="180" y="1"/>
                  <a:pt x="84" y="1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6"/>
          <p:cNvSpPr/>
          <p:nvPr/>
        </p:nvSpPr>
        <p:spPr>
          <a:xfrm>
            <a:off x="5861429" y="4322865"/>
            <a:ext cx="180795" cy="27059"/>
          </a:xfrm>
          <a:custGeom>
            <a:rect b="b" l="l" r="r" t="t"/>
            <a:pathLst>
              <a:path extrusionOk="0" h="248" w="1657">
                <a:moveTo>
                  <a:pt x="83" y="0"/>
                </a:moveTo>
                <a:cubicBezTo>
                  <a:pt x="37" y="0"/>
                  <a:pt x="0" y="37"/>
                  <a:pt x="0" y="83"/>
                </a:cubicBezTo>
                <a:cubicBezTo>
                  <a:pt x="0" y="129"/>
                  <a:pt x="37" y="166"/>
                  <a:pt x="83" y="166"/>
                </a:cubicBezTo>
                <a:cubicBezTo>
                  <a:pt x="137" y="166"/>
                  <a:pt x="159" y="178"/>
                  <a:pt x="193" y="197"/>
                </a:cubicBezTo>
                <a:cubicBezTo>
                  <a:pt x="235" y="220"/>
                  <a:pt x="286" y="248"/>
                  <a:pt x="382" y="248"/>
                </a:cubicBezTo>
                <a:cubicBezTo>
                  <a:pt x="477" y="248"/>
                  <a:pt x="530" y="220"/>
                  <a:pt x="571" y="197"/>
                </a:cubicBezTo>
                <a:cubicBezTo>
                  <a:pt x="604" y="179"/>
                  <a:pt x="627" y="166"/>
                  <a:pt x="680" y="166"/>
                </a:cubicBezTo>
                <a:cubicBezTo>
                  <a:pt x="733" y="166"/>
                  <a:pt x="755" y="178"/>
                  <a:pt x="788" y="197"/>
                </a:cubicBezTo>
                <a:cubicBezTo>
                  <a:pt x="830" y="220"/>
                  <a:pt x="881" y="248"/>
                  <a:pt x="977" y="248"/>
                </a:cubicBezTo>
                <a:cubicBezTo>
                  <a:pt x="1074" y="248"/>
                  <a:pt x="1126" y="220"/>
                  <a:pt x="1167" y="197"/>
                </a:cubicBezTo>
                <a:cubicBezTo>
                  <a:pt x="1200" y="179"/>
                  <a:pt x="1223" y="166"/>
                  <a:pt x="1275" y="166"/>
                </a:cubicBezTo>
                <a:cubicBezTo>
                  <a:pt x="1328" y="166"/>
                  <a:pt x="1351" y="178"/>
                  <a:pt x="1385" y="197"/>
                </a:cubicBezTo>
                <a:cubicBezTo>
                  <a:pt x="1427" y="220"/>
                  <a:pt x="1478" y="248"/>
                  <a:pt x="1574" y="248"/>
                </a:cubicBezTo>
                <a:cubicBezTo>
                  <a:pt x="1618" y="248"/>
                  <a:pt x="1657" y="211"/>
                  <a:pt x="1657" y="165"/>
                </a:cubicBezTo>
                <a:cubicBezTo>
                  <a:pt x="1657" y="119"/>
                  <a:pt x="1620" y="82"/>
                  <a:pt x="1574" y="82"/>
                </a:cubicBezTo>
                <a:cubicBezTo>
                  <a:pt x="1521" y="82"/>
                  <a:pt x="1498" y="71"/>
                  <a:pt x="1464" y="51"/>
                </a:cubicBezTo>
                <a:cubicBezTo>
                  <a:pt x="1422" y="28"/>
                  <a:pt x="1371" y="0"/>
                  <a:pt x="1275" y="0"/>
                </a:cubicBezTo>
                <a:cubicBezTo>
                  <a:pt x="1180" y="0"/>
                  <a:pt x="1127" y="28"/>
                  <a:pt x="1086" y="51"/>
                </a:cubicBezTo>
                <a:cubicBezTo>
                  <a:pt x="1053" y="69"/>
                  <a:pt x="1030" y="82"/>
                  <a:pt x="977" y="82"/>
                </a:cubicBezTo>
                <a:cubicBezTo>
                  <a:pt x="924" y="82"/>
                  <a:pt x="902" y="71"/>
                  <a:pt x="869" y="51"/>
                </a:cubicBezTo>
                <a:cubicBezTo>
                  <a:pt x="827" y="28"/>
                  <a:pt x="776" y="0"/>
                  <a:pt x="680" y="0"/>
                </a:cubicBezTo>
                <a:cubicBezTo>
                  <a:pt x="583" y="0"/>
                  <a:pt x="531" y="28"/>
                  <a:pt x="490" y="51"/>
                </a:cubicBezTo>
                <a:cubicBezTo>
                  <a:pt x="457" y="69"/>
                  <a:pt x="434" y="82"/>
                  <a:pt x="382" y="82"/>
                </a:cubicBezTo>
                <a:cubicBezTo>
                  <a:pt x="328" y="82"/>
                  <a:pt x="306" y="71"/>
                  <a:pt x="272" y="51"/>
                </a:cubicBezTo>
                <a:cubicBezTo>
                  <a:pt x="230" y="28"/>
                  <a:pt x="179" y="0"/>
                  <a:pt x="83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6"/>
          <p:cNvSpPr/>
          <p:nvPr/>
        </p:nvSpPr>
        <p:spPr>
          <a:xfrm>
            <a:off x="5965301" y="1655685"/>
            <a:ext cx="112820" cy="878663"/>
          </a:xfrm>
          <a:custGeom>
            <a:rect b="b" l="l" r="r" t="t"/>
            <a:pathLst>
              <a:path extrusionOk="0" h="8053" w="1034">
                <a:moveTo>
                  <a:pt x="1" y="0"/>
                </a:moveTo>
                <a:lnTo>
                  <a:pt x="1" y="8053"/>
                </a:lnTo>
                <a:lnTo>
                  <a:pt x="1033" y="8053"/>
                </a:lnTo>
                <a:lnTo>
                  <a:pt x="10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6"/>
          <p:cNvSpPr/>
          <p:nvPr/>
        </p:nvSpPr>
        <p:spPr>
          <a:xfrm>
            <a:off x="5938460" y="1709585"/>
            <a:ext cx="171303" cy="824762"/>
          </a:xfrm>
          <a:custGeom>
            <a:rect b="b" l="l" r="r" t="t"/>
            <a:pathLst>
              <a:path extrusionOk="0" h="7559" w="1570">
                <a:moveTo>
                  <a:pt x="0" y="0"/>
                </a:moveTo>
                <a:lnTo>
                  <a:pt x="0" y="7559"/>
                </a:lnTo>
                <a:lnTo>
                  <a:pt x="1570" y="7559"/>
                </a:lnTo>
                <a:lnTo>
                  <a:pt x="15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6"/>
          <p:cNvSpPr/>
          <p:nvPr/>
        </p:nvSpPr>
        <p:spPr>
          <a:xfrm>
            <a:off x="5893289" y="1777124"/>
            <a:ext cx="256954" cy="757005"/>
          </a:xfrm>
          <a:custGeom>
            <a:rect b="b" l="l" r="r" t="t"/>
            <a:pathLst>
              <a:path extrusionOk="0" h="6938" w="2355">
                <a:moveTo>
                  <a:pt x="1" y="0"/>
                </a:moveTo>
                <a:lnTo>
                  <a:pt x="1" y="6938"/>
                </a:lnTo>
                <a:lnTo>
                  <a:pt x="2354" y="6938"/>
                </a:lnTo>
                <a:lnTo>
                  <a:pt x="23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6"/>
          <p:cNvSpPr/>
          <p:nvPr/>
        </p:nvSpPr>
        <p:spPr>
          <a:xfrm>
            <a:off x="5938460" y="1867357"/>
            <a:ext cx="27168" cy="31533"/>
          </a:xfrm>
          <a:custGeom>
            <a:rect b="b" l="l" r="r" t="t"/>
            <a:pathLst>
              <a:path extrusionOk="0" h="289" w="249">
                <a:moveTo>
                  <a:pt x="0" y="0"/>
                </a:moveTo>
                <a:lnTo>
                  <a:pt x="0" y="289"/>
                </a:lnTo>
                <a:lnTo>
                  <a:pt x="249" y="289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6"/>
          <p:cNvSpPr/>
          <p:nvPr/>
        </p:nvSpPr>
        <p:spPr>
          <a:xfrm>
            <a:off x="5983522" y="1867357"/>
            <a:ext cx="31642" cy="31533"/>
          </a:xfrm>
          <a:custGeom>
            <a:rect b="b" l="l" r="r" t="t"/>
            <a:pathLst>
              <a:path extrusionOk="0" h="289" w="290">
                <a:moveTo>
                  <a:pt x="1" y="0"/>
                </a:moveTo>
                <a:lnTo>
                  <a:pt x="1" y="289"/>
                </a:lnTo>
                <a:lnTo>
                  <a:pt x="289" y="289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6"/>
          <p:cNvSpPr/>
          <p:nvPr/>
        </p:nvSpPr>
        <p:spPr>
          <a:xfrm>
            <a:off x="6033057" y="1867357"/>
            <a:ext cx="27168" cy="31533"/>
          </a:xfrm>
          <a:custGeom>
            <a:rect b="b" l="l" r="r" t="t"/>
            <a:pathLst>
              <a:path extrusionOk="0" h="289" w="249">
                <a:moveTo>
                  <a:pt x="1" y="0"/>
                </a:moveTo>
                <a:lnTo>
                  <a:pt x="1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6"/>
          <p:cNvSpPr/>
          <p:nvPr/>
        </p:nvSpPr>
        <p:spPr>
          <a:xfrm>
            <a:off x="6078119" y="1867357"/>
            <a:ext cx="31642" cy="31533"/>
          </a:xfrm>
          <a:custGeom>
            <a:rect b="b" l="l" r="r" t="t"/>
            <a:pathLst>
              <a:path extrusionOk="0" h="289" w="290">
                <a:moveTo>
                  <a:pt x="0" y="0"/>
                </a:moveTo>
                <a:lnTo>
                  <a:pt x="0" y="289"/>
                </a:lnTo>
                <a:lnTo>
                  <a:pt x="290" y="289"/>
                </a:lnTo>
                <a:lnTo>
                  <a:pt x="2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6"/>
          <p:cNvSpPr/>
          <p:nvPr/>
        </p:nvSpPr>
        <p:spPr>
          <a:xfrm>
            <a:off x="5938460" y="1916893"/>
            <a:ext cx="27168" cy="36006"/>
          </a:xfrm>
          <a:custGeom>
            <a:rect b="b" l="l" r="r" t="t"/>
            <a:pathLst>
              <a:path extrusionOk="0" h="330" w="249">
                <a:moveTo>
                  <a:pt x="0" y="0"/>
                </a:moveTo>
                <a:lnTo>
                  <a:pt x="0" y="330"/>
                </a:lnTo>
                <a:lnTo>
                  <a:pt x="249" y="330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6"/>
          <p:cNvSpPr/>
          <p:nvPr/>
        </p:nvSpPr>
        <p:spPr>
          <a:xfrm>
            <a:off x="5983522" y="1916893"/>
            <a:ext cx="31642" cy="36006"/>
          </a:xfrm>
          <a:custGeom>
            <a:rect b="b" l="l" r="r" t="t"/>
            <a:pathLst>
              <a:path extrusionOk="0" h="330" w="290">
                <a:moveTo>
                  <a:pt x="1" y="0"/>
                </a:moveTo>
                <a:lnTo>
                  <a:pt x="1" y="330"/>
                </a:lnTo>
                <a:lnTo>
                  <a:pt x="289" y="330"/>
                </a:lnTo>
                <a:lnTo>
                  <a:pt x="2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6"/>
          <p:cNvSpPr/>
          <p:nvPr/>
        </p:nvSpPr>
        <p:spPr>
          <a:xfrm>
            <a:off x="6033057" y="1916893"/>
            <a:ext cx="27168" cy="36006"/>
          </a:xfrm>
          <a:custGeom>
            <a:rect b="b" l="l" r="r" t="t"/>
            <a:pathLst>
              <a:path extrusionOk="0" h="330" w="249">
                <a:moveTo>
                  <a:pt x="1" y="0"/>
                </a:moveTo>
                <a:lnTo>
                  <a:pt x="1" y="330"/>
                </a:lnTo>
                <a:lnTo>
                  <a:pt x="248" y="330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6"/>
          <p:cNvSpPr/>
          <p:nvPr/>
        </p:nvSpPr>
        <p:spPr>
          <a:xfrm>
            <a:off x="6078119" y="1916893"/>
            <a:ext cx="31642" cy="36006"/>
          </a:xfrm>
          <a:custGeom>
            <a:rect b="b" l="l" r="r" t="t"/>
            <a:pathLst>
              <a:path extrusionOk="0" h="330" w="290">
                <a:moveTo>
                  <a:pt x="0" y="0"/>
                </a:moveTo>
                <a:lnTo>
                  <a:pt x="0" y="330"/>
                </a:lnTo>
                <a:lnTo>
                  <a:pt x="290" y="330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6"/>
          <p:cNvSpPr/>
          <p:nvPr/>
        </p:nvSpPr>
        <p:spPr>
          <a:xfrm>
            <a:off x="5938460" y="1971011"/>
            <a:ext cx="27168" cy="31642"/>
          </a:xfrm>
          <a:custGeom>
            <a:rect b="b" l="l" r="r" t="t"/>
            <a:pathLst>
              <a:path extrusionOk="0" h="290" w="249">
                <a:moveTo>
                  <a:pt x="0" y="1"/>
                </a:moveTo>
                <a:lnTo>
                  <a:pt x="0" y="289"/>
                </a:lnTo>
                <a:lnTo>
                  <a:pt x="249" y="289"/>
                </a:lnTo>
                <a:lnTo>
                  <a:pt x="2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6"/>
          <p:cNvSpPr/>
          <p:nvPr/>
        </p:nvSpPr>
        <p:spPr>
          <a:xfrm>
            <a:off x="5983522" y="1971011"/>
            <a:ext cx="31642" cy="31642"/>
          </a:xfrm>
          <a:custGeom>
            <a:rect b="b" l="l" r="r" t="t"/>
            <a:pathLst>
              <a:path extrusionOk="0" h="290" w="290">
                <a:moveTo>
                  <a:pt x="1" y="1"/>
                </a:moveTo>
                <a:lnTo>
                  <a:pt x="1" y="289"/>
                </a:lnTo>
                <a:lnTo>
                  <a:pt x="289" y="289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6"/>
          <p:cNvSpPr/>
          <p:nvPr/>
        </p:nvSpPr>
        <p:spPr>
          <a:xfrm>
            <a:off x="6033057" y="1971011"/>
            <a:ext cx="27168" cy="31642"/>
          </a:xfrm>
          <a:custGeom>
            <a:rect b="b" l="l" r="r" t="t"/>
            <a:pathLst>
              <a:path extrusionOk="0" h="290" w="249">
                <a:moveTo>
                  <a:pt x="1" y="1"/>
                </a:moveTo>
                <a:lnTo>
                  <a:pt x="1" y="289"/>
                </a:lnTo>
                <a:lnTo>
                  <a:pt x="248" y="289"/>
                </a:lnTo>
                <a:lnTo>
                  <a:pt x="248" y="1"/>
                </a:lnTo>
                <a:close/>
              </a:path>
            </a:pathLst>
          </a:custGeom>
          <a:solidFill>
            <a:srgbClr val="616F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6"/>
          <p:cNvSpPr/>
          <p:nvPr/>
        </p:nvSpPr>
        <p:spPr>
          <a:xfrm>
            <a:off x="6078119" y="1971011"/>
            <a:ext cx="31642" cy="31642"/>
          </a:xfrm>
          <a:custGeom>
            <a:rect b="b" l="l" r="r" t="t"/>
            <a:pathLst>
              <a:path extrusionOk="0" h="290" w="290">
                <a:moveTo>
                  <a:pt x="0" y="1"/>
                </a:moveTo>
                <a:lnTo>
                  <a:pt x="0" y="289"/>
                </a:lnTo>
                <a:lnTo>
                  <a:pt x="290" y="289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6"/>
          <p:cNvSpPr/>
          <p:nvPr/>
        </p:nvSpPr>
        <p:spPr>
          <a:xfrm>
            <a:off x="5938460" y="2020438"/>
            <a:ext cx="27168" cy="36225"/>
          </a:xfrm>
          <a:custGeom>
            <a:rect b="b" l="l" r="r" t="t"/>
            <a:pathLst>
              <a:path extrusionOk="0" h="332" w="249">
                <a:moveTo>
                  <a:pt x="0" y="1"/>
                </a:moveTo>
                <a:lnTo>
                  <a:pt x="0" y="331"/>
                </a:lnTo>
                <a:lnTo>
                  <a:pt x="249" y="331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6"/>
          <p:cNvSpPr/>
          <p:nvPr/>
        </p:nvSpPr>
        <p:spPr>
          <a:xfrm>
            <a:off x="5983522" y="2020438"/>
            <a:ext cx="31642" cy="36225"/>
          </a:xfrm>
          <a:custGeom>
            <a:rect b="b" l="l" r="r" t="t"/>
            <a:pathLst>
              <a:path extrusionOk="0" h="332" w="290">
                <a:moveTo>
                  <a:pt x="1" y="1"/>
                </a:moveTo>
                <a:lnTo>
                  <a:pt x="1" y="331"/>
                </a:lnTo>
                <a:lnTo>
                  <a:pt x="289" y="331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6"/>
          <p:cNvSpPr/>
          <p:nvPr/>
        </p:nvSpPr>
        <p:spPr>
          <a:xfrm>
            <a:off x="6033057" y="2020438"/>
            <a:ext cx="27168" cy="36225"/>
          </a:xfrm>
          <a:custGeom>
            <a:rect b="b" l="l" r="r" t="t"/>
            <a:pathLst>
              <a:path extrusionOk="0" h="332" w="249">
                <a:moveTo>
                  <a:pt x="1" y="1"/>
                </a:moveTo>
                <a:lnTo>
                  <a:pt x="1" y="331"/>
                </a:lnTo>
                <a:lnTo>
                  <a:pt x="248" y="331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6"/>
          <p:cNvSpPr/>
          <p:nvPr/>
        </p:nvSpPr>
        <p:spPr>
          <a:xfrm>
            <a:off x="6078119" y="2020438"/>
            <a:ext cx="31642" cy="36225"/>
          </a:xfrm>
          <a:custGeom>
            <a:rect b="b" l="l" r="r" t="t"/>
            <a:pathLst>
              <a:path extrusionOk="0" h="332" w="290">
                <a:moveTo>
                  <a:pt x="0" y="1"/>
                </a:moveTo>
                <a:lnTo>
                  <a:pt x="0" y="331"/>
                </a:lnTo>
                <a:lnTo>
                  <a:pt x="290" y="331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6"/>
          <p:cNvSpPr/>
          <p:nvPr/>
        </p:nvSpPr>
        <p:spPr>
          <a:xfrm>
            <a:off x="5938460" y="2074556"/>
            <a:ext cx="27168" cy="31642"/>
          </a:xfrm>
          <a:custGeom>
            <a:rect b="b" l="l" r="r" t="t"/>
            <a:pathLst>
              <a:path extrusionOk="0" h="290" w="249">
                <a:moveTo>
                  <a:pt x="0" y="0"/>
                </a:moveTo>
                <a:lnTo>
                  <a:pt x="0" y="290"/>
                </a:lnTo>
                <a:lnTo>
                  <a:pt x="249" y="290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6"/>
          <p:cNvSpPr/>
          <p:nvPr/>
        </p:nvSpPr>
        <p:spPr>
          <a:xfrm>
            <a:off x="5983522" y="2074556"/>
            <a:ext cx="31642" cy="31642"/>
          </a:xfrm>
          <a:custGeom>
            <a:rect b="b" l="l" r="r" t="t"/>
            <a:pathLst>
              <a:path extrusionOk="0" h="290" w="290">
                <a:moveTo>
                  <a:pt x="1" y="0"/>
                </a:moveTo>
                <a:lnTo>
                  <a:pt x="1" y="290"/>
                </a:lnTo>
                <a:lnTo>
                  <a:pt x="289" y="290"/>
                </a:lnTo>
                <a:lnTo>
                  <a:pt x="2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6"/>
          <p:cNvSpPr/>
          <p:nvPr/>
        </p:nvSpPr>
        <p:spPr>
          <a:xfrm>
            <a:off x="6033057" y="2074556"/>
            <a:ext cx="27168" cy="31642"/>
          </a:xfrm>
          <a:custGeom>
            <a:rect b="b" l="l" r="r" t="t"/>
            <a:pathLst>
              <a:path extrusionOk="0" h="290" w="249">
                <a:moveTo>
                  <a:pt x="1" y="0"/>
                </a:moveTo>
                <a:lnTo>
                  <a:pt x="1" y="290"/>
                </a:lnTo>
                <a:lnTo>
                  <a:pt x="248" y="290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6"/>
          <p:cNvSpPr/>
          <p:nvPr/>
        </p:nvSpPr>
        <p:spPr>
          <a:xfrm>
            <a:off x="6078119" y="2074556"/>
            <a:ext cx="31642" cy="31642"/>
          </a:xfrm>
          <a:custGeom>
            <a:rect b="b" l="l" r="r" t="t"/>
            <a:pathLst>
              <a:path extrusionOk="0" h="290" w="290">
                <a:moveTo>
                  <a:pt x="0" y="0"/>
                </a:moveTo>
                <a:lnTo>
                  <a:pt x="0" y="290"/>
                </a:lnTo>
                <a:lnTo>
                  <a:pt x="290" y="290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6"/>
          <p:cNvSpPr/>
          <p:nvPr/>
        </p:nvSpPr>
        <p:spPr>
          <a:xfrm>
            <a:off x="5938460" y="2128674"/>
            <a:ext cx="27168" cy="31642"/>
          </a:xfrm>
          <a:custGeom>
            <a:rect b="b" l="l" r="r" t="t"/>
            <a:pathLst>
              <a:path extrusionOk="0" h="290" w="249">
                <a:moveTo>
                  <a:pt x="0" y="0"/>
                </a:moveTo>
                <a:lnTo>
                  <a:pt x="0" y="290"/>
                </a:lnTo>
                <a:lnTo>
                  <a:pt x="249" y="290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6"/>
          <p:cNvSpPr/>
          <p:nvPr/>
        </p:nvSpPr>
        <p:spPr>
          <a:xfrm>
            <a:off x="5983522" y="2128674"/>
            <a:ext cx="31642" cy="31642"/>
          </a:xfrm>
          <a:custGeom>
            <a:rect b="b" l="l" r="r" t="t"/>
            <a:pathLst>
              <a:path extrusionOk="0" h="290" w="290">
                <a:moveTo>
                  <a:pt x="1" y="0"/>
                </a:moveTo>
                <a:lnTo>
                  <a:pt x="1" y="290"/>
                </a:lnTo>
                <a:lnTo>
                  <a:pt x="289" y="290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6"/>
          <p:cNvSpPr/>
          <p:nvPr/>
        </p:nvSpPr>
        <p:spPr>
          <a:xfrm>
            <a:off x="6033057" y="2128674"/>
            <a:ext cx="27168" cy="31642"/>
          </a:xfrm>
          <a:custGeom>
            <a:rect b="b" l="l" r="r" t="t"/>
            <a:pathLst>
              <a:path extrusionOk="0" h="290" w="249">
                <a:moveTo>
                  <a:pt x="1" y="0"/>
                </a:moveTo>
                <a:lnTo>
                  <a:pt x="1" y="290"/>
                </a:lnTo>
                <a:lnTo>
                  <a:pt x="248" y="290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6"/>
          <p:cNvSpPr/>
          <p:nvPr/>
        </p:nvSpPr>
        <p:spPr>
          <a:xfrm>
            <a:off x="6078119" y="2128674"/>
            <a:ext cx="31642" cy="31642"/>
          </a:xfrm>
          <a:custGeom>
            <a:rect b="b" l="l" r="r" t="t"/>
            <a:pathLst>
              <a:path extrusionOk="0" h="290" w="290">
                <a:moveTo>
                  <a:pt x="0" y="0"/>
                </a:moveTo>
                <a:lnTo>
                  <a:pt x="0" y="290"/>
                </a:lnTo>
                <a:lnTo>
                  <a:pt x="290" y="290"/>
                </a:lnTo>
                <a:lnTo>
                  <a:pt x="2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6"/>
          <p:cNvSpPr/>
          <p:nvPr/>
        </p:nvSpPr>
        <p:spPr>
          <a:xfrm>
            <a:off x="5938460" y="2178210"/>
            <a:ext cx="27168" cy="36115"/>
          </a:xfrm>
          <a:custGeom>
            <a:rect b="b" l="l" r="r" t="t"/>
            <a:pathLst>
              <a:path extrusionOk="0" h="331" w="249">
                <a:moveTo>
                  <a:pt x="0" y="1"/>
                </a:moveTo>
                <a:lnTo>
                  <a:pt x="0" y="330"/>
                </a:lnTo>
                <a:lnTo>
                  <a:pt x="249" y="33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6"/>
          <p:cNvSpPr/>
          <p:nvPr/>
        </p:nvSpPr>
        <p:spPr>
          <a:xfrm>
            <a:off x="5983522" y="2178210"/>
            <a:ext cx="31642" cy="36115"/>
          </a:xfrm>
          <a:custGeom>
            <a:rect b="b" l="l" r="r" t="t"/>
            <a:pathLst>
              <a:path extrusionOk="0" h="331" w="290">
                <a:moveTo>
                  <a:pt x="1" y="1"/>
                </a:moveTo>
                <a:lnTo>
                  <a:pt x="1" y="330"/>
                </a:lnTo>
                <a:lnTo>
                  <a:pt x="289" y="330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6"/>
          <p:cNvSpPr/>
          <p:nvPr/>
        </p:nvSpPr>
        <p:spPr>
          <a:xfrm>
            <a:off x="6033057" y="2178210"/>
            <a:ext cx="27168" cy="36115"/>
          </a:xfrm>
          <a:custGeom>
            <a:rect b="b" l="l" r="r" t="t"/>
            <a:pathLst>
              <a:path extrusionOk="0" h="331" w="249">
                <a:moveTo>
                  <a:pt x="1" y="1"/>
                </a:moveTo>
                <a:lnTo>
                  <a:pt x="1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6"/>
          <p:cNvSpPr/>
          <p:nvPr/>
        </p:nvSpPr>
        <p:spPr>
          <a:xfrm>
            <a:off x="6078119" y="2178210"/>
            <a:ext cx="31642" cy="36115"/>
          </a:xfrm>
          <a:custGeom>
            <a:rect b="b" l="l" r="r" t="t"/>
            <a:pathLst>
              <a:path extrusionOk="0" h="331" w="290">
                <a:moveTo>
                  <a:pt x="0" y="1"/>
                </a:moveTo>
                <a:lnTo>
                  <a:pt x="0" y="330"/>
                </a:lnTo>
                <a:lnTo>
                  <a:pt x="290" y="33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6"/>
          <p:cNvSpPr/>
          <p:nvPr/>
        </p:nvSpPr>
        <p:spPr>
          <a:xfrm>
            <a:off x="5938460" y="2232219"/>
            <a:ext cx="27168" cy="31642"/>
          </a:xfrm>
          <a:custGeom>
            <a:rect b="b" l="l" r="r" t="t"/>
            <a:pathLst>
              <a:path extrusionOk="0" h="290" w="249">
                <a:moveTo>
                  <a:pt x="0" y="1"/>
                </a:moveTo>
                <a:lnTo>
                  <a:pt x="0" y="289"/>
                </a:lnTo>
                <a:lnTo>
                  <a:pt x="249" y="289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6"/>
          <p:cNvSpPr/>
          <p:nvPr/>
        </p:nvSpPr>
        <p:spPr>
          <a:xfrm>
            <a:off x="5983522" y="2232219"/>
            <a:ext cx="31642" cy="31642"/>
          </a:xfrm>
          <a:custGeom>
            <a:rect b="b" l="l" r="r" t="t"/>
            <a:pathLst>
              <a:path extrusionOk="0" h="290" w="290">
                <a:moveTo>
                  <a:pt x="1" y="1"/>
                </a:moveTo>
                <a:lnTo>
                  <a:pt x="1" y="289"/>
                </a:lnTo>
                <a:lnTo>
                  <a:pt x="289" y="289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6"/>
          <p:cNvSpPr/>
          <p:nvPr/>
        </p:nvSpPr>
        <p:spPr>
          <a:xfrm>
            <a:off x="6033057" y="2232219"/>
            <a:ext cx="27168" cy="31642"/>
          </a:xfrm>
          <a:custGeom>
            <a:rect b="b" l="l" r="r" t="t"/>
            <a:pathLst>
              <a:path extrusionOk="0" h="290" w="249">
                <a:moveTo>
                  <a:pt x="1" y="1"/>
                </a:moveTo>
                <a:lnTo>
                  <a:pt x="1" y="289"/>
                </a:lnTo>
                <a:lnTo>
                  <a:pt x="248" y="289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6"/>
          <p:cNvSpPr/>
          <p:nvPr/>
        </p:nvSpPr>
        <p:spPr>
          <a:xfrm>
            <a:off x="6078119" y="2232219"/>
            <a:ext cx="31642" cy="31642"/>
          </a:xfrm>
          <a:custGeom>
            <a:rect b="b" l="l" r="r" t="t"/>
            <a:pathLst>
              <a:path extrusionOk="0" h="290" w="290">
                <a:moveTo>
                  <a:pt x="0" y="1"/>
                </a:moveTo>
                <a:lnTo>
                  <a:pt x="0" y="289"/>
                </a:lnTo>
                <a:lnTo>
                  <a:pt x="290" y="289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6"/>
          <p:cNvSpPr/>
          <p:nvPr/>
        </p:nvSpPr>
        <p:spPr>
          <a:xfrm>
            <a:off x="5938460" y="2281973"/>
            <a:ext cx="27168" cy="36006"/>
          </a:xfrm>
          <a:custGeom>
            <a:rect b="b" l="l" r="r" t="t"/>
            <a:pathLst>
              <a:path extrusionOk="0" h="330" w="249">
                <a:moveTo>
                  <a:pt x="0" y="0"/>
                </a:moveTo>
                <a:lnTo>
                  <a:pt x="0" y="330"/>
                </a:lnTo>
                <a:lnTo>
                  <a:pt x="249" y="330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6"/>
          <p:cNvSpPr/>
          <p:nvPr/>
        </p:nvSpPr>
        <p:spPr>
          <a:xfrm>
            <a:off x="5983522" y="2281973"/>
            <a:ext cx="31642" cy="36006"/>
          </a:xfrm>
          <a:custGeom>
            <a:rect b="b" l="l" r="r" t="t"/>
            <a:pathLst>
              <a:path extrusionOk="0" h="330" w="290">
                <a:moveTo>
                  <a:pt x="1" y="0"/>
                </a:moveTo>
                <a:lnTo>
                  <a:pt x="1" y="330"/>
                </a:lnTo>
                <a:lnTo>
                  <a:pt x="289" y="330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6"/>
          <p:cNvSpPr/>
          <p:nvPr/>
        </p:nvSpPr>
        <p:spPr>
          <a:xfrm>
            <a:off x="6033057" y="2281973"/>
            <a:ext cx="27168" cy="36006"/>
          </a:xfrm>
          <a:custGeom>
            <a:rect b="b" l="l" r="r" t="t"/>
            <a:pathLst>
              <a:path extrusionOk="0" h="330" w="249">
                <a:moveTo>
                  <a:pt x="1" y="0"/>
                </a:moveTo>
                <a:lnTo>
                  <a:pt x="1" y="330"/>
                </a:lnTo>
                <a:lnTo>
                  <a:pt x="248" y="330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6"/>
          <p:cNvSpPr/>
          <p:nvPr/>
        </p:nvSpPr>
        <p:spPr>
          <a:xfrm>
            <a:off x="6078119" y="2281973"/>
            <a:ext cx="31642" cy="36006"/>
          </a:xfrm>
          <a:custGeom>
            <a:rect b="b" l="l" r="r" t="t"/>
            <a:pathLst>
              <a:path extrusionOk="0" h="330" w="290">
                <a:moveTo>
                  <a:pt x="0" y="0"/>
                </a:moveTo>
                <a:lnTo>
                  <a:pt x="0" y="330"/>
                </a:lnTo>
                <a:lnTo>
                  <a:pt x="290" y="330"/>
                </a:lnTo>
                <a:lnTo>
                  <a:pt x="2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6"/>
          <p:cNvSpPr/>
          <p:nvPr/>
        </p:nvSpPr>
        <p:spPr>
          <a:xfrm>
            <a:off x="5938460" y="2335873"/>
            <a:ext cx="27168" cy="31642"/>
          </a:xfrm>
          <a:custGeom>
            <a:rect b="b" l="l" r="r" t="t"/>
            <a:pathLst>
              <a:path extrusionOk="0" h="290" w="249">
                <a:moveTo>
                  <a:pt x="0" y="0"/>
                </a:moveTo>
                <a:lnTo>
                  <a:pt x="0" y="290"/>
                </a:lnTo>
                <a:lnTo>
                  <a:pt x="249" y="290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6"/>
          <p:cNvSpPr/>
          <p:nvPr/>
        </p:nvSpPr>
        <p:spPr>
          <a:xfrm>
            <a:off x="5983522" y="2335873"/>
            <a:ext cx="31642" cy="31642"/>
          </a:xfrm>
          <a:custGeom>
            <a:rect b="b" l="l" r="r" t="t"/>
            <a:pathLst>
              <a:path extrusionOk="0" h="290" w="290">
                <a:moveTo>
                  <a:pt x="1" y="0"/>
                </a:moveTo>
                <a:lnTo>
                  <a:pt x="1" y="290"/>
                </a:lnTo>
                <a:lnTo>
                  <a:pt x="289" y="290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6"/>
          <p:cNvSpPr/>
          <p:nvPr/>
        </p:nvSpPr>
        <p:spPr>
          <a:xfrm>
            <a:off x="6033057" y="2335873"/>
            <a:ext cx="27168" cy="31642"/>
          </a:xfrm>
          <a:custGeom>
            <a:rect b="b" l="l" r="r" t="t"/>
            <a:pathLst>
              <a:path extrusionOk="0" h="290" w="249">
                <a:moveTo>
                  <a:pt x="1" y="0"/>
                </a:moveTo>
                <a:lnTo>
                  <a:pt x="1" y="290"/>
                </a:lnTo>
                <a:lnTo>
                  <a:pt x="248" y="290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6"/>
          <p:cNvSpPr/>
          <p:nvPr/>
        </p:nvSpPr>
        <p:spPr>
          <a:xfrm>
            <a:off x="6078119" y="2335873"/>
            <a:ext cx="31642" cy="31642"/>
          </a:xfrm>
          <a:custGeom>
            <a:rect b="b" l="l" r="r" t="t"/>
            <a:pathLst>
              <a:path extrusionOk="0" h="290" w="290">
                <a:moveTo>
                  <a:pt x="0" y="0"/>
                </a:moveTo>
                <a:lnTo>
                  <a:pt x="0" y="290"/>
                </a:lnTo>
                <a:lnTo>
                  <a:pt x="290" y="290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6"/>
          <p:cNvSpPr/>
          <p:nvPr/>
        </p:nvSpPr>
        <p:spPr>
          <a:xfrm>
            <a:off x="5938460" y="2389991"/>
            <a:ext cx="27168" cy="31751"/>
          </a:xfrm>
          <a:custGeom>
            <a:rect b="b" l="l" r="r" t="t"/>
            <a:pathLst>
              <a:path extrusionOk="0" h="291" w="249">
                <a:moveTo>
                  <a:pt x="0" y="1"/>
                </a:moveTo>
                <a:lnTo>
                  <a:pt x="0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6"/>
          <p:cNvSpPr/>
          <p:nvPr/>
        </p:nvSpPr>
        <p:spPr>
          <a:xfrm>
            <a:off x="5983522" y="2389991"/>
            <a:ext cx="31642" cy="31751"/>
          </a:xfrm>
          <a:custGeom>
            <a:rect b="b" l="l" r="r" t="t"/>
            <a:pathLst>
              <a:path extrusionOk="0" h="291" w="290">
                <a:moveTo>
                  <a:pt x="1" y="1"/>
                </a:moveTo>
                <a:lnTo>
                  <a:pt x="1" y="290"/>
                </a:lnTo>
                <a:lnTo>
                  <a:pt x="289" y="290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6"/>
          <p:cNvSpPr/>
          <p:nvPr/>
        </p:nvSpPr>
        <p:spPr>
          <a:xfrm>
            <a:off x="6033057" y="2389991"/>
            <a:ext cx="27168" cy="31751"/>
          </a:xfrm>
          <a:custGeom>
            <a:rect b="b" l="l" r="r" t="t"/>
            <a:pathLst>
              <a:path extrusionOk="0" h="291" w="249">
                <a:moveTo>
                  <a:pt x="1" y="1"/>
                </a:moveTo>
                <a:lnTo>
                  <a:pt x="1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6"/>
          <p:cNvSpPr/>
          <p:nvPr/>
        </p:nvSpPr>
        <p:spPr>
          <a:xfrm>
            <a:off x="6078119" y="2389991"/>
            <a:ext cx="31642" cy="31751"/>
          </a:xfrm>
          <a:custGeom>
            <a:rect b="b" l="l" r="r" t="t"/>
            <a:pathLst>
              <a:path extrusionOk="0" h="291" w="290">
                <a:moveTo>
                  <a:pt x="0" y="1"/>
                </a:moveTo>
                <a:lnTo>
                  <a:pt x="0" y="290"/>
                </a:lnTo>
                <a:lnTo>
                  <a:pt x="290" y="29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6"/>
          <p:cNvSpPr/>
          <p:nvPr/>
        </p:nvSpPr>
        <p:spPr>
          <a:xfrm>
            <a:off x="5938460" y="2439527"/>
            <a:ext cx="27168" cy="36115"/>
          </a:xfrm>
          <a:custGeom>
            <a:rect b="b" l="l" r="r" t="t"/>
            <a:pathLst>
              <a:path extrusionOk="0" h="331" w="249">
                <a:moveTo>
                  <a:pt x="0" y="1"/>
                </a:moveTo>
                <a:lnTo>
                  <a:pt x="0" y="330"/>
                </a:lnTo>
                <a:lnTo>
                  <a:pt x="249" y="33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6"/>
          <p:cNvSpPr/>
          <p:nvPr/>
        </p:nvSpPr>
        <p:spPr>
          <a:xfrm>
            <a:off x="5983522" y="2439527"/>
            <a:ext cx="31642" cy="36115"/>
          </a:xfrm>
          <a:custGeom>
            <a:rect b="b" l="l" r="r" t="t"/>
            <a:pathLst>
              <a:path extrusionOk="0" h="331" w="290">
                <a:moveTo>
                  <a:pt x="1" y="1"/>
                </a:moveTo>
                <a:lnTo>
                  <a:pt x="1" y="330"/>
                </a:lnTo>
                <a:lnTo>
                  <a:pt x="289" y="330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6"/>
          <p:cNvSpPr/>
          <p:nvPr/>
        </p:nvSpPr>
        <p:spPr>
          <a:xfrm>
            <a:off x="6033057" y="2439527"/>
            <a:ext cx="27168" cy="36115"/>
          </a:xfrm>
          <a:custGeom>
            <a:rect b="b" l="l" r="r" t="t"/>
            <a:pathLst>
              <a:path extrusionOk="0" h="331" w="249">
                <a:moveTo>
                  <a:pt x="1" y="1"/>
                </a:moveTo>
                <a:lnTo>
                  <a:pt x="1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6"/>
          <p:cNvSpPr/>
          <p:nvPr/>
        </p:nvSpPr>
        <p:spPr>
          <a:xfrm>
            <a:off x="6078119" y="2439527"/>
            <a:ext cx="31642" cy="36115"/>
          </a:xfrm>
          <a:custGeom>
            <a:rect b="b" l="l" r="r" t="t"/>
            <a:pathLst>
              <a:path extrusionOk="0" h="331" w="290">
                <a:moveTo>
                  <a:pt x="0" y="1"/>
                </a:moveTo>
                <a:lnTo>
                  <a:pt x="0" y="330"/>
                </a:lnTo>
                <a:lnTo>
                  <a:pt x="290" y="33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6"/>
          <p:cNvSpPr/>
          <p:nvPr/>
        </p:nvSpPr>
        <p:spPr>
          <a:xfrm>
            <a:off x="5677908" y="2179628"/>
            <a:ext cx="86524" cy="354498"/>
          </a:xfrm>
          <a:custGeom>
            <a:rect b="b" l="l" r="r" t="t"/>
            <a:pathLst>
              <a:path extrusionOk="0" h="3249" w="793">
                <a:moveTo>
                  <a:pt x="0" y="1"/>
                </a:moveTo>
                <a:lnTo>
                  <a:pt x="0" y="3249"/>
                </a:lnTo>
                <a:lnTo>
                  <a:pt x="792" y="3249"/>
                </a:lnTo>
                <a:lnTo>
                  <a:pt x="79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6"/>
          <p:cNvSpPr/>
          <p:nvPr/>
        </p:nvSpPr>
        <p:spPr>
          <a:xfrm>
            <a:off x="5625644" y="2227309"/>
            <a:ext cx="190943" cy="307036"/>
          </a:xfrm>
          <a:custGeom>
            <a:rect b="b" l="l" r="r" t="t"/>
            <a:pathLst>
              <a:path extrusionOk="0" h="2814" w="1750">
                <a:moveTo>
                  <a:pt x="0" y="1"/>
                </a:moveTo>
                <a:lnTo>
                  <a:pt x="0" y="2814"/>
                </a:lnTo>
                <a:lnTo>
                  <a:pt x="1750" y="2814"/>
                </a:lnTo>
                <a:lnTo>
                  <a:pt x="17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6"/>
          <p:cNvSpPr/>
          <p:nvPr/>
        </p:nvSpPr>
        <p:spPr>
          <a:xfrm>
            <a:off x="5426521" y="2301504"/>
            <a:ext cx="416473" cy="232623"/>
          </a:xfrm>
          <a:custGeom>
            <a:rect b="b" l="l" r="r" t="t"/>
            <a:pathLst>
              <a:path extrusionOk="0" h="2132" w="3817">
                <a:moveTo>
                  <a:pt x="1" y="0"/>
                </a:moveTo>
                <a:lnTo>
                  <a:pt x="1" y="2132"/>
                </a:lnTo>
                <a:lnTo>
                  <a:pt x="3816" y="2132"/>
                </a:lnTo>
                <a:lnTo>
                  <a:pt x="38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6"/>
          <p:cNvSpPr/>
          <p:nvPr/>
        </p:nvSpPr>
        <p:spPr>
          <a:xfrm>
            <a:off x="5785162" y="2430580"/>
            <a:ext cx="27168" cy="31533"/>
          </a:xfrm>
          <a:custGeom>
            <a:rect b="b" l="l" r="r" t="t"/>
            <a:pathLst>
              <a:path extrusionOk="0" h="289" w="249">
                <a:moveTo>
                  <a:pt x="0" y="0"/>
                </a:moveTo>
                <a:lnTo>
                  <a:pt x="0" y="289"/>
                </a:lnTo>
                <a:lnTo>
                  <a:pt x="249" y="289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6"/>
          <p:cNvSpPr/>
          <p:nvPr/>
        </p:nvSpPr>
        <p:spPr>
          <a:xfrm>
            <a:off x="5735735" y="2430580"/>
            <a:ext cx="31533" cy="31533"/>
          </a:xfrm>
          <a:custGeom>
            <a:rect b="b" l="l" r="r" t="t"/>
            <a:pathLst>
              <a:path extrusionOk="0" h="289" w="289">
                <a:moveTo>
                  <a:pt x="0" y="0"/>
                </a:moveTo>
                <a:lnTo>
                  <a:pt x="0" y="289"/>
                </a:lnTo>
                <a:lnTo>
                  <a:pt x="289" y="289"/>
                </a:lnTo>
                <a:lnTo>
                  <a:pt x="2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6"/>
          <p:cNvSpPr/>
          <p:nvPr/>
        </p:nvSpPr>
        <p:spPr>
          <a:xfrm>
            <a:off x="5690564" y="2430580"/>
            <a:ext cx="27168" cy="31533"/>
          </a:xfrm>
          <a:custGeom>
            <a:rect b="b" l="l" r="r" t="t"/>
            <a:pathLst>
              <a:path extrusionOk="0" h="289" w="249">
                <a:moveTo>
                  <a:pt x="1" y="0"/>
                </a:moveTo>
                <a:lnTo>
                  <a:pt x="1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6"/>
          <p:cNvSpPr/>
          <p:nvPr/>
        </p:nvSpPr>
        <p:spPr>
          <a:xfrm>
            <a:off x="5641029" y="2430580"/>
            <a:ext cx="31642" cy="31533"/>
          </a:xfrm>
          <a:custGeom>
            <a:rect b="b" l="l" r="r" t="t"/>
            <a:pathLst>
              <a:path extrusionOk="0" h="289" w="290">
                <a:moveTo>
                  <a:pt x="0" y="0"/>
                </a:moveTo>
                <a:lnTo>
                  <a:pt x="0" y="289"/>
                </a:lnTo>
                <a:lnTo>
                  <a:pt x="290" y="289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6"/>
          <p:cNvSpPr/>
          <p:nvPr/>
        </p:nvSpPr>
        <p:spPr>
          <a:xfrm>
            <a:off x="5785162" y="2376462"/>
            <a:ext cx="27168" cy="36115"/>
          </a:xfrm>
          <a:custGeom>
            <a:rect b="b" l="l" r="r" t="t"/>
            <a:pathLst>
              <a:path extrusionOk="0" h="331" w="249">
                <a:moveTo>
                  <a:pt x="0" y="1"/>
                </a:moveTo>
                <a:lnTo>
                  <a:pt x="0" y="330"/>
                </a:lnTo>
                <a:lnTo>
                  <a:pt x="249" y="33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6"/>
          <p:cNvSpPr/>
          <p:nvPr/>
        </p:nvSpPr>
        <p:spPr>
          <a:xfrm>
            <a:off x="5735735" y="2376462"/>
            <a:ext cx="31533" cy="36115"/>
          </a:xfrm>
          <a:custGeom>
            <a:rect b="b" l="l" r="r" t="t"/>
            <a:pathLst>
              <a:path extrusionOk="0" h="331" w="289">
                <a:moveTo>
                  <a:pt x="0" y="1"/>
                </a:moveTo>
                <a:lnTo>
                  <a:pt x="0" y="330"/>
                </a:lnTo>
                <a:lnTo>
                  <a:pt x="289" y="330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6"/>
          <p:cNvSpPr/>
          <p:nvPr/>
        </p:nvSpPr>
        <p:spPr>
          <a:xfrm>
            <a:off x="5690564" y="2376462"/>
            <a:ext cx="27168" cy="36115"/>
          </a:xfrm>
          <a:custGeom>
            <a:rect b="b" l="l" r="r" t="t"/>
            <a:pathLst>
              <a:path extrusionOk="0" h="331" w="249">
                <a:moveTo>
                  <a:pt x="1" y="1"/>
                </a:moveTo>
                <a:lnTo>
                  <a:pt x="1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6"/>
          <p:cNvSpPr/>
          <p:nvPr/>
        </p:nvSpPr>
        <p:spPr>
          <a:xfrm>
            <a:off x="5641029" y="2376462"/>
            <a:ext cx="31642" cy="36115"/>
          </a:xfrm>
          <a:custGeom>
            <a:rect b="b" l="l" r="r" t="t"/>
            <a:pathLst>
              <a:path extrusionOk="0" h="331" w="290">
                <a:moveTo>
                  <a:pt x="0" y="1"/>
                </a:moveTo>
                <a:lnTo>
                  <a:pt x="0" y="330"/>
                </a:lnTo>
                <a:lnTo>
                  <a:pt x="290" y="330"/>
                </a:lnTo>
                <a:lnTo>
                  <a:pt x="2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6"/>
          <p:cNvSpPr/>
          <p:nvPr/>
        </p:nvSpPr>
        <p:spPr>
          <a:xfrm>
            <a:off x="5785162" y="2326926"/>
            <a:ext cx="27168" cy="31751"/>
          </a:xfrm>
          <a:custGeom>
            <a:rect b="b" l="l" r="r" t="t"/>
            <a:pathLst>
              <a:path extrusionOk="0" h="291" w="249">
                <a:moveTo>
                  <a:pt x="0" y="1"/>
                </a:moveTo>
                <a:lnTo>
                  <a:pt x="0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6"/>
          <p:cNvSpPr/>
          <p:nvPr/>
        </p:nvSpPr>
        <p:spPr>
          <a:xfrm>
            <a:off x="5735735" y="2326926"/>
            <a:ext cx="31533" cy="31751"/>
          </a:xfrm>
          <a:custGeom>
            <a:rect b="b" l="l" r="r" t="t"/>
            <a:pathLst>
              <a:path extrusionOk="0" h="291" w="289">
                <a:moveTo>
                  <a:pt x="0" y="1"/>
                </a:moveTo>
                <a:lnTo>
                  <a:pt x="0" y="290"/>
                </a:lnTo>
                <a:lnTo>
                  <a:pt x="289" y="290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6"/>
          <p:cNvSpPr/>
          <p:nvPr/>
        </p:nvSpPr>
        <p:spPr>
          <a:xfrm>
            <a:off x="5690564" y="2326926"/>
            <a:ext cx="27168" cy="31751"/>
          </a:xfrm>
          <a:custGeom>
            <a:rect b="b" l="l" r="r" t="t"/>
            <a:pathLst>
              <a:path extrusionOk="0" h="291" w="249">
                <a:moveTo>
                  <a:pt x="1" y="1"/>
                </a:moveTo>
                <a:lnTo>
                  <a:pt x="1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6"/>
          <p:cNvSpPr/>
          <p:nvPr/>
        </p:nvSpPr>
        <p:spPr>
          <a:xfrm>
            <a:off x="5641029" y="2326926"/>
            <a:ext cx="31642" cy="31751"/>
          </a:xfrm>
          <a:custGeom>
            <a:rect b="b" l="l" r="r" t="t"/>
            <a:pathLst>
              <a:path extrusionOk="0" h="291" w="290">
                <a:moveTo>
                  <a:pt x="0" y="1"/>
                </a:moveTo>
                <a:lnTo>
                  <a:pt x="0" y="290"/>
                </a:lnTo>
                <a:lnTo>
                  <a:pt x="290" y="29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6"/>
          <p:cNvSpPr/>
          <p:nvPr/>
        </p:nvSpPr>
        <p:spPr>
          <a:xfrm>
            <a:off x="5596076" y="2430580"/>
            <a:ext cx="27059" cy="31533"/>
          </a:xfrm>
          <a:custGeom>
            <a:rect b="b" l="l" r="r" t="t"/>
            <a:pathLst>
              <a:path extrusionOk="0" h="289" w="248">
                <a:moveTo>
                  <a:pt x="0" y="0"/>
                </a:moveTo>
                <a:lnTo>
                  <a:pt x="0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6"/>
          <p:cNvSpPr/>
          <p:nvPr/>
        </p:nvSpPr>
        <p:spPr>
          <a:xfrm>
            <a:off x="5546431" y="2430580"/>
            <a:ext cx="27168" cy="31533"/>
          </a:xfrm>
          <a:custGeom>
            <a:rect b="b" l="l" r="r" t="t"/>
            <a:pathLst>
              <a:path extrusionOk="0" h="289" w="249">
                <a:moveTo>
                  <a:pt x="1" y="0"/>
                </a:moveTo>
                <a:lnTo>
                  <a:pt x="1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6"/>
          <p:cNvSpPr/>
          <p:nvPr/>
        </p:nvSpPr>
        <p:spPr>
          <a:xfrm>
            <a:off x="5501369" y="2430580"/>
            <a:ext cx="27278" cy="31533"/>
          </a:xfrm>
          <a:custGeom>
            <a:rect b="b" l="l" r="r" t="t"/>
            <a:pathLst>
              <a:path extrusionOk="0" h="289" w="250">
                <a:moveTo>
                  <a:pt x="0" y="0"/>
                </a:moveTo>
                <a:lnTo>
                  <a:pt x="0" y="289"/>
                </a:lnTo>
                <a:lnTo>
                  <a:pt x="249" y="289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6"/>
          <p:cNvSpPr/>
          <p:nvPr/>
        </p:nvSpPr>
        <p:spPr>
          <a:xfrm>
            <a:off x="5451834" y="2430580"/>
            <a:ext cx="27168" cy="31533"/>
          </a:xfrm>
          <a:custGeom>
            <a:rect b="b" l="l" r="r" t="t"/>
            <a:pathLst>
              <a:path extrusionOk="0" h="289" w="249">
                <a:moveTo>
                  <a:pt x="0" y="0"/>
                </a:moveTo>
                <a:lnTo>
                  <a:pt x="0" y="289"/>
                </a:lnTo>
                <a:lnTo>
                  <a:pt x="249" y="289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6"/>
          <p:cNvSpPr/>
          <p:nvPr/>
        </p:nvSpPr>
        <p:spPr>
          <a:xfrm>
            <a:off x="5596076" y="2376462"/>
            <a:ext cx="27059" cy="36115"/>
          </a:xfrm>
          <a:custGeom>
            <a:rect b="b" l="l" r="r" t="t"/>
            <a:pathLst>
              <a:path extrusionOk="0" h="331" w="248">
                <a:moveTo>
                  <a:pt x="0" y="1"/>
                </a:moveTo>
                <a:lnTo>
                  <a:pt x="0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6"/>
          <p:cNvSpPr/>
          <p:nvPr/>
        </p:nvSpPr>
        <p:spPr>
          <a:xfrm>
            <a:off x="5546431" y="2376462"/>
            <a:ext cx="27168" cy="36115"/>
          </a:xfrm>
          <a:custGeom>
            <a:rect b="b" l="l" r="r" t="t"/>
            <a:pathLst>
              <a:path extrusionOk="0" h="331" w="249">
                <a:moveTo>
                  <a:pt x="1" y="1"/>
                </a:moveTo>
                <a:lnTo>
                  <a:pt x="1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6"/>
          <p:cNvSpPr/>
          <p:nvPr/>
        </p:nvSpPr>
        <p:spPr>
          <a:xfrm>
            <a:off x="5501369" y="2376462"/>
            <a:ext cx="27278" cy="36115"/>
          </a:xfrm>
          <a:custGeom>
            <a:rect b="b" l="l" r="r" t="t"/>
            <a:pathLst>
              <a:path extrusionOk="0" h="331" w="250">
                <a:moveTo>
                  <a:pt x="0" y="1"/>
                </a:moveTo>
                <a:lnTo>
                  <a:pt x="0" y="330"/>
                </a:lnTo>
                <a:lnTo>
                  <a:pt x="249" y="33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6"/>
          <p:cNvSpPr/>
          <p:nvPr/>
        </p:nvSpPr>
        <p:spPr>
          <a:xfrm>
            <a:off x="5451834" y="2376462"/>
            <a:ext cx="27168" cy="36115"/>
          </a:xfrm>
          <a:custGeom>
            <a:rect b="b" l="l" r="r" t="t"/>
            <a:pathLst>
              <a:path extrusionOk="0" h="331" w="249">
                <a:moveTo>
                  <a:pt x="0" y="1"/>
                </a:moveTo>
                <a:lnTo>
                  <a:pt x="0" y="330"/>
                </a:lnTo>
                <a:lnTo>
                  <a:pt x="249" y="330"/>
                </a:lnTo>
                <a:lnTo>
                  <a:pt x="2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6"/>
          <p:cNvSpPr/>
          <p:nvPr/>
        </p:nvSpPr>
        <p:spPr>
          <a:xfrm>
            <a:off x="5596076" y="2326926"/>
            <a:ext cx="27059" cy="31751"/>
          </a:xfrm>
          <a:custGeom>
            <a:rect b="b" l="l" r="r" t="t"/>
            <a:pathLst>
              <a:path extrusionOk="0" h="291" w="248">
                <a:moveTo>
                  <a:pt x="0" y="1"/>
                </a:moveTo>
                <a:lnTo>
                  <a:pt x="0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6"/>
          <p:cNvSpPr/>
          <p:nvPr/>
        </p:nvSpPr>
        <p:spPr>
          <a:xfrm>
            <a:off x="5546431" y="2326926"/>
            <a:ext cx="27168" cy="31751"/>
          </a:xfrm>
          <a:custGeom>
            <a:rect b="b" l="l" r="r" t="t"/>
            <a:pathLst>
              <a:path extrusionOk="0" h="291" w="249">
                <a:moveTo>
                  <a:pt x="1" y="1"/>
                </a:moveTo>
                <a:lnTo>
                  <a:pt x="1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6"/>
          <p:cNvSpPr/>
          <p:nvPr/>
        </p:nvSpPr>
        <p:spPr>
          <a:xfrm>
            <a:off x="5501369" y="2326926"/>
            <a:ext cx="27278" cy="31751"/>
          </a:xfrm>
          <a:custGeom>
            <a:rect b="b" l="l" r="r" t="t"/>
            <a:pathLst>
              <a:path extrusionOk="0" h="291" w="250">
                <a:moveTo>
                  <a:pt x="0" y="1"/>
                </a:moveTo>
                <a:lnTo>
                  <a:pt x="0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6"/>
          <p:cNvSpPr/>
          <p:nvPr/>
        </p:nvSpPr>
        <p:spPr>
          <a:xfrm>
            <a:off x="5451834" y="2326926"/>
            <a:ext cx="27168" cy="31751"/>
          </a:xfrm>
          <a:custGeom>
            <a:rect b="b" l="l" r="r" t="t"/>
            <a:pathLst>
              <a:path extrusionOk="0" h="291" w="249">
                <a:moveTo>
                  <a:pt x="0" y="1"/>
                </a:moveTo>
                <a:lnTo>
                  <a:pt x="0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6"/>
          <p:cNvSpPr/>
          <p:nvPr/>
        </p:nvSpPr>
        <p:spPr>
          <a:xfrm>
            <a:off x="5733771" y="3370230"/>
            <a:ext cx="416473" cy="337805"/>
          </a:xfrm>
          <a:custGeom>
            <a:rect b="b" l="l" r="r" t="t"/>
            <a:pathLst>
              <a:path extrusionOk="0" h="3096" w="3817">
                <a:moveTo>
                  <a:pt x="1" y="0"/>
                </a:moveTo>
                <a:lnTo>
                  <a:pt x="1" y="3095"/>
                </a:lnTo>
                <a:lnTo>
                  <a:pt x="3816" y="3095"/>
                </a:lnTo>
                <a:lnTo>
                  <a:pt x="38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6"/>
          <p:cNvSpPr/>
          <p:nvPr/>
        </p:nvSpPr>
        <p:spPr>
          <a:xfrm>
            <a:off x="5911401" y="3561390"/>
            <a:ext cx="27168" cy="31642"/>
          </a:xfrm>
          <a:custGeom>
            <a:rect b="b" l="l" r="r" t="t"/>
            <a:pathLst>
              <a:path extrusionOk="0" h="290" w="249">
                <a:moveTo>
                  <a:pt x="1" y="1"/>
                </a:moveTo>
                <a:lnTo>
                  <a:pt x="1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6"/>
          <p:cNvSpPr/>
          <p:nvPr/>
        </p:nvSpPr>
        <p:spPr>
          <a:xfrm>
            <a:off x="5861865" y="3561390"/>
            <a:ext cx="27059" cy="31642"/>
          </a:xfrm>
          <a:custGeom>
            <a:rect b="b" l="l" r="r" t="t"/>
            <a:pathLst>
              <a:path extrusionOk="0" h="290" w="248">
                <a:moveTo>
                  <a:pt x="0" y="1"/>
                </a:moveTo>
                <a:lnTo>
                  <a:pt x="0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6"/>
          <p:cNvSpPr/>
          <p:nvPr/>
        </p:nvSpPr>
        <p:spPr>
          <a:xfrm>
            <a:off x="5816694" y="3561390"/>
            <a:ext cx="27278" cy="31642"/>
          </a:xfrm>
          <a:custGeom>
            <a:rect b="b" l="l" r="r" t="t"/>
            <a:pathLst>
              <a:path extrusionOk="0" h="290" w="250">
                <a:moveTo>
                  <a:pt x="1" y="1"/>
                </a:moveTo>
                <a:lnTo>
                  <a:pt x="1" y="290"/>
                </a:lnTo>
                <a:lnTo>
                  <a:pt x="250" y="290"/>
                </a:lnTo>
                <a:lnTo>
                  <a:pt x="2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6"/>
          <p:cNvSpPr/>
          <p:nvPr/>
        </p:nvSpPr>
        <p:spPr>
          <a:xfrm>
            <a:off x="5767159" y="3561390"/>
            <a:ext cx="27278" cy="31642"/>
          </a:xfrm>
          <a:custGeom>
            <a:rect b="b" l="l" r="r" t="t"/>
            <a:pathLst>
              <a:path extrusionOk="0" h="290" w="250">
                <a:moveTo>
                  <a:pt x="1" y="1"/>
                </a:moveTo>
                <a:lnTo>
                  <a:pt x="1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6"/>
          <p:cNvSpPr/>
          <p:nvPr/>
        </p:nvSpPr>
        <p:spPr>
          <a:xfrm>
            <a:off x="5911401" y="3507381"/>
            <a:ext cx="27168" cy="31751"/>
          </a:xfrm>
          <a:custGeom>
            <a:rect b="b" l="l" r="r" t="t"/>
            <a:pathLst>
              <a:path extrusionOk="0" h="291" w="249">
                <a:moveTo>
                  <a:pt x="1" y="1"/>
                </a:moveTo>
                <a:lnTo>
                  <a:pt x="1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6"/>
          <p:cNvSpPr/>
          <p:nvPr/>
        </p:nvSpPr>
        <p:spPr>
          <a:xfrm>
            <a:off x="5861865" y="3507381"/>
            <a:ext cx="27059" cy="31751"/>
          </a:xfrm>
          <a:custGeom>
            <a:rect b="b" l="l" r="r" t="t"/>
            <a:pathLst>
              <a:path extrusionOk="0" h="291" w="248">
                <a:moveTo>
                  <a:pt x="0" y="1"/>
                </a:moveTo>
                <a:lnTo>
                  <a:pt x="0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6"/>
          <p:cNvSpPr/>
          <p:nvPr/>
        </p:nvSpPr>
        <p:spPr>
          <a:xfrm>
            <a:off x="5816694" y="3507381"/>
            <a:ext cx="27278" cy="31751"/>
          </a:xfrm>
          <a:custGeom>
            <a:rect b="b" l="l" r="r" t="t"/>
            <a:pathLst>
              <a:path extrusionOk="0" h="291" w="250">
                <a:moveTo>
                  <a:pt x="1" y="1"/>
                </a:moveTo>
                <a:lnTo>
                  <a:pt x="1" y="290"/>
                </a:lnTo>
                <a:lnTo>
                  <a:pt x="250" y="290"/>
                </a:lnTo>
                <a:lnTo>
                  <a:pt x="2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6"/>
          <p:cNvSpPr/>
          <p:nvPr/>
        </p:nvSpPr>
        <p:spPr>
          <a:xfrm>
            <a:off x="5767159" y="3507381"/>
            <a:ext cx="27278" cy="31751"/>
          </a:xfrm>
          <a:custGeom>
            <a:rect b="b" l="l" r="r" t="t"/>
            <a:pathLst>
              <a:path extrusionOk="0" h="291" w="250">
                <a:moveTo>
                  <a:pt x="1" y="1"/>
                </a:moveTo>
                <a:lnTo>
                  <a:pt x="1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6"/>
          <p:cNvSpPr/>
          <p:nvPr/>
        </p:nvSpPr>
        <p:spPr>
          <a:xfrm>
            <a:off x="5911401" y="3453263"/>
            <a:ext cx="27168" cy="36115"/>
          </a:xfrm>
          <a:custGeom>
            <a:rect b="b" l="l" r="r" t="t"/>
            <a:pathLst>
              <a:path extrusionOk="0" h="331" w="249">
                <a:moveTo>
                  <a:pt x="1" y="1"/>
                </a:moveTo>
                <a:lnTo>
                  <a:pt x="1" y="331"/>
                </a:lnTo>
                <a:lnTo>
                  <a:pt x="248" y="331"/>
                </a:lnTo>
                <a:lnTo>
                  <a:pt x="2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6"/>
          <p:cNvSpPr/>
          <p:nvPr/>
        </p:nvSpPr>
        <p:spPr>
          <a:xfrm>
            <a:off x="5861865" y="3453263"/>
            <a:ext cx="27059" cy="36115"/>
          </a:xfrm>
          <a:custGeom>
            <a:rect b="b" l="l" r="r" t="t"/>
            <a:pathLst>
              <a:path extrusionOk="0" h="331" w="248">
                <a:moveTo>
                  <a:pt x="0" y="1"/>
                </a:moveTo>
                <a:lnTo>
                  <a:pt x="0" y="331"/>
                </a:lnTo>
                <a:lnTo>
                  <a:pt x="248" y="331"/>
                </a:lnTo>
                <a:lnTo>
                  <a:pt x="2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6"/>
          <p:cNvSpPr/>
          <p:nvPr/>
        </p:nvSpPr>
        <p:spPr>
          <a:xfrm>
            <a:off x="5816694" y="3453263"/>
            <a:ext cx="27278" cy="36115"/>
          </a:xfrm>
          <a:custGeom>
            <a:rect b="b" l="l" r="r" t="t"/>
            <a:pathLst>
              <a:path extrusionOk="0" h="331" w="250">
                <a:moveTo>
                  <a:pt x="1" y="1"/>
                </a:moveTo>
                <a:lnTo>
                  <a:pt x="1" y="331"/>
                </a:lnTo>
                <a:lnTo>
                  <a:pt x="250" y="331"/>
                </a:lnTo>
                <a:lnTo>
                  <a:pt x="2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6"/>
          <p:cNvSpPr/>
          <p:nvPr/>
        </p:nvSpPr>
        <p:spPr>
          <a:xfrm>
            <a:off x="5767159" y="3453263"/>
            <a:ext cx="27278" cy="36115"/>
          </a:xfrm>
          <a:custGeom>
            <a:rect b="b" l="l" r="r" t="t"/>
            <a:pathLst>
              <a:path extrusionOk="0" h="331" w="250">
                <a:moveTo>
                  <a:pt x="1" y="1"/>
                </a:moveTo>
                <a:lnTo>
                  <a:pt x="1" y="331"/>
                </a:lnTo>
                <a:lnTo>
                  <a:pt x="249" y="331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6"/>
          <p:cNvSpPr/>
          <p:nvPr/>
        </p:nvSpPr>
        <p:spPr>
          <a:xfrm>
            <a:off x="5911401" y="3403727"/>
            <a:ext cx="27168" cy="31642"/>
          </a:xfrm>
          <a:custGeom>
            <a:rect b="b" l="l" r="r" t="t"/>
            <a:pathLst>
              <a:path extrusionOk="0" h="290" w="249">
                <a:moveTo>
                  <a:pt x="1" y="0"/>
                </a:moveTo>
                <a:lnTo>
                  <a:pt x="1" y="290"/>
                </a:lnTo>
                <a:lnTo>
                  <a:pt x="248" y="290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6"/>
          <p:cNvSpPr/>
          <p:nvPr/>
        </p:nvSpPr>
        <p:spPr>
          <a:xfrm>
            <a:off x="5861865" y="3403727"/>
            <a:ext cx="27059" cy="31642"/>
          </a:xfrm>
          <a:custGeom>
            <a:rect b="b" l="l" r="r" t="t"/>
            <a:pathLst>
              <a:path extrusionOk="0" h="290" w="248">
                <a:moveTo>
                  <a:pt x="0" y="0"/>
                </a:moveTo>
                <a:lnTo>
                  <a:pt x="0" y="290"/>
                </a:lnTo>
                <a:lnTo>
                  <a:pt x="248" y="290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6"/>
          <p:cNvSpPr/>
          <p:nvPr/>
        </p:nvSpPr>
        <p:spPr>
          <a:xfrm>
            <a:off x="5816694" y="3403727"/>
            <a:ext cx="27278" cy="31642"/>
          </a:xfrm>
          <a:custGeom>
            <a:rect b="b" l="l" r="r" t="t"/>
            <a:pathLst>
              <a:path extrusionOk="0" h="290" w="250">
                <a:moveTo>
                  <a:pt x="1" y="0"/>
                </a:moveTo>
                <a:lnTo>
                  <a:pt x="1" y="290"/>
                </a:lnTo>
                <a:lnTo>
                  <a:pt x="250" y="290"/>
                </a:lnTo>
                <a:lnTo>
                  <a:pt x="2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6"/>
          <p:cNvSpPr/>
          <p:nvPr/>
        </p:nvSpPr>
        <p:spPr>
          <a:xfrm>
            <a:off x="5767159" y="3403727"/>
            <a:ext cx="27278" cy="31642"/>
          </a:xfrm>
          <a:custGeom>
            <a:rect b="b" l="l" r="r" t="t"/>
            <a:pathLst>
              <a:path extrusionOk="0" h="290" w="250">
                <a:moveTo>
                  <a:pt x="1" y="0"/>
                </a:moveTo>
                <a:lnTo>
                  <a:pt x="1" y="290"/>
                </a:lnTo>
                <a:lnTo>
                  <a:pt x="249" y="290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6"/>
          <p:cNvSpPr/>
          <p:nvPr/>
        </p:nvSpPr>
        <p:spPr>
          <a:xfrm>
            <a:off x="2946584" y="3615617"/>
            <a:ext cx="256954" cy="829127"/>
          </a:xfrm>
          <a:custGeom>
            <a:rect b="b" l="l" r="r" t="t"/>
            <a:pathLst>
              <a:path extrusionOk="0" h="7599" w="2355">
                <a:moveTo>
                  <a:pt x="1" y="0"/>
                </a:moveTo>
                <a:lnTo>
                  <a:pt x="1" y="7598"/>
                </a:lnTo>
                <a:lnTo>
                  <a:pt x="2354" y="7598"/>
                </a:lnTo>
                <a:lnTo>
                  <a:pt x="23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6"/>
          <p:cNvSpPr/>
          <p:nvPr/>
        </p:nvSpPr>
        <p:spPr>
          <a:xfrm>
            <a:off x="3131414" y="4349815"/>
            <a:ext cx="31642" cy="36225"/>
          </a:xfrm>
          <a:custGeom>
            <a:rect b="b" l="l" r="r" t="t"/>
            <a:pathLst>
              <a:path extrusionOk="0" h="332" w="290">
                <a:moveTo>
                  <a:pt x="0" y="1"/>
                </a:moveTo>
                <a:lnTo>
                  <a:pt x="0" y="331"/>
                </a:lnTo>
                <a:lnTo>
                  <a:pt x="290" y="331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16"/>
          <p:cNvSpPr/>
          <p:nvPr/>
        </p:nvSpPr>
        <p:spPr>
          <a:xfrm>
            <a:off x="3086243" y="4349815"/>
            <a:ext cx="27278" cy="36225"/>
          </a:xfrm>
          <a:custGeom>
            <a:rect b="b" l="l" r="r" t="t"/>
            <a:pathLst>
              <a:path extrusionOk="0" h="332" w="250">
                <a:moveTo>
                  <a:pt x="1" y="1"/>
                </a:moveTo>
                <a:lnTo>
                  <a:pt x="1" y="331"/>
                </a:lnTo>
                <a:lnTo>
                  <a:pt x="249" y="331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6"/>
          <p:cNvSpPr/>
          <p:nvPr/>
        </p:nvSpPr>
        <p:spPr>
          <a:xfrm>
            <a:off x="3036817" y="4349815"/>
            <a:ext cx="31642" cy="36225"/>
          </a:xfrm>
          <a:custGeom>
            <a:rect b="b" l="l" r="r" t="t"/>
            <a:pathLst>
              <a:path extrusionOk="0" h="332" w="290">
                <a:moveTo>
                  <a:pt x="1" y="1"/>
                </a:moveTo>
                <a:lnTo>
                  <a:pt x="1" y="331"/>
                </a:lnTo>
                <a:lnTo>
                  <a:pt x="289" y="331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6"/>
          <p:cNvSpPr/>
          <p:nvPr/>
        </p:nvSpPr>
        <p:spPr>
          <a:xfrm>
            <a:off x="2991755" y="4349815"/>
            <a:ext cx="27059" cy="36225"/>
          </a:xfrm>
          <a:custGeom>
            <a:rect b="b" l="l" r="r" t="t"/>
            <a:pathLst>
              <a:path extrusionOk="0" h="332" w="248">
                <a:moveTo>
                  <a:pt x="0" y="1"/>
                </a:moveTo>
                <a:lnTo>
                  <a:pt x="0" y="331"/>
                </a:lnTo>
                <a:lnTo>
                  <a:pt x="248" y="331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6"/>
          <p:cNvSpPr/>
          <p:nvPr/>
        </p:nvSpPr>
        <p:spPr>
          <a:xfrm>
            <a:off x="3131414" y="4300388"/>
            <a:ext cx="31642" cy="31533"/>
          </a:xfrm>
          <a:custGeom>
            <a:rect b="b" l="l" r="r" t="t"/>
            <a:pathLst>
              <a:path extrusionOk="0" h="289" w="290">
                <a:moveTo>
                  <a:pt x="0" y="0"/>
                </a:moveTo>
                <a:lnTo>
                  <a:pt x="0" y="289"/>
                </a:lnTo>
                <a:lnTo>
                  <a:pt x="290" y="289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6"/>
          <p:cNvSpPr/>
          <p:nvPr/>
        </p:nvSpPr>
        <p:spPr>
          <a:xfrm>
            <a:off x="3086243" y="4300388"/>
            <a:ext cx="27278" cy="31533"/>
          </a:xfrm>
          <a:custGeom>
            <a:rect b="b" l="l" r="r" t="t"/>
            <a:pathLst>
              <a:path extrusionOk="0" h="289" w="250">
                <a:moveTo>
                  <a:pt x="1" y="0"/>
                </a:moveTo>
                <a:lnTo>
                  <a:pt x="1" y="289"/>
                </a:lnTo>
                <a:lnTo>
                  <a:pt x="249" y="289"/>
                </a:lnTo>
                <a:lnTo>
                  <a:pt x="2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6"/>
          <p:cNvSpPr/>
          <p:nvPr/>
        </p:nvSpPr>
        <p:spPr>
          <a:xfrm>
            <a:off x="3036817" y="4300388"/>
            <a:ext cx="31642" cy="31533"/>
          </a:xfrm>
          <a:custGeom>
            <a:rect b="b" l="l" r="r" t="t"/>
            <a:pathLst>
              <a:path extrusionOk="0" h="289" w="290">
                <a:moveTo>
                  <a:pt x="1" y="0"/>
                </a:moveTo>
                <a:lnTo>
                  <a:pt x="1" y="289"/>
                </a:lnTo>
                <a:lnTo>
                  <a:pt x="289" y="289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6"/>
          <p:cNvSpPr/>
          <p:nvPr/>
        </p:nvSpPr>
        <p:spPr>
          <a:xfrm>
            <a:off x="2991755" y="4300388"/>
            <a:ext cx="27059" cy="31533"/>
          </a:xfrm>
          <a:custGeom>
            <a:rect b="b" l="l" r="r" t="t"/>
            <a:pathLst>
              <a:path extrusionOk="0" h="289" w="248">
                <a:moveTo>
                  <a:pt x="0" y="0"/>
                </a:moveTo>
                <a:lnTo>
                  <a:pt x="0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6"/>
          <p:cNvSpPr/>
          <p:nvPr/>
        </p:nvSpPr>
        <p:spPr>
          <a:xfrm>
            <a:off x="3131414" y="4246379"/>
            <a:ext cx="31642" cy="31533"/>
          </a:xfrm>
          <a:custGeom>
            <a:rect b="b" l="l" r="r" t="t"/>
            <a:pathLst>
              <a:path extrusionOk="0" h="289" w="290">
                <a:moveTo>
                  <a:pt x="0" y="0"/>
                </a:moveTo>
                <a:lnTo>
                  <a:pt x="0" y="289"/>
                </a:lnTo>
                <a:lnTo>
                  <a:pt x="290" y="289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6"/>
          <p:cNvSpPr/>
          <p:nvPr/>
        </p:nvSpPr>
        <p:spPr>
          <a:xfrm>
            <a:off x="3086243" y="4246379"/>
            <a:ext cx="27278" cy="31533"/>
          </a:xfrm>
          <a:custGeom>
            <a:rect b="b" l="l" r="r" t="t"/>
            <a:pathLst>
              <a:path extrusionOk="0" h="289" w="250">
                <a:moveTo>
                  <a:pt x="1" y="0"/>
                </a:moveTo>
                <a:lnTo>
                  <a:pt x="1" y="289"/>
                </a:lnTo>
                <a:lnTo>
                  <a:pt x="249" y="289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6"/>
          <p:cNvSpPr/>
          <p:nvPr/>
        </p:nvSpPr>
        <p:spPr>
          <a:xfrm>
            <a:off x="3036817" y="4246379"/>
            <a:ext cx="31642" cy="31533"/>
          </a:xfrm>
          <a:custGeom>
            <a:rect b="b" l="l" r="r" t="t"/>
            <a:pathLst>
              <a:path extrusionOk="0" h="289" w="290">
                <a:moveTo>
                  <a:pt x="1" y="0"/>
                </a:moveTo>
                <a:lnTo>
                  <a:pt x="1" y="289"/>
                </a:lnTo>
                <a:lnTo>
                  <a:pt x="289" y="289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6"/>
          <p:cNvSpPr/>
          <p:nvPr/>
        </p:nvSpPr>
        <p:spPr>
          <a:xfrm>
            <a:off x="2991755" y="4246379"/>
            <a:ext cx="27059" cy="31533"/>
          </a:xfrm>
          <a:custGeom>
            <a:rect b="b" l="l" r="r" t="t"/>
            <a:pathLst>
              <a:path extrusionOk="0" h="289" w="248">
                <a:moveTo>
                  <a:pt x="0" y="0"/>
                </a:moveTo>
                <a:lnTo>
                  <a:pt x="0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6"/>
          <p:cNvSpPr/>
          <p:nvPr/>
        </p:nvSpPr>
        <p:spPr>
          <a:xfrm>
            <a:off x="3131414" y="4192151"/>
            <a:ext cx="31642" cy="36115"/>
          </a:xfrm>
          <a:custGeom>
            <a:rect b="b" l="l" r="r" t="t"/>
            <a:pathLst>
              <a:path extrusionOk="0" h="331" w="290">
                <a:moveTo>
                  <a:pt x="0" y="1"/>
                </a:moveTo>
                <a:lnTo>
                  <a:pt x="0" y="330"/>
                </a:lnTo>
                <a:lnTo>
                  <a:pt x="290" y="33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6"/>
          <p:cNvSpPr/>
          <p:nvPr/>
        </p:nvSpPr>
        <p:spPr>
          <a:xfrm>
            <a:off x="3086243" y="4192151"/>
            <a:ext cx="27278" cy="36115"/>
          </a:xfrm>
          <a:custGeom>
            <a:rect b="b" l="l" r="r" t="t"/>
            <a:pathLst>
              <a:path extrusionOk="0" h="331" w="250">
                <a:moveTo>
                  <a:pt x="1" y="1"/>
                </a:moveTo>
                <a:lnTo>
                  <a:pt x="1" y="330"/>
                </a:lnTo>
                <a:lnTo>
                  <a:pt x="249" y="330"/>
                </a:lnTo>
                <a:lnTo>
                  <a:pt x="2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6"/>
          <p:cNvSpPr/>
          <p:nvPr/>
        </p:nvSpPr>
        <p:spPr>
          <a:xfrm>
            <a:off x="3036817" y="4192151"/>
            <a:ext cx="31642" cy="36115"/>
          </a:xfrm>
          <a:custGeom>
            <a:rect b="b" l="l" r="r" t="t"/>
            <a:pathLst>
              <a:path extrusionOk="0" h="331" w="290">
                <a:moveTo>
                  <a:pt x="1" y="1"/>
                </a:moveTo>
                <a:lnTo>
                  <a:pt x="1" y="330"/>
                </a:lnTo>
                <a:lnTo>
                  <a:pt x="289" y="330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6"/>
          <p:cNvSpPr/>
          <p:nvPr/>
        </p:nvSpPr>
        <p:spPr>
          <a:xfrm>
            <a:off x="2991755" y="4192151"/>
            <a:ext cx="27059" cy="36115"/>
          </a:xfrm>
          <a:custGeom>
            <a:rect b="b" l="l" r="r" t="t"/>
            <a:pathLst>
              <a:path extrusionOk="0" h="331" w="248">
                <a:moveTo>
                  <a:pt x="0" y="1"/>
                </a:moveTo>
                <a:lnTo>
                  <a:pt x="0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6"/>
          <p:cNvSpPr/>
          <p:nvPr/>
        </p:nvSpPr>
        <p:spPr>
          <a:xfrm>
            <a:off x="3131414" y="4142616"/>
            <a:ext cx="31642" cy="31751"/>
          </a:xfrm>
          <a:custGeom>
            <a:rect b="b" l="l" r="r" t="t"/>
            <a:pathLst>
              <a:path extrusionOk="0" h="291" w="290">
                <a:moveTo>
                  <a:pt x="0" y="1"/>
                </a:moveTo>
                <a:lnTo>
                  <a:pt x="0" y="290"/>
                </a:lnTo>
                <a:lnTo>
                  <a:pt x="290" y="290"/>
                </a:lnTo>
                <a:lnTo>
                  <a:pt x="2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6"/>
          <p:cNvSpPr/>
          <p:nvPr/>
        </p:nvSpPr>
        <p:spPr>
          <a:xfrm>
            <a:off x="3086243" y="4142616"/>
            <a:ext cx="27278" cy="31751"/>
          </a:xfrm>
          <a:custGeom>
            <a:rect b="b" l="l" r="r" t="t"/>
            <a:pathLst>
              <a:path extrusionOk="0" h="291" w="250">
                <a:moveTo>
                  <a:pt x="1" y="1"/>
                </a:moveTo>
                <a:lnTo>
                  <a:pt x="1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6"/>
          <p:cNvSpPr/>
          <p:nvPr/>
        </p:nvSpPr>
        <p:spPr>
          <a:xfrm>
            <a:off x="3036817" y="4142616"/>
            <a:ext cx="31642" cy="31751"/>
          </a:xfrm>
          <a:custGeom>
            <a:rect b="b" l="l" r="r" t="t"/>
            <a:pathLst>
              <a:path extrusionOk="0" h="291" w="290">
                <a:moveTo>
                  <a:pt x="1" y="1"/>
                </a:moveTo>
                <a:lnTo>
                  <a:pt x="1" y="290"/>
                </a:lnTo>
                <a:lnTo>
                  <a:pt x="289" y="290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6"/>
          <p:cNvSpPr/>
          <p:nvPr/>
        </p:nvSpPr>
        <p:spPr>
          <a:xfrm>
            <a:off x="2991755" y="4142616"/>
            <a:ext cx="27059" cy="31751"/>
          </a:xfrm>
          <a:custGeom>
            <a:rect b="b" l="l" r="r" t="t"/>
            <a:pathLst>
              <a:path extrusionOk="0" h="291" w="248">
                <a:moveTo>
                  <a:pt x="0" y="1"/>
                </a:moveTo>
                <a:lnTo>
                  <a:pt x="0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6"/>
          <p:cNvSpPr/>
          <p:nvPr/>
        </p:nvSpPr>
        <p:spPr>
          <a:xfrm>
            <a:off x="3131414" y="4088607"/>
            <a:ext cx="31642" cy="36115"/>
          </a:xfrm>
          <a:custGeom>
            <a:rect b="b" l="l" r="r" t="t"/>
            <a:pathLst>
              <a:path extrusionOk="0" h="331" w="290">
                <a:moveTo>
                  <a:pt x="0" y="0"/>
                </a:moveTo>
                <a:lnTo>
                  <a:pt x="0" y="331"/>
                </a:lnTo>
                <a:lnTo>
                  <a:pt x="290" y="331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6"/>
          <p:cNvSpPr/>
          <p:nvPr/>
        </p:nvSpPr>
        <p:spPr>
          <a:xfrm>
            <a:off x="3086243" y="4088607"/>
            <a:ext cx="27278" cy="36115"/>
          </a:xfrm>
          <a:custGeom>
            <a:rect b="b" l="l" r="r" t="t"/>
            <a:pathLst>
              <a:path extrusionOk="0" h="331" w="250">
                <a:moveTo>
                  <a:pt x="1" y="0"/>
                </a:moveTo>
                <a:lnTo>
                  <a:pt x="1" y="331"/>
                </a:lnTo>
                <a:lnTo>
                  <a:pt x="249" y="331"/>
                </a:lnTo>
                <a:lnTo>
                  <a:pt x="2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6"/>
          <p:cNvSpPr/>
          <p:nvPr/>
        </p:nvSpPr>
        <p:spPr>
          <a:xfrm>
            <a:off x="3036817" y="4088607"/>
            <a:ext cx="31642" cy="36115"/>
          </a:xfrm>
          <a:custGeom>
            <a:rect b="b" l="l" r="r" t="t"/>
            <a:pathLst>
              <a:path extrusionOk="0" h="331" w="290">
                <a:moveTo>
                  <a:pt x="1" y="0"/>
                </a:moveTo>
                <a:lnTo>
                  <a:pt x="1" y="331"/>
                </a:lnTo>
                <a:lnTo>
                  <a:pt x="289" y="331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16"/>
          <p:cNvSpPr/>
          <p:nvPr/>
        </p:nvSpPr>
        <p:spPr>
          <a:xfrm>
            <a:off x="2991755" y="4088607"/>
            <a:ext cx="27059" cy="36115"/>
          </a:xfrm>
          <a:custGeom>
            <a:rect b="b" l="l" r="r" t="t"/>
            <a:pathLst>
              <a:path extrusionOk="0" h="331" w="248">
                <a:moveTo>
                  <a:pt x="0" y="0"/>
                </a:moveTo>
                <a:lnTo>
                  <a:pt x="0" y="331"/>
                </a:lnTo>
                <a:lnTo>
                  <a:pt x="248" y="331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6"/>
          <p:cNvSpPr/>
          <p:nvPr/>
        </p:nvSpPr>
        <p:spPr>
          <a:xfrm>
            <a:off x="3131414" y="4039180"/>
            <a:ext cx="31642" cy="31533"/>
          </a:xfrm>
          <a:custGeom>
            <a:rect b="b" l="l" r="r" t="t"/>
            <a:pathLst>
              <a:path extrusionOk="0" h="289" w="290">
                <a:moveTo>
                  <a:pt x="0" y="0"/>
                </a:moveTo>
                <a:lnTo>
                  <a:pt x="0" y="289"/>
                </a:lnTo>
                <a:lnTo>
                  <a:pt x="290" y="289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6"/>
          <p:cNvSpPr/>
          <p:nvPr/>
        </p:nvSpPr>
        <p:spPr>
          <a:xfrm>
            <a:off x="3086243" y="4039180"/>
            <a:ext cx="27278" cy="31533"/>
          </a:xfrm>
          <a:custGeom>
            <a:rect b="b" l="l" r="r" t="t"/>
            <a:pathLst>
              <a:path extrusionOk="0" h="289" w="250">
                <a:moveTo>
                  <a:pt x="1" y="0"/>
                </a:moveTo>
                <a:lnTo>
                  <a:pt x="1" y="289"/>
                </a:lnTo>
                <a:lnTo>
                  <a:pt x="249" y="289"/>
                </a:lnTo>
                <a:lnTo>
                  <a:pt x="2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6"/>
          <p:cNvSpPr/>
          <p:nvPr/>
        </p:nvSpPr>
        <p:spPr>
          <a:xfrm>
            <a:off x="3036817" y="4039180"/>
            <a:ext cx="31642" cy="31533"/>
          </a:xfrm>
          <a:custGeom>
            <a:rect b="b" l="l" r="r" t="t"/>
            <a:pathLst>
              <a:path extrusionOk="0" h="289" w="290">
                <a:moveTo>
                  <a:pt x="1" y="0"/>
                </a:moveTo>
                <a:lnTo>
                  <a:pt x="1" y="289"/>
                </a:lnTo>
                <a:lnTo>
                  <a:pt x="289" y="289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6"/>
          <p:cNvSpPr/>
          <p:nvPr/>
        </p:nvSpPr>
        <p:spPr>
          <a:xfrm>
            <a:off x="2991755" y="4039180"/>
            <a:ext cx="27059" cy="31533"/>
          </a:xfrm>
          <a:custGeom>
            <a:rect b="b" l="l" r="r" t="t"/>
            <a:pathLst>
              <a:path extrusionOk="0" h="289" w="248">
                <a:moveTo>
                  <a:pt x="0" y="0"/>
                </a:moveTo>
                <a:lnTo>
                  <a:pt x="0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6"/>
          <p:cNvSpPr/>
          <p:nvPr/>
        </p:nvSpPr>
        <p:spPr>
          <a:xfrm>
            <a:off x="3131414" y="3984953"/>
            <a:ext cx="31642" cy="31642"/>
          </a:xfrm>
          <a:custGeom>
            <a:rect b="b" l="l" r="r" t="t"/>
            <a:pathLst>
              <a:path extrusionOk="0" h="290" w="290">
                <a:moveTo>
                  <a:pt x="0" y="1"/>
                </a:moveTo>
                <a:lnTo>
                  <a:pt x="0" y="289"/>
                </a:lnTo>
                <a:lnTo>
                  <a:pt x="290" y="289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6"/>
          <p:cNvSpPr/>
          <p:nvPr/>
        </p:nvSpPr>
        <p:spPr>
          <a:xfrm>
            <a:off x="3086243" y="3984953"/>
            <a:ext cx="27278" cy="31642"/>
          </a:xfrm>
          <a:custGeom>
            <a:rect b="b" l="l" r="r" t="t"/>
            <a:pathLst>
              <a:path extrusionOk="0" h="290" w="250">
                <a:moveTo>
                  <a:pt x="1" y="1"/>
                </a:moveTo>
                <a:lnTo>
                  <a:pt x="1" y="289"/>
                </a:lnTo>
                <a:lnTo>
                  <a:pt x="249" y="289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6"/>
          <p:cNvSpPr/>
          <p:nvPr/>
        </p:nvSpPr>
        <p:spPr>
          <a:xfrm>
            <a:off x="3036817" y="3984953"/>
            <a:ext cx="31642" cy="31642"/>
          </a:xfrm>
          <a:custGeom>
            <a:rect b="b" l="l" r="r" t="t"/>
            <a:pathLst>
              <a:path extrusionOk="0" h="290" w="290">
                <a:moveTo>
                  <a:pt x="1" y="1"/>
                </a:moveTo>
                <a:lnTo>
                  <a:pt x="1" y="289"/>
                </a:lnTo>
                <a:lnTo>
                  <a:pt x="289" y="289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6"/>
          <p:cNvSpPr/>
          <p:nvPr/>
        </p:nvSpPr>
        <p:spPr>
          <a:xfrm>
            <a:off x="2991755" y="3984953"/>
            <a:ext cx="27059" cy="31642"/>
          </a:xfrm>
          <a:custGeom>
            <a:rect b="b" l="l" r="r" t="t"/>
            <a:pathLst>
              <a:path extrusionOk="0" h="290" w="248">
                <a:moveTo>
                  <a:pt x="0" y="1"/>
                </a:moveTo>
                <a:lnTo>
                  <a:pt x="0" y="289"/>
                </a:lnTo>
                <a:lnTo>
                  <a:pt x="248" y="289"/>
                </a:lnTo>
                <a:lnTo>
                  <a:pt x="2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6"/>
          <p:cNvSpPr/>
          <p:nvPr/>
        </p:nvSpPr>
        <p:spPr>
          <a:xfrm>
            <a:off x="3131414" y="3930944"/>
            <a:ext cx="31642" cy="36115"/>
          </a:xfrm>
          <a:custGeom>
            <a:rect b="b" l="l" r="r" t="t"/>
            <a:pathLst>
              <a:path extrusionOk="0" h="331" w="290">
                <a:moveTo>
                  <a:pt x="0" y="1"/>
                </a:moveTo>
                <a:lnTo>
                  <a:pt x="0" y="330"/>
                </a:lnTo>
                <a:lnTo>
                  <a:pt x="290" y="33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6"/>
          <p:cNvSpPr/>
          <p:nvPr/>
        </p:nvSpPr>
        <p:spPr>
          <a:xfrm>
            <a:off x="3086243" y="3930944"/>
            <a:ext cx="27278" cy="36115"/>
          </a:xfrm>
          <a:custGeom>
            <a:rect b="b" l="l" r="r" t="t"/>
            <a:pathLst>
              <a:path extrusionOk="0" h="331" w="250">
                <a:moveTo>
                  <a:pt x="1" y="1"/>
                </a:moveTo>
                <a:lnTo>
                  <a:pt x="1" y="330"/>
                </a:lnTo>
                <a:lnTo>
                  <a:pt x="249" y="33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6"/>
          <p:cNvSpPr/>
          <p:nvPr/>
        </p:nvSpPr>
        <p:spPr>
          <a:xfrm>
            <a:off x="3036817" y="3930944"/>
            <a:ext cx="31642" cy="36115"/>
          </a:xfrm>
          <a:custGeom>
            <a:rect b="b" l="l" r="r" t="t"/>
            <a:pathLst>
              <a:path extrusionOk="0" h="331" w="290">
                <a:moveTo>
                  <a:pt x="1" y="1"/>
                </a:moveTo>
                <a:lnTo>
                  <a:pt x="1" y="330"/>
                </a:lnTo>
                <a:lnTo>
                  <a:pt x="289" y="330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6"/>
          <p:cNvSpPr/>
          <p:nvPr/>
        </p:nvSpPr>
        <p:spPr>
          <a:xfrm>
            <a:off x="2991755" y="3930944"/>
            <a:ext cx="27059" cy="36115"/>
          </a:xfrm>
          <a:custGeom>
            <a:rect b="b" l="l" r="r" t="t"/>
            <a:pathLst>
              <a:path extrusionOk="0" h="331" w="248">
                <a:moveTo>
                  <a:pt x="0" y="1"/>
                </a:moveTo>
                <a:lnTo>
                  <a:pt x="0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6"/>
          <p:cNvSpPr/>
          <p:nvPr/>
        </p:nvSpPr>
        <p:spPr>
          <a:xfrm>
            <a:off x="3131414" y="3881408"/>
            <a:ext cx="31642" cy="31642"/>
          </a:xfrm>
          <a:custGeom>
            <a:rect b="b" l="l" r="r" t="t"/>
            <a:pathLst>
              <a:path extrusionOk="0" h="290" w="290">
                <a:moveTo>
                  <a:pt x="0" y="0"/>
                </a:moveTo>
                <a:lnTo>
                  <a:pt x="0" y="290"/>
                </a:lnTo>
                <a:lnTo>
                  <a:pt x="290" y="290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6"/>
          <p:cNvSpPr/>
          <p:nvPr/>
        </p:nvSpPr>
        <p:spPr>
          <a:xfrm>
            <a:off x="3086243" y="3881408"/>
            <a:ext cx="27278" cy="31642"/>
          </a:xfrm>
          <a:custGeom>
            <a:rect b="b" l="l" r="r" t="t"/>
            <a:pathLst>
              <a:path extrusionOk="0" h="290" w="250">
                <a:moveTo>
                  <a:pt x="1" y="0"/>
                </a:moveTo>
                <a:lnTo>
                  <a:pt x="1" y="290"/>
                </a:lnTo>
                <a:lnTo>
                  <a:pt x="249" y="290"/>
                </a:lnTo>
                <a:lnTo>
                  <a:pt x="2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6"/>
          <p:cNvSpPr/>
          <p:nvPr/>
        </p:nvSpPr>
        <p:spPr>
          <a:xfrm>
            <a:off x="3036817" y="3881408"/>
            <a:ext cx="31642" cy="31642"/>
          </a:xfrm>
          <a:custGeom>
            <a:rect b="b" l="l" r="r" t="t"/>
            <a:pathLst>
              <a:path extrusionOk="0" h="290" w="290">
                <a:moveTo>
                  <a:pt x="1" y="0"/>
                </a:moveTo>
                <a:lnTo>
                  <a:pt x="1" y="290"/>
                </a:lnTo>
                <a:lnTo>
                  <a:pt x="289" y="290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6"/>
          <p:cNvSpPr/>
          <p:nvPr/>
        </p:nvSpPr>
        <p:spPr>
          <a:xfrm>
            <a:off x="2991755" y="3881408"/>
            <a:ext cx="27059" cy="31642"/>
          </a:xfrm>
          <a:custGeom>
            <a:rect b="b" l="l" r="r" t="t"/>
            <a:pathLst>
              <a:path extrusionOk="0" h="290" w="248">
                <a:moveTo>
                  <a:pt x="0" y="0"/>
                </a:moveTo>
                <a:lnTo>
                  <a:pt x="0" y="290"/>
                </a:lnTo>
                <a:lnTo>
                  <a:pt x="248" y="290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6"/>
          <p:cNvSpPr/>
          <p:nvPr/>
        </p:nvSpPr>
        <p:spPr>
          <a:xfrm>
            <a:off x="3131414" y="3827290"/>
            <a:ext cx="31642" cy="36115"/>
          </a:xfrm>
          <a:custGeom>
            <a:rect b="b" l="l" r="r" t="t"/>
            <a:pathLst>
              <a:path extrusionOk="0" h="331" w="290">
                <a:moveTo>
                  <a:pt x="0" y="0"/>
                </a:moveTo>
                <a:lnTo>
                  <a:pt x="0" y="331"/>
                </a:lnTo>
                <a:lnTo>
                  <a:pt x="290" y="331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6"/>
          <p:cNvSpPr/>
          <p:nvPr/>
        </p:nvSpPr>
        <p:spPr>
          <a:xfrm>
            <a:off x="3086243" y="3827290"/>
            <a:ext cx="27278" cy="36115"/>
          </a:xfrm>
          <a:custGeom>
            <a:rect b="b" l="l" r="r" t="t"/>
            <a:pathLst>
              <a:path extrusionOk="0" h="331" w="250">
                <a:moveTo>
                  <a:pt x="1" y="0"/>
                </a:moveTo>
                <a:lnTo>
                  <a:pt x="1" y="331"/>
                </a:lnTo>
                <a:lnTo>
                  <a:pt x="249" y="331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6"/>
          <p:cNvSpPr/>
          <p:nvPr/>
        </p:nvSpPr>
        <p:spPr>
          <a:xfrm>
            <a:off x="3036817" y="3827290"/>
            <a:ext cx="31642" cy="36115"/>
          </a:xfrm>
          <a:custGeom>
            <a:rect b="b" l="l" r="r" t="t"/>
            <a:pathLst>
              <a:path extrusionOk="0" h="331" w="290">
                <a:moveTo>
                  <a:pt x="1" y="0"/>
                </a:moveTo>
                <a:lnTo>
                  <a:pt x="1" y="331"/>
                </a:lnTo>
                <a:lnTo>
                  <a:pt x="289" y="331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6"/>
          <p:cNvSpPr/>
          <p:nvPr/>
        </p:nvSpPr>
        <p:spPr>
          <a:xfrm>
            <a:off x="2991755" y="3827290"/>
            <a:ext cx="27059" cy="36115"/>
          </a:xfrm>
          <a:custGeom>
            <a:rect b="b" l="l" r="r" t="t"/>
            <a:pathLst>
              <a:path extrusionOk="0" h="331" w="248">
                <a:moveTo>
                  <a:pt x="0" y="0"/>
                </a:moveTo>
                <a:lnTo>
                  <a:pt x="0" y="331"/>
                </a:lnTo>
                <a:lnTo>
                  <a:pt x="248" y="331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6"/>
          <p:cNvSpPr/>
          <p:nvPr/>
        </p:nvSpPr>
        <p:spPr>
          <a:xfrm>
            <a:off x="3131414" y="3777645"/>
            <a:ext cx="31642" cy="31751"/>
          </a:xfrm>
          <a:custGeom>
            <a:rect b="b" l="l" r="r" t="t"/>
            <a:pathLst>
              <a:path extrusionOk="0" h="291" w="290">
                <a:moveTo>
                  <a:pt x="0" y="1"/>
                </a:moveTo>
                <a:lnTo>
                  <a:pt x="0" y="290"/>
                </a:lnTo>
                <a:lnTo>
                  <a:pt x="290" y="29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6"/>
          <p:cNvSpPr/>
          <p:nvPr/>
        </p:nvSpPr>
        <p:spPr>
          <a:xfrm>
            <a:off x="3086243" y="3777645"/>
            <a:ext cx="27278" cy="31751"/>
          </a:xfrm>
          <a:custGeom>
            <a:rect b="b" l="l" r="r" t="t"/>
            <a:pathLst>
              <a:path extrusionOk="0" h="291" w="250">
                <a:moveTo>
                  <a:pt x="1" y="1"/>
                </a:moveTo>
                <a:lnTo>
                  <a:pt x="1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6"/>
          <p:cNvSpPr/>
          <p:nvPr/>
        </p:nvSpPr>
        <p:spPr>
          <a:xfrm>
            <a:off x="3036817" y="3777645"/>
            <a:ext cx="31642" cy="31751"/>
          </a:xfrm>
          <a:custGeom>
            <a:rect b="b" l="l" r="r" t="t"/>
            <a:pathLst>
              <a:path extrusionOk="0" h="291" w="290">
                <a:moveTo>
                  <a:pt x="1" y="1"/>
                </a:moveTo>
                <a:lnTo>
                  <a:pt x="1" y="290"/>
                </a:lnTo>
                <a:lnTo>
                  <a:pt x="289" y="290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6"/>
          <p:cNvSpPr/>
          <p:nvPr/>
        </p:nvSpPr>
        <p:spPr>
          <a:xfrm>
            <a:off x="2991755" y="3777645"/>
            <a:ext cx="27059" cy="31751"/>
          </a:xfrm>
          <a:custGeom>
            <a:rect b="b" l="l" r="r" t="t"/>
            <a:pathLst>
              <a:path extrusionOk="0" h="291" w="248">
                <a:moveTo>
                  <a:pt x="0" y="1"/>
                </a:moveTo>
                <a:lnTo>
                  <a:pt x="0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6"/>
          <p:cNvSpPr/>
          <p:nvPr/>
        </p:nvSpPr>
        <p:spPr>
          <a:xfrm>
            <a:off x="3131414" y="3723745"/>
            <a:ext cx="31642" cy="31642"/>
          </a:xfrm>
          <a:custGeom>
            <a:rect b="b" l="l" r="r" t="t"/>
            <a:pathLst>
              <a:path extrusionOk="0" h="290" w="290">
                <a:moveTo>
                  <a:pt x="0" y="1"/>
                </a:moveTo>
                <a:lnTo>
                  <a:pt x="0" y="289"/>
                </a:lnTo>
                <a:lnTo>
                  <a:pt x="290" y="289"/>
                </a:lnTo>
                <a:lnTo>
                  <a:pt x="2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6"/>
          <p:cNvSpPr/>
          <p:nvPr/>
        </p:nvSpPr>
        <p:spPr>
          <a:xfrm>
            <a:off x="3086243" y="3723745"/>
            <a:ext cx="27278" cy="31642"/>
          </a:xfrm>
          <a:custGeom>
            <a:rect b="b" l="l" r="r" t="t"/>
            <a:pathLst>
              <a:path extrusionOk="0" h="290" w="250">
                <a:moveTo>
                  <a:pt x="1" y="1"/>
                </a:moveTo>
                <a:lnTo>
                  <a:pt x="1" y="289"/>
                </a:lnTo>
                <a:lnTo>
                  <a:pt x="249" y="289"/>
                </a:lnTo>
                <a:lnTo>
                  <a:pt x="2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6"/>
          <p:cNvSpPr/>
          <p:nvPr/>
        </p:nvSpPr>
        <p:spPr>
          <a:xfrm>
            <a:off x="3036817" y="3723745"/>
            <a:ext cx="31642" cy="31642"/>
          </a:xfrm>
          <a:custGeom>
            <a:rect b="b" l="l" r="r" t="t"/>
            <a:pathLst>
              <a:path extrusionOk="0" h="290" w="290">
                <a:moveTo>
                  <a:pt x="1" y="1"/>
                </a:moveTo>
                <a:lnTo>
                  <a:pt x="1" y="289"/>
                </a:lnTo>
                <a:lnTo>
                  <a:pt x="289" y="289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6"/>
          <p:cNvSpPr/>
          <p:nvPr/>
        </p:nvSpPr>
        <p:spPr>
          <a:xfrm>
            <a:off x="2991755" y="3723745"/>
            <a:ext cx="27059" cy="31642"/>
          </a:xfrm>
          <a:custGeom>
            <a:rect b="b" l="l" r="r" t="t"/>
            <a:pathLst>
              <a:path extrusionOk="0" h="290" w="248">
                <a:moveTo>
                  <a:pt x="0" y="1"/>
                </a:moveTo>
                <a:lnTo>
                  <a:pt x="0" y="289"/>
                </a:lnTo>
                <a:lnTo>
                  <a:pt x="248" y="289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6"/>
          <p:cNvSpPr/>
          <p:nvPr/>
        </p:nvSpPr>
        <p:spPr>
          <a:xfrm>
            <a:off x="3131414" y="3669626"/>
            <a:ext cx="31642" cy="36006"/>
          </a:xfrm>
          <a:custGeom>
            <a:rect b="b" l="l" r="r" t="t"/>
            <a:pathLst>
              <a:path extrusionOk="0" h="330" w="290">
                <a:moveTo>
                  <a:pt x="0" y="0"/>
                </a:moveTo>
                <a:lnTo>
                  <a:pt x="0" y="330"/>
                </a:lnTo>
                <a:lnTo>
                  <a:pt x="290" y="330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6"/>
          <p:cNvSpPr/>
          <p:nvPr/>
        </p:nvSpPr>
        <p:spPr>
          <a:xfrm>
            <a:off x="3086243" y="3669626"/>
            <a:ext cx="27278" cy="36006"/>
          </a:xfrm>
          <a:custGeom>
            <a:rect b="b" l="l" r="r" t="t"/>
            <a:pathLst>
              <a:path extrusionOk="0" h="330" w="250">
                <a:moveTo>
                  <a:pt x="1" y="0"/>
                </a:moveTo>
                <a:lnTo>
                  <a:pt x="1" y="330"/>
                </a:lnTo>
                <a:lnTo>
                  <a:pt x="249" y="330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6"/>
          <p:cNvSpPr/>
          <p:nvPr/>
        </p:nvSpPr>
        <p:spPr>
          <a:xfrm>
            <a:off x="3036817" y="3669626"/>
            <a:ext cx="31642" cy="36006"/>
          </a:xfrm>
          <a:custGeom>
            <a:rect b="b" l="l" r="r" t="t"/>
            <a:pathLst>
              <a:path extrusionOk="0" h="330" w="290">
                <a:moveTo>
                  <a:pt x="1" y="0"/>
                </a:moveTo>
                <a:lnTo>
                  <a:pt x="1" y="330"/>
                </a:lnTo>
                <a:lnTo>
                  <a:pt x="289" y="330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6"/>
          <p:cNvSpPr/>
          <p:nvPr/>
        </p:nvSpPr>
        <p:spPr>
          <a:xfrm>
            <a:off x="2991755" y="3669626"/>
            <a:ext cx="27059" cy="36006"/>
          </a:xfrm>
          <a:custGeom>
            <a:rect b="b" l="l" r="r" t="t"/>
            <a:pathLst>
              <a:path extrusionOk="0" h="330" w="248">
                <a:moveTo>
                  <a:pt x="0" y="0"/>
                </a:moveTo>
                <a:lnTo>
                  <a:pt x="0" y="330"/>
                </a:lnTo>
                <a:lnTo>
                  <a:pt x="248" y="330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6"/>
          <p:cNvSpPr/>
          <p:nvPr/>
        </p:nvSpPr>
        <p:spPr>
          <a:xfrm>
            <a:off x="3226012" y="4010484"/>
            <a:ext cx="256954" cy="434149"/>
          </a:xfrm>
          <a:custGeom>
            <a:rect b="b" l="l" r="r" t="t"/>
            <a:pathLst>
              <a:path extrusionOk="0" h="3979" w="2355">
                <a:moveTo>
                  <a:pt x="1" y="0"/>
                </a:moveTo>
                <a:lnTo>
                  <a:pt x="1" y="3978"/>
                </a:lnTo>
                <a:lnTo>
                  <a:pt x="2354" y="3978"/>
                </a:lnTo>
                <a:lnTo>
                  <a:pt x="23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6"/>
          <p:cNvSpPr/>
          <p:nvPr/>
        </p:nvSpPr>
        <p:spPr>
          <a:xfrm>
            <a:off x="3410733" y="4349815"/>
            <a:ext cx="31533" cy="36225"/>
          </a:xfrm>
          <a:custGeom>
            <a:rect b="b" l="l" r="r" t="t"/>
            <a:pathLst>
              <a:path extrusionOk="0" h="332" w="289">
                <a:moveTo>
                  <a:pt x="0" y="1"/>
                </a:moveTo>
                <a:lnTo>
                  <a:pt x="0" y="331"/>
                </a:lnTo>
                <a:lnTo>
                  <a:pt x="289" y="331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6"/>
          <p:cNvSpPr/>
          <p:nvPr/>
        </p:nvSpPr>
        <p:spPr>
          <a:xfrm>
            <a:off x="3365671" y="4349815"/>
            <a:ext cx="27168" cy="36225"/>
          </a:xfrm>
          <a:custGeom>
            <a:rect b="b" l="l" r="r" t="t"/>
            <a:pathLst>
              <a:path extrusionOk="0" h="332" w="249">
                <a:moveTo>
                  <a:pt x="1" y="1"/>
                </a:moveTo>
                <a:lnTo>
                  <a:pt x="1" y="331"/>
                </a:lnTo>
                <a:lnTo>
                  <a:pt x="248" y="331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6"/>
          <p:cNvSpPr/>
          <p:nvPr/>
        </p:nvSpPr>
        <p:spPr>
          <a:xfrm>
            <a:off x="3316027" y="4349815"/>
            <a:ext cx="31751" cy="36225"/>
          </a:xfrm>
          <a:custGeom>
            <a:rect b="b" l="l" r="r" t="t"/>
            <a:pathLst>
              <a:path extrusionOk="0" h="332" w="291">
                <a:moveTo>
                  <a:pt x="1" y="1"/>
                </a:moveTo>
                <a:lnTo>
                  <a:pt x="1" y="331"/>
                </a:lnTo>
                <a:lnTo>
                  <a:pt x="290" y="331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6"/>
          <p:cNvSpPr/>
          <p:nvPr/>
        </p:nvSpPr>
        <p:spPr>
          <a:xfrm>
            <a:off x="3271183" y="4349815"/>
            <a:ext cx="27059" cy="36225"/>
          </a:xfrm>
          <a:custGeom>
            <a:rect b="b" l="l" r="r" t="t"/>
            <a:pathLst>
              <a:path extrusionOk="0" h="332" w="248">
                <a:moveTo>
                  <a:pt x="0" y="1"/>
                </a:moveTo>
                <a:lnTo>
                  <a:pt x="0" y="331"/>
                </a:lnTo>
                <a:lnTo>
                  <a:pt x="248" y="331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6"/>
          <p:cNvSpPr/>
          <p:nvPr/>
        </p:nvSpPr>
        <p:spPr>
          <a:xfrm>
            <a:off x="3410733" y="4300388"/>
            <a:ext cx="31533" cy="31533"/>
          </a:xfrm>
          <a:custGeom>
            <a:rect b="b" l="l" r="r" t="t"/>
            <a:pathLst>
              <a:path extrusionOk="0" h="289" w="289">
                <a:moveTo>
                  <a:pt x="0" y="0"/>
                </a:moveTo>
                <a:lnTo>
                  <a:pt x="0" y="289"/>
                </a:lnTo>
                <a:lnTo>
                  <a:pt x="289" y="289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6"/>
          <p:cNvSpPr/>
          <p:nvPr/>
        </p:nvSpPr>
        <p:spPr>
          <a:xfrm>
            <a:off x="3365671" y="4300388"/>
            <a:ext cx="27168" cy="31533"/>
          </a:xfrm>
          <a:custGeom>
            <a:rect b="b" l="l" r="r" t="t"/>
            <a:pathLst>
              <a:path extrusionOk="0" h="289" w="249">
                <a:moveTo>
                  <a:pt x="1" y="0"/>
                </a:moveTo>
                <a:lnTo>
                  <a:pt x="1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6"/>
          <p:cNvSpPr/>
          <p:nvPr/>
        </p:nvSpPr>
        <p:spPr>
          <a:xfrm>
            <a:off x="3316027" y="4300388"/>
            <a:ext cx="31751" cy="31533"/>
          </a:xfrm>
          <a:custGeom>
            <a:rect b="b" l="l" r="r" t="t"/>
            <a:pathLst>
              <a:path extrusionOk="0" h="289" w="291">
                <a:moveTo>
                  <a:pt x="1" y="0"/>
                </a:moveTo>
                <a:lnTo>
                  <a:pt x="1" y="289"/>
                </a:lnTo>
                <a:lnTo>
                  <a:pt x="290" y="289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6"/>
          <p:cNvSpPr/>
          <p:nvPr/>
        </p:nvSpPr>
        <p:spPr>
          <a:xfrm>
            <a:off x="3271183" y="4300388"/>
            <a:ext cx="27059" cy="31533"/>
          </a:xfrm>
          <a:custGeom>
            <a:rect b="b" l="l" r="r" t="t"/>
            <a:pathLst>
              <a:path extrusionOk="0" h="289" w="248">
                <a:moveTo>
                  <a:pt x="0" y="0"/>
                </a:moveTo>
                <a:lnTo>
                  <a:pt x="0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6"/>
          <p:cNvSpPr/>
          <p:nvPr/>
        </p:nvSpPr>
        <p:spPr>
          <a:xfrm>
            <a:off x="3410733" y="4246379"/>
            <a:ext cx="31533" cy="31533"/>
          </a:xfrm>
          <a:custGeom>
            <a:rect b="b" l="l" r="r" t="t"/>
            <a:pathLst>
              <a:path extrusionOk="0" h="289" w="289">
                <a:moveTo>
                  <a:pt x="0" y="0"/>
                </a:moveTo>
                <a:lnTo>
                  <a:pt x="0" y="289"/>
                </a:lnTo>
                <a:lnTo>
                  <a:pt x="289" y="289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6"/>
          <p:cNvSpPr/>
          <p:nvPr/>
        </p:nvSpPr>
        <p:spPr>
          <a:xfrm>
            <a:off x="3365671" y="4246379"/>
            <a:ext cx="27168" cy="31533"/>
          </a:xfrm>
          <a:custGeom>
            <a:rect b="b" l="l" r="r" t="t"/>
            <a:pathLst>
              <a:path extrusionOk="0" h="289" w="249">
                <a:moveTo>
                  <a:pt x="1" y="0"/>
                </a:moveTo>
                <a:lnTo>
                  <a:pt x="1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6"/>
          <p:cNvSpPr/>
          <p:nvPr/>
        </p:nvSpPr>
        <p:spPr>
          <a:xfrm>
            <a:off x="3316027" y="4246379"/>
            <a:ext cx="31751" cy="31533"/>
          </a:xfrm>
          <a:custGeom>
            <a:rect b="b" l="l" r="r" t="t"/>
            <a:pathLst>
              <a:path extrusionOk="0" h="289" w="291">
                <a:moveTo>
                  <a:pt x="1" y="0"/>
                </a:moveTo>
                <a:lnTo>
                  <a:pt x="1" y="289"/>
                </a:lnTo>
                <a:lnTo>
                  <a:pt x="290" y="289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6"/>
          <p:cNvSpPr/>
          <p:nvPr/>
        </p:nvSpPr>
        <p:spPr>
          <a:xfrm>
            <a:off x="3271183" y="4246379"/>
            <a:ext cx="27059" cy="31533"/>
          </a:xfrm>
          <a:custGeom>
            <a:rect b="b" l="l" r="r" t="t"/>
            <a:pathLst>
              <a:path extrusionOk="0" h="289" w="248">
                <a:moveTo>
                  <a:pt x="0" y="0"/>
                </a:moveTo>
                <a:lnTo>
                  <a:pt x="0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6"/>
          <p:cNvSpPr/>
          <p:nvPr/>
        </p:nvSpPr>
        <p:spPr>
          <a:xfrm>
            <a:off x="3410733" y="4192151"/>
            <a:ext cx="31533" cy="36115"/>
          </a:xfrm>
          <a:custGeom>
            <a:rect b="b" l="l" r="r" t="t"/>
            <a:pathLst>
              <a:path extrusionOk="0" h="331" w="289">
                <a:moveTo>
                  <a:pt x="0" y="1"/>
                </a:moveTo>
                <a:lnTo>
                  <a:pt x="0" y="330"/>
                </a:lnTo>
                <a:lnTo>
                  <a:pt x="289" y="330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6"/>
          <p:cNvSpPr/>
          <p:nvPr/>
        </p:nvSpPr>
        <p:spPr>
          <a:xfrm>
            <a:off x="3365671" y="4192151"/>
            <a:ext cx="27168" cy="36115"/>
          </a:xfrm>
          <a:custGeom>
            <a:rect b="b" l="l" r="r" t="t"/>
            <a:pathLst>
              <a:path extrusionOk="0" h="331" w="249">
                <a:moveTo>
                  <a:pt x="1" y="1"/>
                </a:moveTo>
                <a:lnTo>
                  <a:pt x="1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6"/>
          <p:cNvSpPr/>
          <p:nvPr/>
        </p:nvSpPr>
        <p:spPr>
          <a:xfrm>
            <a:off x="3316027" y="4192151"/>
            <a:ext cx="31751" cy="36115"/>
          </a:xfrm>
          <a:custGeom>
            <a:rect b="b" l="l" r="r" t="t"/>
            <a:pathLst>
              <a:path extrusionOk="0" h="331" w="291">
                <a:moveTo>
                  <a:pt x="1" y="1"/>
                </a:moveTo>
                <a:lnTo>
                  <a:pt x="1" y="330"/>
                </a:lnTo>
                <a:lnTo>
                  <a:pt x="290" y="33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6"/>
          <p:cNvSpPr/>
          <p:nvPr/>
        </p:nvSpPr>
        <p:spPr>
          <a:xfrm>
            <a:off x="3271183" y="4192151"/>
            <a:ext cx="27059" cy="36115"/>
          </a:xfrm>
          <a:custGeom>
            <a:rect b="b" l="l" r="r" t="t"/>
            <a:pathLst>
              <a:path extrusionOk="0" h="331" w="248">
                <a:moveTo>
                  <a:pt x="0" y="1"/>
                </a:moveTo>
                <a:lnTo>
                  <a:pt x="0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6"/>
          <p:cNvSpPr/>
          <p:nvPr/>
        </p:nvSpPr>
        <p:spPr>
          <a:xfrm>
            <a:off x="3410733" y="4142616"/>
            <a:ext cx="31533" cy="31751"/>
          </a:xfrm>
          <a:custGeom>
            <a:rect b="b" l="l" r="r" t="t"/>
            <a:pathLst>
              <a:path extrusionOk="0" h="291" w="289">
                <a:moveTo>
                  <a:pt x="0" y="1"/>
                </a:moveTo>
                <a:lnTo>
                  <a:pt x="0" y="290"/>
                </a:lnTo>
                <a:lnTo>
                  <a:pt x="289" y="290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6"/>
          <p:cNvSpPr/>
          <p:nvPr/>
        </p:nvSpPr>
        <p:spPr>
          <a:xfrm>
            <a:off x="3365671" y="4142616"/>
            <a:ext cx="27168" cy="31751"/>
          </a:xfrm>
          <a:custGeom>
            <a:rect b="b" l="l" r="r" t="t"/>
            <a:pathLst>
              <a:path extrusionOk="0" h="291" w="249">
                <a:moveTo>
                  <a:pt x="1" y="1"/>
                </a:moveTo>
                <a:lnTo>
                  <a:pt x="1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6"/>
          <p:cNvSpPr/>
          <p:nvPr/>
        </p:nvSpPr>
        <p:spPr>
          <a:xfrm>
            <a:off x="3316027" y="4142616"/>
            <a:ext cx="31751" cy="31751"/>
          </a:xfrm>
          <a:custGeom>
            <a:rect b="b" l="l" r="r" t="t"/>
            <a:pathLst>
              <a:path extrusionOk="0" h="291" w="291">
                <a:moveTo>
                  <a:pt x="1" y="1"/>
                </a:moveTo>
                <a:lnTo>
                  <a:pt x="1" y="290"/>
                </a:lnTo>
                <a:lnTo>
                  <a:pt x="290" y="290"/>
                </a:lnTo>
                <a:lnTo>
                  <a:pt x="2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6"/>
          <p:cNvSpPr/>
          <p:nvPr/>
        </p:nvSpPr>
        <p:spPr>
          <a:xfrm>
            <a:off x="3271183" y="4142616"/>
            <a:ext cx="27059" cy="31751"/>
          </a:xfrm>
          <a:custGeom>
            <a:rect b="b" l="l" r="r" t="t"/>
            <a:pathLst>
              <a:path extrusionOk="0" h="291" w="248">
                <a:moveTo>
                  <a:pt x="0" y="1"/>
                </a:moveTo>
                <a:lnTo>
                  <a:pt x="0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6"/>
          <p:cNvSpPr/>
          <p:nvPr/>
        </p:nvSpPr>
        <p:spPr>
          <a:xfrm>
            <a:off x="3410733" y="4088607"/>
            <a:ext cx="31533" cy="36115"/>
          </a:xfrm>
          <a:custGeom>
            <a:rect b="b" l="l" r="r" t="t"/>
            <a:pathLst>
              <a:path extrusionOk="0" h="331" w="289">
                <a:moveTo>
                  <a:pt x="0" y="0"/>
                </a:moveTo>
                <a:lnTo>
                  <a:pt x="0" y="331"/>
                </a:lnTo>
                <a:lnTo>
                  <a:pt x="289" y="331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6"/>
          <p:cNvSpPr/>
          <p:nvPr/>
        </p:nvSpPr>
        <p:spPr>
          <a:xfrm>
            <a:off x="3365671" y="4088607"/>
            <a:ext cx="27168" cy="36115"/>
          </a:xfrm>
          <a:custGeom>
            <a:rect b="b" l="l" r="r" t="t"/>
            <a:pathLst>
              <a:path extrusionOk="0" h="331" w="249">
                <a:moveTo>
                  <a:pt x="1" y="0"/>
                </a:moveTo>
                <a:lnTo>
                  <a:pt x="1" y="331"/>
                </a:lnTo>
                <a:lnTo>
                  <a:pt x="248" y="331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6"/>
          <p:cNvSpPr/>
          <p:nvPr/>
        </p:nvSpPr>
        <p:spPr>
          <a:xfrm>
            <a:off x="3316027" y="4088607"/>
            <a:ext cx="31751" cy="36115"/>
          </a:xfrm>
          <a:custGeom>
            <a:rect b="b" l="l" r="r" t="t"/>
            <a:pathLst>
              <a:path extrusionOk="0" h="331" w="291">
                <a:moveTo>
                  <a:pt x="1" y="0"/>
                </a:moveTo>
                <a:lnTo>
                  <a:pt x="1" y="331"/>
                </a:lnTo>
                <a:lnTo>
                  <a:pt x="290" y="331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6"/>
          <p:cNvSpPr/>
          <p:nvPr/>
        </p:nvSpPr>
        <p:spPr>
          <a:xfrm>
            <a:off x="3271183" y="4088607"/>
            <a:ext cx="27059" cy="36115"/>
          </a:xfrm>
          <a:custGeom>
            <a:rect b="b" l="l" r="r" t="t"/>
            <a:pathLst>
              <a:path extrusionOk="0" h="331" w="248">
                <a:moveTo>
                  <a:pt x="0" y="0"/>
                </a:moveTo>
                <a:lnTo>
                  <a:pt x="0" y="331"/>
                </a:lnTo>
                <a:lnTo>
                  <a:pt x="248" y="331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6"/>
          <p:cNvSpPr/>
          <p:nvPr/>
        </p:nvSpPr>
        <p:spPr>
          <a:xfrm>
            <a:off x="3437792" y="3363356"/>
            <a:ext cx="31642" cy="31533"/>
          </a:xfrm>
          <a:custGeom>
            <a:rect b="b" l="l" r="r" t="t"/>
            <a:pathLst>
              <a:path extrusionOk="0" h="289" w="290">
                <a:moveTo>
                  <a:pt x="5" y="1"/>
                </a:moveTo>
                <a:cubicBezTo>
                  <a:pt x="3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89" y="286"/>
                  <a:pt x="289" y="285"/>
                </a:cubicBezTo>
                <a:lnTo>
                  <a:pt x="289" y="5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6"/>
          <p:cNvSpPr/>
          <p:nvPr/>
        </p:nvSpPr>
        <p:spPr>
          <a:xfrm>
            <a:off x="3514496" y="3363356"/>
            <a:ext cx="31533" cy="31533"/>
          </a:xfrm>
          <a:custGeom>
            <a:rect b="b" l="l" r="r" t="t"/>
            <a:pathLst>
              <a:path extrusionOk="0" h="289" w="289">
                <a:moveTo>
                  <a:pt x="4" y="1"/>
                </a:moveTo>
                <a:cubicBezTo>
                  <a:pt x="2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4" y="288"/>
                </a:cubicBezTo>
                <a:lnTo>
                  <a:pt x="284" y="288"/>
                </a:lnTo>
                <a:cubicBezTo>
                  <a:pt x="287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6"/>
          <p:cNvSpPr/>
          <p:nvPr/>
        </p:nvSpPr>
        <p:spPr>
          <a:xfrm>
            <a:off x="3591090" y="3363356"/>
            <a:ext cx="31533" cy="31533"/>
          </a:xfrm>
          <a:custGeom>
            <a:rect b="b" l="l" r="r" t="t"/>
            <a:pathLst>
              <a:path extrusionOk="0" h="289" w="289">
                <a:moveTo>
                  <a:pt x="5" y="1"/>
                </a:moveTo>
                <a:cubicBezTo>
                  <a:pt x="2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7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6"/>
          <p:cNvSpPr/>
          <p:nvPr/>
        </p:nvSpPr>
        <p:spPr>
          <a:xfrm>
            <a:off x="3672158" y="3363356"/>
            <a:ext cx="31424" cy="31533"/>
          </a:xfrm>
          <a:custGeom>
            <a:rect b="b" l="l" r="r" t="t"/>
            <a:pathLst>
              <a:path extrusionOk="0" h="289" w="288">
                <a:moveTo>
                  <a:pt x="5" y="1"/>
                </a:moveTo>
                <a:cubicBezTo>
                  <a:pt x="2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2" y="288"/>
                  <a:pt x="5" y="288"/>
                </a:cubicBezTo>
                <a:lnTo>
                  <a:pt x="285" y="288"/>
                </a:lnTo>
                <a:cubicBezTo>
                  <a:pt x="287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6"/>
          <p:cNvSpPr/>
          <p:nvPr/>
        </p:nvSpPr>
        <p:spPr>
          <a:xfrm>
            <a:off x="3748753" y="3363356"/>
            <a:ext cx="31533" cy="31533"/>
          </a:xfrm>
          <a:custGeom>
            <a:rect b="b" l="l" r="r" t="t"/>
            <a:pathLst>
              <a:path extrusionOk="0" h="289" w="289">
                <a:moveTo>
                  <a:pt x="4" y="1"/>
                </a:moveTo>
                <a:cubicBezTo>
                  <a:pt x="2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2" y="288"/>
                  <a:pt x="4" y="288"/>
                </a:cubicBezTo>
                <a:lnTo>
                  <a:pt x="285" y="288"/>
                </a:lnTo>
                <a:cubicBezTo>
                  <a:pt x="287" y="288"/>
                  <a:pt x="289" y="286"/>
                  <a:pt x="289" y="285"/>
                </a:cubicBezTo>
                <a:lnTo>
                  <a:pt x="289" y="5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6"/>
          <p:cNvSpPr/>
          <p:nvPr/>
        </p:nvSpPr>
        <p:spPr>
          <a:xfrm>
            <a:off x="3825456" y="3363356"/>
            <a:ext cx="31424" cy="31533"/>
          </a:xfrm>
          <a:custGeom>
            <a:rect b="b" l="l" r="r" t="t"/>
            <a:pathLst>
              <a:path extrusionOk="0" h="289" w="288">
                <a:moveTo>
                  <a:pt x="3" y="1"/>
                </a:moveTo>
                <a:cubicBezTo>
                  <a:pt x="1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1" y="288"/>
                  <a:pt x="3" y="288"/>
                </a:cubicBezTo>
                <a:lnTo>
                  <a:pt x="284" y="288"/>
                </a:lnTo>
                <a:cubicBezTo>
                  <a:pt x="285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6"/>
          <p:cNvSpPr/>
          <p:nvPr/>
        </p:nvSpPr>
        <p:spPr>
          <a:xfrm>
            <a:off x="3437792" y="3435369"/>
            <a:ext cx="31642" cy="31533"/>
          </a:xfrm>
          <a:custGeom>
            <a:rect b="b" l="l" r="r" t="t"/>
            <a:pathLst>
              <a:path extrusionOk="0" h="289" w="290">
                <a:moveTo>
                  <a:pt x="5" y="1"/>
                </a:moveTo>
                <a:cubicBezTo>
                  <a:pt x="3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89" y="287"/>
                  <a:pt x="289" y="285"/>
                </a:cubicBezTo>
                <a:lnTo>
                  <a:pt x="289" y="5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6"/>
          <p:cNvSpPr/>
          <p:nvPr/>
        </p:nvSpPr>
        <p:spPr>
          <a:xfrm>
            <a:off x="3514496" y="3435369"/>
            <a:ext cx="31533" cy="31533"/>
          </a:xfrm>
          <a:custGeom>
            <a:rect b="b" l="l" r="r" t="t"/>
            <a:pathLst>
              <a:path extrusionOk="0" h="289" w="289">
                <a:moveTo>
                  <a:pt x="4" y="1"/>
                </a:moveTo>
                <a:cubicBezTo>
                  <a:pt x="2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4" y="288"/>
                </a:cubicBezTo>
                <a:lnTo>
                  <a:pt x="284" y="288"/>
                </a:lnTo>
                <a:cubicBezTo>
                  <a:pt x="287" y="288"/>
                  <a:pt x="288" y="287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6"/>
          <p:cNvSpPr/>
          <p:nvPr/>
        </p:nvSpPr>
        <p:spPr>
          <a:xfrm>
            <a:off x="3591090" y="3435369"/>
            <a:ext cx="31533" cy="31533"/>
          </a:xfrm>
          <a:custGeom>
            <a:rect b="b" l="l" r="r" t="t"/>
            <a:pathLst>
              <a:path extrusionOk="0" h="289" w="289">
                <a:moveTo>
                  <a:pt x="5" y="1"/>
                </a:moveTo>
                <a:cubicBezTo>
                  <a:pt x="2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7" y="288"/>
                  <a:pt x="288" y="287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6"/>
          <p:cNvSpPr/>
          <p:nvPr/>
        </p:nvSpPr>
        <p:spPr>
          <a:xfrm>
            <a:off x="3672158" y="3435369"/>
            <a:ext cx="31424" cy="31533"/>
          </a:xfrm>
          <a:custGeom>
            <a:rect b="b" l="l" r="r" t="t"/>
            <a:pathLst>
              <a:path extrusionOk="0" h="289" w="288">
                <a:moveTo>
                  <a:pt x="5" y="1"/>
                </a:moveTo>
                <a:cubicBezTo>
                  <a:pt x="2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2" y="288"/>
                  <a:pt x="5" y="288"/>
                </a:cubicBezTo>
                <a:lnTo>
                  <a:pt x="285" y="288"/>
                </a:lnTo>
                <a:cubicBezTo>
                  <a:pt x="287" y="288"/>
                  <a:pt x="288" y="287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6"/>
          <p:cNvSpPr/>
          <p:nvPr/>
        </p:nvSpPr>
        <p:spPr>
          <a:xfrm>
            <a:off x="3748753" y="3435369"/>
            <a:ext cx="31533" cy="31533"/>
          </a:xfrm>
          <a:custGeom>
            <a:rect b="b" l="l" r="r" t="t"/>
            <a:pathLst>
              <a:path extrusionOk="0" h="289" w="289">
                <a:moveTo>
                  <a:pt x="4" y="1"/>
                </a:moveTo>
                <a:cubicBezTo>
                  <a:pt x="2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2" y="288"/>
                  <a:pt x="4" y="288"/>
                </a:cubicBezTo>
                <a:lnTo>
                  <a:pt x="285" y="288"/>
                </a:lnTo>
                <a:cubicBezTo>
                  <a:pt x="287" y="288"/>
                  <a:pt x="289" y="287"/>
                  <a:pt x="289" y="285"/>
                </a:cubicBezTo>
                <a:lnTo>
                  <a:pt x="289" y="5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6"/>
          <p:cNvSpPr/>
          <p:nvPr/>
        </p:nvSpPr>
        <p:spPr>
          <a:xfrm>
            <a:off x="3825456" y="3435369"/>
            <a:ext cx="31424" cy="31533"/>
          </a:xfrm>
          <a:custGeom>
            <a:rect b="b" l="l" r="r" t="t"/>
            <a:pathLst>
              <a:path extrusionOk="0" h="289" w="288">
                <a:moveTo>
                  <a:pt x="3" y="1"/>
                </a:moveTo>
                <a:cubicBezTo>
                  <a:pt x="1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1" y="288"/>
                  <a:pt x="3" y="288"/>
                </a:cubicBezTo>
                <a:lnTo>
                  <a:pt x="284" y="288"/>
                </a:lnTo>
                <a:cubicBezTo>
                  <a:pt x="285" y="288"/>
                  <a:pt x="288" y="287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6"/>
          <p:cNvSpPr/>
          <p:nvPr/>
        </p:nvSpPr>
        <p:spPr>
          <a:xfrm>
            <a:off x="3437792" y="3507490"/>
            <a:ext cx="31642" cy="31642"/>
          </a:xfrm>
          <a:custGeom>
            <a:rect b="b" l="l" r="r" t="t"/>
            <a:pathLst>
              <a:path extrusionOk="0" h="290" w="290">
                <a:moveTo>
                  <a:pt x="5" y="1"/>
                </a:moveTo>
                <a:cubicBezTo>
                  <a:pt x="3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3" y="289"/>
                  <a:pt x="5" y="289"/>
                </a:cubicBezTo>
                <a:lnTo>
                  <a:pt x="285" y="289"/>
                </a:lnTo>
                <a:cubicBezTo>
                  <a:pt x="287" y="289"/>
                  <a:pt x="289" y="286"/>
                  <a:pt x="289" y="285"/>
                </a:cubicBezTo>
                <a:lnTo>
                  <a:pt x="289" y="5"/>
                </a:lnTo>
                <a:cubicBezTo>
                  <a:pt x="289" y="3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6"/>
          <p:cNvSpPr/>
          <p:nvPr/>
        </p:nvSpPr>
        <p:spPr>
          <a:xfrm>
            <a:off x="3514496" y="3507490"/>
            <a:ext cx="31533" cy="31642"/>
          </a:xfrm>
          <a:custGeom>
            <a:rect b="b" l="l" r="r" t="t"/>
            <a:pathLst>
              <a:path extrusionOk="0" h="290" w="289">
                <a:moveTo>
                  <a:pt x="4" y="1"/>
                </a:moveTo>
                <a:cubicBezTo>
                  <a:pt x="2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2" y="289"/>
                  <a:pt x="4" y="289"/>
                </a:cubicBezTo>
                <a:lnTo>
                  <a:pt x="284" y="289"/>
                </a:lnTo>
                <a:cubicBezTo>
                  <a:pt x="287" y="289"/>
                  <a:pt x="288" y="286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6"/>
          <p:cNvSpPr/>
          <p:nvPr/>
        </p:nvSpPr>
        <p:spPr>
          <a:xfrm>
            <a:off x="3591090" y="3507490"/>
            <a:ext cx="31533" cy="31642"/>
          </a:xfrm>
          <a:custGeom>
            <a:rect b="b" l="l" r="r" t="t"/>
            <a:pathLst>
              <a:path extrusionOk="0" h="290" w="289">
                <a:moveTo>
                  <a:pt x="5" y="1"/>
                </a:moveTo>
                <a:cubicBezTo>
                  <a:pt x="2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2" y="289"/>
                  <a:pt x="5" y="289"/>
                </a:cubicBezTo>
                <a:lnTo>
                  <a:pt x="284" y="289"/>
                </a:lnTo>
                <a:cubicBezTo>
                  <a:pt x="287" y="289"/>
                  <a:pt x="288" y="286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6"/>
          <p:cNvSpPr/>
          <p:nvPr/>
        </p:nvSpPr>
        <p:spPr>
          <a:xfrm>
            <a:off x="3672158" y="3507490"/>
            <a:ext cx="31424" cy="31642"/>
          </a:xfrm>
          <a:custGeom>
            <a:rect b="b" l="l" r="r" t="t"/>
            <a:pathLst>
              <a:path extrusionOk="0" h="290" w="288">
                <a:moveTo>
                  <a:pt x="5" y="1"/>
                </a:moveTo>
                <a:cubicBezTo>
                  <a:pt x="2" y="1"/>
                  <a:pt x="0" y="3"/>
                  <a:pt x="0" y="5"/>
                </a:cubicBezTo>
                <a:lnTo>
                  <a:pt x="0" y="285"/>
                </a:lnTo>
                <a:cubicBezTo>
                  <a:pt x="0" y="287"/>
                  <a:pt x="2" y="289"/>
                  <a:pt x="5" y="289"/>
                </a:cubicBezTo>
                <a:lnTo>
                  <a:pt x="285" y="289"/>
                </a:lnTo>
                <a:cubicBezTo>
                  <a:pt x="287" y="289"/>
                  <a:pt x="288" y="286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6"/>
          <p:cNvSpPr/>
          <p:nvPr/>
        </p:nvSpPr>
        <p:spPr>
          <a:xfrm>
            <a:off x="3748753" y="3507490"/>
            <a:ext cx="31533" cy="31642"/>
          </a:xfrm>
          <a:custGeom>
            <a:rect b="b" l="l" r="r" t="t"/>
            <a:pathLst>
              <a:path extrusionOk="0" h="290" w="289">
                <a:moveTo>
                  <a:pt x="4" y="1"/>
                </a:moveTo>
                <a:cubicBezTo>
                  <a:pt x="2" y="1"/>
                  <a:pt x="0" y="3"/>
                  <a:pt x="0" y="5"/>
                </a:cubicBezTo>
                <a:lnTo>
                  <a:pt x="0" y="285"/>
                </a:lnTo>
                <a:cubicBezTo>
                  <a:pt x="0" y="287"/>
                  <a:pt x="2" y="289"/>
                  <a:pt x="4" y="289"/>
                </a:cubicBezTo>
                <a:lnTo>
                  <a:pt x="285" y="289"/>
                </a:lnTo>
                <a:cubicBezTo>
                  <a:pt x="287" y="289"/>
                  <a:pt x="289" y="286"/>
                  <a:pt x="289" y="285"/>
                </a:cubicBezTo>
                <a:lnTo>
                  <a:pt x="289" y="5"/>
                </a:lnTo>
                <a:cubicBezTo>
                  <a:pt x="289" y="3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6"/>
          <p:cNvSpPr/>
          <p:nvPr/>
        </p:nvSpPr>
        <p:spPr>
          <a:xfrm>
            <a:off x="3825456" y="3507490"/>
            <a:ext cx="31424" cy="31642"/>
          </a:xfrm>
          <a:custGeom>
            <a:rect b="b" l="l" r="r" t="t"/>
            <a:pathLst>
              <a:path extrusionOk="0" h="290" w="288">
                <a:moveTo>
                  <a:pt x="3" y="1"/>
                </a:moveTo>
                <a:cubicBezTo>
                  <a:pt x="1" y="1"/>
                  <a:pt x="0" y="3"/>
                  <a:pt x="0" y="5"/>
                </a:cubicBezTo>
                <a:lnTo>
                  <a:pt x="0" y="285"/>
                </a:lnTo>
                <a:cubicBezTo>
                  <a:pt x="0" y="287"/>
                  <a:pt x="1" y="289"/>
                  <a:pt x="3" y="289"/>
                </a:cubicBezTo>
                <a:lnTo>
                  <a:pt x="284" y="289"/>
                </a:lnTo>
                <a:cubicBezTo>
                  <a:pt x="285" y="289"/>
                  <a:pt x="288" y="286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6"/>
          <p:cNvSpPr/>
          <p:nvPr/>
        </p:nvSpPr>
        <p:spPr>
          <a:xfrm>
            <a:off x="5596185" y="1385203"/>
            <a:ext cx="31424" cy="31642"/>
          </a:xfrm>
          <a:custGeom>
            <a:rect b="b" l="l" r="r" t="t"/>
            <a:pathLst>
              <a:path extrusionOk="0" h="290" w="288">
                <a:moveTo>
                  <a:pt x="4" y="1"/>
                </a:moveTo>
                <a:cubicBezTo>
                  <a:pt x="1" y="1"/>
                  <a:pt x="0" y="3"/>
                  <a:pt x="0" y="5"/>
                </a:cubicBezTo>
                <a:lnTo>
                  <a:pt x="0" y="285"/>
                </a:lnTo>
                <a:cubicBezTo>
                  <a:pt x="0" y="287"/>
                  <a:pt x="1" y="290"/>
                  <a:pt x="4" y="290"/>
                </a:cubicBezTo>
                <a:lnTo>
                  <a:pt x="284" y="290"/>
                </a:lnTo>
                <a:cubicBezTo>
                  <a:pt x="286" y="290"/>
                  <a:pt x="288" y="287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6"/>
          <p:cNvSpPr/>
          <p:nvPr/>
        </p:nvSpPr>
        <p:spPr>
          <a:xfrm>
            <a:off x="5672561" y="1385203"/>
            <a:ext cx="31642" cy="31642"/>
          </a:xfrm>
          <a:custGeom>
            <a:rect b="b" l="l" r="r" t="t"/>
            <a:pathLst>
              <a:path extrusionOk="0" h="290" w="290">
                <a:moveTo>
                  <a:pt x="5" y="1"/>
                </a:moveTo>
                <a:cubicBezTo>
                  <a:pt x="2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2" y="290"/>
                  <a:pt x="5" y="290"/>
                </a:cubicBezTo>
                <a:lnTo>
                  <a:pt x="284" y="290"/>
                </a:lnTo>
                <a:cubicBezTo>
                  <a:pt x="287" y="290"/>
                  <a:pt x="290" y="287"/>
                  <a:pt x="289" y="285"/>
                </a:cubicBezTo>
                <a:lnTo>
                  <a:pt x="289" y="5"/>
                </a:lnTo>
                <a:cubicBezTo>
                  <a:pt x="289" y="3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6"/>
          <p:cNvSpPr/>
          <p:nvPr/>
        </p:nvSpPr>
        <p:spPr>
          <a:xfrm>
            <a:off x="5749156" y="1385203"/>
            <a:ext cx="31751" cy="31642"/>
          </a:xfrm>
          <a:custGeom>
            <a:rect b="b" l="l" r="r" t="t"/>
            <a:pathLst>
              <a:path extrusionOk="0" h="290" w="291">
                <a:moveTo>
                  <a:pt x="5" y="1"/>
                </a:moveTo>
                <a:cubicBezTo>
                  <a:pt x="2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2" y="290"/>
                  <a:pt x="5" y="290"/>
                </a:cubicBezTo>
                <a:lnTo>
                  <a:pt x="285" y="290"/>
                </a:lnTo>
                <a:cubicBezTo>
                  <a:pt x="287" y="290"/>
                  <a:pt x="290" y="287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16"/>
          <p:cNvSpPr/>
          <p:nvPr/>
        </p:nvSpPr>
        <p:spPr>
          <a:xfrm>
            <a:off x="5830224" y="1385203"/>
            <a:ext cx="31751" cy="31642"/>
          </a:xfrm>
          <a:custGeom>
            <a:rect b="b" l="l" r="r" t="t"/>
            <a:pathLst>
              <a:path extrusionOk="0" h="290" w="291">
                <a:moveTo>
                  <a:pt x="5" y="1"/>
                </a:moveTo>
                <a:cubicBezTo>
                  <a:pt x="3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3" y="290"/>
                  <a:pt x="5" y="290"/>
                </a:cubicBezTo>
                <a:lnTo>
                  <a:pt x="285" y="290"/>
                </a:lnTo>
                <a:cubicBezTo>
                  <a:pt x="287" y="290"/>
                  <a:pt x="290" y="287"/>
                  <a:pt x="289" y="285"/>
                </a:cubicBezTo>
                <a:lnTo>
                  <a:pt x="289" y="5"/>
                </a:lnTo>
                <a:cubicBezTo>
                  <a:pt x="289" y="3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6"/>
          <p:cNvSpPr/>
          <p:nvPr/>
        </p:nvSpPr>
        <p:spPr>
          <a:xfrm>
            <a:off x="5906927" y="1385203"/>
            <a:ext cx="31642" cy="31642"/>
          </a:xfrm>
          <a:custGeom>
            <a:rect b="b" l="l" r="r" t="t"/>
            <a:pathLst>
              <a:path extrusionOk="0" h="290" w="290">
                <a:moveTo>
                  <a:pt x="4" y="1"/>
                </a:moveTo>
                <a:cubicBezTo>
                  <a:pt x="2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2" y="290"/>
                  <a:pt x="4" y="290"/>
                </a:cubicBezTo>
                <a:lnTo>
                  <a:pt x="284" y="290"/>
                </a:lnTo>
                <a:cubicBezTo>
                  <a:pt x="287" y="290"/>
                  <a:pt x="289" y="287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6"/>
          <p:cNvSpPr/>
          <p:nvPr/>
        </p:nvSpPr>
        <p:spPr>
          <a:xfrm>
            <a:off x="5983522" y="1385203"/>
            <a:ext cx="31642" cy="31642"/>
          </a:xfrm>
          <a:custGeom>
            <a:rect b="b" l="l" r="r" t="t"/>
            <a:pathLst>
              <a:path extrusionOk="0" h="290" w="290">
                <a:moveTo>
                  <a:pt x="5" y="1"/>
                </a:moveTo>
                <a:cubicBezTo>
                  <a:pt x="2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2" y="290"/>
                  <a:pt x="5" y="290"/>
                </a:cubicBezTo>
                <a:lnTo>
                  <a:pt x="284" y="290"/>
                </a:lnTo>
                <a:cubicBezTo>
                  <a:pt x="287" y="290"/>
                  <a:pt x="289" y="287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6"/>
          <p:cNvSpPr/>
          <p:nvPr/>
        </p:nvSpPr>
        <p:spPr>
          <a:xfrm>
            <a:off x="5596185" y="1457433"/>
            <a:ext cx="31424" cy="31533"/>
          </a:xfrm>
          <a:custGeom>
            <a:rect b="b" l="l" r="r" t="t"/>
            <a:pathLst>
              <a:path extrusionOk="0" h="289" w="288">
                <a:moveTo>
                  <a:pt x="4" y="1"/>
                </a:moveTo>
                <a:cubicBezTo>
                  <a:pt x="1" y="1"/>
                  <a:pt x="0" y="2"/>
                  <a:pt x="0" y="4"/>
                </a:cubicBezTo>
                <a:lnTo>
                  <a:pt x="0" y="284"/>
                </a:lnTo>
                <a:cubicBezTo>
                  <a:pt x="0" y="287"/>
                  <a:pt x="1" y="288"/>
                  <a:pt x="4" y="288"/>
                </a:cubicBezTo>
                <a:lnTo>
                  <a:pt x="284" y="288"/>
                </a:lnTo>
                <a:cubicBezTo>
                  <a:pt x="286" y="288"/>
                  <a:pt x="288" y="287"/>
                  <a:pt x="288" y="284"/>
                </a:cubicBezTo>
                <a:lnTo>
                  <a:pt x="288" y="4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6"/>
          <p:cNvSpPr/>
          <p:nvPr/>
        </p:nvSpPr>
        <p:spPr>
          <a:xfrm>
            <a:off x="5672561" y="1457433"/>
            <a:ext cx="31642" cy="31533"/>
          </a:xfrm>
          <a:custGeom>
            <a:rect b="b" l="l" r="r" t="t"/>
            <a:pathLst>
              <a:path extrusionOk="0" h="289" w="290">
                <a:moveTo>
                  <a:pt x="5" y="1"/>
                </a:moveTo>
                <a:cubicBezTo>
                  <a:pt x="2" y="1"/>
                  <a:pt x="1" y="2"/>
                  <a:pt x="1" y="4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7" y="288"/>
                  <a:pt x="290" y="287"/>
                  <a:pt x="289" y="284"/>
                </a:cubicBezTo>
                <a:lnTo>
                  <a:pt x="289" y="4"/>
                </a:lnTo>
                <a:cubicBezTo>
                  <a:pt x="289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6"/>
          <p:cNvSpPr/>
          <p:nvPr/>
        </p:nvSpPr>
        <p:spPr>
          <a:xfrm>
            <a:off x="5749156" y="1457433"/>
            <a:ext cx="31751" cy="31533"/>
          </a:xfrm>
          <a:custGeom>
            <a:rect b="b" l="l" r="r" t="t"/>
            <a:pathLst>
              <a:path extrusionOk="0" h="289" w="291">
                <a:moveTo>
                  <a:pt x="5" y="1"/>
                </a:moveTo>
                <a:cubicBezTo>
                  <a:pt x="2" y="1"/>
                  <a:pt x="1" y="2"/>
                  <a:pt x="1" y="4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5" y="288"/>
                </a:lnTo>
                <a:cubicBezTo>
                  <a:pt x="287" y="288"/>
                  <a:pt x="290" y="287"/>
                  <a:pt x="288" y="284"/>
                </a:cubicBezTo>
                <a:lnTo>
                  <a:pt x="288" y="4"/>
                </a:lnTo>
                <a:cubicBezTo>
                  <a:pt x="288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6"/>
          <p:cNvSpPr/>
          <p:nvPr/>
        </p:nvSpPr>
        <p:spPr>
          <a:xfrm>
            <a:off x="5830224" y="1457433"/>
            <a:ext cx="31751" cy="31533"/>
          </a:xfrm>
          <a:custGeom>
            <a:rect b="b" l="l" r="r" t="t"/>
            <a:pathLst>
              <a:path extrusionOk="0" h="289" w="291">
                <a:moveTo>
                  <a:pt x="5" y="1"/>
                </a:moveTo>
                <a:cubicBezTo>
                  <a:pt x="3" y="1"/>
                  <a:pt x="1" y="2"/>
                  <a:pt x="1" y="4"/>
                </a:cubicBezTo>
                <a:lnTo>
                  <a:pt x="1" y="284"/>
                </a:lnTo>
                <a:cubicBezTo>
                  <a:pt x="1" y="287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90" y="287"/>
                  <a:pt x="289" y="284"/>
                </a:cubicBezTo>
                <a:lnTo>
                  <a:pt x="289" y="4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6"/>
          <p:cNvSpPr/>
          <p:nvPr/>
        </p:nvSpPr>
        <p:spPr>
          <a:xfrm>
            <a:off x="5906927" y="1457433"/>
            <a:ext cx="31642" cy="31533"/>
          </a:xfrm>
          <a:custGeom>
            <a:rect b="b" l="l" r="r" t="t"/>
            <a:pathLst>
              <a:path extrusionOk="0" h="289" w="290">
                <a:moveTo>
                  <a:pt x="4" y="1"/>
                </a:moveTo>
                <a:cubicBezTo>
                  <a:pt x="2" y="1"/>
                  <a:pt x="1" y="2"/>
                  <a:pt x="1" y="4"/>
                </a:cubicBezTo>
                <a:lnTo>
                  <a:pt x="1" y="284"/>
                </a:lnTo>
                <a:cubicBezTo>
                  <a:pt x="1" y="287"/>
                  <a:pt x="2" y="288"/>
                  <a:pt x="4" y="288"/>
                </a:cubicBezTo>
                <a:lnTo>
                  <a:pt x="284" y="288"/>
                </a:lnTo>
                <a:cubicBezTo>
                  <a:pt x="287" y="288"/>
                  <a:pt x="289" y="287"/>
                  <a:pt x="288" y="284"/>
                </a:cubicBezTo>
                <a:lnTo>
                  <a:pt x="288" y="4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6"/>
          <p:cNvSpPr/>
          <p:nvPr/>
        </p:nvSpPr>
        <p:spPr>
          <a:xfrm>
            <a:off x="5983522" y="1457433"/>
            <a:ext cx="31642" cy="31533"/>
          </a:xfrm>
          <a:custGeom>
            <a:rect b="b" l="l" r="r" t="t"/>
            <a:pathLst>
              <a:path extrusionOk="0" h="289" w="290">
                <a:moveTo>
                  <a:pt x="5" y="1"/>
                </a:moveTo>
                <a:cubicBezTo>
                  <a:pt x="2" y="1"/>
                  <a:pt x="1" y="2"/>
                  <a:pt x="1" y="4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7" y="288"/>
                  <a:pt x="289" y="287"/>
                  <a:pt x="288" y="284"/>
                </a:cubicBezTo>
                <a:lnTo>
                  <a:pt x="288" y="4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6"/>
          <p:cNvSpPr/>
          <p:nvPr/>
        </p:nvSpPr>
        <p:spPr>
          <a:xfrm>
            <a:off x="5596185" y="1529554"/>
            <a:ext cx="31424" cy="31533"/>
          </a:xfrm>
          <a:custGeom>
            <a:rect b="b" l="l" r="r" t="t"/>
            <a:pathLst>
              <a:path extrusionOk="0" h="289" w="288">
                <a:moveTo>
                  <a:pt x="4" y="1"/>
                </a:moveTo>
                <a:cubicBezTo>
                  <a:pt x="1" y="1"/>
                  <a:pt x="0" y="2"/>
                  <a:pt x="0" y="5"/>
                </a:cubicBezTo>
                <a:lnTo>
                  <a:pt x="0" y="284"/>
                </a:lnTo>
                <a:cubicBezTo>
                  <a:pt x="0" y="287"/>
                  <a:pt x="1" y="288"/>
                  <a:pt x="4" y="288"/>
                </a:cubicBezTo>
                <a:lnTo>
                  <a:pt x="284" y="288"/>
                </a:lnTo>
                <a:cubicBezTo>
                  <a:pt x="286" y="288"/>
                  <a:pt x="288" y="286"/>
                  <a:pt x="288" y="284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6"/>
          <p:cNvSpPr/>
          <p:nvPr/>
        </p:nvSpPr>
        <p:spPr>
          <a:xfrm>
            <a:off x="5672561" y="1529554"/>
            <a:ext cx="31642" cy="31533"/>
          </a:xfrm>
          <a:custGeom>
            <a:rect b="b" l="l" r="r" t="t"/>
            <a:pathLst>
              <a:path extrusionOk="0" h="289" w="290">
                <a:moveTo>
                  <a:pt x="5" y="1"/>
                </a:moveTo>
                <a:cubicBezTo>
                  <a:pt x="2" y="1"/>
                  <a:pt x="1" y="2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7" y="288"/>
                  <a:pt x="290" y="286"/>
                  <a:pt x="289" y="284"/>
                </a:cubicBezTo>
                <a:lnTo>
                  <a:pt x="289" y="5"/>
                </a:lnTo>
                <a:cubicBezTo>
                  <a:pt x="289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6"/>
          <p:cNvSpPr/>
          <p:nvPr/>
        </p:nvSpPr>
        <p:spPr>
          <a:xfrm>
            <a:off x="5749156" y="1529554"/>
            <a:ext cx="31751" cy="31533"/>
          </a:xfrm>
          <a:custGeom>
            <a:rect b="b" l="l" r="r" t="t"/>
            <a:pathLst>
              <a:path extrusionOk="0" h="289" w="291">
                <a:moveTo>
                  <a:pt x="5" y="1"/>
                </a:moveTo>
                <a:cubicBezTo>
                  <a:pt x="2" y="1"/>
                  <a:pt x="1" y="2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5" y="288"/>
                </a:lnTo>
                <a:cubicBezTo>
                  <a:pt x="287" y="288"/>
                  <a:pt x="290" y="286"/>
                  <a:pt x="288" y="284"/>
                </a:cubicBezTo>
                <a:lnTo>
                  <a:pt x="288" y="5"/>
                </a:lnTo>
                <a:cubicBezTo>
                  <a:pt x="288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6"/>
          <p:cNvSpPr/>
          <p:nvPr/>
        </p:nvSpPr>
        <p:spPr>
          <a:xfrm>
            <a:off x="5830224" y="1529554"/>
            <a:ext cx="31751" cy="31533"/>
          </a:xfrm>
          <a:custGeom>
            <a:rect b="b" l="l" r="r" t="t"/>
            <a:pathLst>
              <a:path extrusionOk="0" h="289" w="291">
                <a:moveTo>
                  <a:pt x="5" y="1"/>
                </a:moveTo>
                <a:cubicBezTo>
                  <a:pt x="3" y="1"/>
                  <a:pt x="1" y="2"/>
                  <a:pt x="1" y="5"/>
                </a:cubicBezTo>
                <a:lnTo>
                  <a:pt x="1" y="284"/>
                </a:lnTo>
                <a:cubicBezTo>
                  <a:pt x="1" y="287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90" y="286"/>
                  <a:pt x="289" y="284"/>
                </a:cubicBezTo>
                <a:lnTo>
                  <a:pt x="289" y="5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6"/>
          <p:cNvSpPr/>
          <p:nvPr/>
        </p:nvSpPr>
        <p:spPr>
          <a:xfrm>
            <a:off x="5906927" y="1529554"/>
            <a:ext cx="31642" cy="31533"/>
          </a:xfrm>
          <a:custGeom>
            <a:rect b="b" l="l" r="r" t="t"/>
            <a:pathLst>
              <a:path extrusionOk="0" h="289" w="290">
                <a:moveTo>
                  <a:pt x="4" y="1"/>
                </a:moveTo>
                <a:cubicBezTo>
                  <a:pt x="2" y="1"/>
                  <a:pt x="1" y="2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4" y="288"/>
                </a:cubicBezTo>
                <a:lnTo>
                  <a:pt x="284" y="288"/>
                </a:lnTo>
                <a:cubicBezTo>
                  <a:pt x="287" y="288"/>
                  <a:pt x="289" y="286"/>
                  <a:pt x="288" y="284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6"/>
          <p:cNvSpPr/>
          <p:nvPr/>
        </p:nvSpPr>
        <p:spPr>
          <a:xfrm>
            <a:off x="5983522" y="1529554"/>
            <a:ext cx="31642" cy="31533"/>
          </a:xfrm>
          <a:custGeom>
            <a:rect b="b" l="l" r="r" t="t"/>
            <a:pathLst>
              <a:path extrusionOk="0" h="289" w="290">
                <a:moveTo>
                  <a:pt x="5" y="1"/>
                </a:moveTo>
                <a:cubicBezTo>
                  <a:pt x="2" y="1"/>
                  <a:pt x="1" y="2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7" y="288"/>
                  <a:pt x="289" y="286"/>
                  <a:pt x="288" y="284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6"/>
          <p:cNvSpPr/>
          <p:nvPr/>
        </p:nvSpPr>
        <p:spPr>
          <a:xfrm>
            <a:off x="5735735" y="3029918"/>
            <a:ext cx="31533" cy="31533"/>
          </a:xfrm>
          <a:custGeom>
            <a:rect b="b" l="l" r="r" t="t"/>
            <a:pathLst>
              <a:path extrusionOk="0" h="289" w="289">
                <a:moveTo>
                  <a:pt x="4" y="1"/>
                </a:moveTo>
                <a:cubicBezTo>
                  <a:pt x="1" y="1"/>
                  <a:pt x="0" y="2"/>
                  <a:pt x="0" y="4"/>
                </a:cubicBezTo>
                <a:lnTo>
                  <a:pt x="0" y="284"/>
                </a:lnTo>
                <a:cubicBezTo>
                  <a:pt x="0" y="287"/>
                  <a:pt x="1" y="288"/>
                  <a:pt x="4" y="288"/>
                </a:cubicBezTo>
                <a:lnTo>
                  <a:pt x="284" y="288"/>
                </a:lnTo>
                <a:cubicBezTo>
                  <a:pt x="287" y="288"/>
                  <a:pt x="289" y="287"/>
                  <a:pt x="288" y="285"/>
                </a:cubicBezTo>
                <a:lnTo>
                  <a:pt x="288" y="4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6"/>
          <p:cNvSpPr/>
          <p:nvPr/>
        </p:nvSpPr>
        <p:spPr>
          <a:xfrm>
            <a:off x="5812330" y="3029918"/>
            <a:ext cx="31642" cy="31533"/>
          </a:xfrm>
          <a:custGeom>
            <a:rect b="b" l="l" r="r" t="t"/>
            <a:pathLst>
              <a:path extrusionOk="0" h="289" w="290">
                <a:moveTo>
                  <a:pt x="4" y="1"/>
                </a:moveTo>
                <a:cubicBezTo>
                  <a:pt x="3" y="1"/>
                  <a:pt x="0" y="2"/>
                  <a:pt x="0" y="4"/>
                </a:cubicBezTo>
                <a:lnTo>
                  <a:pt x="0" y="284"/>
                </a:lnTo>
                <a:cubicBezTo>
                  <a:pt x="0" y="285"/>
                  <a:pt x="1" y="288"/>
                  <a:pt x="4" y="288"/>
                </a:cubicBezTo>
                <a:lnTo>
                  <a:pt x="284" y="288"/>
                </a:lnTo>
                <a:cubicBezTo>
                  <a:pt x="286" y="288"/>
                  <a:pt x="290" y="287"/>
                  <a:pt x="288" y="285"/>
                </a:cubicBezTo>
                <a:lnTo>
                  <a:pt x="288" y="4"/>
                </a:lnTo>
                <a:cubicBezTo>
                  <a:pt x="288" y="2"/>
                  <a:pt x="286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6"/>
          <p:cNvSpPr/>
          <p:nvPr/>
        </p:nvSpPr>
        <p:spPr>
          <a:xfrm>
            <a:off x="5888815" y="3029918"/>
            <a:ext cx="31642" cy="31533"/>
          </a:xfrm>
          <a:custGeom>
            <a:rect b="b" l="l" r="r" t="t"/>
            <a:pathLst>
              <a:path extrusionOk="0" h="289" w="290">
                <a:moveTo>
                  <a:pt x="5" y="1"/>
                </a:moveTo>
                <a:cubicBezTo>
                  <a:pt x="4" y="1"/>
                  <a:pt x="1" y="2"/>
                  <a:pt x="1" y="4"/>
                </a:cubicBezTo>
                <a:lnTo>
                  <a:pt x="1" y="284"/>
                </a:lnTo>
                <a:cubicBezTo>
                  <a:pt x="1" y="285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89" y="287"/>
                  <a:pt x="289" y="285"/>
                </a:cubicBezTo>
                <a:lnTo>
                  <a:pt x="289" y="4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6"/>
          <p:cNvSpPr/>
          <p:nvPr/>
        </p:nvSpPr>
        <p:spPr>
          <a:xfrm>
            <a:off x="5969992" y="3029700"/>
            <a:ext cx="31642" cy="31751"/>
          </a:xfrm>
          <a:custGeom>
            <a:rect b="b" l="l" r="r" t="t"/>
            <a:pathLst>
              <a:path extrusionOk="0" h="291" w="290">
                <a:moveTo>
                  <a:pt x="6" y="1"/>
                </a:moveTo>
                <a:cubicBezTo>
                  <a:pt x="3" y="1"/>
                  <a:pt x="1" y="4"/>
                  <a:pt x="1" y="6"/>
                </a:cubicBezTo>
                <a:lnTo>
                  <a:pt x="1" y="286"/>
                </a:lnTo>
                <a:cubicBezTo>
                  <a:pt x="1" y="287"/>
                  <a:pt x="2" y="290"/>
                  <a:pt x="4" y="290"/>
                </a:cubicBezTo>
                <a:lnTo>
                  <a:pt x="284" y="290"/>
                </a:lnTo>
                <a:cubicBezTo>
                  <a:pt x="287" y="290"/>
                  <a:pt x="289" y="289"/>
                  <a:pt x="289" y="286"/>
                </a:cubicBezTo>
                <a:lnTo>
                  <a:pt x="289" y="5"/>
                </a:lnTo>
                <a:cubicBezTo>
                  <a:pt x="289" y="3"/>
                  <a:pt x="288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6"/>
          <p:cNvSpPr/>
          <p:nvPr/>
        </p:nvSpPr>
        <p:spPr>
          <a:xfrm>
            <a:off x="6046478" y="3029918"/>
            <a:ext cx="31751" cy="31533"/>
          </a:xfrm>
          <a:custGeom>
            <a:rect b="b" l="l" r="r" t="t"/>
            <a:pathLst>
              <a:path extrusionOk="0" h="289" w="291">
                <a:moveTo>
                  <a:pt x="4" y="1"/>
                </a:moveTo>
                <a:cubicBezTo>
                  <a:pt x="2" y="1"/>
                  <a:pt x="1" y="2"/>
                  <a:pt x="1" y="4"/>
                </a:cubicBezTo>
                <a:lnTo>
                  <a:pt x="1" y="284"/>
                </a:lnTo>
                <a:cubicBezTo>
                  <a:pt x="1" y="287"/>
                  <a:pt x="2" y="288"/>
                  <a:pt x="4" y="288"/>
                </a:cubicBezTo>
                <a:lnTo>
                  <a:pt x="285" y="288"/>
                </a:lnTo>
                <a:cubicBezTo>
                  <a:pt x="288" y="288"/>
                  <a:pt x="290" y="287"/>
                  <a:pt x="289" y="285"/>
                </a:cubicBezTo>
                <a:lnTo>
                  <a:pt x="289" y="4"/>
                </a:lnTo>
                <a:cubicBezTo>
                  <a:pt x="289" y="2"/>
                  <a:pt x="288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6"/>
          <p:cNvSpPr/>
          <p:nvPr/>
        </p:nvSpPr>
        <p:spPr>
          <a:xfrm>
            <a:off x="6123181" y="3029700"/>
            <a:ext cx="31751" cy="31751"/>
          </a:xfrm>
          <a:custGeom>
            <a:rect b="b" l="l" r="r" t="t"/>
            <a:pathLst>
              <a:path extrusionOk="0" h="291" w="291">
                <a:moveTo>
                  <a:pt x="6" y="1"/>
                </a:moveTo>
                <a:cubicBezTo>
                  <a:pt x="4" y="1"/>
                  <a:pt x="1" y="4"/>
                  <a:pt x="1" y="6"/>
                </a:cubicBezTo>
                <a:lnTo>
                  <a:pt x="1" y="286"/>
                </a:lnTo>
                <a:cubicBezTo>
                  <a:pt x="1" y="289"/>
                  <a:pt x="2" y="290"/>
                  <a:pt x="5" y="290"/>
                </a:cubicBezTo>
                <a:lnTo>
                  <a:pt x="285" y="290"/>
                </a:lnTo>
                <a:cubicBezTo>
                  <a:pt x="287" y="290"/>
                  <a:pt x="288" y="289"/>
                  <a:pt x="290" y="286"/>
                </a:cubicBezTo>
                <a:lnTo>
                  <a:pt x="290" y="5"/>
                </a:lnTo>
                <a:cubicBezTo>
                  <a:pt x="290" y="3"/>
                  <a:pt x="288" y="1"/>
                  <a:pt x="2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6"/>
          <p:cNvSpPr/>
          <p:nvPr/>
        </p:nvSpPr>
        <p:spPr>
          <a:xfrm>
            <a:off x="5735735" y="3102039"/>
            <a:ext cx="31533" cy="31533"/>
          </a:xfrm>
          <a:custGeom>
            <a:rect b="b" l="l" r="r" t="t"/>
            <a:pathLst>
              <a:path extrusionOk="0" h="289" w="289">
                <a:moveTo>
                  <a:pt x="4" y="1"/>
                </a:moveTo>
                <a:cubicBezTo>
                  <a:pt x="2" y="1"/>
                  <a:pt x="0" y="2"/>
                  <a:pt x="0" y="5"/>
                </a:cubicBezTo>
                <a:lnTo>
                  <a:pt x="0" y="284"/>
                </a:lnTo>
                <a:cubicBezTo>
                  <a:pt x="0" y="287"/>
                  <a:pt x="1" y="288"/>
                  <a:pt x="4" y="288"/>
                </a:cubicBezTo>
                <a:lnTo>
                  <a:pt x="286" y="288"/>
                </a:lnTo>
                <a:cubicBezTo>
                  <a:pt x="287" y="288"/>
                  <a:pt x="289" y="287"/>
                  <a:pt x="288" y="286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6"/>
          <p:cNvSpPr/>
          <p:nvPr/>
        </p:nvSpPr>
        <p:spPr>
          <a:xfrm>
            <a:off x="5812112" y="3102039"/>
            <a:ext cx="31860" cy="31533"/>
          </a:xfrm>
          <a:custGeom>
            <a:rect b="b" l="l" r="r" t="t"/>
            <a:pathLst>
              <a:path extrusionOk="0" h="289" w="292">
                <a:moveTo>
                  <a:pt x="5" y="1"/>
                </a:moveTo>
                <a:cubicBezTo>
                  <a:pt x="3" y="1"/>
                  <a:pt x="1" y="2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6" y="288"/>
                </a:lnTo>
                <a:cubicBezTo>
                  <a:pt x="288" y="288"/>
                  <a:pt x="292" y="287"/>
                  <a:pt x="288" y="286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6"/>
          <p:cNvSpPr/>
          <p:nvPr/>
        </p:nvSpPr>
        <p:spPr>
          <a:xfrm>
            <a:off x="5888815" y="3102039"/>
            <a:ext cx="31642" cy="31533"/>
          </a:xfrm>
          <a:custGeom>
            <a:rect b="b" l="l" r="r" t="t"/>
            <a:pathLst>
              <a:path extrusionOk="0" h="289" w="290">
                <a:moveTo>
                  <a:pt x="5" y="1"/>
                </a:moveTo>
                <a:cubicBezTo>
                  <a:pt x="4" y="1"/>
                  <a:pt x="1" y="2"/>
                  <a:pt x="1" y="5"/>
                </a:cubicBezTo>
                <a:lnTo>
                  <a:pt x="1" y="284"/>
                </a:lnTo>
                <a:cubicBezTo>
                  <a:pt x="1" y="286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89" y="287"/>
                  <a:pt x="289" y="284"/>
                </a:cubicBezTo>
                <a:lnTo>
                  <a:pt x="289" y="5"/>
                </a:lnTo>
                <a:cubicBezTo>
                  <a:pt x="289" y="3"/>
                  <a:pt x="287" y="1"/>
                  <a:pt x="2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6"/>
          <p:cNvSpPr/>
          <p:nvPr/>
        </p:nvSpPr>
        <p:spPr>
          <a:xfrm>
            <a:off x="5970101" y="3101930"/>
            <a:ext cx="31642" cy="31642"/>
          </a:xfrm>
          <a:custGeom>
            <a:rect b="b" l="l" r="r" t="t"/>
            <a:pathLst>
              <a:path extrusionOk="0" h="290" w="290">
                <a:moveTo>
                  <a:pt x="6" y="1"/>
                </a:moveTo>
                <a:cubicBezTo>
                  <a:pt x="3" y="1"/>
                  <a:pt x="1" y="3"/>
                  <a:pt x="1" y="6"/>
                </a:cubicBezTo>
                <a:lnTo>
                  <a:pt x="1" y="285"/>
                </a:lnTo>
                <a:cubicBezTo>
                  <a:pt x="1" y="287"/>
                  <a:pt x="2" y="289"/>
                  <a:pt x="5" y="289"/>
                </a:cubicBezTo>
                <a:lnTo>
                  <a:pt x="284" y="289"/>
                </a:lnTo>
                <a:cubicBezTo>
                  <a:pt x="286" y="289"/>
                  <a:pt x="288" y="288"/>
                  <a:pt x="289" y="285"/>
                </a:cubicBezTo>
                <a:lnTo>
                  <a:pt x="289" y="4"/>
                </a:lnTo>
                <a:cubicBezTo>
                  <a:pt x="289" y="2"/>
                  <a:pt x="288" y="1"/>
                  <a:pt x="2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6"/>
          <p:cNvSpPr/>
          <p:nvPr/>
        </p:nvSpPr>
        <p:spPr>
          <a:xfrm>
            <a:off x="6046478" y="3102039"/>
            <a:ext cx="31751" cy="31533"/>
          </a:xfrm>
          <a:custGeom>
            <a:rect b="b" l="l" r="r" t="t"/>
            <a:pathLst>
              <a:path extrusionOk="0" h="289" w="291">
                <a:moveTo>
                  <a:pt x="4" y="1"/>
                </a:moveTo>
                <a:cubicBezTo>
                  <a:pt x="3" y="1"/>
                  <a:pt x="1" y="2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4" y="288"/>
                </a:cubicBezTo>
                <a:lnTo>
                  <a:pt x="285" y="288"/>
                </a:lnTo>
                <a:cubicBezTo>
                  <a:pt x="288" y="288"/>
                  <a:pt x="290" y="287"/>
                  <a:pt x="288" y="284"/>
                </a:cubicBezTo>
                <a:lnTo>
                  <a:pt x="288" y="5"/>
                </a:lnTo>
                <a:cubicBezTo>
                  <a:pt x="288" y="3"/>
                  <a:pt x="287" y="1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16"/>
          <p:cNvSpPr/>
          <p:nvPr/>
        </p:nvSpPr>
        <p:spPr>
          <a:xfrm>
            <a:off x="6123072" y="3101930"/>
            <a:ext cx="31642" cy="31642"/>
          </a:xfrm>
          <a:custGeom>
            <a:rect b="b" l="l" r="r" t="t"/>
            <a:pathLst>
              <a:path extrusionOk="0" h="290" w="290">
                <a:moveTo>
                  <a:pt x="6" y="1"/>
                </a:moveTo>
                <a:cubicBezTo>
                  <a:pt x="3" y="1"/>
                  <a:pt x="1" y="3"/>
                  <a:pt x="1" y="6"/>
                </a:cubicBezTo>
                <a:lnTo>
                  <a:pt x="1" y="285"/>
                </a:lnTo>
                <a:cubicBezTo>
                  <a:pt x="1" y="288"/>
                  <a:pt x="2" y="289"/>
                  <a:pt x="5" y="289"/>
                </a:cubicBezTo>
                <a:lnTo>
                  <a:pt x="286" y="289"/>
                </a:lnTo>
                <a:cubicBezTo>
                  <a:pt x="288" y="289"/>
                  <a:pt x="289" y="288"/>
                  <a:pt x="289" y="284"/>
                </a:cubicBezTo>
                <a:lnTo>
                  <a:pt x="289" y="4"/>
                </a:lnTo>
                <a:cubicBezTo>
                  <a:pt x="289" y="3"/>
                  <a:pt x="288" y="1"/>
                  <a:pt x="2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16"/>
          <p:cNvSpPr/>
          <p:nvPr/>
        </p:nvSpPr>
        <p:spPr>
          <a:xfrm>
            <a:off x="5735735" y="3174161"/>
            <a:ext cx="31533" cy="31533"/>
          </a:xfrm>
          <a:custGeom>
            <a:rect b="b" l="l" r="r" t="t"/>
            <a:pathLst>
              <a:path extrusionOk="0" h="289" w="289">
                <a:moveTo>
                  <a:pt x="4" y="1"/>
                </a:moveTo>
                <a:cubicBezTo>
                  <a:pt x="1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1" y="288"/>
                  <a:pt x="4" y="288"/>
                </a:cubicBezTo>
                <a:lnTo>
                  <a:pt x="284" y="288"/>
                </a:lnTo>
                <a:cubicBezTo>
                  <a:pt x="287" y="288"/>
                  <a:pt x="289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16"/>
          <p:cNvSpPr/>
          <p:nvPr/>
        </p:nvSpPr>
        <p:spPr>
          <a:xfrm>
            <a:off x="5812330" y="3174161"/>
            <a:ext cx="31642" cy="31533"/>
          </a:xfrm>
          <a:custGeom>
            <a:rect b="b" l="l" r="r" t="t"/>
            <a:pathLst>
              <a:path extrusionOk="0" h="289" w="290">
                <a:moveTo>
                  <a:pt x="4" y="1"/>
                </a:moveTo>
                <a:cubicBezTo>
                  <a:pt x="1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1" y="288"/>
                  <a:pt x="4" y="288"/>
                </a:cubicBezTo>
                <a:lnTo>
                  <a:pt x="284" y="288"/>
                </a:lnTo>
                <a:cubicBezTo>
                  <a:pt x="286" y="288"/>
                  <a:pt x="290" y="286"/>
                  <a:pt x="288" y="285"/>
                </a:cubicBezTo>
                <a:lnTo>
                  <a:pt x="288" y="5"/>
                </a:lnTo>
                <a:cubicBezTo>
                  <a:pt x="288" y="2"/>
                  <a:pt x="286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16"/>
          <p:cNvSpPr/>
          <p:nvPr/>
        </p:nvSpPr>
        <p:spPr>
          <a:xfrm>
            <a:off x="5888815" y="3174161"/>
            <a:ext cx="31642" cy="31533"/>
          </a:xfrm>
          <a:custGeom>
            <a:rect b="b" l="l" r="r" t="t"/>
            <a:pathLst>
              <a:path extrusionOk="0" h="289" w="290">
                <a:moveTo>
                  <a:pt x="5" y="1"/>
                </a:moveTo>
                <a:cubicBezTo>
                  <a:pt x="3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89" y="286"/>
                  <a:pt x="289" y="285"/>
                </a:cubicBezTo>
                <a:lnTo>
                  <a:pt x="289" y="5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6"/>
          <p:cNvSpPr/>
          <p:nvPr/>
        </p:nvSpPr>
        <p:spPr>
          <a:xfrm>
            <a:off x="5969992" y="3174161"/>
            <a:ext cx="31642" cy="31533"/>
          </a:xfrm>
          <a:custGeom>
            <a:rect b="b" l="l" r="r" t="t"/>
            <a:pathLst>
              <a:path extrusionOk="0" h="289" w="290">
                <a:moveTo>
                  <a:pt x="4" y="1"/>
                </a:moveTo>
                <a:cubicBezTo>
                  <a:pt x="2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4" y="288"/>
                </a:cubicBezTo>
                <a:lnTo>
                  <a:pt x="284" y="288"/>
                </a:lnTo>
                <a:cubicBezTo>
                  <a:pt x="287" y="288"/>
                  <a:pt x="289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16"/>
          <p:cNvSpPr/>
          <p:nvPr/>
        </p:nvSpPr>
        <p:spPr>
          <a:xfrm>
            <a:off x="6046587" y="3174161"/>
            <a:ext cx="31642" cy="31533"/>
          </a:xfrm>
          <a:custGeom>
            <a:rect b="b" l="l" r="r" t="t"/>
            <a:pathLst>
              <a:path extrusionOk="0" h="289" w="290">
                <a:moveTo>
                  <a:pt x="5" y="1"/>
                </a:moveTo>
                <a:cubicBezTo>
                  <a:pt x="2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7" y="288"/>
                  <a:pt x="289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6"/>
          <p:cNvSpPr/>
          <p:nvPr/>
        </p:nvSpPr>
        <p:spPr>
          <a:xfrm>
            <a:off x="6123181" y="3174161"/>
            <a:ext cx="31533" cy="31533"/>
          </a:xfrm>
          <a:custGeom>
            <a:rect b="b" l="l" r="r" t="t"/>
            <a:pathLst>
              <a:path extrusionOk="0" h="289" w="289">
                <a:moveTo>
                  <a:pt x="5" y="1"/>
                </a:moveTo>
                <a:cubicBezTo>
                  <a:pt x="2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5" y="288"/>
                </a:cubicBezTo>
                <a:lnTo>
                  <a:pt x="285" y="288"/>
                </a:lnTo>
                <a:cubicBezTo>
                  <a:pt x="287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16"/>
          <p:cNvSpPr/>
          <p:nvPr/>
        </p:nvSpPr>
        <p:spPr>
          <a:xfrm>
            <a:off x="3273692" y="2822501"/>
            <a:ext cx="19967" cy="162356"/>
          </a:xfrm>
          <a:custGeom>
            <a:rect b="b" l="l" r="r" t="t"/>
            <a:pathLst>
              <a:path extrusionOk="0" h="1488" w="183">
                <a:moveTo>
                  <a:pt x="1" y="0"/>
                </a:moveTo>
                <a:lnTo>
                  <a:pt x="1" y="1487"/>
                </a:lnTo>
                <a:lnTo>
                  <a:pt x="183" y="1487"/>
                </a:lnTo>
                <a:lnTo>
                  <a:pt x="1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6"/>
          <p:cNvSpPr/>
          <p:nvPr/>
        </p:nvSpPr>
        <p:spPr>
          <a:xfrm>
            <a:off x="3155200" y="2795442"/>
            <a:ext cx="138461" cy="90234"/>
          </a:xfrm>
          <a:custGeom>
            <a:rect b="b" l="l" r="r" t="t"/>
            <a:pathLst>
              <a:path extrusionOk="0" h="827" w="1269">
                <a:moveTo>
                  <a:pt x="0" y="1"/>
                </a:moveTo>
                <a:lnTo>
                  <a:pt x="327" y="413"/>
                </a:lnTo>
                <a:lnTo>
                  <a:pt x="0" y="827"/>
                </a:lnTo>
                <a:lnTo>
                  <a:pt x="1269" y="827"/>
                </a:lnTo>
                <a:lnTo>
                  <a:pt x="126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6"/>
          <p:cNvSpPr/>
          <p:nvPr/>
        </p:nvSpPr>
        <p:spPr>
          <a:xfrm>
            <a:off x="4108048" y="2142968"/>
            <a:ext cx="161265" cy="72013"/>
          </a:xfrm>
          <a:custGeom>
            <a:rect b="b" l="l" r="r" t="t"/>
            <a:pathLst>
              <a:path extrusionOk="0" h="660" w="1478">
                <a:moveTo>
                  <a:pt x="764" y="0"/>
                </a:moveTo>
                <a:cubicBezTo>
                  <a:pt x="546" y="0"/>
                  <a:pt x="435" y="167"/>
                  <a:pt x="431" y="338"/>
                </a:cubicBezTo>
                <a:cubicBezTo>
                  <a:pt x="396" y="324"/>
                  <a:pt x="357" y="315"/>
                  <a:pt x="313" y="315"/>
                </a:cubicBezTo>
                <a:cubicBezTo>
                  <a:pt x="99" y="315"/>
                  <a:pt x="0" y="495"/>
                  <a:pt x="16" y="659"/>
                </a:cubicBezTo>
                <a:lnTo>
                  <a:pt x="1478" y="659"/>
                </a:lnTo>
                <a:lnTo>
                  <a:pt x="1478" y="658"/>
                </a:lnTo>
                <a:cubicBezTo>
                  <a:pt x="1478" y="432"/>
                  <a:pt x="1300" y="251"/>
                  <a:pt x="1082" y="229"/>
                </a:cubicBezTo>
                <a:cubicBezTo>
                  <a:pt x="1043" y="103"/>
                  <a:pt x="937" y="0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13" name="Google Shape;913;p16"/>
          <p:cNvSpPr/>
          <p:nvPr/>
        </p:nvSpPr>
        <p:spPr>
          <a:xfrm>
            <a:off x="4297680" y="2154206"/>
            <a:ext cx="129623" cy="60665"/>
          </a:xfrm>
          <a:custGeom>
            <a:rect b="b" l="l" r="r" t="t"/>
            <a:pathLst>
              <a:path extrusionOk="0" h="556" w="1188">
                <a:moveTo>
                  <a:pt x="591" y="1"/>
                </a:moveTo>
                <a:cubicBezTo>
                  <a:pt x="406" y="1"/>
                  <a:pt x="321" y="156"/>
                  <a:pt x="336" y="298"/>
                </a:cubicBezTo>
                <a:cubicBezTo>
                  <a:pt x="310" y="289"/>
                  <a:pt x="282" y="283"/>
                  <a:pt x="248" y="283"/>
                </a:cubicBezTo>
                <a:cubicBezTo>
                  <a:pt x="78" y="283"/>
                  <a:pt x="0" y="423"/>
                  <a:pt x="12" y="555"/>
                </a:cubicBezTo>
                <a:lnTo>
                  <a:pt x="1187" y="555"/>
                </a:lnTo>
                <a:cubicBezTo>
                  <a:pt x="1187" y="397"/>
                  <a:pt x="1085" y="240"/>
                  <a:pt x="881" y="240"/>
                </a:cubicBezTo>
                <a:cubicBezTo>
                  <a:pt x="870" y="240"/>
                  <a:pt x="858" y="241"/>
                  <a:pt x="847" y="241"/>
                </a:cubicBezTo>
                <a:cubicBezTo>
                  <a:pt x="836" y="116"/>
                  <a:pt x="752" y="1"/>
                  <a:pt x="5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6"/>
          <p:cNvSpPr/>
          <p:nvPr/>
        </p:nvSpPr>
        <p:spPr>
          <a:xfrm>
            <a:off x="4464725" y="2142968"/>
            <a:ext cx="161265" cy="72013"/>
          </a:xfrm>
          <a:custGeom>
            <a:rect b="b" l="l" r="r" t="t"/>
            <a:pathLst>
              <a:path extrusionOk="0" h="660" w="1478">
                <a:moveTo>
                  <a:pt x="764" y="0"/>
                </a:moveTo>
                <a:cubicBezTo>
                  <a:pt x="546" y="0"/>
                  <a:pt x="435" y="167"/>
                  <a:pt x="431" y="338"/>
                </a:cubicBezTo>
                <a:cubicBezTo>
                  <a:pt x="396" y="324"/>
                  <a:pt x="357" y="315"/>
                  <a:pt x="313" y="315"/>
                </a:cubicBezTo>
                <a:cubicBezTo>
                  <a:pt x="99" y="315"/>
                  <a:pt x="0" y="495"/>
                  <a:pt x="16" y="659"/>
                </a:cubicBezTo>
                <a:lnTo>
                  <a:pt x="1478" y="659"/>
                </a:lnTo>
                <a:lnTo>
                  <a:pt x="1478" y="658"/>
                </a:lnTo>
                <a:cubicBezTo>
                  <a:pt x="1478" y="432"/>
                  <a:pt x="1301" y="251"/>
                  <a:pt x="1082" y="229"/>
                </a:cubicBezTo>
                <a:cubicBezTo>
                  <a:pt x="1043" y="103"/>
                  <a:pt x="937" y="0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6"/>
          <p:cNvSpPr/>
          <p:nvPr/>
        </p:nvSpPr>
        <p:spPr>
          <a:xfrm>
            <a:off x="4654357" y="2154206"/>
            <a:ext cx="129623" cy="60665"/>
          </a:xfrm>
          <a:custGeom>
            <a:rect b="b" l="l" r="r" t="t"/>
            <a:pathLst>
              <a:path extrusionOk="0" h="556" w="1188">
                <a:moveTo>
                  <a:pt x="591" y="1"/>
                </a:moveTo>
                <a:cubicBezTo>
                  <a:pt x="406" y="1"/>
                  <a:pt x="321" y="156"/>
                  <a:pt x="336" y="298"/>
                </a:cubicBezTo>
                <a:cubicBezTo>
                  <a:pt x="311" y="289"/>
                  <a:pt x="282" y="283"/>
                  <a:pt x="248" y="283"/>
                </a:cubicBezTo>
                <a:cubicBezTo>
                  <a:pt x="78" y="283"/>
                  <a:pt x="1" y="423"/>
                  <a:pt x="12" y="555"/>
                </a:cubicBezTo>
                <a:lnTo>
                  <a:pt x="1187" y="555"/>
                </a:lnTo>
                <a:cubicBezTo>
                  <a:pt x="1187" y="397"/>
                  <a:pt x="1085" y="240"/>
                  <a:pt x="881" y="240"/>
                </a:cubicBezTo>
                <a:cubicBezTo>
                  <a:pt x="870" y="240"/>
                  <a:pt x="858" y="241"/>
                  <a:pt x="847" y="241"/>
                </a:cubicBezTo>
                <a:cubicBezTo>
                  <a:pt x="836" y="116"/>
                  <a:pt x="753" y="1"/>
                  <a:pt x="5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6"/>
          <p:cNvSpPr/>
          <p:nvPr/>
        </p:nvSpPr>
        <p:spPr>
          <a:xfrm>
            <a:off x="4821293" y="2142968"/>
            <a:ext cx="161374" cy="72013"/>
          </a:xfrm>
          <a:custGeom>
            <a:rect b="b" l="l" r="r" t="t"/>
            <a:pathLst>
              <a:path extrusionOk="0" h="660" w="1479">
                <a:moveTo>
                  <a:pt x="766" y="0"/>
                </a:moveTo>
                <a:cubicBezTo>
                  <a:pt x="548" y="0"/>
                  <a:pt x="436" y="167"/>
                  <a:pt x="432" y="338"/>
                </a:cubicBezTo>
                <a:cubicBezTo>
                  <a:pt x="397" y="324"/>
                  <a:pt x="358" y="315"/>
                  <a:pt x="313" y="315"/>
                </a:cubicBezTo>
                <a:cubicBezTo>
                  <a:pt x="99" y="315"/>
                  <a:pt x="0" y="495"/>
                  <a:pt x="17" y="659"/>
                </a:cubicBezTo>
                <a:lnTo>
                  <a:pt x="1479" y="659"/>
                </a:lnTo>
                <a:lnTo>
                  <a:pt x="1479" y="658"/>
                </a:lnTo>
                <a:cubicBezTo>
                  <a:pt x="1479" y="432"/>
                  <a:pt x="1302" y="251"/>
                  <a:pt x="1083" y="229"/>
                </a:cubicBezTo>
                <a:cubicBezTo>
                  <a:pt x="1044" y="103"/>
                  <a:pt x="938" y="0"/>
                  <a:pt x="7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6"/>
          <p:cNvSpPr/>
          <p:nvPr/>
        </p:nvSpPr>
        <p:spPr>
          <a:xfrm>
            <a:off x="2865516" y="4399459"/>
            <a:ext cx="129623" cy="60665"/>
          </a:xfrm>
          <a:custGeom>
            <a:rect b="b" l="l" r="r" t="t"/>
            <a:pathLst>
              <a:path extrusionOk="0" h="556" w="1188">
                <a:moveTo>
                  <a:pt x="592" y="0"/>
                </a:moveTo>
                <a:cubicBezTo>
                  <a:pt x="406" y="0"/>
                  <a:pt x="322" y="157"/>
                  <a:pt x="338" y="298"/>
                </a:cubicBezTo>
                <a:cubicBezTo>
                  <a:pt x="312" y="289"/>
                  <a:pt x="282" y="282"/>
                  <a:pt x="250" y="282"/>
                </a:cubicBezTo>
                <a:cubicBezTo>
                  <a:pt x="79" y="282"/>
                  <a:pt x="1" y="424"/>
                  <a:pt x="12" y="555"/>
                </a:cubicBezTo>
                <a:lnTo>
                  <a:pt x="1188" y="555"/>
                </a:lnTo>
                <a:cubicBezTo>
                  <a:pt x="1187" y="396"/>
                  <a:pt x="1085" y="239"/>
                  <a:pt x="882" y="239"/>
                </a:cubicBezTo>
                <a:cubicBezTo>
                  <a:pt x="871" y="239"/>
                  <a:pt x="859" y="240"/>
                  <a:pt x="848" y="240"/>
                </a:cubicBezTo>
                <a:cubicBezTo>
                  <a:pt x="838" y="117"/>
                  <a:pt x="753" y="0"/>
                  <a:pt x="592" y="0"/>
                </a:cubicBezTo>
                <a:close/>
                <a:moveTo>
                  <a:pt x="1188" y="555"/>
                </a:moveTo>
                <a:lnTo>
                  <a:pt x="1188" y="555"/>
                </a:lnTo>
                <a:cubicBezTo>
                  <a:pt x="1188" y="555"/>
                  <a:pt x="1188" y="555"/>
                  <a:pt x="1188" y="556"/>
                </a:cubicBezTo>
                <a:lnTo>
                  <a:pt x="1188" y="5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6"/>
          <p:cNvSpPr/>
          <p:nvPr/>
        </p:nvSpPr>
        <p:spPr>
          <a:xfrm>
            <a:off x="3032562" y="4388112"/>
            <a:ext cx="161374" cy="72122"/>
          </a:xfrm>
          <a:custGeom>
            <a:rect b="b" l="l" r="r" t="t"/>
            <a:pathLst>
              <a:path extrusionOk="0" h="661" w="1479">
                <a:moveTo>
                  <a:pt x="766" y="1"/>
                </a:moveTo>
                <a:cubicBezTo>
                  <a:pt x="547" y="1"/>
                  <a:pt x="436" y="168"/>
                  <a:pt x="432" y="338"/>
                </a:cubicBezTo>
                <a:cubicBezTo>
                  <a:pt x="398" y="324"/>
                  <a:pt x="358" y="316"/>
                  <a:pt x="315" y="316"/>
                </a:cubicBezTo>
                <a:cubicBezTo>
                  <a:pt x="101" y="316"/>
                  <a:pt x="1" y="495"/>
                  <a:pt x="18" y="661"/>
                </a:cubicBezTo>
                <a:lnTo>
                  <a:pt x="1478" y="661"/>
                </a:lnTo>
                <a:lnTo>
                  <a:pt x="1478" y="660"/>
                </a:lnTo>
                <a:cubicBezTo>
                  <a:pt x="1478" y="432"/>
                  <a:pt x="1302" y="251"/>
                  <a:pt x="1083" y="230"/>
                </a:cubicBezTo>
                <a:cubicBezTo>
                  <a:pt x="1043" y="103"/>
                  <a:pt x="939" y="1"/>
                  <a:pt x="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6"/>
          <p:cNvSpPr/>
          <p:nvPr/>
        </p:nvSpPr>
        <p:spPr>
          <a:xfrm>
            <a:off x="3222302" y="4399459"/>
            <a:ext cx="129514" cy="60665"/>
          </a:xfrm>
          <a:custGeom>
            <a:rect b="b" l="l" r="r" t="t"/>
            <a:pathLst>
              <a:path extrusionOk="0" h="556" w="1187">
                <a:moveTo>
                  <a:pt x="591" y="0"/>
                </a:moveTo>
                <a:cubicBezTo>
                  <a:pt x="405" y="0"/>
                  <a:pt x="321" y="157"/>
                  <a:pt x="337" y="298"/>
                </a:cubicBezTo>
                <a:cubicBezTo>
                  <a:pt x="311" y="289"/>
                  <a:pt x="281" y="282"/>
                  <a:pt x="249" y="282"/>
                </a:cubicBezTo>
                <a:cubicBezTo>
                  <a:pt x="78" y="282"/>
                  <a:pt x="0" y="424"/>
                  <a:pt x="11" y="555"/>
                </a:cubicBezTo>
                <a:lnTo>
                  <a:pt x="1187" y="555"/>
                </a:lnTo>
                <a:cubicBezTo>
                  <a:pt x="1187" y="396"/>
                  <a:pt x="1084" y="239"/>
                  <a:pt x="881" y="239"/>
                </a:cubicBezTo>
                <a:cubicBezTo>
                  <a:pt x="870" y="239"/>
                  <a:pt x="859" y="240"/>
                  <a:pt x="847" y="240"/>
                </a:cubicBezTo>
                <a:cubicBezTo>
                  <a:pt x="837" y="117"/>
                  <a:pt x="752" y="0"/>
                  <a:pt x="591" y="0"/>
                </a:cubicBezTo>
                <a:close/>
                <a:moveTo>
                  <a:pt x="1187" y="555"/>
                </a:moveTo>
                <a:lnTo>
                  <a:pt x="1187" y="555"/>
                </a:lnTo>
                <a:cubicBezTo>
                  <a:pt x="1187" y="555"/>
                  <a:pt x="1187" y="555"/>
                  <a:pt x="1187" y="556"/>
                </a:cubicBezTo>
                <a:lnTo>
                  <a:pt x="1187" y="5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6"/>
          <p:cNvSpPr/>
          <p:nvPr/>
        </p:nvSpPr>
        <p:spPr>
          <a:xfrm>
            <a:off x="3389020" y="4388112"/>
            <a:ext cx="161483" cy="72122"/>
          </a:xfrm>
          <a:custGeom>
            <a:rect b="b" l="l" r="r" t="t"/>
            <a:pathLst>
              <a:path extrusionOk="0" h="661" w="1480">
                <a:moveTo>
                  <a:pt x="767" y="1"/>
                </a:moveTo>
                <a:cubicBezTo>
                  <a:pt x="548" y="1"/>
                  <a:pt x="437" y="168"/>
                  <a:pt x="432" y="338"/>
                </a:cubicBezTo>
                <a:cubicBezTo>
                  <a:pt x="399" y="324"/>
                  <a:pt x="359" y="316"/>
                  <a:pt x="314" y="316"/>
                </a:cubicBezTo>
                <a:cubicBezTo>
                  <a:pt x="100" y="316"/>
                  <a:pt x="1" y="495"/>
                  <a:pt x="17" y="661"/>
                </a:cubicBezTo>
                <a:lnTo>
                  <a:pt x="1479" y="661"/>
                </a:lnTo>
                <a:lnTo>
                  <a:pt x="1479" y="660"/>
                </a:lnTo>
                <a:cubicBezTo>
                  <a:pt x="1479" y="432"/>
                  <a:pt x="1302" y="251"/>
                  <a:pt x="1084" y="230"/>
                </a:cubicBezTo>
                <a:cubicBezTo>
                  <a:pt x="1044" y="103"/>
                  <a:pt x="939" y="1"/>
                  <a:pt x="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6"/>
          <p:cNvSpPr/>
          <p:nvPr/>
        </p:nvSpPr>
        <p:spPr>
          <a:xfrm>
            <a:off x="5405681" y="2474224"/>
            <a:ext cx="161155" cy="72122"/>
          </a:xfrm>
          <a:custGeom>
            <a:rect b="b" l="l" r="r" t="t"/>
            <a:pathLst>
              <a:path extrusionOk="0" h="661" w="1477">
                <a:moveTo>
                  <a:pt x="765" y="0"/>
                </a:moveTo>
                <a:cubicBezTo>
                  <a:pt x="546" y="0"/>
                  <a:pt x="435" y="168"/>
                  <a:pt x="431" y="338"/>
                </a:cubicBezTo>
                <a:cubicBezTo>
                  <a:pt x="397" y="323"/>
                  <a:pt x="357" y="316"/>
                  <a:pt x="314" y="316"/>
                </a:cubicBezTo>
                <a:cubicBezTo>
                  <a:pt x="100" y="316"/>
                  <a:pt x="1" y="495"/>
                  <a:pt x="17" y="660"/>
                </a:cubicBezTo>
                <a:lnTo>
                  <a:pt x="1477" y="660"/>
                </a:lnTo>
                <a:lnTo>
                  <a:pt x="1477" y="659"/>
                </a:lnTo>
                <a:cubicBezTo>
                  <a:pt x="1477" y="432"/>
                  <a:pt x="1301" y="251"/>
                  <a:pt x="1082" y="229"/>
                </a:cubicBezTo>
                <a:cubicBezTo>
                  <a:pt x="1042" y="102"/>
                  <a:pt x="938" y="0"/>
                  <a:pt x="7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6"/>
          <p:cNvSpPr/>
          <p:nvPr/>
        </p:nvSpPr>
        <p:spPr>
          <a:xfrm>
            <a:off x="5595421" y="2485462"/>
            <a:ext cx="129623" cy="60774"/>
          </a:xfrm>
          <a:custGeom>
            <a:rect b="b" l="l" r="r" t="t"/>
            <a:pathLst>
              <a:path extrusionOk="0" h="557" w="1188">
                <a:moveTo>
                  <a:pt x="591" y="0"/>
                </a:moveTo>
                <a:cubicBezTo>
                  <a:pt x="406" y="0"/>
                  <a:pt x="321" y="157"/>
                  <a:pt x="337" y="299"/>
                </a:cubicBezTo>
                <a:cubicBezTo>
                  <a:pt x="311" y="290"/>
                  <a:pt x="282" y="283"/>
                  <a:pt x="249" y="283"/>
                </a:cubicBezTo>
                <a:cubicBezTo>
                  <a:pt x="79" y="283"/>
                  <a:pt x="1" y="424"/>
                  <a:pt x="12" y="556"/>
                </a:cubicBezTo>
                <a:lnTo>
                  <a:pt x="1188" y="556"/>
                </a:lnTo>
                <a:cubicBezTo>
                  <a:pt x="1188" y="397"/>
                  <a:pt x="1086" y="240"/>
                  <a:pt x="882" y="240"/>
                </a:cubicBezTo>
                <a:cubicBezTo>
                  <a:pt x="871" y="240"/>
                  <a:pt x="858" y="241"/>
                  <a:pt x="847" y="241"/>
                </a:cubicBezTo>
                <a:cubicBezTo>
                  <a:pt x="837" y="117"/>
                  <a:pt x="753" y="0"/>
                  <a:pt x="5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6"/>
          <p:cNvSpPr/>
          <p:nvPr/>
        </p:nvSpPr>
        <p:spPr>
          <a:xfrm>
            <a:off x="5762358" y="2474224"/>
            <a:ext cx="161265" cy="72122"/>
          </a:xfrm>
          <a:custGeom>
            <a:rect b="b" l="l" r="r" t="t"/>
            <a:pathLst>
              <a:path extrusionOk="0" h="661" w="1478">
                <a:moveTo>
                  <a:pt x="765" y="0"/>
                </a:moveTo>
                <a:cubicBezTo>
                  <a:pt x="546" y="0"/>
                  <a:pt x="435" y="168"/>
                  <a:pt x="431" y="338"/>
                </a:cubicBezTo>
                <a:cubicBezTo>
                  <a:pt x="397" y="323"/>
                  <a:pt x="357" y="316"/>
                  <a:pt x="314" y="316"/>
                </a:cubicBezTo>
                <a:cubicBezTo>
                  <a:pt x="100" y="316"/>
                  <a:pt x="1" y="495"/>
                  <a:pt x="17" y="660"/>
                </a:cubicBezTo>
                <a:lnTo>
                  <a:pt x="1477" y="660"/>
                </a:lnTo>
                <a:lnTo>
                  <a:pt x="1477" y="659"/>
                </a:lnTo>
                <a:cubicBezTo>
                  <a:pt x="1477" y="432"/>
                  <a:pt x="1301" y="251"/>
                  <a:pt x="1082" y="229"/>
                </a:cubicBezTo>
                <a:cubicBezTo>
                  <a:pt x="1042" y="102"/>
                  <a:pt x="938" y="0"/>
                  <a:pt x="7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6"/>
          <p:cNvSpPr/>
          <p:nvPr/>
        </p:nvSpPr>
        <p:spPr>
          <a:xfrm>
            <a:off x="5952207" y="2485462"/>
            <a:ext cx="129514" cy="60774"/>
          </a:xfrm>
          <a:custGeom>
            <a:rect b="b" l="l" r="r" t="t"/>
            <a:pathLst>
              <a:path extrusionOk="0" h="557" w="1187">
                <a:moveTo>
                  <a:pt x="590" y="0"/>
                </a:moveTo>
                <a:cubicBezTo>
                  <a:pt x="405" y="0"/>
                  <a:pt x="320" y="157"/>
                  <a:pt x="336" y="299"/>
                </a:cubicBezTo>
                <a:cubicBezTo>
                  <a:pt x="310" y="290"/>
                  <a:pt x="281" y="283"/>
                  <a:pt x="248" y="283"/>
                </a:cubicBezTo>
                <a:cubicBezTo>
                  <a:pt x="78" y="283"/>
                  <a:pt x="0" y="424"/>
                  <a:pt x="11" y="556"/>
                </a:cubicBezTo>
                <a:lnTo>
                  <a:pt x="1187" y="556"/>
                </a:lnTo>
                <a:cubicBezTo>
                  <a:pt x="1187" y="397"/>
                  <a:pt x="1085" y="240"/>
                  <a:pt x="881" y="240"/>
                </a:cubicBezTo>
                <a:cubicBezTo>
                  <a:pt x="870" y="240"/>
                  <a:pt x="857" y="241"/>
                  <a:pt x="846" y="241"/>
                </a:cubicBezTo>
                <a:cubicBezTo>
                  <a:pt x="836" y="117"/>
                  <a:pt x="752" y="0"/>
                  <a:pt x="5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6"/>
          <p:cNvSpPr/>
          <p:nvPr/>
        </p:nvSpPr>
        <p:spPr>
          <a:xfrm>
            <a:off x="6118817" y="2474224"/>
            <a:ext cx="161483" cy="72122"/>
          </a:xfrm>
          <a:custGeom>
            <a:rect b="b" l="l" r="r" t="t"/>
            <a:pathLst>
              <a:path extrusionOk="0" h="661" w="1480">
                <a:moveTo>
                  <a:pt x="767" y="0"/>
                </a:moveTo>
                <a:cubicBezTo>
                  <a:pt x="548" y="0"/>
                  <a:pt x="438" y="168"/>
                  <a:pt x="433" y="338"/>
                </a:cubicBezTo>
                <a:cubicBezTo>
                  <a:pt x="399" y="323"/>
                  <a:pt x="359" y="316"/>
                  <a:pt x="315" y="316"/>
                </a:cubicBezTo>
                <a:cubicBezTo>
                  <a:pt x="101" y="316"/>
                  <a:pt x="1" y="495"/>
                  <a:pt x="18" y="660"/>
                </a:cubicBezTo>
                <a:lnTo>
                  <a:pt x="1479" y="660"/>
                </a:lnTo>
                <a:lnTo>
                  <a:pt x="1479" y="659"/>
                </a:lnTo>
                <a:cubicBezTo>
                  <a:pt x="1479" y="432"/>
                  <a:pt x="1303" y="251"/>
                  <a:pt x="1084" y="229"/>
                </a:cubicBezTo>
                <a:cubicBezTo>
                  <a:pt x="1044" y="102"/>
                  <a:pt x="940" y="0"/>
                  <a:pt x="7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6"/>
          <p:cNvSpPr/>
          <p:nvPr/>
        </p:nvSpPr>
        <p:spPr>
          <a:xfrm>
            <a:off x="5723624" y="3651733"/>
            <a:ext cx="161374" cy="72122"/>
          </a:xfrm>
          <a:custGeom>
            <a:rect b="b" l="l" r="r" t="t"/>
            <a:pathLst>
              <a:path extrusionOk="0" h="661" w="1479">
                <a:moveTo>
                  <a:pt x="766" y="1"/>
                </a:moveTo>
                <a:cubicBezTo>
                  <a:pt x="547" y="1"/>
                  <a:pt x="435" y="168"/>
                  <a:pt x="432" y="338"/>
                </a:cubicBezTo>
                <a:cubicBezTo>
                  <a:pt x="398" y="324"/>
                  <a:pt x="358" y="316"/>
                  <a:pt x="315" y="316"/>
                </a:cubicBezTo>
                <a:cubicBezTo>
                  <a:pt x="101" y="316"/>
                  <a:pt x="1" y="495"/>
                  <a:pt x="18" y="661"/>
                </a:cubicBezTo>
                <a:lnTo>
                  <a:pt x="1478" y="661"/>
                </a:lnTo>
                <a:lnTo>
                  <a:pt x="1478" y="659"/>
                </a:lnTo>
                <a:cubicBezTo>
                  <a:pt x="1478" y="433"/>
                  <a:pt x="1302" y="251"/>
                  <a:pt x="1083" y="229"/>
                </a:cubicBezTo>
                <a:cubicBezTo>
                  <a:pt x="1043" y="103"/>
                  <a:pt x="939" y="1"/>
                  <a:pt x="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6"/>
          <p:cNvSpPr/>
          <p:nvPr/>
        </p:nvSpPr>
        <p:spPr>
          <a:xfrm>
            <a:off x="5913474" y="3663080"/>
            <a:ext cx="129514" cy="60556"/>
          </a:xfrm>
          <a:custGeom>
            <a:rect b="b" l="l" r="r" t="t"/>
            <a:pathLst>
              <a:path extrusionOk="0" h="555" w="1187">
                <a:moveTo>
                  <a:pt x="591" y="0"/>
                </a:moveTo>
                <a:cubicBezTo>
                  <a:pt x="406" y="0"/>
                  <a:pt x="321" y="156"/>
                  <a:pt x="337" y="298"/>
                </a:cubicBezTo>
                <a:cubicBezTo>
                  <a:pt x="311" y="289"/>
                  <a:pt x="281" y="282"/>
                  <a:pt x="249" y="282"/>
                </a:cubicBezTo>
                <a:cubicBezTo>
                  <a:pt x="79" y="282"/>
                  <a:pt x="0" y="424"/>
                  <a:pt x="12" y="555"/>
                </a:cubicBezTo>
                <a:lnTo>
                  <a:pt x="1187" y="555"/>
                </a:lnTo>
                <a:cubicBezTo>
                  <a:pt x="1187" y="396"/>
                  <a:pt x="1085" y="240"/>
                  <a:pt x="882" y="240"/>
                </a:cubicBezTo>
                <a:cubicBezTo>
                  <a:pt x="870" y="240"/>
                  <a:pt x="858" y="241"/>
                  <a:pt x="847" y="241"/>
                </a:cubicBezTo>
                <a:cubicBezTo>
                  <a:pt x="837" y="117"/>
                  <a:pt x="752" y="0"/>
                  <a:pt x="5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6"/>
          <p:cNvSpPr/>
          <p:nvPr/>
        </p:nvSpPr>
        <p:spPr>
          <a:xfrm>
            <a:off x="6080301" y="3651733"/>
            <a:ext cx="161374" cy="72122"/>
          </a:xfrm>
          <a:custGeom>
            <a:rect b="b" l="l" r="r" t="t"/>
            <a:pathLst>
              <a:path extrusionOk="0" h="661" w="1479">
                <a:moveTo>
                  <a:pt x="766" y="1"/>
                </a:moveTo>
                <a:cubicBezTo>
                  <a:pt x="547" y="1"/>
                  <a:pt x="436" y="168"/>
                  <a:pt x="432" y="338"/>
                </a:cubicBezTo>
                <a:cubicBezTo>
                  <a:pt x="398" y="324"/>
                  <a:pt x="358" y="316"/>
                  <a:pt x="315" y="316"/>
                </a:cubicBezTo>
                <a:cubicBezTo>
                  <a:pt x="101" y="316"/>
                  <a:pt x="1" y="495"/>
                  <a:pt x="18" y="661"/>
                </a:cubicBezTo>
                <a:lnTo>
                  <a:pt x="1478" y="661"/>
                </a:lnTo>
                <a:lnTo>
                  <a:pt x="1478" y="659"/>
                </a:lnTo>
                <a:cubicBezTo>
                  <a:pt x="1478" y="433"/>
                  <a:pt x="1302" y="251"/>
                  <a:pt x="1083" y="229"/>
                </a:cubicBezTo>
                <a:cubicBezTo>
                  <a:pt x="1043" y="103"/>
                  <a:pt x="939" y="1"/>
                  <a:pt x="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6"/>
          <p:cNvSpPr/>
          <p:nvPr/>
        </p:nvSpPr>
        <p:spPr>
          <a:xfrm>
            <a:off x="3027324" y="2914698"/>
            <a:ext cx="161483" cy="72122"/>
          </a:xfrm>
          <a:custGeom>
            <a:rect b="b" l="l" r="r" t="t"/>
            <a:pathLst>
              <a:path extrusionOk="0" h="661" w="1480">
                <a:moveTo>
                  <a:pt x="767" y="1"/>
                </a:moveTo>
                <a:cubicBezTo>
                  <a:pt x="548" y="1"/>
                  <a:pt x="436" y="168"/>
                  <a:pt x="432" y="338"/>
                </a:cubicBezTo>
                <a:cubicBezTo>
                  <a:pt x="399" y="325"/>
                  <a:pt x="359" y="317"/>
                  <a:pt x="314" y="317"/>
                </a:cubicBezTo>
                <a:cubicBezTo>
                  <a:pt x="100" y="317"/>
                  <a:pt x="1" y="496"/>
                  <a:pt x="17" y="661"/>
                </a:cubicBezTo>
                <a:lnTo>
                  <a:pt x="1479" y="661"/>
                </a:lnTo>
                <a:lnTo>
                  <a:pt x="1479" y="660"/>
                </a:lnTo>
                <a:cubicBezTo>
                  <a:pt x="1479" y="433"/>
                  <a:pt x="1302" y="251"/>
                  <a:pt x="1084" y="230"/>
                </a:cubicBezTo>
                <a:cubicBezTo>
                  <a:pt x="1044" y="103"/>
                  <a:pt x="939" y="1"/>
                  <a:pt x="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6"/>
          <p:cNvSpPr/>
          <p:nvPr/>
        </p:nvSpPr>
        <p:spPr>
          <a:xfrm>
            <a:off x="3708164" y="3669626"/>
            <a:ext cx="356026" cy="162247"/>
          </a:xfrm>
          <a:custGeom>
            <a:rect b="b" l="l" r="r" t="t"/>
            <a:pathLst>
              <a:path extrusionOk="0" h="1487" w="3263">
                <a:moveTo>
                  <a:pt x="1062" y="0"/>
                </a:moveTo>
                <a:cubicBezTo>
                  <a:pt x="810" y="0"/>
                  <a:pt x="620" y="210"/>
                  <a:pt x="620" y="462"/>
                </a:cubicBezTo>
                <a:lnTo>
                  <a:pt x="620" y="579"/>
                </a:lnTo>
                <a:lnTo>
                  <a:pt x="456" y="579"/>
                </a:lnTo>
                <a:cubicBezTo>
                  <a:pt x="207" y="579"/>
                  <a:pt x="6" y="781"/>
                  <a:pt x="1" y="1029"/>
                </a:cubicBezTo>
                <a:lnTo>
                  <a:pt x="1" y="1029"/>
                </a:lnTo>
                <a:cubicBezTo>
                  <a:pt x="1" y="1025"/>
                  <a:pt x="1" y="1022"/>
                  <a:pt x="1" y="1019"/>
                </a:cubicBezTo>
                <a:lnTo>
                  <a:pt x="1" y="1039"/>
                </a:lnTo>
                <a:cubicBezTo>
                  <a:pt x="1" y="1036"/>
                  <a:pt x="1" y="1032"/>
                  <a:pt x="1" y="1029"/>
                </a:cubicBezTo>
                <a:lnTo>
                  <a:pt x="1" y="1029"/>
                </a:lnTo>
                <a:cubicBezTo>
                  <a:pt x="6" y="1276"/>
                  <a:pt x="207" y="1486"/>
                  <a:pt x="456" y="1486"/>
                </a:cubicBezTo>
                <a:lnTo>
                  <a:pt x="2764" y="1486"/>
                </a:lnTo>
                <a:cubicBezTo>
                  <a:pt x="3012" y="1486"/>
                  <a:pt x="3256" y="1275"/>
                  <a:pt x="3263" y="1029"/>
                </a:cubicBezTo>
                <a:lnTo>
                  <a:pt x="3263" y="1029"/>
                </a:lnTo>
                <a:cubicBezTo>
                  <a:pt x="3263" y="1033"/>
                  <a:pt x="3263" y="1036"/>
                  <a:pt x="3263" y="1039"/>
                </a:cubicBezTo>
                <a:lnTo>
                  <a:pt x="3263" y="1019"/>
                </a:lnTo>
                <a:cubicBezTo>
                  <a:pt x="3263" y="1022"/>
                  <a:pt x="3263" y="1026"/>
                  <a:pt x="3263" y="1029"/>
                </a:cubicBezTo>
                <a:lnTo>
                  <a:pt x="3263" y="1029"/>
                </a:lnTo>
                <a:cubicBezTo>
                  <a:pt x="3256" y="783"/>
                  <a:pt x="3011" y="579"/>
                  <a:pt x="2762" y="579"/>
                </a:cubicBezTo>
                <a:lnTo>
                  <a:pt x="2436" y="579"/>
                </a:lnTo>
                <a:lnTo>
                  <a:pt x="2436" y="462"/>
                </a:lnTo>
                <a:cubicBezTo>
                  <a:pt x="2436" y="210"/>
                  <a:pt x="2254" y="0"/>
                  <a:pt x="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6"/>
          <p:cNvSpPr/>
          <p:nvPr/>
        </p:nvSpPr>
        <p:spPr>
          <a:xfrm>
            <a:off x="4040401" y="3760733"/>
            <a:ext cx="20840" cy="47790"/>
          </a:xfrm>
          <a:custGeom>
            <a:rect b="b" l="l" r="r" t="t"/>
            <a:pathLst>
              <a:path extrusionOk="0" h="438" w="191">
                <a:moveTo>
                  <a:pt x="140" y="0"/>
                </a:moveTo>
                <a:cubicBezTo>
                  <a:pt x="31" y="68"/>
                  <a:pt x="1" y="171"/>
                  <a:pt x="62" y="339"/>
                </a:cubicBezTo>
                <a:cubicBezTo>
                  <a:pt x="74" y="374"/>
                  <a:pt x="89" y="407"/>
                  <a:pt x="107" y="437"/>
                </a:cubicBezTo>
                <a:cubicBezTo>
                  <a:pt x="157" y="368"/>
                  <a:pt x="187" y="283"/>
                  <a:pt x="190" y="194"/>
                </a:cubicBezTo>
                <a:cubicBezTo>
                  <a:pt x="189" y="124"/>
                  <a:pt x="171" y="59"/>
                  <a:pt x="140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6"/>
          <p:cNvSpPr/>
          <p:nvPr/>
        </p:nvSpPr>
        <p:spPr>
          <a:xfrm>
            <a:off x="3806471" y="3694831"/>
            <a:ext cx="139770" cy="39825"/>
          </a:xfrm>
          <a:custGeom>
            <a:rect b="b" l="l" r="r" t="t"/>
            <a:pathLst>
              <a:path extrusionOk="0" h="365" w="1281">
                <a:moveTo>
                  <a:pt x="3" y="1"/>
                </a:moveTo>
                <a:cubicBezTo>
                  <a:pt x="1" y="1"/>
                  <a:pt x="0" y="2"/>
                  <a:pt x="0" y="5"/>
                </a:cubicBezTo>
                <a:lnTo>
                  <a:pt x="0" y="365"/>
                </a:lnTo>
                <a:lnTo>
                  <a:pt x="1280" y="365"/>
                </a:lnTo>
                <a:lnTo>
                  <a:pt x="1280" y="5"/>
                </a:lnTo>
                <a:cubicBezTo>
                  <a:pt x="1280" y="2"/>
                  <a:pt x="1279" y="1"/>
                  <a:pt x="12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6"/>
          <p:cNvSpPr/>
          <p:nvPr/>
        </p:nvSpPr>
        <p:spPr>
          <a:xfrm>
            <a:off x="3760100" y="3774262"/>
            <a:ext cx="87724" cy="87724"/>
          </a:xfrm>
          <a:custGeom>
            <a:rect b="b" l="l" r="r" t="t"/>
            <a:pathLst>
              <a:path extrusionOk="0" h="804" w="804">
                <a:moveTo>
                  <a:pt x="402" y="0"/>
                </a:moveTo>
                <a:cubicBezTo>
                  <a:pt x="180" y="0"/>
                  <a:pt x="1" y="180"/>
                  <a:pt x="1" y="402"/>
                </a:cubicBezTo>
                <a:cubicBezTo>
                  <a:pt x="1" y="623"/>
                  <a:pt x="180" y="803"/>
                  <a:pt x="402" y="803"/>
                </a:cubicBezTo>
                <a:cubicBezTo>
                  <a:pt x="625" y="803"/>
                  <a:pt x="804" y="623"/>
                  <a:pt x="804" y="402"/>
                </a:cubicBezTo>
                <a:cubicBezTo>
                  <a:pt x="804" y="179"/>
                  <a:pt x="625" y="0"/>
                  <a:pt x="402" y="0"/>
                </a:cubicBez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6"/>
          <p:cNvSpPr/>
          <p:nvPr/>
        </p:nvSpPr>
        <p:spPr>
          <a:xfrm>
            <a:off x="3779194" y="3793575"/>
            <a:ext cx="49209" cy="49209"/>
          </a:xfrm>
          <a:custGeom>
            <a:rect b="b" l="l" r="r" t="t"/>
            <a:pathLst>
              <a:path extrusionOk="0" h="451" w="451">
                <a:moveTo>
                  <a:pt x="226" y="0"/>
                </a:moveTo>
                <a:cubicBezTo>
                  <a:pt x="102" y="0"/>
                  <a:pt x="1" y="100"/>
                  <a:pt x="1" y="225"/>
                </a:cubicBezTo>
                <a:cubicBezTo>
                  <a:pt x="1" y="349"/>
                  <a:pt x="102" y="450"/>
                  <a:pt x="226" y="450"/>
                </a:cubicBezTo>
                <a:cubicBezTo>
                  <a:pt x="350" y="450"/>
                  <a:pt x="451" y="350"/>
                  <a:pt x="451" y="225"/>
                </a:cubicBezTo>
                <a:cubicBezTo>
                  <a:pt x="451" y="100"/>
                  <a:pt x="350" y="0"/>
                  <a:pt x="226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6"/>
          <p:cNvSpPr/>
          <p:nvPr/>
        </p:nvSpPr>
        <p:spPr>
          <a:xfrm>
            <a:off x="3907833" y="3774262"/>
            <a:ext cx="87724" cy="87724"/>
          </a:xfrm>
          <a:custGeom>
            <a:rect b="b" l="l" r="r" t="t"/>
            <a:pathLst>
              <a:path extrusionOk="0" h="804" w="804">
                <a:moveTo>
                  <a:pt x="403" y="0"/>
                </a:moveTo>
                <a:cubicBezTo>
                  <a:pt x="180" y="0"/>
                  <a:pt x="0" y="180"/>
                  <a:pt x="0" y="402"/>
                </a:cubicBezTo>
                <a:cubicBezTo>
                  <a:pt x="0" y="623"/>
                  <a:pt x="180" y="803"/>
                  <a:pt x="403" y="803"/>
                </a:cubicBezTo>
                <a:cubicBezTo>
                  <a:pt x="625" y="803"/>
                  <a:pt x="804" y="623"/>
                  <a:pt x="804" y="402"/>
                </a:cubicBezTo>
                <a:cubicBezTo>
                  <a:pt x="804" y="179"/>
                  <a:pt x="625" y="0"/>
                  <a:pt x="403" y="0"/>
                </a:cubicBez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6"/>
          <p:cNvSpPr/>
          <p:nvPr/>
        </p:nvSpPr>
        <p:spPr>
          <a:xfrm>
            <a:off x="3927037" y="3793575"/>
            <a:ext cx="49209" cy="49209"/>
          </a:xfrm>
          <a:custGeom>
            <a:rect b="b" l="l" r="r" t="t"/>
            <a:pathLst>
              <a:path extrusionOk="0" h="451" w="451">
                <a:moveTo>
                  <a:pt x="226" y="0"/>
                </a:moveTo>
                <a:cubicBezTo>
                  <a:pt x="101" y="0"/>
                  <a:pt x="0" y="100"/>
                  <a:pt x="0" y="225"/>
                </a:cubicBezTo>
                <a:cubicBezTo>
                  <a:pt x="0" y="349"/>
                  <a:pt x="101" y="450"/>
                  <a:pt x="226" y="450"/>
                </a:cubicBezTo>
                <a:cubicBezTo>
                  <a:pt x="349" y="450"/>
                  <a:pt x="451" y="350"/>
                  <a:pt x="451" y="225"/>
                </a:cubicBezTo>
                <a:cubicBezTo>
                  <a:pt x="451" y="100"/>
                  <a:pt x="349" y="0"/>
                  <a:pt x="226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6"/>
          <p:cNvSpPr/>
          <p:nvPr/>
        </p:nvSpPr>
        <p:spPr>
          <a:xfrm>
            <a:off x="5136182" y="3020753"/>
            <a:ext cx="356135" cy="162356"/>
          </a:xfrm>
          <a:custGeom>
            <a:rect b="b" l="l" r="r" t="t"/>
            <a:pathLst>
              <a:path extrusionOk="0" h="1488" w="3264">
                <a:moveTo>
                  <a:pt x="1" y="1019"/>
                </a:moveTo>
                <a:lnTo>
                  <a:pt x="1" y="1039"/>
                </a:lnTo>
                <a:cubicBezTo>
                  <a:pt x="1" y="1036"/>
                  <a:pt x="1" y="1033"/>
                  <a:pt x="1" y="1030"/>
                </a:cubicBezTo>
                <a:lnTo>
                  <a:pt x="1" y="1030"/>
                </a:lnTo>
                <a:cubicBezTo>
                  <a:pt x="1" y="1026"/>
                  <a:pt x="1" y="1022"/>
                  <a:pt x="1" y="1019"/>
                </a:cubicBezTo>
                <a:close/>
                <a:moveTo>
                  <a:pt x="1260" y="1"/>
                </a:moveTo>
                <a:cubicBezTo>
                  <a:pt x="1009" y="1"/>
                  <a:pt x="828" y="210"/>
                  <a:pt x="828" y="463"/>
                </a:cubicBezTo>
                <a:lnTo>
                  <a:pt x="828" y="579"/>
                </a:lnTo>
                <a:lnTo>
                  <a:pt x="502" y="579"/>
                </a:lnTo>
                <a:cubicBezTo>
                  <a:pt x="254" y="579"/>
                  <a:pt x="8" y="782"/>
                  <a:pt x="1" y="1030"/>
                </a:cubicBezTo>
                <a:lnTo>
                  <a:pt x="1" y="1030"/>
                </a:lnTo>
                <a:cubicBezTo>
                  <a:pt x="8" y="1276"/>
                  <a:pt x="252" y="1487"/>
                  <a:pt x="501" y="1487"/>
                </a:cubicBezTo>
                <a:lnTo>
                  <a:pt x="2808" y="1487"/>
                </a:lnTo>
                <a:cubicBezTo>
                  <a:pt x="3056" y="1487"/>
                  <a:pt x="3258" y="1277"/>
                  <a:pt x="3263" y="1029"/>
                </a:cubicBezTo>
                <a:lnTo>
                  <a:pt x="3263" y="1029"/>
                </a:lnTo>
                <a:cubicBezTo>
                  <a:pt x="3263" y="1032"/>
                  <a:pt x="3264" y="1036"/>
                  <a:pt x="3264" y="1039"/>
                </a:cubicBezTo>
                <a:lnTo>
                  <a:pt x="3264" y="1019"/>
                </a:lnTo>
                <a:cubicBezTo>
                  <a:pt x="3264" y="1022"/>
                  <a:pt x="3263" y="1026"/>
                  <a:pt x="3263" y="1029"/>
                </a:cubicBezTo>
                <a:lnTo>
                  <a:pt x="3263" y="1029"/>
                </a:lnTo>
                <a:cubicBezTo>
                  <a:pt x="3258" y="782"/>
                  <a:pt x="3056" y="579"/>
                  <a:pt x="2808" y="579"/>
                </a:cubicBezTo>
                <a:lnTo>
                  <a:pt x="2644" y="579"/>
                </a:lnTo>
                <a:lnTo>
                  <a:pt x="2644" y="463"/>
                </a:lnTo>
                <a:cubicBezTo>
                  <a:pt x="2644" y="210"/>
                  <a:pt x="2453" y="1"/>
                  <a:pt x="22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6"/>
          <p:cNvSpPr/>
          <p:nvPr/>
        </p:nvSpPr>
        <p:spPr>
          <a:xfrm>
            <a:off x="5139455" y="3111968"/>
            <a:ext cx="20622" cy="47790"/>
          </a:xfrm>
          <a:custGeom>
            <a:rect b="b" l="l" r="r" t="t"/>
            <a:pathLst>
              <a:path extrusionOk="0" h="438" w="189">
                <a:moveTo>
                  <a:pt x="49" y="1"/>
                </a:moveTo>
                <a:cubicBezTo>
                  <a:pt x="19" y="59"/>
                  <a:pt x="1" y="124"/>
                  <a:pt x="0" y="193"/>
                </a:cubicBezTo>
                <a:cubicBezTo>
                  <a:pt x="2" y="283"/>
                  <a:pt x="33" y="367"/>
                  <a:pt x="83" y="438"/>
                </a:cubicBezTo>
                <a:cubicBezTo>
                  <a:pt x="99" y="406"/>
                  <a:pt x="116" y="374"/>
                  <a:pt x="128" y="339"/>
                </a:cubicBezTo>
                <a:cubicBezTo>
                  <a:pt x="189" y="171"/>
                  <a:pt x="160" y="68"/>
                  <a:pt x="49" y="1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6"/>
          <p:cNvSpPr/>
          <p:nvPr/>
        </p:nvSpPr>
        <p:spPr>
          <a:xfrm>
            <a:off x="5254238" y="3046066"/>
            <a:ext cx="139879" cy="39934"/>
          </a:xfrm>
          <a:custGeom>
            <a:rect b="b" l="l" r="r" t="t"/>
            <a:pathLst>
              <a:path extrusionOk="0" h="366" w="1282">
                <a:moveTo>
                  <a:pt x="4" y="1"/>
                </a:moveTo>
                <a:cubicBezTo>
                  <a:pt x="2" y="1"/>
                  <a:pt x="0" y="2"/>
                  <a:pt x="0" y="4"/>
                </a:cubicBezTo>
                <a:lnTo>
                  <a:pt x="0" y="365"/>
                </a:lnTo>
                <a:lnTo>
                  <a:pt x="1281" y="365"/>
                </a:lnTo>
                <a:lnTo>
                  <a:pt x="1281" y="4"/>
                </a:lnTo>
                <a:cubicBezTo>
                  <a:pt x="1281" y="2"/>
                  <a:pt x="1279" y="1"/>
                  <a:pt x="127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6"/>
          <p:cNvSpPr/>
          <p:nvPr/>
        </p:nvSpPr>
        <p:spPr>
          <a:xfrm>
            <a:off x="5352763" y="3125498"/>
            <a:ext cx="87724" cy="87724"/>
          </a:xfrm>
          <a:custGeom>
            <a:rect b="b" l="l" r="r" t="t"/>
            <a:pathLst>
              <a:path extrusionOk="0" h="804" w="804">
                <a:moveTo>
                  <a:pt x="402" y="0"/>
                </a:moveTo>
                <a:cubicBezTo>
                  <a:pt x="181" y="0"/>
                  <a:pt x="1" y="179"/>
                  <a:pt x="1" y="402"/>
                </a:cubicBezTo>
                <a:cubicBezTo>
                  <a:pt x="1" y="624"/>
                  <a:pt x="180" y="804"/>
                  <a:pt x="402" y="804"/>
                </a:cubicBezTo>
                <a:cubicBezTo>
                  <a:pt x="624" y="803"/>
                  <a:pt x="804" y="624"/>
                  <a:pt x="804" y="402"/>
                </a:cubicBezTo>
                <a:cubicBezTo>
                  <a:pt x="804" y="181"/>
                  <a:pt x="625" y="0"/>
                  <a:pt x="402" y="0"/>
                </a:cubicBez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6"/>
          <p:cNvSpPr/>
          <p:nvPr/>
        </p:nvSpPr>
        <p:spPr>
          <a:xfrm>
            <a:off x="5371966" y="3144701"/>
            <a:ext cx="49209" cy="49209"/>
          </a:xfrm>
          <a:custGeom>
            <a:rect b="b" l="l" r="r" t="t"/>
            <a:pathLst>
              <a:path extrusionOk="0" h="451" w="451">
                <a:moveTo>
                  <a:pt x="226" y="0"/>
                </a:moveTo>
                <a:cubicBezTo>
                  <a:pt x="102" y="0"/>
                  <a:pt x="1" y="102"/>
                  <a:pt x="1" y="226"/>
                </a:cubicBezTo>
                <a:cubicBezTo>
                  <a:pt x="1" y="351"/>
                  <a:pt x="102" y="451"/>
                  <a:pt x="226" y="451"/>
                </a:cubicBezTo>
                <a:cubicBezTo>
                  <a:pt x="350" y="451"/>
                  <a:pt x="451" y="350"/>
                  <a:pt x="451" y="226"/>
                </a:cubicBezTo>
                <a:cubicBezTo>
                  <a:pt x="451" y="102"/>
                  <a:pt x="350" y="0"/>
                  <a:pt x="226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6"/>
          <p:cNvSpPr/>
          <p:nvPr/>
        </p:nvSpPr>
        <p:spPr>
          <a:xfrm>
            <a:off x="5204920" y="3125498"/>
            <a:ext cx="87834" cy="87724"/>
          </a:xfrm>
          <a:custGeom>
            <a:rect b="b" l="l" r="r" t="t"/>
            <a:pathLst>
              <a:path extrusionOk="0" h="804" w="805">
                <a:moveTo>
                  <a:pt x="403" y="0"/>
                </a:moveTo>
                <a:cubicBezTo>
                  <a:pt x="181" y="0"/>
                  <a:pt x="1" y="179"/>
                  <a:pt x="1" y="402"/>
                </a:cubicBezTo>
                <a:cubicBezTo>
                  <a:pt x="1" y="624"/>
                  <a:pt x="180" y="804"/>
                  <a:pt x="403" y="804"/>
                </a:cubicBezTo>
                <a:cubicBezTo>
                  <a:pt x="624" y="803"/>
                  <a:pt x="804" y="624"/>
                  <a:pt x="804" y="402"/>
                </a:cubicBezTo>
                <a:cubicBezTo>
                  <a:pt x="804" y="181"/>
                  <a:pt x="625" y="0"/>
                  <a:pt x="403" y="0"/>
                </a:cubicBez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6"/>
          <p:cNvSpPr/>
          <p:nvPr/>
        </p:nvSpPr>
        <p:spPr>
          <a:xfrm>
            <a:off x="5224342" y="3144701"/>
            <a:ext cx="49318" cy="49209"/>
          </a:xfrm>
          <a:custGeom>
            <a:rect b="b" l="l" r="r" t="t"/>
            <a:pathLst>
              <a:path extrusionOk="0" h="451" w="452">
                <a:moveTo>
                  <a:pt x="226" y="0"/>
                </a:moveTo>
                <a:cubicBezTo>
                  <a:pt x="101" y="0"/>
                  <a:pt x="1" y="102"/>
                  <a:pt x="1" y="226"/>
                </a:cubicBezTo>
                <a:cubicBezTo>
                  <a:pt x="1" y="351"/>
                  <a:pt x="101" y="451"/>
                  <a:pt x="226" y="451"/>
                </a:cubicBezTo>
                <a:cubicBezTo>
                  <a:pt x="350" y="451"/>
                  <a:pt x="451" y="350"/>
                  <a:pt x="451" y="226"/>
                </a:cubicBezTo>
                <a:cubicBezTo>
                  <a:pt x="451" y="102"/>
                  <a:pt x="350" y="0"/>
                  <a:pt x="226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6"/>
          <p:cNvSpPr/>
          <p:nvPr/>
        </p:nvSpPr>
        <p:spPr>
          <a:xfrm>
            <a:off x="4062441" y="1683617"/>
            <a:ext cx="20731" cy="47790"/>
          </a:xfrm>
          <a:custGeom>
            <a:rect b="b" l="l" r="r" t="t"/>
            <a:pathLst>
              <a:path extrusionOk="0" h="438" w="190">
                <a:moveTo>
                  <a:pt x="51" y="1"/>
                </a:moveTo>
                <a:cubicBezTo>
                  <a:pt x="20" y="59"/>
                  <a:pt x="3" y="125"/>
                  <a:pt x="1" y="194"/>
                </a:cubicBezTo>
                <a:cubicBezTo>
                  <a:pt x="4" y="283"/>
                  <a:pt x="34" y="368"/>
                  <a:pt x="84" y="438"/>
                </a:cubicBezTo>
                <a:cubicBezTo>
                  <a:pt x="102" y="406"/>
                  <a:pt x="117" y="374"/>
                  <a:pt x="128" y="340"/>
                </a:cubicBezTo>
                <a:cubicBezTo>
                  <a:pt x="190" y="172"/>
                  <a:pt x="161" y="68"/>
                  <a:pt x="51" y="1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6"/>
          <p:cNvSpPr/>
          <p:nvPr/>
        </p:nvSpPr>
        <p:spPr>
          <a:xfrm>
            <a:off x="4177442" y="1617824"/>
            <a:ext cx="139770" cy="39825"/>
          </a:xfrm>
          <a:custGeom>
            <a:rect b="b" l="l" r="r" t="t"/>
            <a:pathLst>
              <a:path extrusionOk="0" h="365" w="1281">
                <a:moveTo>
                  <a:pt x="5" y="0"/>
                </a:moveTo>
                <a:cubicBezTo>
                  <a:pt x="2" y="0"/>
                  <a:pt x="0" y="1"/>
                  <a:pt x="0" y="4"/>
                </a:cubicBezTo>
                <a:lnTo>
                  <a:pt x="0" y="365"/>
                </a:lnTo>
                <a:lnTo>
                  <a:pt x="1280" y="365"/>
                </a:lnTo>
                <a:lnTo>
                  <a:pt x="1280" y="4"/>
                </a:lnTo>
                <a:cubicBezTo>
                  <a:pt x="1280" y="1"/>
                  <a:pt x="1279" y="0"/>
                  <a:pt x="1277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6"/>
          <p:cNvSpPr/>
          <p:nvPr/>
        </p:nvSpPr>
        <p:spPr>
          <a:xfrm>
            <a:off x="4275858" y="1697147"/>
            <a:ext cx="87834" cy="87724"/>
          </a:xfrm>
          <a:custGeom>
            <a:rect b="b" l="l" r="r" t="t"/>
            <a:pathLst>
              <a:path extrusionOk="0" h="804" w="805">
                <a:moveTo>
                  <a:pt x="402" y="1"/>
                </a:moveTo>
                <a:cubicBezTo>
                  <a:pt x="181" y="1"/>
                  <a:pt x="1" y="181"/>
                  <a:pt x="1" y="403"/>
                </a:cubicBezTo>
                <a:cubicBezTo>
                  <a:pt x="1" y="624"/>
                  <a:pt x="180" y="804"/>
                  <a:pt x="402" y="804"/>
                </a:cubicBezTo>
                <a:cubicBezTo>
                  <a:pt x="625" y="803"/>
                  <a:pt x="804" y="624"/>
                  <a:pt x="804" y="403"/>
                </a:cubicBezTo>
                <a:cubicBezTo>
                  <a:pt x="804" y="181"/>
                  <a:pt x="625" y="1"/>
                  <a:pt x="402" y="1"/>
                </a:cubicBez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6"/>
          <p:cNvSpPr/>
          <p:nvPr/>
        </p:nvSpPr>
        <p:spPr>
          <a:xfrm>
            <a:off x="4295170" y="1716459"/>
            <a:ext cx="49318" cy="49209"/>
          </a:xfrm>
          <a:custGeom>
            <a:rect b="b" l="l" r="r" t="t"/>
            <a:pathLst>
              <a:path extrusionOk="0" h="451" w="452">
                <a:moveTo>
                  <a:pt x="226" y="1"/>
                </a:moveTo>
                <a:cubicBezTo>
                  <a:pt x="102" y="1"/>
                  <a:pt x="1" y="101"/>
                  <a:pt x="1" y="226"/>
                </a:cubicBezTo>
                <a:cubicBezTo>
                  <a:pt x="1" y="350"/>
                  <a:pt x="102" y="451"/>
                  <a:pt x="226" y="451"/>
                </a:cubicBezTo>
                <a:cubicBezTo>
                  <a:pt x="351" y="451"/>
                  <a:pt x="451" y="350"/>
                  <a:pt x="451" y="226"/>
                </a:cubicBezTo>
                <a:cubicBezTo>
                  <a:pt x="451" y="101"/>
                  <a:pt x="351" y="1"/>
                  <a:pt x="226" y="1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6"/>
          <p:cNvSpPr/>
          <p:nvPr/>
        </p:nvSpPr>
        <p:spPr>
          <a:xfrm>
            <a:off x="4128124" y="1697147"/>
            <a:ext cx="87724" cy="87724"/>
          </a:xfrm>
          <a:custGeom>
            <a:rect b="b" l="l" r="r" t="t"/>
            <a:pathLst>
              <a:path extrusionOk="0" h="804" w="804">
                <a:moveTo>
                  <a:pt x="401" y="1"/>
                </a:moveTo>
                <a:cubicBezTo>
                  <a:pt x="179" y="1"/>
                  <a:pt x="0" y="181"/>
                  <a:pt x="0" y="403"/>
                </a:cubicBezTo>
                <a:cubicBezTo>
                  <a:pt x="0" y="624"/>
                  <a:pt x="179" y="804"/>
                  <a:pt x="401" y="804"/>
                </a:cubicBezTo>
                <a:cubicBezTo>
                  <a:pt x="624" y="804"/>
                  <a:pt x="803" y="624"/>
                  <a:pt x="803" y="403"/>
                </a:cubicBezTo>
                <a:cubicBezTo>
                  <a:pt x="803" y="181"/>
                  <a:pt x="624" y="1"/>
                  <a:pt x="401" y="1"/>
                </a:cubicBez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6"/>
          <p:cNvSpPr/>
          <p:nvPr/>
        </p:nvSpPr>
        <p:spPr>
          <a:xfrm>
            <a:off x="4147546" y="1716459"/>
            <a:ext cx="49209" cy="49209"/>
          </a:xfrm>
          <a:custGeom>
            <a:rect b="b" l="l" r="r" t="t"/>
            <a:pathLst>
              <a:path extrusionOk="0" h="451" w="451">
                <a:moveTo>
                  <a:pt x="225" y="1"/>
                </a:moveTo>
                <a:cubicBezTo>
                  <a:pt x="101" y="1"/>
                  <a:pt x="0" y="101"/>
                  <a:pt x="0" y="226"/>
                </a:cubicBezTo>
                <a:cubicBezTo>
                  <a:pt x="0" y="350"/>
                  <a:pt x="101" y="451"/>
                  <a:pt x="225" y="451"/>
                </a:cubicBezTo>
                <a:cubicBezTo>
                  <a:pt x="349" y="451"/>
                  <a:pt x="450" y="350"/>
                  <a:pt x="450" y="226"/>
                </a:cubicBezTo>
                <a:cubicBezTo>
                  <a:pt x="450" y="101"/>
                  <a:pt x="349" y="1"/>
                  <a:pt x="225" y="1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16"/>
          <p:cNvSpPr/>
          <p:nvPr/>
        </p:nvSpPr>
        <p:spPr>
          <a:xfrm>
            <a:off x="2933054" y="2475642"/>
            <a:ext cx="31751" cy="31533"/>
          </a:xfrm>
          <a:custGeom>
            <a:rect b="b" l="l" r="r" t="t"/>
            <a:pathLst>
              <a:path extrusionOk="0" h="289" w="291">
                <a:moveTo>
                  <a:pt x="5" y="0"/>
                </a:moveTo>
                <a:cubicBezTo>
                  <a:pt x="2" y="0"/>
                  <a:pt x="1" y="1"/>
                  <a:pt x="1" y="4"/>
                </a:cubicBezTo>
                <a:lnTo>
                  <a:pt x="1" y="285"/>
                </a:lnTo>
                <a:cubicBezTo>
                  <a:pt x="1" y="288"/>
                  <a:pt x="2" y="289"/>
                  <a:pt x="5" y="289"/>
                </a:cubicBezTo>
                <a:lnTo>
                  <a:pt x="286" y="289"/>
                </a:lnTo>
                <a:cubicBezTo>
                  <a:pt x="289" y="289"/>
                  <a:pt x="291" y="288"/>
                  <a:pt x="289" y="285"/>
                </a:cubicBezTo>
                <a:lnTo>
                  <a:pt x="289" y="4"/>
                </a:lnTo>
                <a:cubicBezTo>
                  <a:pt x="289" y="1"/>
                  <a:pt x="287" y="0"/>
                  <a:pt x="2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6"/>
          <p:cNvSpPr/>
          <p:nvPr/>
        </p:nvSpPr>
        <p:spPr>
          <a:xfrm>
            <a:off x="3009649" y="2475751"/>
            <a:ext cx="31751" cy="31424"/>
          </a:xfrm>
          <a:custGeom>
            <a:rect b="b" l="l" r="r" t="t"/>
            <a:pathLst>
              <a:path extrusionOk="0" h="288" w="291">
                <a:moveTo>
                  <a:pt x="5" y="0"/>
                </a:moveTo>
                <a:cubicBezTo>
                  <a:pt x="4" y="0"/>
                  <a:pt x="1" y="1"/>
                  <a:pt x="1" y="5"/>
                </a:cubicBezTo>
                <a:lnTo>
                  <a:pt x="1" y="284"/>
                </a:lnTo>
                <a:cubicBezTo>
                  <a:pt x="1" y="286"/>
                  <a:pt x="3" y="288"/>
                  <a:pt x="5" y="288"/>
                </a:cubicBezTo>
                <a:lnTo>
                  <a:pt x="286" y="288"/>
                </a:lnTo>
                <a:cubicBezTo>
                  <a:pt x="289" y="288"/>
                  <a:pt x="290" y="287"/>
                  <a:pt x="289" y="286"/>
                </a:cubicBezTo>
                <a:lnTo>
                  <a:pt x="289" y="5"/>
                </a:lnTo>
                <a:cubicBezTo>
                  <a:pt x="289" y="1"/>
                  <a:pt x="287" y="0"/>
                  <a:pt x="2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16"/>
          <p:cNvSpPr/>
          <p:nvPr/>
        </p:nvSpPr>
        <p:spPr>
          <a:xfrm>
            <a:off x="3086461" y="2475751"/>
            <a:ext cx="31533" cy="31424"/>
          </a:xfrm>
          <a:custGeom>
            <a:rect b="b" l="l" r="r" t="t"/>
            <a:pathLst>
              <a:path extrusionOk="0" h="288" w="289">
                <a:moveTo>
                  <a:pt x="5" y="0"/>
                </a:moveTo>
                <a:cubicBezTo>
                  <a:pt x="3" y="0"/>
                  <a:pt x="1" y="1"/>
                  <a:pt x="1" y="5"/>
                </a:cubicBezTo>
                <a:lnTo>
                  <a:pt x="1" y="284"/>
                </a:lnTo>
                <a:cubicBezTo>
                  <a:pt x="1" y="286"/>
                  <a:pt x="2" y="288"/>
                  <a:pt x="5" y="288"/>
                </a:cubicBezTo>
                <a:lnTo>
                  <a:pt x="284" y="288"/>
                </a:lnTo>
                <a:cubicBezTo>
                  <a:pt x="286" y="288"/>
                  <a:pt x="288" y="287"/>
                  <a:pt x="288" y="286"/>
                </a:cubicBezTo>
                <a:lnTo>
                  <a:pt x="288" y="5"/>
                </a:lnTo>
                <a:cubicBezTo>
                  <a:pt x="288" y="1"/>
                  <a:pt x="287" y="0"/>
                  <a:pt x="2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6"/>
          <p:cNvSpPr/>
          <p:nvPr/>
        </p:nvSpPr>
        <p:spPr>
          <a:xfrm>
            <a:off x="3167420" y="2475751"/>
            <a:ext cx="31642" cy="31424"/>
          </a:xfrm>
          <a:custGeom>
            <a:rect b="b" l="l" r="r" t="t"/>
            <a:pathLst>
              <a:path extrusionOk="0" h="288" w="290">
                <a:moveTo>
                  <a:pt x="5" y="0"/>
                </a:moveTo>
                <a:cubicBezTo>
                  <a:pt x="3" y="0"/>
                  <a:pt x="1" y="1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6" y="288"/>
                </a:lnTo>
                <a:cubicBezTo>
                  <a:pt x="288" y="288"/>
                  <a:pt x="289" y="287"/>
                  <a:pt x="289" y="286"/>
                </a:cubicBezTo>
                <a:lnTo>
                  <a:pt x="289" y="5"/>
                </a:lnTo>
                <a:cubicBezTo>
                  <a:pt x="289" y="1"/>
                  <a:pt x="288" y="0"/>
                  <a:pt x="2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6"/>
          <p:cNvSpPr/>
          <p:nvPr/>
        </p:nvSpPr>
        <p:spPr>
          <a:xfrm>
            <a:off x="3244015" y="2475751"/>
            <a:ext cx="31751" cy="31424"/>
          </a:xfrm>
          <a:custGeom>
            <a:rect b="b" l="l" r="r" t="t"/>
            <a:pathLst>
              <a:path extrusionOk="0" h="288" w="291">
                <a:moveTo>
                  <a:pt x="5" y="0"/>
                </a:moveTo>
                <a:cubicBezTo>
                  <a:pt x="4" y="0"/>
                  <a:pt x="1" y="1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6" y="288"/>
                </a:lnTo>
                <a:cubicBezTo>
                  <a:pt x="287" y="288"/>
                  <a:pt x="290" y="287"/>
                  <a:pt x="288" y="284"/>
                </a:cubicBezTo>
                <a:lnTo>
                  <a:pt x="288" y="5"/>
                </a:lnTo>
                <a:cubicBezTo>
                  <a:pt x="288" y="3"/>
                  <a:pt x="287" y="0"/>
                  <a:pt x="2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6"/>
          <p:cNvSpPr/>
          <p:nvPr/>
        </p:nvSpPr>
        <p:spPr>
          <a:xfrm>
            <a:off x="3320609" y="2475751"/>
            <a:ext cx="31751" cy="31424"/>
          </a:xfrm>
          <a:custGeom>
            <a:rect b="b" l="l" r="r" t="t"/>
            <a:pathLst>
              <a:path extrusionOk="0" h="288" w="291">
                <a:moveTo>
                  <a:pt x="5" y="0"/>
                </a:moveTo>
                <a:cubicBezTo>
                  <a:pt x="4" y="0"/>
                  <a:pt x="0" y="1"/>
                  <a:pt x="0" y="5"/>
                </a:cubicBezTo>
                <a:lnTo>
                  <a:pt x="0" y="284"/>
                </a:lnTo>
                <a:cubicBezTo>
                  <a:pt x="0" y="287"/>
                  <a:pt x="2" y="288"/>
                  <a:pt x="5" y="288"/>
                </a:cubicBezTo>
                <a:lnTo>
                  <a:pt x="286" y="288"/>
                </a:lnTo>
                <a:cubicBezTo>
                  <a:pt x="287" y="288"/>
                  <a:pt x="290" y="287"/>
                  <a:pt x="290" y="286"/>
                </a:cubicBezTo>
                <a:lnTo>
                  <a:pt x="290" y="5"/>
                </a:lnTo>
                <a:cubicBezTo>
                  <a:pt x="290" y="1"/>
                  <a:pt x="289" y="0"/>
                  <a:pt x="2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6"/>
          <p:cNvSpPr/>
          <p:nvPr/>
        </p:nvSpPr>
        <p:spPr>
          <a:xfrm>
            <a:off x="2933272" y="2547873"/>
            <a:ext cx="31533" cy="31424"/>
          </a:xfrm>
          <a:custGeom>
            <a:rect b="b" l="l" r="r" t="t"/>
            <a:pathLst>
              <a:path extrusionOk="0" h="288" w="289">
                <a:moveTo>
                  <a:pt x="4" y="0"/>
                </a:moveTo>
                <a:cubicBezTo>
                  <a:pt x="2" y="0"/>
                  <a:pt x="0" y="1"/>
                  <a:pt x="0" y="5"/>
                </a:cubicBezTo>
                <a:lnTo>
                  <a:pt x="0" y="285"/>
                </a:lnTo>
                <a:cubicBezTo>
                  <a:pt x="0" y="287"/>
                  <a:pt x="2" y="288"/>
                  <a:pt x="4" y="288"/>
                </a:cubicBezTo>
                <a:lnTo>
                  <a:pt x="284" y="288"/>
                </a:lnTo>
                <a:cubicBezTo>
                  <a:pt x="287" y="288"/>
                  <a:pt x="289" y="286"/>
                  <a:pt x="289" y="285"/>
                </a:cubicBezTo>
                <a:lnTo>
                  <a:pt x="289" y="5"/>
                </a:lnTo>
                <a:cubicBezTo>
                  <a:pt x="289" y="1"/>
                  <a:pt x="287" y="0"/>
                  <a:pt x="2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16"/>
          <p:cNvSpPr/>
          <p:nvPr/>
        </p:nvSpPr>
        <p:spPr>
          <a:xfrm>
            <a:off x="3009867" y="2547873"/>
            <a:ext cx="31533" cy="31424"/>
          </a:xfrm>
          <a:custGeom>
            <a:rect b="b" l="l" r="r" t="t"/>
            <a:pathLst>
              <a:path extrusionOk="0" h="288" w="289">
                <a:moveTo>
                  <a:pt x="4" y="0"/>
                </a:moveTo>
                <a:cubicBezTo>
                  <a:pt x="2" y="0"/>
                  <a:pt x="1" y="1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4" y="288"/>
                </a:cubicBezTo>
                <a:lnTo>
                  <a:pt x="284" y="288"/>
                </a:lnTo>
                <a:cubicBezTo>
                  <a:pt x="285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1"/>
                  <a:pt x="287" y="0"/>
                  <a:pt x="2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6"/>
          <p:cNvSpPr/>
          <p:nvPr/>
        </p:nvSpPr>
        <p:spPr>
          <a:xfrm>
            <a:off x="3086461" y="2547873"/>
            <a:ext cx="31533" cy="31424"/>
          </a:xfrm>
          <a:custGeom>
            <a:rect b="b" l="l" r="r" t="t"/>
            <a:pathLst>
              <a:path extrusionOk="0" h="288" w="289">
                <a:moveTo>
                  <a:pt x="5" y="0"/>
                </a:moveTo>
                <a:cubicBezTo>
                  <a:pt x="2" y="0"/>
                  <a:pt x="1" y="1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6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1"/>
                  <a:pt x="287" y="0"/>
                  <a:pt x="2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6"/>
          <p:cNvSpPr/>
          <p:nvPr/>
        </p:nvSpPr>
        <p:spPr>
          <a:xfrm>
            <a:off x="3167529" y="2547873"/>
            <a:ext cx="31533" cy="31424"/>
          </a:xfrm>
          <a:custGeom>
            <a:rect b="b" l="l" r="r" t="t"/>
            <a:pathLst>
              <a:path extrusionOk="0" h="288" w="289">
                <a:moveTo>
                  <a:pt x="5" y="0"/>
                </a:moveTo>
                <a:cubicBezTo>
                  <a:pt x="2" y="0"/>
                  <a:pt x="1" y="1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5" y="288"/>
                </a:cubicBezTo>
                <a:lnTo>
                  <a:pt x="285" y="288"/>
                </a:lnTo>
                <a:cubicBezTo>
                  <a:pt x="287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1"/>
                  <a:pt x="287" y="0"/>
                  <a:pt x="28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6"/>
          <p:cNvSpPr/>
          <p:nvPr/>
        </p:nvSpPr>
        <p:spPr>
          <a:xfrm>
            <a:off x="3244124" y="2547873"/>
            <a:ext cx="31642" cy="31424"/>
          </a:xfrm>
          <a:custGeom>
            <a:rect b="b" l="l" r="r" t="t"/>
            <a:pathLst>
              <a:path extrusionOk="0" h="288" w="290">
                <a:moveTo>
                  <a:pt x="5" y="0"/>
                </a:moveTo>
                <a:cubicBezTo>
                  <a:pt x="3" y="0"/>
                  <a:pt x="1" y="1"/>
                  <a:pt x="1" y="5"/>
                </a:cubicBezTo>
                <a:lnTo>
                  <a:pt x="1" y="285"/>
                </a:lnTo>
                <a:cubicBezTo>
                  <a:pt x="1" y="287"/>
                  <a:pt x="3" y="288"/>
                  <a:pt x="5" y="288"/>
                </a:cubicBezTo>
                <a:lnTo>
                  <a:pt x="285" y="288"/>
                </a:lnTo>
                <a:cubicBezTo>
                  <a:pt x="286" y="288"/>
                  <a:pt x="289" y="286"/>
                  <a:pt x="289" y="285"/>
                </a:cubicBezTo>
                <a:lnTo>
                  <a:pt x="289" y="5"/>
                </a:lnTo>
                <a:cubicBezTo>
                  <a:pt x="289" y="1"/>
                  <a:pt x="287" y="0"/>
                  <a:pt x="28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6"/>
          <p:cNvSpPr/>
          <p:nvPr/>
        </p:nvSpPr>
        <p:spPr>
          <a:xfrm>
            <a:off x="3320609" y="2547873"/>
            <a:ext cx="31751" cy="31424"/>
          </a:xfrm>
          <a:custGeom>
            <a:rect b="b" l="l" r="r" t="t"/>
            <a:pathLst>
              <a:path extrusionOk="0" h="288" w="291">
                <a:moveTo>
                  <a:pt x="5" y="0"/>
                </a:moveTo>
                <a:cubicBezTo>
                  <a:pt x="3" y="0"/>
                  <a:pt x="0" y="1"/>
                  <a:pt x="0" y="5"/>
                </a:cubicBezTo>
                <a:lnTo>
                  <a:pt x="0" y="285"/>
                </a:lnTo>
                <a:cubicBezTo>
                  <a:pt x="0" y="287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90" y="286"/>
                  <a:pt x="289" y="285"/>
                </a:cubicBezTo>
                <a:lnTo>
                  <a:pt x="289" y="5"/>
                </a:lnTo>
                <a:cubicBezTo>
                  <a:pt x="289" y="1"/>
                  <a:pt x="287" y="0"/>
                  <a:pt x="28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6"/>
          <p:cNvSpPr/>
          <p:nvPr/>
        </p:nvSpPr>
        <p:spPr>
          <a:xfrm>
            <a:off x="3337630" y="1821204"/>
            <a:ext cx="129514" cy="60774"/>
          </a:xfrm>
          <a:custGeom>
            <a:rect b="b" l="l" r="r" t="t"/>
            <a:pathLst>
              <a:path extrusionOk="0" h="557" w="1187">
                <a:moveTo>
                  <a:pt x="590" y="1"/>
                </a:moveTo>
                <a:cubicBezTo>
                  <a:pt x="405" y="1"/>
                  <a:pt x="320" y="157"/>
                  <a:pt x="336" y="299"/>
                </a:cubicBezTo>
                <a:cubicBezTo>
                  <a:pt x="310" y="290"/>
                  <a:pt x="281" y="283"/>
                  <a:pt x="248" y="283"/>
                </a:cubicBezTo>
                <a:cubicBezTo>
                  <a:pt x="78" y="283"/>
                  <a:pt x="0" y="424"/>
                  <a:pt x="11" y="556"/>
                </a:cubicBezTo>
                <a:lnTo>
                  <a:pt x="1187" y="556"/>
                </a:lnTo>
                <a:cubicBezTo>
                  <a:pt x="1187" y="398"/>
                  <a:pt x="1085" y="240"/>
                  <a:pt x="881" y="240"/>
                </a:cubicBezTo>
                <a:cubicBezTo>
                  <a:pt x="870" y="240"/>
                  <a:pt x="857" y="241"/>
                  <a:pt x="846" y="241"/>
                </a:cubicBezTo>
                <a:cubicBezTo>
                  <a:pt x="836" y="117"/>
                  <a:pt x="752" y="1"/>
                  <a:pt x="5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6"/>
          <p:cNvSpPr/>
          <p:nvPr/>
        </p:nvSpPr>
        <p:spPr>
          <a:xfrm>
            <a:off x="3694635" y="4705839"/>
            <a:ext cx="22586" cy="24986"/>
          </a:xfrm>
          <a:custGeom>
            <a:rect b="b" l="l" r="r" t="t"/>
            <a:pathLst>
              <a:path extrusionOk="0" h="229" w="207">
                <a:moveTo>
                  <a:pt x="0" y="1"/>
                </a:moveTo>
                <a:lnTo>
                  <a:pt x="0" y="124"/>
                </a:lnTo>
                <a:cubicBezTo>
                  <a:pt x="0" y="183"/>
                  <a:pt x="46" y="229"/>
                  <a:pt x="102" y="229"/>
                </a:cubicBezTo>
                <a:cubicBezTo>
                  <a:pt x="161" y="229"/>
                  <a:pt x="207" y="183"/>
                  <a:pt x="207" y="124"/>
                </a:cubicBezTo>
                <a:lnTo>
                  <a:pt x="2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6"/>
          <p:cNvSpPr/>
          <p:nvPr/>
        </p:nvSpPr>
        <p:spPr>
          <a:xfrm>
            <a:off x="4014280" y="1302607"/>
            <a:ext cx="19591" cy="35302"/>
          </a:xfrm>
          <a:custGeom>
            <a:rect b="b" l="l" r="r" t="t"/>
            <a:pathLst>
              <a:path extrusionOk="0" h="373" w="207">
                <a:moveTo>
                  <a:pt x="103" y="0"/>
                </a:moveTo>
                <a:cubicBezTo>
                  <a:pt x="46" y="0"/>
                  <a:pt x="0" y="46"/>
                  <a:pt x="0" y="104"/>
                </a:cubicBezTo>
                <a:lnTo>
                  <a:pt x="0" y="268"/>
                </a:lnTo>
                <a:cubicBezTo>
                  <a:pt x="0" y="327"/>
                  <a:pt x="46" y="373"/>
                  <a:pt x="103" y="373"/>
                </a:cubicBezTo>
                <a:cubicBezTo>
                  <a:pt x="161" y="373"/>
                  <a:pt x="207" y="327"/>
                  <a:pt x="207" y="268"/>
                </a:cubicBezTo>
                <a:lnTo>
                  <a:pt x="207" y="104"/>
                </a:lnTo>
                <a:cubicBezTo>
                  <a:pt x="206" y="46"/>
                  <a:pt x="160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6"/>
          <p:cNvSpPr/>
          <p:nvPr/>
        </p:nvSpPr>
        <p:spPr>
          <a:xfrm>
            <a:off x="3573087" y="1101300"/>
            <a:ext cx="1793223" cy="3604776"/>
          </a:xfrm>
          <a:custGeom>
            <a:rect b="b" l="l" r="r" t="t"/>
            <a:pathLst>
              <a:path extrusionOk="0" h="33038" w="16435">
                <a:moveTo>
                  <a:pt x="1363" y="1"/>
                </a:moveTo>
                <a:lnTo>
                  <a:pt x="1363" y="6525"/>
                </a:lnTo>
                <a:cubicBezTo>
                  <a:pt x="1363" y="7209"/>
                  <a:pt x="1917" y="7764"/>
                  <a:pt x="2602" y="7764"/>
                </a:cubicBezTo>
                <a:lnTo>
                  <a:pt x="13380" y="7764"/>
                </a:lnTo>
                <a:lnTo>
                  <a:pt x="13380" y="10654"/>
                </a:lnTo>
                <a:lnTo>
                  <a:pt x="4750" y="10654"/>
                </a:lnTo>
                <a:cubicBezTo>
                  <a:pt x="4065" y="10654"/>
                  <a:pt x="3510" y="11210"/>
                  <a:pt x="3510" y="11894"/>
                </a:cubicBezTo>
                <a:lnTo>
                  <a:pt x="3510" y="19617"/>
                </a:lnTo>
                <a:cubicBezTo>
                  <a:pt x="3510" y="20301"/>
                  <a:pt x="4065" y="20856"/>
                  <a:pt x="4750" y="20856"/>
                </a:cubicBezTo>
                <a:lnTo>
                  <a:pt x="16230" y="20856"/>
                </a:lnTo>
                <a:lnTo>
                  <a:pt x="16230" y="24365"/>
                </a:lnTo>
                <a:lnTo>
                  <a:pt x="1240" y="24365"/>
                </a:lnTo>
                <a:cubicBezTo>
                  <a:pt x="555" y="24365"/>
                  <a:pt x="1" y="24920"/>
                  <a:pt x="1" y="25604"/>
                </a:cubicBezTo>
                <a:lnTo>
                  <a:pt x="1" y="33038"/>
                </a:lnTo>
                <a:lnTo>
                  <a:pt x="207" y="33038"/>
                </a:lnTo>
                <a:lnTo>
                  <a:pt x="207" y="25603"/>
                </a:lnTo>
                <a:lnTo>
                  <a:pt x="206" y="25603"/>
                </a:lnTo>
                <a:cubicBezTo>
                  <a:pt x="206" y="25033"/>
                  <a:pt x="667" y="24571"/>
                  <a:pt x="1237" y="24571"/>
                </a:cubicBezTo>
                <a:lnTo>
                  <a:pt x="16434" y="24571"/>
                </a:lnTo>
                <a:lnTo>
                  <a:pt x="16434" y="20648"/>
                </a:lnTo>
                <a:lnTo>
                  <a:pt x="4749" y="20648"/>
                </a:lnTo>
                <a:cubicBezTo>
                  <a:pt x="4178" y="20648"/>
                  <a:pt x="3716" y="20186"/>
                  <a:pt x="3716" y="19617"/>
                </a:cubicBezTo>
                <a:lnTo>
                  <a:pt x="3716" y="11894"/>
                </a:lnTo>
                <a:cubicBezTo>
                  <a:pt x="3716" y="11324"/>
                  <a:pt x="4178" y="10861"/>
                  <a:pt x="4749" y="10861"/>
                </a:cubicBezTo>
                <a:lnTo>
                  <a:pt x="13585" y="10861"/>
                </a:lnTo>
                <a:lnTo>
                  <a:pt x="13585" y="7558"/>
                </a:lnTo>
                <a:lnTo>
                  <a:pt x="2601" y="7558"/>
                </a:lnTo>
                <a:cubicBezTo>
                  <a:pt x="2030" y="7558"/>
                  <a:pt x="1568" y="7096"/>
                  <a:pt x="1568" y="6526"/>
                </a:cubicBezTo>
                <a:lnTo>
                  <a:pt x="15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6"/>
          <p:cNvSpPr/>
          <p:nvPr/>
        </p:nvSpPr>
        <p:spPr>
          <a:xfrm>
            <a:off x="3820655" y="1101300"/>
            <a:ext cx="1793441" cy="3604558"/>
          </a:xfrm>
          <a:custGeom>
            <a:rect b="b" l="l" r="r" t="t"/>
            <a:pathLst>
              <a:path extrusionOk="0" h="33036" w="16437">
                <a:moveTo>
                  <a:pt x="1363" y="1"/>
                </a:moveTo>
                <a:lnTo>
                  <a:pt x="1363" y="5492"/>
                </a:lnTo>
                <a:lnTo>
                  <a:pt x="12347" y="5492"/>
                </a:lnTo>
                <a:cubicBezTo>
                  <a:pt x="12918" y="5492"/>
                  <a:pt x="13380" y="5954"/>
                  <a:pt x="13380" y="6525"/>
                </a:cubicBezTo>
                <a:lnTo>
                  <a:pt x="13380" y="11892"/>
                </a:lnTo>
                <a:cubicBezTo>
                  <a:pt x="13380" y="12463"/>
                  <a:pt x="12918" y="12925"/>
                  <a:pt x="12347" y="12925"/>
                </a:cubicBezTo>
                <a:lnTo>
                  <a:pt x="3511" y="12925"/>
                </a:lnTo>
                <a:lnTo>
                  <a:pt x="3511" y="18582"/>
                </a:lnTo>
                <a:lnTo>
                  <a:pt x="15197" y="18582"/>
                </a:lnTo>
                <a:cubicBezTo>
                  <a:pt x="15768" y="18582"/>
                  <a:pt x="16229" y="19044"/>
                  <a:pt x="16229" y="19613"/>
                </a:cubicBezTo>
                <a:lnTo>
                  <a:pt x="16229" y="25602"/>
                </a:lnTo>
                <a:cubicBezTo>
                  <a:pt x="16229" y="26172"/>
                  <a:pt x="15768" y="26635"/>
                  <a:pt x="15197" y="26635"/>
                </a:cubicBezTo>
                <a:lnTo>
                  <a:pt x="0" y="26635"/>
                </a:lnTo>
                <a:lnTo>
                  <a:pt x="0" y="33036"/>
                </a:lnTo>
                <a:lnTo>
                  <a:pt x="206" y="33036"/>
                </a:lnTo>
                <a:lnTo>
                  <a:pt x="206" y="26841"/>
                </a:lnTo>
                <a:lnTo>
                  <a:pt x="15198" y="26841"/>
                </a:lnTo>
                <a:lnTo>
                  <a:pt x="15198" y="26842"/>
                </a:lnTo>
                <a:cubicBezTo>
                  <a:pt x="15881" y="26842"/>
                  <a:pt x="16437" y="26288"/>
                  <a:pt x="16437" y="25603"/>
                </a:cubicBezTo>
                <a:lnTo>
                  <a:pt x="16437" y="19616"/>
                </a:lnTo>
                <a:cubicBezTo>
                  <a:pt x="16437" y="18931"/>
                  <a:pt x="15881" y="18375"/>
                  <a:pt x="15198" y="18375"/>
                </a:cubicBezTo>
                <a:lnTo>
                  <a:pt x="3718" y="18375"/>
                </a:lnTo>
                <a:lnTo>
                  <a:pt x="3718" y="13132"/>
                </a:lnTo>
                <a:lnTo>
                  <a:pt x="12348" y="13132"/>
                </a:lnTo>
                <a:cubicBezTo>
                  <a:pt x="13032" y="13132"/>
                  <a:pt x="13587" y="12577"/>
                  <a:pt x="13587" y="11892"/>
                </a:cubicBezTo>
                <a:lnTo>
                  <a:pt x="13587" y="6525"/>
                </a:lnTo>
                <a:cubicBezTo>
                  <a:pt x="13587" y="5840"/>
                  <a:pt x="13032" y="5286"/>
                  <a:pt x="12348" y="5286"/>
                </a:cubicBezTo>
                <a:lnTo>
                  <a:pt x="1570" y="5286"/>
                </a:lnTo>
                <a:lnTo>
                  <a:pt x="15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6"/>
          <p:cNvSpPr/>
          <p:nvPr/>
        </p:nvSpPr>
        <p:spPr>
          <a:xfrm>
            <a:off x="3595455" y="1101300"/>
            <a:ext cx="1793441" cy="3604558"/>
          </a:xfrm>
          <a:custGeom>
            <a:rect b="b" l="l" r="r" t="t"/>
            <a:pathLst>
              <a:path extrusionOk="0" h="33036" w="16437">
                <a:moveTo>
                  <a:pt x="1363" y="1"/>
                </a:moveTo>
                <a:lnTo>
                  <a:pt x="1363" y="6525"/>
                </a:lnTo>
                <a:cubicBezTo>
                  <a:pt x="1363" y="7095"/>
                  <a:pt x="1825" y="7557"/>
                  <a:pt x="2396" y="7557"/>
                </a:cubicBezTo>
                <a:lnTo>
                  <a:pt x="13380" y="7557"/>
                </a:lnTo>
                <a:lnTo>
                  <a:pt x="13380" y="10860"/>
                </a:lnTo>
                <a:lnTo>
                  <a:pt x="4544" y="10860"/>
                </a:lnTo>
                <a:cubicBezTo>
                  <a:pt x="3973" y="10860"/>
                  <a:pt x="3511" y="11323"/>
                  <a:pt x="3511" y="11892"/>
                </a:cubicBezTo>
                <a:lnTo>
                  <a:pt x="3511" y="19616"/>
                </a:lnTo>
                <a:cubicBezTo>
                  <a:pt x="3511" y="20185"/>
                  <a:pt x="3973" y="20647"/>
                  <a:pt x="4544" y="20647"/>
                </a:cubicBezTo>
                <a:lnTo>
                  <a:pt x="16229" y="20647"/>
                </a:lnTo>
                <a:lnTo>
                  <a:pt x="16229" y="24570"/>
                </a:lnTo>
                <a:lnTo>
                  <a:pt x="1032" y="24570"/>
                </a:lnTo>
                <a:cubicBezTo>
                  <a:pt x="462" y="24570"/>
                  <a:pt x="1" y="25031"/>
                  <a:pt x="1" y="25602"/>
                </a:cubicBezTo>
                <a:lnTo>
                  <a:pt x="1" y="33036"/>
                </a:lnTo>
                <a:lnTo>
                  <a:pt x="206" y="33036"/>
                </a:lnTo>
                <a:lnTo>
                  <a:pt x="206" y="25603"/>
                </a:lnTo>
                <a:lnTo>
                  <a:pt x="207" y="25603"/>
                </a:lnTo>
                <a:cubicBezTo>
                  <a:pt x="207" y="25147"/>
                  <a:pt x="577" y="24778"/>
                  <a:pt x="1034" y="24778"/>
                </a:cubicBezTo>
                <a:lnTo>
                  <a:pt x="16436" y="24778"/>
                </a:lnTo>
                <a:lnTo>
                  <a:pt x="16436" y="20441"/>
                </a:lnTo>
                <a:lnTo>
                  <a:pt x="4544" y="20441"/>
                </a:lnTo>
                <a:cubicBezTo>
                  <a:pt x="4086" y="20441"/>
                  <a:pt x="3717" y="20072"/>
                  <a:pt x="3717" y="19614"/>
                </a:cubicBezTo>
                <a:lnTo>
                  <a:pt x="3717" y="11892"/>
                </a:lnTo>
                <a:cubicBezTo>
                  <a:pt x="3717" y="11436"/>
                  <a:pt x="4086" y="11067"/>
                  <a:pt x="4544" y="11067"/>
                </a:cubicBezTo>
                <a:lnTo>
                  <a:pt x="13586" y="11067"/>
                </a:lnTo>
                <a:lnTo>
                  <a:pt x="13586" y="7350"/>
                </a:lnTo>
                <a:lnTo>
                  <a:pt x="2396" y="7350"/>
                </a:lnTo>
                <a:cubicBezTo>
                  <a:pt x="1940" y="7350"/>
                  <a:pt x="1569" y="6980"/>
                  <a:pt x="1569" y="6523"/>
                </a:cubicBezTo>
                <a:lnTo>
                  <a:pt x="156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6"/>
          <p:cNvSpPr/>
          <p:nvPr/>
        </p:nvSpPr>
        <p:spPr>
          <a:xfrm>
            <a:off x="3798288" y="1101300"/>
            <a:ext cx="1793223" cy="3604776"/>
          </a:xfrm>
          <a:custGeom>
            <a:rect b="b" l="l" r="r" t="t"/>
            <a:pathLst>
              <a:path extrusionOk="0" h="33038" w="16435">
                <a:moveTo>
                  <a:pt x="1363" y="1"/>
                </a:moveTo>
                <a:lnTo>
                  <a:pt x="1363" y="5700"/>
                </a:lnTo>
                <a:lnTo>
                  <a:pt x="12554" y="5700"/>
                </a:lnTo>
                <a:cubicBezTo>
                  <a:pt x="13011" y="5700"/>
                  <a:pt x="13380" y="6070"/>
                  <a:pt x="13380" y="6526"/>
                </a:cubicBezTo>
                <a:lnTo>
                  <a:pt x="13380" y="11894"/>
                </a:lnTo>
                <a:cubicBezTo>
                  <a:pt x="13380" y="12351"/>
                  <a:pt x="13011" y="12720"/>
                  <a:pt x="12554" y="12720"/>
                </a:cubicBezTo>
                <a:lnTo>
                  <a:pt x="3510" y="12720"/>
                </a:lnTo>
                <a:lnTo>
                  <a:pt x="3510" y="18790"/>
                </a:lnTo>
                <a:lnTo>
                  <a:pt x="15404" y="18790"/>
                </a:lnTo>
                <a:cubicBezTo>
                  <a:pt x="15860" y="18790"/>
                  <a:pt x="16229" y="19160"/>
                  <a:pt x="16229" y="19617"/>
                </a:cubicBezTo>
                <a:lnTo>
                  <a:pt x="16229" y="25604"/>
                </a:lnTo>
                <a:cubicBezTo>
                  <a:pt x="16229" y="26062"/>
                  <a:pt x="15860" y="26431"/>
                  <a:pt x="15404" y="26431"/>
                </a:cubicBezTo>
                <a:lnTo>
                  <a:pt x="1" y="26431"/>
                </a:lnTo>
                <a:lnTo>
                  <a:pt x="1" y="33038"/>
                </a:lnTo>
                <a:lnTo>
                  <a:pt x="206" y="33038"/>
                </a:lnTo>
                <a:lnTo>
                  <a:pt x="206" y="26637"/>
                </a:lnTo>
                <a:lnTo>
                  <a:pt x="15403" y="26637"/>
                </a:lnTo>
                <a:cubicBezTo>
                  <a:pt x="15973" y="26637"/>
                  <a:pt x="16434" y="26175"/>
                  <a:pt x="16434" y="25604"/>
                </a:cubicBezTo>
                <a:lnTo>
                  <a:pt x="16434" y="19617"/>
                </a:lnTo>
                <a:cubicBezTo>
                  <a:pt x="16434" y="19046"/>
                  <a:pt x="15973" y="18584"/>
                  <a:pt x="15403" y="18584"/>
                </a:cubicBezTo>
                <a:lnTo>
                  <a:pt x="3716" y="18584"/>
                </a:lnTo>
                <a:lnTo>
                  <a:pt x="3716" y="12927"/>
                </a:lnTo>
                <a:lnTo>
                  <a:pt x="12553" y="12927"/>
                </a:lnTo>
                <a:cubicBezTo>
                  <a:pt x="13123" y="12927"/>
                  <a:pt x="13585" y="12465"/>
                  <a:pt x="13585" y="11896"/>
                </a:cubicBezTo>
                <a:lnTo>
                  <a:pt x="13585" y="6527"/>
                </a:lnTo>
                <a:cubicBezTo>
                  <a:pt x="13585" y="5957"/>
                  <a:pt x="13123" y="5496"/>
                  <a:pt x="12553" y="5496"/>
                </a:cubicBezTo>
                <a:lnTo>
                  <a:pt x="1569" y="5496"/>
                </a:lnTo>
                <a:lnTo>
                  <a:pt x="156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6"/>
          <p:cNvSpPr/>
          <p:nvPr/>
        </p:nvSpPr>
        <p:spPr>
          <a:xfrm>
            <a:off x="3618040" y="1101300"/>
            <a:ext cx="1950996" cy="3604994"/>
          </a:xfrm>
          <a:custGeom>
            <a:rect b="b" l="l" r="r" t="t"/>
            <a:pathLst>
              <a:path extrusionOk="0" h="33040" w="17881">
                <a:moveTo>
                  <a:pt x="2168" y="475"/>
                </a:moveTo>
                <a:cubicBezTo>
                  <a:pt x="2226" y="475"/>
                  <a:pt x="2272" y="521"/>
                  <a:pt x="2272" y="579"/>
                </a:cubicBezTo>
                <a:lnTo>
                  <a:pt x="2272" y="744"/>
                </a:lnTo>
                <a:cubicBezTo>
                  <a:pt x="2272" y="801"/>
                  <a:pt x="2226" y="847"/>
                  <a:pt x="2168" y="847"/>
                </a:cubicBezTo>
                <a:cubicBezTo>
                  <a:pt x="2111" y="847"/>
                  <a:pt x="2065" y="801"/>
                  <a:pt x="2065" y="744"/>
                </a:cubicBezTo>
                <a:lnTo>
                  <a:pt x="2065" y="579"/>
                </a:lnTo>
                <a:cubicBezTo>
                  <a:pt x="2065" y="521"/>
                  <a:pt x="2111" y="475"/>
                  <a:pt x="2168" y="475"/>
                </a:cubicBezTo>
                <a:close/>
                <a:moveTo>
                  <a:pt x="2168" y="1466"/>
                </a:moveTo>
                <a:cubicBezTo>
                  <a:pt x="2226" y="1466"/>
                  <a:pt x="2272" y="1512"/>
                  <a:pt x="2272" y="1570"/>
                </a:cubicBezTo>
                <a:lnTo>
                  <a:pt x="2272" y="1735"/>
                </a:lnTo>
                <a:cubicBezTo>
                  <a:pt x="2272" y="1793"/>
                  <a:pt x="2226" y="1839"/>
                  <a:pt x="2168" y="1839"/>
                </a:cubicBezTo>
                <a:cubicBezTo>
                  <a:pt x="2111" y="1839"/>
                  <a:pt x="2065" y="1793"/>
                  <a:pt x="2065" y="1735"/>
                </a:cubicBezTo>
                <a:lnTo>
                  <a:pt x="2065" y="1570"/>
                </a:lnTo>
                <a:cubicBezTo>
                  <a:pt x="2065" y="1512"/>
                  <a:pt x="2111" y="1466"/>
                  <a:pt x="2168" y="1466"/>
                </a:cubicBezTo>
                <a:close/>
                <a:moveTo>
                  <a:pt x="2168" y="2458"/>
                </a:moveTo>
                <a:cubicBezTo>
                  <a:pt x="2226" y="2458"/>
                  <a:pt x="2272" y="2504"/>
                  <a:pt x="2272" y="2561"/>
                </a:cubicBezTo>
                <a:lnTo>
                  <a:pt x="2272" y="2726"/>
                </a:lnTo>
                <a:cubicBezTo>
                  <a:pt x="2272" y="2784"/>
                  <a:pt x="2226" y="2830"/>
                  <a:pt x="2168" y="2830"/>
                </a:cubicBezTo>
                <a:cubicBezTo>
                  <a:pt x="2111" y="2830"/>
                  <a:pt x="2065" y="2784"/>
                  <a:pt x="2065" y="2726"/>
                </a:cubicBezTo>
                <a:lnTo>
                  <a:pt x="2065" y="2561"/>
                </a:lnTo>
                <a:cubicBezTo>
                  <a:pt x="2065" y="2504"/>
                  <a:pt x="2111" y="2458"/>
                  <a:pt x="2168" y="2458"/>
                </a:cubicBezTo>
                <a:close/>
                <a:moveTo>
                  <a:pt x="2168" y="3449"/>
                </a:moveTo>
                <a:cubicBezTo>
                  <a:pt x="2226" y="3449"/>
                  <a:pt x="2272" y="3495"/>
                  <a:pt x="2272" y="3552"/>
                </a:cubicBezTo>
                <a:lnTo>
                  <a:pt x="2272" y="3717"/>
                </a:lnTo>
                <a:cubicBezTo>
                  <a:pt x="2272" y="3775"/>
                  <a:pt x="2226" y="3821"/>
                  <a:pt x="2168" y="3821"/>
                </a:cubicBezTo>
                <a:cubicBezTo>
                  <a:pt x="2111" y="3821"/>
                  <a:pt x="2065" y="3775"/>
                  <a:pt x="2065" y="3717"/>
                </a:cubicBezTo>
                <a:lnTo>
                  <a:pt x="2065" y="3552"/>
                </a:lnTo>
                <a:cubicBezTo>
                  <a:pt x="2065" y="3495"/>
                  <a:pt x="2111" y="3449"/>
                  <a:pt x="2168" y="3449"/>
                </a:cubicBezTo>
                <a:close/>
                <a:moveTo>
                  <a:pt x="2168" y="4440"/>
                </a:moveTo>
                <a:cubicBezTo>
                  <a:pt x="2226" y="4440"/>
                  <a:pt x="2272" y="4486"/>
                  <a:pt x="2272" y="4544"/>
                </a:cubicBezTo>
                <a:lnTo>
                  <a:pt x="2272" y="4709"/>
                </a:lnTo>
                <a:cubicBezTo>
                  <a:pt x="2272" y="4766"/>
                  <a:pt x="2226" y="4812"/>
                  <a:pt x="2168" y="4812"/>
                </a:cubicBezTo>
                <a:cubicBezTo>
                  <a:pt x="2111" y="4812"/>
                  <a:pt x="2065" y="4766"/>
                  <a:pt x="2065" y="4709"/>
                </a:cubicBezTo>
                <a:lnTo>
                  <a:pt x="2065" y="4544"/>
                </a:lnTo>
                <a:cubicBezTo>
                  <a:pt x="2065" y="4486"/>
                  <a:pt x="2111" y="4440"/>
                  <a:pt x="2168" y="4440"/>
                </a:cubicBezTo>
                <a:close/>
                <a:moveTo>
                  <a:pt x="2168" y="5431"/>
                </a:moveTo>
                <a:cubicBezTo>
                  <a:pt x="2226" y="5431"/>
                  <a:pt x="2272" y="5477"/>
                  <a:pt x="2272" y="5534"/>
                </a:cubicBezTo>
                <a:lnTo>
                  <a:pt x="2272" y="5700"/>
                </a:lnTo>
                <a:cubicBezTo>
                  <a:pt x="2272" y="5757"/>
                  <a:pt x="2226" y="5803"/>
                  <a:pt x="2168" y="5803"/>
                </a:cubicBezTo>
                <a:cubicBezTo>
                  <a:pt x="2111" y="5803"/>
                  <a:pt x="2065" y="5757"/>
                  <a:pt x="2065" y="5700"/>
                </a:cubicBezTo>
                <a:lnTo>
                  <a:pt x="2065" y="5534"/>
                </a:lnTo>
                <a:cubicBezTo>
                  <a:pt x="2065" y="5477"/>
                  <a:pt x="2111" y="5431"/>
                  <a:pt x="2168" y="5431"/>
                </a:cubicBezTo>
                <a:close/>
                <a:moveTo>
                  <a:pt x="2168" y="6423"/>
                </a:moveTo>
                <a:cubicBezTo>
                  <a:pt x="2191" y="6423"/>
                  <a:pt x="2213" y="6430"/>
                  <a:pt x="2230" y="6443"/>
                </a:cubicBezTo>
                <a:lnTo>
                  <a:pt x="2313" y="6443"/>
                </a:lnTo>
                <a:cubicBezTo>
                  <a:pt x="2370" y="6443"/>
                  <a:pt x="2416" y="6489"/>
                  <a:pt x="2416" y="6546"/>
                </a:cubicBezTo>
                <a:cubicBezTo>
                  <a:pt x="2416" y="6604"/>
                  <a:pt x="2370" y="6650"/>
                  <a:pt x="2313" y="6650"/>
                </a:cubicBezTo>
                <a:lnTo>
                  <a:pt x="2168" y="6650"/>
                </a:lnTo>
                <a:cubicBezTo>
                  <a:pt x="2111" y="6650"/>
                  <a:pt x="2065" y="6604"/>
                  <a:pt x="2065" y="6546"/>
                </a:cubicBezTo>
                <a:lnTo>
                  <a:pt x="2065" y="6526"/>
                </a:lnTo>
                <a:cubicBezTo>
                  <a:pt x="2065" y="6469"/>
                  <a:pt x="2111" y="6423"/>
                  <a:pt x="2168" y="6423"/>
                </a:cubicBezTo>
                <a:close/>
                <a:moveTo>
                  <a:pt x="3304" y="6443"/>
                </a:moveTo>
                <a:cubicBezTo>
                  <a:pt x="3361" y="6443"/>
                  <a:pt x="3407" y="6489"/>
                  <a:pt x="3407" y="6546"/>
                </a:cubicBezTo>
                <a:cubicBezTo>
                  <a:pt x="3407" y="6604"/>
                  <a:pt x="3361" y="6650"/>
                  <a:pt x="3304" y="6650"/>
                </a:cubicBezTo>
                <a:lnTo>
                  <a:pt x="3139" y="6650"/>
                </a:lnTo>
                <a:cubicBezTo>
                  <a:pt x="3081" y="6650"/>
                  <a:pt x="3035" y="6604"/>
                  <a:pt x="3035" y="6546"/>
                </a:cubicBezTo>
                <a:cubicBezTo>
                  <a:pt x="3035" y="6489"/>
                  <a:pt x="3081" y="6443"/>
                  <a:pt x="3139" y="6443"/>
                </a:cubicBezTo>
                <a:close/>
                <a:moveTo>
                  <a:pt x="4294" y="6443"/>
                </a:moveTo>
                <a:cubicBezTo>
                  <a:pt x="4352" y="6443"/>
                  <a:pt x="4398" y="6489"/>
                  <a:pt x="4398" y="6546"/>
                </a:cubicBezTo>
                <a:cubicBezTo>
                  <a:pt x="4398" y="6604"/>
                  <a:pt x="4352" y="6650"/>
                  <a:pt x="4294" y="6650"/>
                </a:cubicBezTo>
                <a:lnTo>
                  <a:pt x="4129" y="6650"/>
                </a:lnTo>
                <a:cubicBezTo>
                  <a:pt x="4072" y="6650"/>
                  <a:pt x="4025" y="6604"/>
                  <a:pt x="4025" y="6546"/>
                </a:cubicBezTo>
                <a:cubicBezTo>
                  <a:pt x="4026" y="6489"/>
                  <a:pt x="4073" y="6443"/>
                  <a:pt x="4129" y="6443"/>
                </a:cubicBezTo>
                <a:close/>
                <a:moveTo>
                  <a:pt x="5285" y="6443"/>
                </a:moveTo>
                <a:cubicBezTo>
                  <a:pt x="5342" y="6443"/>
                  <a:pt x="5388" y="6489"/>
                  <a:pt x="5388" y="6546"/>
                </a:cubicBezTo>
                <a:cubicBezTo>
                  <a:pt x="5388" y="6604"/>
                  <a:pt x="5342" y="6650"/>
                  <a:pt x="5285" y="6650"/>
                </a:cubicBezTo>
                <a:lnTo>
                  <a:pt x="5120" y="6650"/>
                </a:lnTo>
                <a:cubicBezTo>
                  <a:pt x="5063" y="6650"/>
                  <a:pt x="5017" y="6604"/>
                  <a:pt x="5017" y="6546"/>
                </a:cubicBezTo>
                <a:cubicBezTo>
                  <a:pt x="5018" y="6489"/>
                  <a:pt x="5064" y="6443"/>
                  <a:pt x="5120" y="6443"/>
                </a:cubicBezTo>
                <a:close/>
                <a:moveTo>
                  <a:pt x="6276" y="6443"/>
                </a:moveTo>
                <a:cubicBezTo>
                  <a:pt x="6334" y="6443"/>
                  <a:pt x="6380" y="6489"/>
                  <a:pt x="6380" y="6546"/>
                </a:cubicBezTo>
                <a:cubicBezTo>
                  <a:pt x="6380" y="6604"/>
                  <a:pt x="6334" y="6650"/>
                  <a:pt x="6276" y="6650"/>
                </a:cubicBezTo>
                <a:lnTo>
                  <a:pt x="6112" y="6650"/>
                </a:lnTo>
                <a:cubicBezTo>
                  <a:pt x="6053" y="6650"/>
                  <a:pt x="6007" y="6604"/>
                  <a:pt x="6007" y="6546"/>
                </a:cubicBezTo>
                <a:cubicBezTo>
                  <a:pt x="6007" y="6489"/>
                  <a:pt x="6055" y="6443"/>
                  <a:pt x="6112" y="6443"/>
                </a:cubicBezTo>
                <a:close/>
                <a:moveTo>
                  <a:pt x="7268" y="6443"/>
                </a:moveTo>
                <a:cubicBezTo>
                  <a:pt x="7325" y="6443"/>
                  <a:pt x="7371" y="6489"/>
                  <a:pt x="7371" y="6546"/>
                </a:cubicBezTo>
                <a:cubicBezTo>
                  <a:pt x="7371" y="6604"/>
                  <a:pt x="7325" y="6650"/>
                  <a:pt x="7268" y="6650"/>
                </a:cubicBezTo>
                <a:lnTo>
                  <a:pt x="7102" y="6650"/>
                </a:lnTo>
                <a:cubicBezTo>
                  <a:pt x="7045" y="6650"/>
                  <a:pt x="6999" y="6604"/>
                  <a:pt x="6999" y="6546"/>
                </a:cubicBezTo>
                <a:cubicBezTo>
                  <a:pt x="6999" y="6489"/>
                  <a:pt x="7046" y="6443"/>
                  <a:pt x="7102" y="6443"/>
                </a:cubicBezTo>
                <a:close/>
                <a:moveTo>
                  <a:pt x="8258" y="6443"/>
                </a:moveTo>
                <a:cubicBezTo>
                  <a:pt x="8317" y="6443"/>
                  <a:pt x="8363" y="6489"/>
                  <a:pt x="8363" y="6546"/>
                </a:cubicBezTo>
                <a:cubicBezTo>
                  <a:pt x="8363" y="6604"/>
                  <a:pt x="8317" y="6650"/>
                  <a:pt x="8258" y="6650"/>
                </a:cubicBezTo>
                <a:lnTo>
                  <a:pt x="8094" y="6650"/>
                </a:lnTo>
                <a:cubicBezTo>
                  <a:pt x="8036" y="6650"/>
                  <a:pt x="7990" y="6604"/>
                  <a:pt x="7990" y="6546"/>
                </a:cubicBezTo>
                <a:cubicBezTo>
                  <a:pt x="7990" y="6489"/>
                  <a:pt x="8036" y="6443"/>
                  <a:pt x="8094" y="6443"/>
                </a:cubicBezTo>
                <a:close/>
                <a:moveTo>
                  <a:pt x="9250" y="6443"/>
                </a:moveTo>
                <a:cubicBezTo>
                  <a:pt x="9307" y="6443"/>
                  <a:pt x="9353" y="6489"/>
                  <a:pt x="9353" y="6546"/>
                </a:cubicBezTo>
                <a:cubicBezTo>
                  <a:pt x="9353" y="6604"/>
                  <a:pt x="9307" y="6650"/>
                  <a:pt x="9250" y="6650"/>
                </a:cubicBezTo>
                <a:lnTo>
                  <a:pt x="9085" y="6650"/>
                </a:lnTo>
                <a:cubicBezTo>
                  <a:pt x="9028" y="6650"/>
                  <a:pt x="8982" y="6604"/>
                  <a:pt x="8982" y="6546"/>
                </a:cubicBezTo>
                <a:cubicBezTo>
                  <a:pt x="8982" y="6489"/>
                  <a:pt x="9028" y="6443"/>
                  <a:pt x="9085" y="6443"/>
                </a:cubicBezTo>
                <a:close/>
                <a:moveTo>
                  <a:pt x="10241" y="6443"/>
                </a:moveTo>
                <a:cubicBezTo>
                  <a:pt x="10299" y="6443"/>
                  <a:pt x="10345" y="6489"/>
                  <a:pt x="10345" y="6546"/>
                </a:cubicBezTo>
                <a:cubicBezTo>
                  <a:pt x="10345" y="6604"/>
                  <a:pt x="10299" y="6650"/>
                  <a:pt x="10241" y="6650"/>
                </a:cubicBezTo>
                <a:lnTo>
                  <a:pt x="10077" y="6650"/>
                </a:lnTo>
                <a:cubicBezTo>
                  <a:pt x="10018" y="6650"/>
                  <a:pt x="9972" y="6604"/>
                  <a:pt x="9972" y="6546"/>
                </a:cubicBezTo>
                <a:cubicBezTo>
                  <a:pt x="9972" y="6489"/>
                  <a:pt x="10018" y="6443"/>
                  <a:pt x="10077" y="6443"/>
                </a:cubicBezTo>
                <a:close/>
                <a:moveTo>
                  <a:pt x="11233" y="6443"/>
                </a:moveTo>
                <a:cubicBezTo>
                  <a:pt x="11290" y="6443"/>
                  <a:pt x="11336" y="6489"/>
                  <a:pt x="11336" y="6546"/>
                </a:cubicBezTo>
                <a:cubicBezTo>
                  <a:pt x="11336" y="6604"/>
                  <a:pt x="11290" y="6650"/>
                  <a:pt x="11233" y="6650"/>
                </a:cubicBezTo>
                <a:lnTo>
                  <a:pt x="11067" y="6650"/>
                </a:lnTo>
                <a:cubicBezTo>
                  <a:pt x="11010" y="6650"/>
                  <a:pt x="10964" y="6604"/>
                  <a:pt x="10964" y="6546"/>
                </a:cubicBezTo>
                <a:cubicBezTo>
                  <a:pt x="10964" y="6489"/>
                  <a:pt x="11010" y="6443"/>
                  <a:pt x="11067" y="6443"/>
                </a:cubicBezTo>
                <a:close/>
                <a:moveTo>
                  <a:pt x="12223" y="6443"/>
                </a:moveTo>
                <a:cubicBezTo>
                  <a:pt x="12282" y="6443"/>
                  <a:pt x="12328" y="6489"/>
                  <a:pt x="12328" y="6546"/>
                </a:cubicBezTo>
                <a:cubicBezTo>
                  <a:pt x="12328" y="6604"/>
                  <a:pt x="12282" y="6650"/>
                  <a:pt x="12223" y="6650"/>
                </a:cubicBezTo>
                <a:lnTo>
                  <a:pt x="12059" y="6650"/>
                </a:lnTo>
                <a:cubicBezTo>
                  <a:pt x="12001" y="6650"/>
                  <a:pt x="11955" y="6604"/>
                  <a:pt x="11955" y="6546"/>
                </a:cubicBezTo>
                <a:cubicBezTo>
                  <a:pt x="11955" y="6489"/>
                  <a:pt x="12001" y="6443"/>
                  <a:pt x="12059" y="6443"/>
                </a:cubicBezTo>
                <a:close/>
                <a:moveTo>
                  <a:pt x="13214" y="6443"/>
                </a:moveTo>
                <a:cubicBezTo>
                  <a:pt x="13271" y="6443"/>
                  <a:pt x="13317" y="6489"/>
                  <a:pt x="13317" y="6546"/>
                </a:cubicBezTo>
                <a:cubicBezTo>
                  <a:pt x="13317" y="6604"/>
                  <a:pt x="13271" y="6650"/>
                  <a:pt x="13214" y="6650"/>
                </a:cubicBezTo>
                <a:lnTo>
                  <a:pt x="13049" y="6650"/>
                </a:lnTo>
                <a:cubicBezTo>
                  <a:pt x="12991" y="6650"/>
                  <a:pt x="12945" y="6604"/>
                  <a:pt x="12945" y="6546"/>
                </a:cubicBezTo>
                <a:cubicBezTo>
                  <a:pt x="12947" y="6489"/>
                  <a:pt x="12993" y="6443"/>
                  <a:pt x="13049" y="6443"/>
                </a:cubicBezTo>
                <a:close/>
                <a:moveTo>
                  <a:pt x="14184" y="6443"/>
                </a:moveTo>
                <a:cubicBezTo>
                  <a:pt x="14242" y="6443"/>
                  <a:pt x="14288" y="6489"/>
                  <a:pt x="14288" y="6546"/>
                </a:cubicBezTo>
                <a:lnTo>
                  <a:pt x="14288" y="6567"/>
                </a:lnTo>
                <a:cubicBezTo>
                  <a:pt x="14288" y="6624"/>
                  <a:pt x="14242" y="6670"/>
                  <a:pt x="14184" y="6670"/>
                </a:cubicBezTo>
                <a:cubicBezTo>
                  <a:pt x="14161" y="6670"/>
                  <a:pt x="14140" y="6663"/>
                  <a:pt x="14123" y="6650"/>
                </a:cubicBezTo>
                <a:lnTo>
                  <a:pt x="14039" y="6650"/>
                </a:lnTo>
                <a:cubicBezTo>
                  <a:pt x="13982" y="6650"/>
                  <a:pt x="13936" y="6604"/>
                  <a:pt x="13936" y="6546"/>
                </a:cubicBezTo>
                <a:cubicBezTo>
                  <a:pt x="13937" y="6489"/>
                  <a:pt x="13983" y="6443"/>
                  <a:pt x="14039" y="6443"/>
                </a:cubicBezTo>
                <a:close/>
                <a:moveTo>
                  <a:pt x="14185" y="7289"/>
                </a:moveTo>
                <a:cubicBezTo>
                  <a:pt x="14242" y="7289"/>
                  <a:pt x="14288" y="7335"/>
                  <a:pt x="14288" y="7394"/>
                </a:cubicBezTo>
                <a:lnTo>
                  <a:pt x="14288" y="7558"/>
                </a:lnTo>
                <a:cubicBezTo>
                  <a:pt x="14288" y="7616"/>
                  <a:pt x="14242" y="7662"/>
                  <a:pt x="14185" y="7662"/>
                </a:cubicBezTo>
                <a:cubicBezTo>
                  <a:pt x="14126" y="7662"/>
                  <a:pt x="14080" y="7616"/>
                  <a:pt x="14080" y="7558"/>
                </a:cubicBezTo>
                <a:lnTo>
                  <a:pt x="14080" y="7394"/>
                </a:lnTo>
                <a:cubicBezTo>
                  <a:pt x="14080" y="7335"/>
                  <a:pt x="14126" y="7289"/>
                  <a:pt x="14185" y="7289"/>
                </a:cubicBezTo>
                <a:close/>
                <a:moveTo>
                  <a:pt x="14185" y="8281"/>
                </a:moveTo>
                <a:cubicBezTo>
                  <a:pt x="14242" y="8281"/>
                  <a:pt x="14288" y="8327"/>
                  <a:pt x="14288" y="8384"/>
                </a:cubicBezTo>
                <a:lnTo>
                  <a:pt x="14288" y="8550"/>
                </a:lnTo>
                <a:cubicBezTo>
                  <a:pt x="14288" y="8607"/>
                  <a:pt x="14242" y="8653"/>
                  <a:pt x="14185" y="8653"/>
                </a:cubicBezTo>
                <a:cubicBezTo>
                  <a:pt x="14126" y="8653"/>
                  <a:pt x="14080" y="8607"/>
                  <a:pt x="14080" y="8550"/>
                </a:cubicBezTo>
                <a:lnTo>
                  <a:pt x="14080" y="8384"/>
                </a:lnTo>
                <a:cubicBezTo>
                  <a:pt x="14080" y="8327"/>
                  <a:pt x="14126" y="8281"/>
                  <a:pt x="14185" y="8281"/>
                </a:cubicBezTo>
                <a:close/>
                <a:moveTo>
                  <a:pt x="14185" y="9272"/>
                </a:moveTo>
                <a:cubicBezTo>
                  <a:pt x="14242" y="9272"/>
                  <a:pt x="14288" y="9318"/>
                  <a:pt x="14288" y="9375"/>
                </a:cubicBezTo>
                <a:lnTo>
                  <a:pt x="14288" y="9540"/>
                </a:lnTo>
                <a:cubicBezTo>
                  <a:pt x="14288" y="9599"/>
                  <a:pt x="14242" y="9645"/>
                  <a:pt x="14185" y="9645"/>
                </a:cubicBezTo>
                <a:cubicBezTo>
                  <a:pt x="14126" y="9645"/>
                  <a:pt x="14080" y="9599"/>
                  <a:pt x="14080" y="9540"/>
                </a:cubicBezTo>
                <a:lnTo>
                  <a:pt x="14080" y="9375"/>
                </a:lnTo>
                <a:cubicBezTo>
                  <a:pt x="14080" y="9318"/>
                  <a:pt x="14126" y="9272"/>
                  <a:pt x="14185" y="9272"/>
                </a:cubicBezTo>
                <a:close/>
                <a:moveTo>
                  <a:pt x="14185" y="10264"/>
                </a:moveTo>
                <a:cubicBezTo>
                  <a:pt x="14242" y="10264"/>
                  <a:pt x="14288" y="10310"/>
                  <a:pt x="14288" y="10367"/>
                </a:cubicBezTo>
                <a:lnTo>
                  <a:pt x="14288" y="10532"/>
                </a:lnTo>
                <a:cubicBezTo>
                  <a:pt x="14288" y="10589"/>
                  <a:pt x="14242" y="10635"/>
                  <a:pt x="14185" y="10635"/>
                </a:cubicBezTo>
                <a:cubicBezTo>
                  <a:pt x="14126" y="10635"/>
                  <a:pt x="14080" y="10589"/>
                  <a:pt x="14080" y="10532"/>
                </a:cubicBezTo>
                <a:lnTo>
                  <a:pt x="14080" y="10367"/>
                </a:lnTo>
                <a:cubicBezTo>
                  <a:pt x="14080" y="10310"/>
                  <a:pt x="14126" y="10264"/>
                  <a:pt x="14185" y="10264"/>
                </a:cubicBezTo>
                <a:close/>
                <a:moveTo>
                  <a:pt x="14185" y="11254"/>
                </a:moveTo>
                <a:cubicBezTo>
                  <a:pt x="14242" y="11254"/>
                  <a:pt x="14288" y="11300"/>
                  <a:pt x="14288" y="11358"/>
                </a:cubicBezTo>
                <a:lnTo>
                  <a:pt x="14288" y="11523"/>
                </a:lnTo>
                <a:cubicBezTo>
                  <a:pt x="14288" y="11580"/>
                  <a:pt x="14242" y="11626"/>
                  <a:pt x="14185" y="11626"/>
                </a:cubicBezTo>
                <a:cubicBezTo>
                  <a:pt x="14126" y="11626"/>
                  <a:pt x="14080" y="11580"/>
                  <a:pt x="14080" y="11523"/>
                </a:cubicBezTo>
                <a:lnTo>
                  <a:pt x="14080" y="11358"/>
                </a:lnTo>
                <a:cubicBezTo>
                  <a:pt x="14080" y="11300"/>
                  <a:pt x="14126" y="11254"/>
                  <a:pt x="14185" y="11254"/>
                </a:cubicBezTo>
                <a:close/>
                <a:moveTo>
                  <a:pt x="4831" y="11811"/>
                </a:moveTo>
                <a:cubicBezTo>
                  <a:pt x="4889" y="11811"/>
                  <a:pt x="4935" y="11857"/>
                  <a:pt x="4935" y="11914"/>
                </a:cubicBezTo>
                <a:cubicBezTo>
                  <a:pt x="4935" y="11972"/>
                  <a:pt x="4889" y="12018"/>
                  <a:pt x="4831" y="12018"/>
                </a:cubicBezTo>
                <a:lnTo>
                  <a:pt x="4666" y="12018"/>
                </a:lnTo>
                <a:cubicBezTo>
                  <a:pt x="4609" y="12018"/>
                  <a:pt x="4563" y="11972"/>
                  <a:pt x="4563" y="11914"/>
                </a:cubicBezTo>
                <a:cubicBezTo>
                  <a:pt x="4563" y="11857"/>
                  <a:pt x="4609" y="11811"/>
                  <a:pt x="4666" y="11811"/>
                </a:cubicBezTo>
                <a:close/>
                <a:moveTo>
                  <a:pt x="5822" y="11811"/>
                </a:moveTo>
                <a:cubicBezTo>
                  <a:pt x="5879" y="11811"/>
                  <a:pt x="5926" y="11857"/>
                  <a:pt x="5926" y="11914"/>
                </a:cubicBezTo>
                <a:cubicBezTo>
                  <a:pt x="5926" y="11972"/>
                  <a:pt x="5879" y="12018"/>
                  <a:pt x="5822" y="12018"/>
                </a:cubicBezTo>
                <a:lnTo>
                  <a:pt x="5657" y="12018"/>
                </a:lnTo>
                <a:cubicBezTo>
                  <a:pt x="5600" y="12018"/>
                  <a:pt x="5554" y="11972"/>
                  <a:pt x="5554" y="11914"/>
                </a:cubicBezTo>
                <a:cubicBezTo>
                  <a:pt x="5554" y="11857"/>
                  <a:pt x="5600" y="11811"/>
                  <a:pt x="5657" y="11811"/>
                </a:cubicBezTo>
                <a:close/>
                <a:moveTo>
                  <a:pt x="6814" y="11811"/>
                </a:moveTo>
                <a:cubicBezTo>
                  <a:pt x="6871" y="11811"/>
                  <a:pt x="6917" y="11857"/>
                  <a:pt x="6917" y="11914"/>
                </a:cubicBezTo>
                <a:cubicBezTo>
                  <a:pt x="6917" y="11972"/>
                  <a:pt x="6871" y="12018"/>
                  <a:pt x="6814" y="12018"/>
                </a:cubicBezTo>
                <a:lnTo>
                  <a:pt x="6649" y="12018"/>
                </a:lnTo>
                <a:cubicBezTo>
                  <a:pt x="6591" y="12018"/>
                  <a:pt x="6545" y="11972"/>
                  <a:pt x="6545" y="11914"/>
                </a:cubicBezTo>
                <a:cubicBezTo>
                  <a:pt x="6545" y="11857"/>
                  <a:pt x="6591" y="11811"/>
                  <a:pt x="6649" y="11811"/>
                </a:cubicBezTo>
                <a:close/>
                <a:moveTo>
                  <a:pt x="7805" y="11811"/>
                </a:moveTo>
                <a:cubicBezTo>
                  <a:pt x="7862" y="11811"/>
                  <a:pt x="7908" y="11857"/>
                  <a:pt x="7908" y="11914"/>
                </a:cubicBezTo>
                <a:cubicBezTo>
                  <a:pt x="7908" y="11972"/>
                  <a:pt x="7862" y="12018"/>
                  <a:pt x="7805" y="12018"/>
                </a:cubicBezTo>
                <a:lnTo>
                  <a:pt x="7639" y="12018"/>
                </a:lnTo>
                <a:cubicBezTo>
                  <a:pt x="7582" y="12018"/>
                  <a:pt x="7536" y="11972"/>
                  <a:pt x="7536" y="11914"/>
                </a:cubicBezTo>
                <a:cubicBezTo>
                  <a:pt x="7536" y="11857"/>
                  <a:pt x="7582" y="11811"/>
                  <a:pt x="7639" y="11811"/>
                </a:cubicBezTo>
                <a:close/>
                <a:moveTo>
                  <a:pt x="8796" y="11811"/>
                </a:moveTo>
                <a:cubicBezTo>
                  <a:pt x="8854" y="11811"/>
                  <a:pt x="8900" y="11857"/>
                  <a:pt x="8900" y="11914"/>
                </a:cubicBezTo>
                <a:cubicBezTo>
                  <a:pt x="8900" y="11972"/>
                  <a:pt x="8852" y="12018"/>
                  <a:pt x="8796" y="12018"/>
                </a:cubicBezTo>
                <a:lnTo>
                  <a:pt x="8631" y="12018"/>
                </a:lnTo>
                <a:cubicBezTo>
                  <a:pt x="8574" y="12018"/>
                  <a:pt x="8527" y="11972"/>
                  <a:pt x="8527" y="11914"/>
                </a:cubicBezTo>
                <a:cubicBezTo>
                  <a:pt x="8527" y="11857"/>
                  <a:pt x="8574" y="11811"/>
                  <a:pt x="8631" y="11811"/>
                </a:cubicBezTo>
                <a:close/>
                <a:moveTo>
                  <a:pt x="9787" y="11811"/>
                </a:moveTo>
                <a:cubicBezTo>
                  <a:pt x="9844" y="11811"/>
                  <a:pt x="9890" y="11857"/>
                  <a:pt x="9890" y="11914"/>
                </a:cubicBezTo>
                <a:cubicBezTo>
                  <a:pt x="9889" y="11972"/>
                  <a:pt x="9843" y="12018"/>
                  <a:pt x="9787" y="12018"/>
                </a:cubicBezTo>
                <a:lnTo>
                  <a:pt x="9622" y="12018"/>
                </a:lnTo>
                <a:cubicBezTo>
                  <a:pt x="9565" y="12018"/>
                  <a:pt x="9519" y="11972"/>
                  <a:pt x="9519" y="11914"/>
                </a:cubicBezTo>
                <a:cubicBezTo>
                  <a:pt x="9519" y="11857"/>
                  <a:pt x="9565" y="11811"/>
                  <a:pt x="9622" y="11811"/>
                </a:cubicBezTo>
                <a:close/>
                <a:moveTo>
                  <a:pt x="10779" y="11811"/>
                </a:moveTo>
                <a:cubicBezTo>
                  <a:pt x="10836" y="11811"/>
                  <a:pt x="10882" y="11857"/>
                  <a:pt x="10882" y="11914"/>
                </a:cubicBezTo>
                <a:cubicBezTo>
                  <a:pt x="10881" y="11972"/>
                  <a:pt x="10835" y="12018"/>
                  <a:pt x="10779" y="12018"/>
                </a:cubicBezTo>
                <a:lnTo>
                  <a:pt x="10614" y="12018"/>
                </a:lnTo>
                <a:cubicBezTo>
                  <a:pt x="10555" y="12018"/>
                  <a:pt x="10509" y="11972"/>
                  <a:pt x="10509" y="11914"/>
                </a:cubicBezTo>
                <a:cubicBezTo>
                  <a:pt x="10509" y="11857"/>
                  <a:pt x="10555" y="11811"/>
                  <a:pt x="10614" y="11811"/>
                </a:cubicBezTo>
                <a:close/>
                <a:moveTo>
                  <a:pt x="11770" y="11811"/>
                </a:moveTo>
                <a:cubicBezTo>
                  <a:pt x="11827" y="11811"/>
                  <a:pt x="11873" y="11857"/>
                  <a:pt x="11873" y="11914"/>
                </a:cubicBezTo>
                <a:cubicBezTo>
                  <a:pt x="11872" y="11972"/>
                  <a:pt x="11826" y="12018"/>
                  <a:pt x="11770" y="12018"/>
                </a:cubicBezTo>
                <a:lnTo>
                  <a:pt x="11604" y="12018"/>
                </a:lnTo>
                <a:cubicBezTo>
                  <a:pt x="11547" y="12018"/>
                  <a:pt x="11501" y="11972"/>
                  <a:pt x="11501" y="11914"/>
                </a:cubicBezTo>
                <a:cubicBezTo>
                  <a:pt x="11501" y="11857"/>
                  <a:pt x="11547" y="11811"/>
                  <a:pt x="11604" y="11811"/>
                </a:cubicBezTo>
                <a:close/>
                <a:moveTo>
                  <a:pt x="12759" y="11811"/>
                </a:moveTo>
                <a:cubicBezTo>
                  <a:pt x="12817" y="11811"/>
                  <a:pt x="12863" y="11857"/>
                  <a:pt x="12863" y="11914"/>
                </a:cubicBezTo>
                <a:cubicBezTo>
                  <a:pt x="12863" y="11972"/>
                  <a:pt x="12817" y="12018"/>
                  <a:pt x="12759" y="12018"/>
                </a:cubicBezTo>
                <a:lnTo>
                  <a:pt x="12595" y="12018"/>
                </a:lnTo>
                <a:cubicBezTo>
                  <a:pt x="12537" y="12018"/>
                  <a:pt x="12491" y="11972"/>
                  <a:pt x="12491" y="11914"/>
                </a:cubicBezTo>
                <a:cubicBezTo>
                  <a:pt x="12491" y="11857"/>
                  <a:pt x="12537" y="11811"/>
                  <a:pt x="12595" y="11811"/>
                </a:cubicBezTo>
                <a:close/>
                <a:moveTo>
                  <a:pt x="13751" y="11812"/>
                </a:moveTo>
                <a:cubicBezTo>
                  <a:pt x="13808" y="11812"/>
                  <a:pt x="13854" y="11858"/>
                  <a:pt x="13854" y="11916"/>
                </a:cubicBezTo>
                <a:cubicBezTo>
                  <a:pt x="13854" y="11973"/>
                  <a:pt x="13808" y="12019"/>
                  <a:pt x="13751" y="12019"/>
                </a:cubicBezTo>
                <a:lnTo>
                  <a:pt x="13586" y="12019"/>
                </a:lnTo>
                <a:cubicBezTo>
                  <a:pt x="13528" y="12019"/>
                  <a:pt x="13482" y="11973"/>
                  <a:pt x="13482" y="11916"/>
                </a:cubicBezTo>
                <a:cubicBezTo>
                  <a:pt x="13482" y="11858"/>
                  <a:pt x="13530" y="11812"/>
                  <a:pt x="13586" y="11812"/>
                </a:cubicBezTo>
                <a:close/>
                <a:moveTo>
                  <a:pt x="4314" y="12286"/>
                </a:moveTo>
                <a:cubicBezTo>
                  <a:pt x="4372" y="12286"/>
                  <a:pt x="4418" y="12332"/>
                  <a:pt x="4418" y="12390"/>
                </a:cubicBezTo>
                <a:lnTo>
                  <a:pt x="4418" y="12556"/>
                </a:lnTo>
                <a:cubicBezTo>
                  <a:pt x="4418" y="12613"/>
                  <a:pt x="4372" y="12659"/>
                  <a:pt x="4314" y="12659"/>
                </a:cubicBezTo>
                <a:cubicBezTo>
                  <a:pt x="4257" y="12659"/>
                  <a:pt x="4211" y="12613"/>
                  <a:pt x="4211" y="12556"/>
                </a:cubicBezTo>
                <a:lnTo>
                  <a:pt x="4211" y="12390"/>
                </a:lnTo>
                <a:cubicBezTo>
                  <a:pt x="4211" y="12332"/>
                  <a:pt x="4257" y="12286"/>
                  <a:pt x="4314" y="12286"/>
                </a:cubicBezTo>
                <a:close/>
                <a:moveTo>
                  <a:pt x="4314" y="13278"/>
                </a:moveTo>
                <a:cubicBezTo>
                  <a:pt x="4372" y="13278"/>
                  <a:pt x="4418" y="13324"/>
                  <a:pt x="4418" y="13381"/>
                </a:cubicBezTo>
                <a:lnTo>
                  <a:pt x="4418" y="13546"/>
                </a:lnTo>
                <a:cubicBezTo>
                  <a:pt x="4418" y="13604"/>
                  <a:pt x="4372" y="13650"/>
                  <a:pt x="4314" y="13650"/>
                </a:cubicBezTo>
                <a:cubicBezTo>
                  <a:pt x="4257" y="13650"/>
                  <a:pt x="4211" y="13604"/>
                  <a:pt x="4211" y="13546"/>
                </a:cubicBezTo>
                <a:lnTo>
                  <a:pt x="4211" y="13381"/>
                </a:lnTo>
                <a:cubicBezTo>
                  <a:pt x="4211" y="13324"/>
                  <a:pt x="4257" y="13278"/>
                  <a:pt x="4314" y="13278"/>
                </a:cubicBezTo>
                <a:close/>
                <a:moveTo>
                  <a:pt x="4314" y="14267"/>
                </a:moveTo>
                <a:cubicBezTo>
                  <a:pt x="4372" y="14267"/>
                  <a:pt x="4418" y="14313"/>
                  <a:pt x="4418" y="14372"/>
                </a:cubicBezTo>
                <a:lnTo>
                  <a:pt x="4418" y="14536"/>
                </a:lnTo>
                <a:cubicBezTo>
                  <a:pt x="4418" y="14594"/>
                  <a:pt x="4372" y="14640"/>
                  <a:pt x="4314" y="14640"/>
                </a:cubicBezTo>
                <a:cubicBezTo>
                  <a:pt x="4257" y="14640"/>
                  <a:pt x="4211" y="14594"/>
                  <a:pt x="4211" y="14536"/>
                </a:cubicBezTo>
                <a:lnTo>
                  <a:pt x="4211" y="14372"/>
                </a:lnTo>
                <a:cubicBezTo>
                  <a:pt x="4211" y="14313"/>
                  <a:pt x="4257" y="14267"/>
                  <a:pt x="4314" y="14267"/>
                </a:cubicBezTo>
                <a:close/>
                <a:moveTo>
                  <a:pt x="4314" y="15259"/>
                </a:moveTo>
                <a:cubicBezTo>
                  <a:pt x="4372" y="15259"/>
                  <a:pt x="4418" y="15305"/>
                  <a:pt x="4418" y="15362"/>
                </a:cubicBezTo>
                <a:lnTo>
                  <a:pt x="4418" y="15528"/>
                </a:lnTo>
                <a:cubicBezTo>
                  <a:pt x="4418" y="15585"/>
                  <a:pt x="4372" y="15631"/>
                  <a:pt x="4314" y="15631"/>
                </a:cubicBezTo>
                <a:cubicBezTo>
                  <a:pt x="4257" y="15631"/>
                  <a:pt x="4211" y="15585"/>
                  <a:pt x="4211" y="15528"/>
                </a:cubicBezTo>
                <a:lnTo>
                  <a:pt x="4211" y="15362"/>
                </a:lnTo>
                <a:cubicBezTo>
                  <a:pt x="4211" y="15305"/>
                  <a:pt x="4257" y="15259"/>
                  <a:pt x="4314" y="15259"/>
                </a:cubicBezTo>
                <a:close/>
                <a:moveTo>
                  <a:pt x="4314" y="16250"/>
                </a:moveTo>
                <a:cubicBezTo>
                  <a:pt x="4372" y="16250"/>
                  <a:pt x="4418" y="16296"/>
                  <a:pt x="4418" y="16354"/>
                </a:cubicBezTo>
                <a:lnTo>
                  <a:pt x="4418" y="16518"/>
                </a:lnTo>
                <a:cubicBezTo>
                  <a:pt x="4418" y="16577"/>
                  <a:pt x="4372" y="16623"/>
                  <a:pt x="4314" y="16623"/>
                </a:cubicBezTo>
                <a:cubicBezTo>
                  <a:pt x="4257" y="16623"/>
                  <a:pt x="4211" y="16577"/>
                  <a:pt x="4211" y="16518"/>
                </a:cubicBezTo>
                <a:lnTo>
                  <a:pt x="4211" y="16354"/>
                </a:lnTo>
                <a:cubicBezTo>
                  <a:pt x="4211" y="16296"/>
                  <a:pt x="4257" y="16250"/>
                  <a:pt x="4314" y="16250"/>
                </a:cubicBezTo>
                <a:close/>
                <a:moveTo>
                  <a:pt x="4314" y="17242"/>
                </a:moveTo>
                <a:cubicBezTo>
                  <a:pt x="4372" y="17242"/>
                  <a:pt x="4418" y="17288"/>
                  <a:pt x="4418" y="17345"/>
                </a:cubicBezTo>
                <a:lnTo>
                  <a:pt x="4418" y="17510"/>
                </a:lnTo>
                <a:cubicBezTo>
                  <a:pt x="4418" y="17567"/>
                  <a:pt x="4372" y="17613"/>
                  <a:pt x="4314" y="17613"/>
                </a:cubicBezTo>
                <a:cubicBezTo>
                  <a:pt x="4257" y="17613"/>
                  <a:pt x="4211" y="17567"/>
                  <a:pt x="4211" y="17510"/>
                </a:cubicBezTo>
                <a:lnTo>
                  <a:pt x="4211" y="17345"/>
                </a:lnTo>
                <a:cubicBezTo>
                  <a:pt x="4211" y="17288"/>
                  <a:pt x="4257" y="17242"/>
                  <a:pt x="4314" y="17242"/>
                </a:cubicBezTo>
                <a:close/>
                <a:moveTo>
                  <a:pt x="4314" y="18232"/>
                </a:moveTo>
                <a:cubicBezTo>
                  <a:pt x="4372" y="18232"/>
                  <a:pt x="4418" y="18278"/>
                  <a:pt x="4418" y="18337"/>
                </a:cubicBezTo>
                <a:lnTo>
                  <a:pt x="4418" y="18501"/>
                </a:lnTo>
                <a:cubicBezTo>
                  <a:pt x="4418" y="18559"/>
                  <a:pt x="4372" y="18605"/>
                  <a:pt x="4314" y="18605"/>
                </a:cubicBezTo>
                <a:cubicBezTo>
                  <a:pt x="4257" y="18605"/>
                  <a:pt x="4211" y="18559"/>
                  <a:pt x="4211" y="18501"/>
                </a:cubicBezTo>
                <a:lnTo>
                  <a:pt x="4211" y="18337"/>
                </a:lnTo>
                <a:cubicBezTo>
                  <a:pt x="4211" y="18278"/>
                  <a:pt x="4257" y="18232"/>
                  <a:pt x="4314" y="18232"/>
                </a:cubicBezTo>
                <a:close/>
                <a:moveTo>
                  <a:pt x="4314" y="19224"/>
                </a:moveTo>
                <a:cubicBezTo>
                  <a:pt x="4372" y="19224"/>
                  <a:pt x="4418" y="19270"/>
                  <a:pt x="4418" y="19327"/>
                </a:cubicBezTo>
                <a:lnTo>
                  <a:pt x="4418" y="19493"/>
                </a:lnTo>
                <a:cubicBezTo>
                  <a:pt x="4418" y="19550"/>
                  <a:pt x="4372" y="19596"/>
                  <a:pt x="4314" y="19596"/>
                </a:cubicBezTo>
                <a:cubicBezTo>
                  <a:pt x="4257" y="19596"/>
                  <a:pt x="4211" y="19550"/>
                  <a:pt x="4211" y="19493"/>
                </a:cubicBezTo>
                <a:lnTo>
                  <a:pt x="4211" y="19327"/>
                </a:lnTo>
                <a:cubicBezTo>
                  <a:pt x="4211" y="19270"/>
                  <a:pt x="4257" y="19224"/>
                  <a:pt x="4314" y="19224"/>
                </a:cubicBezTo>
                <a:close/>
                <a:moveTo>
                  <a:pt x="5161" y="19534"/>
                </a:moveTo>
                <a:cubicBezTo>
                  <a:pt x="5219" y="19534"/>
                  <a:pt x="5265" y="19580"/>
                  <a:pt x="5265" y="19637"/>
                </a:cubicBezTo>
                <a:cubicBezTo>
                  <a:pt x="5265" y="19694"/>
                  <a:pt x="5219" y="19740"/>
                  <a:pt x="5161" y="19740"/>
                </a:cubicBezTo>
                <a:lnTo>
                  <a:pt x="4996" y="19740"/>
                </a:lnTo>
                <a:cubicBezTo>
                  <a:pt x="4938" y="19740"/>
                  <a:pt x="4892" y="19694"/>
                  <a:pt x="4892" y="19637"/>
                </a:cubicBezTo>
                <a:cubicBezTo>
                  <a:pt x="4892" y="19580"/>
                  <a:pt x="4938" y="19534"/>
                  <a:pt x="4996" y="19534"/>
                </a:cubicBezTo>
                <a:close/>
                <a:moveTo>
                  <a:pt x="6153" y="19534"/>
                </a:moveTo>
                <a:cubicBezTo>
                  <a:pt x="6210" y="19534"/>
                  <a:pt x="6256" y="19580"/>
                  <a:pt x="6256" y="19637"/>
                </a:cubicBezTo>
                <a:cubicBezTo>
                  <a:pt x="6256" y="19694"/>
                  <a:pt x="6210" y="19740"/>
                  <a:pt x="6153" y="19740"/>
                </a:cubicBezTo>
                <a:lnTo>
                  <a:pt x="5987" y="19740"/>
                </a:lnTo>
                <a:cubicBezTo>
                  <a:pt x="5930" y="19740"/>
                  <a:pt x="5884" y="19694"/>
                  <a:pt x="5884" y="19637"/>
                </a:cubicBezTo>
                <a:cubicBezTo>
                  <a:pt x="5885" y="19580"/>
                  <a:pt x="5931" y="19534"/>
                  <a:pt x="5987" y="19534"/>
                </a:cubicBezTo>
                <a:close/>
                <a:moveTo>
                  <a:pt x="7143" y="19534"/>
                </a:moveTo>
                <a:cubicBezTo>
                  <a:pt x="7201" y="19534"/>
                  <a:pt x="7247" y="19580"/>
                  <a:pt x="7247" y="19637"/>
                </a:cubicBezTo>
                <a:cubicBezTo>
                  <a:pt x="7247" y="19694"/>
                  <a:pt x="7201" y="19740"/>
                  <a:pt x="7143" y="19740"/>
                </a:cubicBezTo>
                <a:lnTo>
                  <a:pt x="6978" y="19740"/>
                </a:lnTo>
                <a:cubicBezTo>
                  <a:pt x="6921" y="19740"/>
                  <a:pt x="6875" y="19694"/>
                  <a:pt x="6875" y="19637"/>
                </a:cubicBezTo>
                <a:cubicBezTo>
                  <a:pt x="6876" y="19580"/>
                  <a:pt x="6922" y="19534"/>
                  <a:pt x="6978" y="19534"/>
                </a:cubicBezTo>
                <a:close/>
                <a:moveTo>
                  <a:pt x="8135" y="19534"/>
                </a:moveTo>
                <a:cubicBezTo>
                  <a:pt x="8192" y="19534"/>
                  <a:pt x="8238" y="19580"/>
                  <a:pt x="8238" y="19637"/>
                </a:cubicBezTo>
                <a:cubicBezTo>
                  <a:pt x="8238" y="19694"/>
                  <a:pt x="8192" y="19740"/>
                  <a:pt x="8135" y="19740"/>
                </a:cubicBezTo>
                <a:lnTo>
                  <a:pt x="7970" y="19740"/>
                </a:lnTo>
                <a:cubicBezTo>
                  <a:pt x="7913" y="19740"/>
                  <a:pt x="7867" y="19694"/>
                  <a:pt x="7867" y="19637"/>
                </a:cubicBezTo>
                <a:cubicBezTo>
                  <a:pt x="7867" y="19580"/>
                  <a:pt x="7914" y="19534"/>
                  <a:pt x="7970" y="19534"/>
                </a:cubicBezTo>
                <a:close/>
                <a:moveTo>
                  <a:pt x="9126" y="19534"/>
                </a:moveTo>
                <a:cubicBezTo>
                  <a:pt x="9183" y="19534"/>
                  <a:pt x="9229" y="19580"/>
                  <a:pt x="9229" y="19637"/>
                </a:cubicBezTo>
                <a:cubicBezTo>
                  <a:pt x="9229" y="19694"/>
                  <a:pt x="9183" y="19740"/>
                  <a:pt x="9126" y="19740"/>
                </a:cubicBezTo>
                <a:lnTo>
                  <a:pt x="8961" y="19740"/>
                </a:lnTo>
                <a:cubicBezTo>
                  <a:pt x="8903" y="19740"/>
                  <a:pt x="8857" y="19694"/>
                  <a:pt x="8857" y="19637"/>
                </a:cubicBezTo>
                <a:cubicBezTo>
                  <a:pt x="8857" y="19580"/>
                  <a:pt x="8903" y="19534"/>
                  <a:pt x="8961" y="19534"/>
                </a:cubicBezTo>
                <a:close/>
                <a:moveTo>
                  <a:pt x="10118" y="19534"/>
                </a:moveTo>
                <a:cubicBezTo>
                  <a:pt x="10175" y="19534"/>
                  <a:pt x="10221" y="19580"/>
                  <a:pt x="10221" y="19637"/>
                </a:cubicBezTo>
                <a:cubicBezTo>
                  <a:pt x="10221" y="19694"/>
                  <a:pt x="10175" y="19740"/>
                  <a:pt x="10118" y="19740"/>
                </a:cubicBezTo>
                <a:lnTo>
                  <a:pt x="9952" y="19740"/>
                </a:lnTo>
                <a:cubicBezTo>
                  <a:pt x="9894" y="19740"/>
                  <a:pt x="9848" y="19694"/>
                  <a:pt x="9848" y="19637"/>
                </a:cubicBezTo>
                <a:cubicBezTo>
                  <a:pt x="9848" y="19580"/>
                  <a:pt x="9894" y="19534"/>
                  <a:pt x="9952" y="19534"/>
                </a:cubicBezTo>
                <a:close/>
                <a:moveTo>
                  <a:pt x="11108" y="19534"/>
                </a:moveTo>
                <a:cubicBezTo>
                  <a:pt x="11166" y="19534"/>
                  <a:pt x="11212" y="19580"/>
                  <a:pt x="11212" y="19637"/>
                </a:cubicBezTo>
                <a:cubicBezTo>
                  <a:pt x="11212" y="19694"/>
                  <a:pt x="11166" y="19740"/>
                  <a:pt x="11108" y="19740"/>
                </a:cubicBezTo>
                <a:lnTo>
                  <a:pt x="10943" y="19740"/>
                </a:lnTo>
                <a:cubicBezTo>
                  <a:pt x="10886" y="19740"/>
                  <a:pt x="10840" y="19694"/>
                  <a:pt x="10840" y="19637"/>
                </a:cubicBezTo>
                <a:cubicBezTo>
                  <a:pt x="10840" y="19580"/>
                  <a:pt x="10886" y="19534"/>
                  <a:pt x="10943" y="19534"/>
                </a:cubicBezTo>
                <a:close/>
                <a:moveTo>
                  <a:pt x="12099" y="19534"/>
                </a:moveTo>
                <a:cubicBezTo>
                  <a:pt x="12157" y="19534"/>
                  <a:pt x="12203" y="19580"/>
                  <a:pt x="12203" y="19637"/>
                </a:cubicBezTo>
                <a:cubicBezTo>
                  <a:pt x="12203" y="19694"/>
                  <a:pt x="12157" y="19740"/>
                  <a:pt x="12099" y="19740"/>
                </a:cubicBezTo>
                <a:lnTo>
                  <a:pt x="11935" y="19740"/>
                </a:lnTo>
                <a:cubicBezTo>
                  <a:pt x="11877" y="19740"/>
                  <a:pt x="11831" y="19694"/>
                  <a:pt x="11831" y="19637"/>
                </a:cubicBezTo>
                <a:cubicBezTo>
                  <a:pt x="11831" y="19580"/>
                  <a:pt x="11877" y="19534"/>
                  <a:pt x="11935" y="19534"/>
                </a:cubicBezTo>
                <a:close/>
                <a:moveTo>
                  <a:pt x="13091" y="19534"/>
                </a:moveTo>
                <a:cubicBezTo>
                  <a:pt x="13148" y="19534"/>
                  <a:pt x="13194" y="19580"/>
                  <a:pt x="13194" y="19637"/>
                </a:cubicBezTo>
                <a:cubicBezTo>
                  <a:pt x="13194" y="19694"/>
                  <a:pt x="13148" y="19740"/>
                  <a:pt x="13091" y="19740"/>
                </a:cubicBezTo>
                <a:lnTo>
                  <a:pt x="12926" y="19740"/>
                </a:lnTo>
                <a:cubicBezTo>
                  <a:pt x="12868" y="19740"/>
                  <a:pt x="12822" y="19694"/>
                  <a:pt x="12822" y="19637"/>
                </a:cubicBezTo>
                <a:cubicBezTo>
                  <a:pt x="12822" y="19580"/>
                  <a:pt x="12868" y="19534"/>
                  <a:pt x="12926" y="19534"/>
                </a:cubicBezTo>
                <a:close/>
                <a:moveTo>
                  <a:pt x="14080" y="19534"/>
                </a:moveTo>
                <a:cubicBezTo>
                  <a:pt x="14139" y="19534"/>
                  <a:pt x="14185" y="19580"/>
                  <a:pt x="14185" y="19637"/>
                </a:cubicBezTo>
                <a:cubicBezTo>
                  <a:pt x="14185" y="19694"/>
                  <a:pt x="14139" y="19740"/>
                  <a:pt x="14080" y="19740"/>
                </a:cubicBezTo>
                <a:lnTo>
                  <a:pt x="13916" y="19740"/>
                </a:lnTo>
                <a:cubicBezTo>
                  <a:pt x="13858" y="19740"/>
                  <a:pt x="13812" y="19694"/>
                  <a:pt x="13812" y="19637"/>
                </a:cubicBezTo>
                <a:cubicBezTo>
                  <a:pt x="13813" y="19580"/>
                  <a:pt x="13859" y="19534"/>
                  <a:pt x="13916" y="19534"/>
                </a:cubicBezTo>
                <a:close/>
                <a:moveTo>
                  <a:pt x="15072" y="19534"/>
                </a:moveTo>
                <a:cubicBezTo>
                  <a:pt x="15129" y="19534"/>
                  <a:pt x="15175" y="19580"/>
                  <a:pt x="15175" y="19637"/>
                </a:cubicBezTo>
                <a:cubicBezTo>
                  <a:pt x="15175" y="19694"/>
                  <a:pt x="15129" y="19740"/>
                  <a:pt x="15072" y="19740"/>
                </a:cubicBezTo>
                <a:lnTo>
                  <a:pt x="14907" y="19740"/>
                </a:lnTo>
                <a:cubicBezTo>
                  <a:pt x="14850" y="19740"/>
                  <a:pt x="14804" y="19694"/>
                  <a:pt x="14804" y="19637"/>
                </a:cubicBezTo>
                <a:cubicBezTo>
                  <a:pt x="14805" y="19580"/>
                  <a:pt x="14851" y="19534"/>
                  <a:pt x="14907" y="19534"/>
                </a:cubicBezTo>
                <a:close/>
                <a:moveTo>
                  <a:pt x="16063" y="19534"/>
                </a:moveTo>
                <a:cubicBezTo>
                  <a:pt x="16121" y="19534"/>
                  <a:pt x="16167" y="19580"/>
                  <a:pt x="16167" y="19637"/>
                </a:cubicBezTo>
                <a:cubicBezTo>
                  <a:pt x="16167" y="19694"/>
                  <a:pt x="16121" y="19740"/>
                  <a:pt x="16063" y="19740"/>
                </a:cubicBezTo>
                <a:lnTo>
                  <a:pt x="15899" y="19740"/>
                </a:lnTo>
                <a:cubicBezTo>
                  <a:pt x="15840" y="19740"/>
                  <a:pt x="15794" y="19694"/>
                  <a:pt x="15794" y="19637"/>
                </a:cubicBezTo>
                <a:cubicBezTo>
                  <a:pt x="15796" y="19580"/>
                  <a:pt x="15842" y="19534"/>
                  <a:pt x="15899" y="19534"/>
                </a:cubicBezTo>
                <a:close/>
                <a:moveTo>
                  <a:pt x="17034" y="19534"/>
                </a:moveTo>
                <a:cubicBezTo>
                  <a:pt x="17092" y="19534"/>
                  <a:pt x="17138" y="19580"/>
                  <a:pt x="17138" y="19637"/>
                </a:cubicBezTo>
                <a:lnTo>
                  <a:pt x="17138" y="19657"/>
                </a:lnTo>
                <a:cubicBezTo>
                  <a:pt x="17138" y="19715"/>
                  <a:pt x="17092" y="19761"/>
                  <a:pt x="17034" y="19761"/>
                </a:cubicBezTo>
                <a:cubicBezTo>
                  <a:pt x="17011" y="19761"/>
                  <a:pt x="16989" y="19754"/>
                  <a:pt x="16973" y="19740"/>
                </a:cubicBezTo>
                <a:lnTo>
                  <a:pt x="16889" y="19740"/>
                </a:lnTo>
                <a:cubicBezTo>
                  <a:pt x="16832" y="19740"/>
                  <a:pt x="16786" y="19694"/>
                  <a:pt x="16786" y="19637"/>
                </a:cubicBezTo>
                <a:cubicBezTo>
                  <a:pt x="16786" y="19580"/>
                  <a:pt x="16833" y="19534"/>
                  <a:pt x="16889" y="19534"/>
                </a:cubicBezTo>
                <a:close/>
                <a:moveTo>
                  <a:pt x="17034" y="20380"/>
                </a:moveTo>
                <a:cubicBezTo>
                  <a:pt x="17092" y="20380"/>
                  <a:pt x="17138" y="20426"/>
                  <a:pt x="17138" y="20483"/>
                </a:cubicBezTo>
                <a:lnTo>
                  <a:pt x="17138" y="20649"/>
                </a:lnTo>
                <a:cubicBezTo>
                  <a:pt x="17138" y="20706"/>
                  <a:pt x="17092" y="20752"/>
                  <a:pt x="17034" y="20752"/>
                </a:cubicBezTo>
                <a:cubicBezTo>
                  <a:pt x="16976" y="20752"/>
                  <a:pt x="16930" y="20706"/>
                  <a:pt x="16930" y="20649"/>
                </a:cubicBezTo>
                <a:lnTo>
                  <a:pt x="16930" y="20483"/>
                </a:lnTo>
                <a:cubicBezTo>
                  <a:pt x="16930" y="20426"/>
                  <a:pt x="16976" y="20380"/>
                  <a:pt x="17034" y="20380"/>
                </a:cubicBezTo>
                <a:close/>
                <a:moveTo>
                  <a:pt x="17034" y="21371"/>
                </a:moveTo>
                <a:cubicBezTo>
                  <a:pt x="17092" y="21371"/>
                  <a:pt x="17138" y="21417"/>
                  <a:pt x="17138" y="21475"/>
                </a:cubicBezTo>
                <a:lnTo>
                  <a:pt x="17138" y="21639"/>
                </a:lnTo>
                <a:cubicBezTo>
                  <a:pt x="17138" y="21698"/>
                  <a:pt x="17092" y="21744"/>
                  <a:pt x="17034" y="21744"/>
                </a:cubicBezTo>
                <a:cubicBezTo>
                  <a:pt x="16976" y="21744"/>
                  <a:pt x="16930" y="21698"/>
                  <a:pt x="16930" y="21639"/>
                </a:cubicBezTo>
                <a:lnTo>
                  <a:pt x="16930" y="21475"/>
                </a:lnTo>
                <a:cubicBezTo>
                  <a:pt x="16930" y="21417"/>
                  <a:pt x="16976" y="21371"/>
                  <a:pt x="17034" y="21371"/>
                </a:cubicBezTo>
                <a:close/>
                <a:moveTo>
                  <a:pt x="17034" y="22363"/>
                </a:moveTo>
                <a:cubicBezTo>
                  <a:pt x="17092" y="22363"/>
                  <a:pt x="17138" y="22409"/>
                  <a:pt x="17138" y="22466"/>
                </a:cubicBezTo>
                <a:lnTo>
                  <a:pt x="17138" y="22631"/>
                </a:lnTo>
                <a:cubicBezTo>
                  <a:pt x="17138" y="22688"/>
                  <a:pt x="17092" y="22734"/>
                  <a:pt x="17034" y="22734"/>
                </a:cubicBezTo>
                <a:cubicBezTo>
                  <a:pt x="16976" y="22734"/>
                  <a:pt x="16930" y="22688"/>
                  <a:pt x="16930" y="22631"/>
                </a:cubicBezTo>
                <a:lnTo>
                  <a:pt x="16930" y="22466"/>
                </a:lnTo>
                <a:cubicBezTo>
                  <a:pt x="16930" y="22409"/>
                  <a:pt x="16976" y="22363"/>
                  <a:pt x="17034" y="22363"/>
                </a:cubicBezTo>
                <a:close/>
                <a:moveTo>
                  <a:pt x="17034" y="23353"/>
                </a:moveTo>
                <a:cubicBezTo>
                  <a:pt x="17092" y="23353"/>
                  <a:pt x="17138" y="23399"/>
                  <a:pt x="17138" y="23458"/>
                </a:cubicBezTo>
                <a:lnTo>
                  <a:pt x="17138" y="23622"/>
                </a:lnTo>
                <a:cubicBezTo>
                  <a:pt x="17138" y="23680"/>
                  <a:pt x="17092" y="23726"/>
                  <a:pt x="17034" y="23726"/>
                </a:cubicBezTo>
                <a:cubicBezTo>
                  <a:pt x="16976" y="23726"/>
                  <a:pt x="16930" y="23680"/>
                  <a:pt x="16930" y="23622"/>
                </a:cubicBezTo>
                <a:lnTo>
                  <a:pt x="16930" y="23458"/>
                </a:lnTo>
                <a:cubicBezTo>
                  <a:pt x="16930" y="23399"/>
                  <a:pt x="16976" y="23353"/>
                  <a:pt x="17034" y="23353"/>
                </a:cubicBezTo>
                <a:close/>
                <a:moveTo>
                  <a:pt x="17034" y="24345"/>
                </a:moveTo>
                <a:cubicBezTo>
                  <a:pt x="17092" y="24345"/>
                  <a:pt x="17138" y="24391"/>
                  <a:pt x="17138" y="24448"/>
                </a:cubicBezTo>
                <a:lnTo>
                  <a:pt x="17138" y="24614"/>
                </a:lnTo>
                <a:cubicBezTo>
                  <a:pt x="17138" y="24671"/>
                  <a:pt x="17092" y="24717"/>
                  <a:pt x="17034" y="24717"/>
                </a:cubicBezTo>
                <a:cubicBezTo>
                  <a:pt x="16976" y="24717"/>
                  <a:pt x="16930" y="24671"/>
                  <a:pt x="16930" y="24614"/>
                </a:cubicBezTo>
                <a:lnTo>
                  <a:pt x="16930" y="24448"/>
                </a:lnTo>
                <a:cubicBezTo>
                  <a:pt x="16930" y="24391"/>
                  <a:pt x="16976" y="24345"/>
                  <a:pt x="17034" y="24345"/>
                </a:cubicBezTo>
                <a:close/>
                <a:moveTo>
                  <a:pt x="17034" y="25335"/>
                </a:moveTo>
                <a:cubicBezTo>
                  <a:pt x="17092" y="25335"/>
                  <a:pt x="17138" y="25381"/>
                  <a:pt x="17138" y="25438"/>
                </a:cubicBezTo>
                <a:lnTo>
                  <a:pt x="17138" y="25603"/>
                </a:lnTo>
                <a:cubicBezTo>
                  <a:pt x="17138" y="25661"/>
                  <a:pt x="17092" y="25707"/>
                  <a:pt x="17034" y="25707"/>
                </a:cubicBezTo>
                <a:cubicBezTo>
                  <a:pt x="16976" y="25707"/>
                  <a:pt x="16930" y="25661"/>
                  <a:pt x="16930" y="25603"/>
                </a:cubicBezTo>
                <a:lnTo>
                  <a:pt x="16930" y="25438"/>
                </a:lnTo>
                <a:cubicBezTo>
                  <a:pt x="16930" y="25381"/>
                  <a:pt x="16976" y="25335"/>
                  <a:pt x="17034" y="25335"/>
                </a:cubicBezTo>
                <a:close/>
                <a:moveTo>
                  <a:pt x="1362" y="25520"/>
                </a:moveTo>
                <a:cubicBezTo>
                  <a:pt x="1420" y="25520"/>
                  <a:pt x="1466" y="25566"/>
                  <a:pt x="1466" y="25624"/>
                </a:cubicBezTo>
                <a:cubicBezTo>
                  <a:pt x="1466" y="25681"/>
                  <a:pt x="1420" y="25727"/>
                  <a:pt x="1362" y="25727"/>
                </a:cubicBezTo>
                <a:lnTo>
                  <a:pt x="1197" y="25727"/>
                </a:lnTo>
                <a:cubicBezTo>
                  <a:pt x="1140" y="25727"/>
                  <a:pt x="1094" y="25681"/>
                  <a:pt x="1094" y="25624"/>
                </a:cubicBezTo>
                <a:cubicBezTo>
                  <a:pt x="1094" y="25566"/>
                  <a:pt x="1140" y="25520"/>
                  <a:pt x="1197" y="25520"/>
                </a:cubicBezTo>
                <a:close/>
                <a:moveTo>
                  <a:pt x="2354" y="25520"/>
                </a:moveTo>
                <a:cubicBezTo>
                  <a:pt x="2411" y="25520"/>
                  <a:pt x="2457" y="25566"/>
                  <a:pt x="2457" y="25624"/>
                </a:cubicBezTo>
                <a:cubicBezTo>
                  <a:pt x="2457" y="25681"/>
                  <a:pt x="2411" y="25727"/>
                  <a:pt x="2354" y="25727"/>
                </a:cubicBezTo>
                <a:lnTo>
                  <a:pt x="2189" y="25727"/>
                </a:lnTo>
                <a:cubicBezTo>
                  <a:pt x="2132" y="25727"/>
                  <a:pt x="2086" y="25681"/>
                  <a:pt x="2086" y="25624"/>
                </a:cubicBezTo>
                <a:cubicBezTo>
                  <a:pt x="2086" y="25566"/>
                  <a:pt x="2132" y="25520"/>
                  <a:pt x="2189" y="25520"/>
                </a:cubicBezTo>
                <a:close/>
                <a:moveTo>
                  <a:pt x="3345" y="25520"/>
                </a:moveTo>
                <a:cubicBezTo>
                  <a:pt x="3402" y="25520"/>
                  <a:pt x="3448" y="25566"/>
                  <a:pt x="3448" y="25624"/>
                </a:cubicBezTo>
                <a:cubicBezTo>
                  <a:pt x="3448" y="25681"/>
                  <a:pt x="3402" y="25727"/>
                  <a:pt x="3345" y="25727"/>
                </a:cubicBezTo>
                <a:lnTo>
                  <a:pt x="3180" y="25727"/>
                </a:lnTo>
                <a:cubicBezTo>
                  <a:pt x="3122" y="25727"/>
                  <a:pt x="3076" y="25681"/>
                  <a:pt x="3076" y="25624"/>
                </a:cubicBezTo>
                <a:cubicBezTo>
                  <a:pt x="3076" y="25566"/>
                  <a:pt x="3122" y="25520"/>
                  <a:pt x="3180" y="25520"/>
                </a:cubicBezTo>
                <a:close/>
                <a:moveTo>
                  <a:pt x="4337" y="25520"/>
                </a:moveTo>
                <a:cubicBezTo>
                  <a:pt x="4394" y="25520"/>
                  <a:pt x="4440" y="25566"/>
                  <a:pt x="4440" y="25624"/>
                </a:cubicBezTo>
                <a:cubicBezTo>
                  <a:pt x="4440" y="25681"/>
                  <a:pt x="4393" y="25727"/>
                  <a:pt x="4337" y="25727"/>
                </a:cubicBezTo>
                <a:lnTo>
                  <a:pt x="4171" y="25727"/>
                </a:lnTo>
                <a:cubicBezTo>
                  <a:pt x="4113" y="25727"/>
                  <a:pt x="4067" y="25681"/>
                  <a:pt x="4067" y="25624"/>
                </a:cubicBezTo>
                <a:cubicBezTo>
                  <a:pt x="4067" y="25566"/>
                  <a:pt x="4113" y="25520"/>
                  <a:pt x="4171" y="25520"/>
                </a:cubicBezTo>
                <a:close/>
                <a:moveTo>
                  <a:pt x="5327" y="25520"/>
                </a:moveTo>
                <a:cubicBezTo>
                  <a:pt x="5385" y="25520"/>
                  <a:pt x="5431" y="25566"/>
                  <a:pt x="5431" y="25624"/>
                </a:cubicBezTo>
                <a:cubicBezTo>
                  <a:pt x="5429" y="25681"/>
                  <a:pt x="5383" y="25727"/>
                  <a:pt x="5327" y="25727"/>
                </a:cubicBezTo>
                <a:lnTo>
                  <a:pt x="5162" y="25727"/>
                </a:lnTo>
                <a:cubicBezTo>
                  <a:pt x="5105" y="25727"/>
                  <a:pt x="5059" y="25681"/>
                  <a:pt x="5059" y="25624"/>
                </a:cubicBezTo>
                <a:cubicBezTo>
                  <a:pt x="5059" y="25566"/>
                  <a:pt x="5105" y="25520"/>
                  <a:pt x="5162" y="25520"/>
                </a:cubicBezTo>
                <a:close/>
                <a:moveTo>
                  <a:pt x="6318" y="25520"/>
                </a:moveTo>
                <a:cubicBezTo>
                  <a:pt x="6376" y="25520"/>
                  <a:pt x="6422" y="25566"/>
                  <a:pt x="6422" y="25624"/>
                </a:cubicBezTo>
                <a:cubicBezTo>
                  <a:pt x="6421" y="25681"/>
                  <a:pt x="6375" y="25727"/>
                  <a:pt x="6318" y="25727"/>
                </a:cubicBezTo>
                <a:lnTo>
                  <a:pt x="6154" y="25727"/>
                </a:lnTo>
                <a:cubicBezTo>
                  <a:pt x="6096" y="25727"/>
                  <a:pt x="6050" y="25681"/>
                  <a:pt x="6050" y="25624"/>
                </a:cubicBezTo>
                <a:cubicBezTo>
                  <a:pt x="6050" y="25566"/>
                  <a:pt x="6096" y="25520"/>
                  <a:pt x="6154" y="25520"/>
                </a:cubicBezTo>
                <a:close/>
                <a:moveTo>
                  <a:pt x="7310" y="25520"/>
                </a:moveTo>
                <a:cubicBezTo>
                  <a:pt x="7367" y="25520"/>
                  <a:pt x="7413" y="25566"/>
                  <a:pt x="7413" y="25624"/>
                </a:cubicBezTo>
                <a:cubicBezTo>
                  <a:pt x="7412" y="25681"/>
                  <a:pt x="7366" y="25727"/>
                  <a:pt x="7310" y="25727"/>
                </a:cubicBezTo>
                <a:lnTo>
                  <a:pt x="7145" y="25727"/>
                </a:lnTo>
                <a:cubicBezTo>
                  <a:pt x="7087" y="25727"/>
                  <a:pt x="7041" y="25681"/>
                  <a:pt x="7041" y="25624"/>
                </a:cubicBezTo>
                <a:cubicBezTo>
                  <a:pt x="7041" y="25566"/>
                  <a:pt x="7087" y="25520"/>
                  <a:pt x="7145" y="25520"/>
                </a:cubicBezTo>
                <a:close/>
                <a:moveTo>
                  <a:pt x="8299" y="25520"/>
                </a:moveTo>
                <a:cubicBezTo>
                  <a:pt x="8358" y="25520"/>
                  <a:pt x="8404" y="25566"/>
                  <a:pt x="8404" y="25624"/>
                </a:cubicBezTo>
                <a:cubicBezTo>
                  <a:pt x="8404" y="25681"/>
                  <a:pt x="8358" y="25727"/>
                  <a:pt x="8299" y="25727"/>
                </a:cubicBezTo>
                <a:lnTo>
                  <a:pt x="8135" y="25727"/>
                </a:lnTo>
                <a:cubicBezTo>
                  <a:pt x="8077" y="25727"/>
                  <a:pt x="8031" y="25681"/>
                  <a:pt x="8031" y="25624"/>
                </a:cubicBezTo>
                <a:cubicBezTo>
                  <a:pt x="8031" y="25566"/>
                  <a:pt x="8077" y="25520"/>
                  <a:pt x="8135" y="25520"/>
                </a:cubicBezTo>
                <a:close/>
                <a:moveTo>
                  <a:pt x="9291" y="25520"/>
                </a:moveTo>
                <a:cubicBezTo>
                  <a:pt x="9348" y="25520"/>
                  <a:pt x="9394" y="25566"/>
                  <a:pt x="9394" y="25624"/>
                </a:cubicBezTo>
                <a:cubicBezTo>
                  <a:pt x="9394" y="25681"/>
                  <a:pt x="9348" y="25727"/>
                  <a:pt x="9291" y="25727"/>
                </a:cubicBezTo>
                <a:lnTo>
                  <a:pt x="9126" y="25727"/>
                </a:lnTo>
                <a:cubicBezTo>
                  <a:pt x="9069" y="25727"/>
                  <a:pt x="9023" y="25681"/>
                  <a:pt x="9023" y="25624"/>
                </a:cubicBezTo>
                <a:cubicBezTo>
                  <a:pt x="9023" y="25566"/>
                  <a:pt x="9069" y="25520"/>
                  <a:pt x="9126" y="25520"/>
                </a:cubicBezTo>
                <a:close/>
                <a:moveTo>
                  <a:pt x="10282" y="25520"/>
                </a:moveTo>
                <a:cubicBezTo>
                  <a:pt x="10340" y="25520"/>
                  <a:pt x="10386" y="25566"/>
                  <a:pt x="10386" y="25624"/>
                </a:cubicBezTo>
                <a:cubicBezTo>
                  <a:pt x="10386" y="25681"/>
                  <a:pt x="10340" y="25727"/>
                  <a:pt x="10282" y="25727"/>
                </a:cubicBezTo>
                <a:lnTo>
                  <a:pt x="10118" y="25727"/>
                </a:lnTo>
                <a:cubicBezTo>
                  <a:pt x="10059" y="25727"/>
                  <a:pt x="10013" y="25681"/>
                  <a:pt x="10013" y="25624"/>
                </a:cubicBezTo>
                <a:cubicBezTo>
                  <a:pt x="10013" y="25566"/>
                  <a:pt x="10059" y="25520"/>
                  <a:pt x="10118" y="25520"/>
                </a:cubicBezTo>
                <a:close/>
                <a:moveTo>
                  <a:pt x="11274" y="25520"/>
                </a:moveTo>
                <a:cubicBezTo>
                  <a:pt x="11331" y="25520"/>
                  <a:pt x="11377" y="25566"/>
                  <a:pt x="11377" y="25624"/>
                </a:cubicBezTo>
                <a:cubicBezTo>
                  <a:pt x="11377" y="25681"/>
                  <a:pt x="11331" y="25727"/>
                  <a:pt x="11274" y="25727"/>
                </a:cubicBezTo>
                <a:lnTo>
                  <a:pt x="11108" y="25727"/>
                </a:lnTo>
                <a:cubicBezTo>
                  <a:pt x="11051" y="25727"/>
                  <a:pt x="11005" y="25681"/>
                  <a:pt x="11005" y="25624"/>
                </a:cubicBezTo>
                <a:cubicBezTo>
                  <a:pt x="11005" y="25566"/>
                  <a:pt x="11051" y="25520"/>
                  <a:pt x="11108" y="25520"/>
                </a:cubicBezTo>
                <a:close/>
                <a:moveTo>
                  <a:pt x="12264" y="25520"/>
                </a:moveTo>
                <a:cubicBezTo>
                  <a:pt x="12322" y="25520"/>
                  <a:pt x="12369" y="25566"/>
                  <a:pt x="12369" y="25624"/>
                </a:cubicBezTo>
                <a:cubicBezTo>
                  <a:pt x="12369" y="25681"/>
                  <a:pt x="12322" y="25727"/>
                  <a:pt x="12264" y="25727"/>
                </a:cubicBezTo>
                <a:lnTo>
                  <a:pt x="12099" y="25727"/>
                </a:lnTo>
                <a:cubicBezTo>
                  <a:pt x="12042" y="25727"/>
                  <a:pt x="11996" y="25681"/>
                  <a:pt x="11996" y="25624"/>
                </a:cubicBezTo>
                <a:cubicBezTo>
                  <a:pt x="11996" y="25566"/>
                  <a:pt x="12042" y="25520"/>
                  <a:pt x="12099" y="25520"/>
                </a:cubicBezTo>
                <a:close/>
                <a:moveTo>
                  <a:pt x="13256" y="25520"/>
                </a:moveTo>
                <a:cubicBezTo>
                  <a:pt x="13313" y="25520"/>
                  <a:pt x="13359" y="25566"/>
                  <a:pt x="13359" y="25624"/>
                </a:cubicBezTo>
                <a:cubicBezTo>
                  <a:pt x="13359" y="25681"/>
                  <a:pt x="13312" y="25727"/>
                  <a:pt x="13256" y="25727"/>
                </a:cubicBezTo>
                <a:lnTo>
                  <a:pt x="13091" y="25727"/>
                </a:lnTo>
                <a:cubicBezTo>
                  <a:pt x="13034" y="25727"/>
                  <a:pt x="12988" y="25681"/>
                  <a:pt x="12988" y="25624"/>
                </a:cubicBezTo>
                <a:cubicBezTo>
                  <a:pt x="12988" y="25566"/>
                  <a:pt x="13034" y="25520"/>
                  <a:pt x="13091" y="25520"/>
                </a:cubicBezTo>
                <a:close/>
                <a:moveTo>
                  <a:pt x="14247" y="25520"/>
                </a:moveTo>
                <a:cubicBezTo>
                  <a:pt x="14304" y="25520"/>
                  <a:pt x="14350" y="25566"/>
                  <a:pt x="14350" y="25624"/>
                </a:cubicBezTo>
                <a:cubicBezTo>
                  <a:pt x="14350" y="25681"/>
                  <a:pt x="14303" y="25727"/>
                  <a:pt x="14247" y="25727"/>
                </a:cubicBezTo>
                <a:lnTo>
                  <a:pt x="14082" y="25727"/>
                </a:lnTo>
                <a:cubicBezTo>
                  <a:pt x="14024" y="25727"/>
                  <a:pt x="13978" y="25681"/>
                  <a:pt x="13978" y="25624"/>
                </a:cubicBezTo>
                <a:cubicBezTo>
                  <a:pt x="13978" y="25566"/>
                  <a:pt x="14024" y="25520"/>
                  <a:pt x="14082" y="25520"/>
                </a:cubicBezTo>
                <a:close/>
                <a:moveTo>
                  <a:pt x="15239" y="25520"/>
                </a:moveTo>
                <a:cubicBezTo>
                  <a:pt x="15296" y="25520"/>
                  <a:pt x="15342" y="25566"/>
                  <a:pt x="15342" y="25624"/>
                </a:cubicBezTo>
                <a:cubicBezTo>
                  <a:pt x="15341" y="25681"/>
                  <a:pt x="15295" y="25727"/>
                  <a:pt x="15239" y="25727"/>
                </a:cubicBezTo>
                <a:lnTo>
                  <a:pt x="15073" y="25727"/>
                </a:lnTo>
                <a:cubicBezTo>
                  <a:pt x="15016" y="25727"/>
                  <a:pt x="14969" y="25681"/>
                  <a:pt x="14969" y="25624"/>
                </a:cubicBezTo>
                <a:cubicBezTo>
                  <a:pt x="14969" y="25566"/>
                  <a:pt x="15016" y="25520"/>
                  <a:pt x="15073" y="25520"/>
                </a:cubicBezTo>
                <a:close/>
                <a:moveTo>
                  <a:pt x="16228" y="25521"/>
                </a:moveTo>
                <a:cubicBezTo>
                  <a:pt x="16285" y="25521"/>
                  <a:pt x="16331" y="25567"/>
                  <a:pt x="16331" y="25625"/>
                </a:cubicBezTo>
                <a:cubicBezTo>
                  <a:pt x="16331" y="25683"/>
                  <a:pt x="16285" y="25729"/>
                  <a:pt x="16228" y="25729"/>
                </a:cubicBezTo>
                <a:lnTo>
                  <a:pt x="16063" y="25729"/>
                </a:lnTo>
                <a:cubicBezTo>
                  <a:pt x="16006" y="25729"/>
                  <a:pt x="15960" y="25683"/>
                  <a:pt x="15960" y="25625"/>
                </a:cubicBezTo>
                <a:cubicBezTo>
                  <a:pt x="15960" y="25567"/>
                  <a:pt x="16006" y="25521"/>
                  <a:pt x="16063" y="25521"/>
                </a:cubicBezTo>
                <a:close/>
                <a:moveTo>
                  <a:pt x="804" y="25955"/>
                </a:moveTo>
                <a:cubicBezTo>
                  <a:pt x="863" y="25955"/>
                  <a:pt x="909" y="26001"/>
                  <a:pt x="909" y="26059"/>
                </a:cubicBezTo>
                <a:lnTo>
                  <a:pt x="909" y="26223"/>
                </a:lnTo>
                <a:cubicBezTo>
                  <a:pt x="909" y="26282"/>
                  <a:pt x="863" y="26328"/>
                  <a:pt x="804" y="26328"/>
                </a:cubicBezTo>
                <a:cubicBezTo>
                  <a:pt x="747" y="26328"/>
                  <a:pt x="701" y="26282"/>
                  <a:pt x="701" y="26223"/>
                </a:cubicBezTo>
                <a:lnTo>
                  <a:pt x="701" y="26059"/>
                </a:lnTo>
                <a:cubicBezTo>
                  <a:pt x="701" y="26001"/>
                  <a:pt x="747" y="25955"/>
                  <a:pt x="804" y="25955"/>
                </a:cubicBezTo>
                <a:close/>
                <a:moveTo>
                  <a:pt x="804" y="26947"/>
                </a:moveTo>
                <a:cubicBezTo>
                  <a:pt x="863" y="26947"/>
                  <a:pt x="909" y="26993"/>
                  <a:pt x="909" y="27050"/>
                </a:cubicBezTo>
                <a:lnTo>
                  <a:pt x="909" y="27215"/>
                </a:lnTo>
                <a:cubicBezTo>
                  <a:pt x="909" y="27272"/>
                  <a:pt x="863" y="27318"/>
                  <a:pt x="804" y="27318"/>
                </a:cubicBezTo>
                <a:cubicBezTo>
                  <a:pt x="747" y="27318"/>
                  <a:pt x="701" y="27272"/>
                  <a:pt x="701" y="27215"/>
                </a:cubicBezTo>
                <a:lnTo>
                  <a:pt x="701" y="27050"/>
                </a:lnTo>
                <a:cubicBezTo>
                  <a:pt x="701" y="26993"/>
                  <a:pt x="747" y="26947"/>
                  <a:pt x="804" y="26947"/>
                </a:cubicBezTo>
                <a:close/>
                <a:moveTo>
                  <a:pt x="804" y="27937"/>
                </a:moveTo>
                <a:cubicBezTo>
                  <a:pt x="863" y="27937"/>
                  <a:pt x="909" y="27983"/>
                  <a:pt x="909" y="28041"/>
                </a:cubicBezTo>
                <a:lnTo>
                  <a:pt x="909" y="28206"/>
                </a:lnTo>
                <a:cubicBezTo>
                  <a:pt x="909" y="28264"/>
                  <a:pt x="863" y="28310"/>
                  <a:pt x="804" y="28310"/>
                </a:cubicBezTo>
                <a:cubicBezTo>
                  <a:pt x="747" y="28310"/>
                  <a:pt x="701" y="28264"/>
                  <a:pt x="701" y="28206"/>
                </a:cubicBezTo>
                <a:lnTo>
                  <a:pt x="701" y="28041"/>
                </a:lnTo>
                <a:cubicBezTo>
                  <a:pt x="701" y="27983"/>
                  <a:pt x="747" y="27937"/>
                  <a:pt x="804" y="27937"/>
                </a:cubicBezTo>
                <a:close/>
                <a:moveTo>
                  <a:pt x="804" y="28928"/>
                </a:moveTo>
                <a:cubicBezTo>
                  <a:pt x="863" y="28928"/>
                  <a:pt x="909" y="28974"/>
                  <a:pt x="909" y="29031"/>
                </a:cubicBezTo>
                <a:lnTo>
                  <a:pt x="909" y="29196"/>
                </a:lnTo>
                <a:cubicBezTo>
                  <a:pt x="909" y="29254"/>
                  <a:pt x="863" y="29300"/>
                  <a:pt x="804" y="29300"/>
                </a:cubicBezTo>
                <a:cubicBezTo>
                  <a:pt x="747" y="29300"/>
                  <a:pt x="701" y="29254"/>
                  <a:pt x="701" y="29196"/>
                </a:cubicBezTo>
                <a:lnTo>
                  <a:pt x="701" y="29031"/>
                </a:lnTo>
                <a:cubicBezTo>
                  <a:pt x="701" y="28974"/>
                  <a:pt x="747" y="28928"/>
                  <a:pt x="804" y="28928"/>
                </a:cubicBezTo>
                <a:close/>
                <a:moveTo>
                  <a:pt x="804" y="29919"/>
                </a:moveTo>
                <a:cubicBezTo>
                  <a:pt x="863" y="29919"/>
                  <a:pt x="909" y="29965"/>
                  <a:pt x="909" y="30022"/>
                </a:cubicBezTo>
                <a:lnTo>
                  <a:pt x="909" y="30187"/>
                </a:lnTo>
                <a:cubicBezTo>
                  <a:pt x="909" y="30244"/>
                  <a:pt x="863" y="30290"/>
                  <a:pt x="804" y="30290"/>
                </a:cubicBezTo>
                <a:cubicBezTo>
                  <a:pt x="747" y="30290"/>
                  <a:pt x="701" y="30244"/>
                  <a:pt x="701" y="30187"/>
                </a:cubicBezTo>
                <a:lnTo>
                  <a:pt x="701" y="30022"/>
                </a:lnTo>
                <a:cubicBezTo>
                  <a:pt x="701" y="29965"/>
                  <a:pt x="747" y="29919"/>
                  <a:pt x="804" y="29919"/>
                </a:cubicBezTo>
                <a:close/>
                <a:moveTo>
                  <a:pt x="804" y="30909"/>
                </a:moveTo>
                <a:cubicBezTo>
                  <a:pt x="863" y="30909"/>
                  <a:pt x="909" y="30956"/>
                  <a:pt x="909" y="31014"/>
                </a:cubicBezTo>
                <a:lnTo>
                  <a:pt x="909" y="31179"/>
                </a:lnTo>
                <a:cubicBezTo>
                  <a:pt x="909" y="31236"/>
                  <a:pt x="863" y="31282"/>
                  <a:pt x="804" y="31282"/>
                </a:cubicBezTo>
                <a:cubicBezTo>
                  <a:pt x="747" y="31282"/>
                  <a:pt x="701" y="31236"/>
                  <a:pt x="701" y="31179"/>
                </a:cubicBezTo>
                <a:lnTo>
                  <a:pt x="701" y="31014"/>
                </a:lnTo>
                <a:cubicBezTo>
                  <a:pt x="701" y="30956"/>
                  <a:pt x="747" y="30909"/>
                  <a:pt x="804" y="30909"/>
                </a:cubicBezTo>
                <a:close/>
                <a:moveTo>
                  <a:pt x="804" y="31901"/>
                </a:moveTo>
                <a:cubicBezTo>
                  <a:pt x="863" y="31901"/>
                  <a:pt x="909" y="31947"/>
                  <a:pt x="909" y="32004"/>
                </a:cubicBezTo>
                <a:lnTo>
                  <a:pt x="909" y="32170"/>
                </a:lnTo>
                <a:cubicBezTo>
                  <a:pt x="909" y="32227"/>
                  <a:pt x="863" y="32273"/>
                  <a:pt x="804" y="32273"/>
                </a:cubicBezTo>
                <a:cubicBezTo>
                  <a:pt x="747" y="32273"/>
                  <a:pt x="701" y="32227"/>
                  <a:pt x="701" y="32170"/>
                </a:cubicBezTo>
                <a:lnTo>
                  <a:pt x="701" y="32004"/>
                </a:lnTo>
                <a:cubicBezTo>
                  <a:pt x="701" y="31947"/>
                  <a:pt x="747" y="31901"/>
                  <a:pt x="804" y="31901"/>
                </a:cubicBezTo>
                <a:close/>
                <a:moveTo>
                  <a:pt x="1362" y="1"/>
                </a:moveTo>
                <a:lnTo>
                  <a:pt x="1362" y="6525"/>
                </a:lnTo>
                <a:cubicBezTo>
                  <a:pt x="1362" y="6981"/>
                  <a:pt x="1733" y="7353"/>
                  <a:pt x="2189" y="7353"/>
                </a:cubicBezTo>
                <a:lnTo>
                  <a:pt x="13379" y="7353"/>
                </a:lnTo>
                <a:lnTo>
                  <a:pt x="13379" y="11069"/>
                </a:lnTo>
                <a:lnTo>
                  <a:pt x="4337" y="11069"/>
                </a:lnTo>
                <a:cubicBezTo>
                  <a:pt x="3879" y="11069"/>
                  <a:pt x="3510" y="11438"/>
                  <a:pt x="3510" y="11896"/>
                </a:cubicBezTo>
                <a:lnTo>
                  <a:pt x="3510" y="19618"/>
                </a:lnTo>
                <a:cubicBezTo>
                  <a:pt x="3510" y="20074"/>
                  <a:pt x="3879" y="20444"/>
                  <a:pt x="4337" y="20444"/>
                </a:cubicBezTo>
                <a:lnTo>
                  <a:pt x="16229" y="20444"/>
                </a:lnTo>
                <a:lnTo>
                  <a:pt x="16229" y="24780"/>
                </a:lnTo>
                <a:lnTo>
                  <a:pt x="827" y="24780"/>
                </a:lnTo>
                <a:cubicBezTo>
                  <a:pt x="370" y="24780"/>
                  <a:pt x="0" y="25149"/>
                  <a:pt x="0" y="25606"/>
                </a:cubicBezTo>
                <a:lnTo>
                  <a:pt x="0" y="33040"/>
                </a:lnTo>
                <a:lnTo>
                  <a:pt x="702" y="33040"/>
                </a:lnTo>
                <a:lnTo>
                  <a:pt x="702" y="32999"/>
                </a:lnTo>
                <a:cubicBezTo>
                  <a:pt x="702" y="32941"/>
                  <a:pt x="748" y="32894"/>
                  <a:pt x="807" y="32894"/>
                </a:cubicBezTo>
                <a:cubicBezTo>
                  <a:pt x="864" y="32894"/>
                  <a:pt x="910" y="32941"/>
                  <a:pt x="910" y="32999"/>
                </a:cubicBezTo>
                <a:lnTo>
                  <a:pt x="910" y="33040"/>
                </a:lnTo>
                <a:lnTo>
                  <a:pt x="1653" y="33040"/>
                </a:lnTo>
                <a:lnTo>
                  <a:pt x="1653" y="26432"/>
                </a:lnTo>
                <a:lnTo>
                  <a:pt x="17055" y="26432"/>
                </a:lnTo>
                <a:cubicBezTo>
                  <a:pt x="17511" y="26432"/>
                  <a:pt x="17880" y="26063"/>
                  <a:pt x="17880" y="25606"/>
                </a:cubicBezTo>
                <a:lnTo>
                  <a:pt x="17880" y="19618"/>
                </a:lnTo>
                <a:cubicBezTo>
                  <a:pt x="17880" y="19161"/>
                  <a:pt x="17511" y="18792"/>
                  <a:pt x="17055" y="18792"/>
                </a:cubicBezTo>
                <a:lnTo>
                  <a:pt x="5161" y="18792"/>
                </a:lnTo>
                <a:lnTo>
                  <a:pt x="5161" y="12721"/>
                </a:lnTo>
                <a:lnTo>
                  <a:pt x="14205" y="12721"/>
                </a:lnTo>
                <a:cubicBezTo>
                  <a:pt x="14662" y="12721"/>
                  <a:pt x="15031" y="12352"/>
                  <a:pt x="15031" y="11895"/>
                </a:cubicBezTo>
                <a:lnTo>
                  <a:pt x="15031" y="6527"/>
                </a:lnTo>
                <a:cubicBezTo>
                  <a:pt x="15031" y="6071"/>
                  <a:pt x="14662" y="5701"/>
                  <a:pt x="14205" y="5701"/>
                </a:cubicBezTo>
                <a:lnTo>
                  <a:pt x="3014" y="5701"/>
                </a:lnTo>
                <a:lnTo>
                  <a:pt x="30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6"/>
          <p:cNvSpPr txBox="1"/>
          <p:nvPr/>
        </p:nvSpPr>
        <p:spPr>
          <a:xfrm>
            <a:off x="368899" y="267238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16"/>
          <p:cNvSpPr txBox="1"/>
          <p:nvPr/>
        </p:nvSpPr>
        <p:spPr>
          <a:xfrm>
            <a:off x="368899" y="415841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16"/>
          <p:cNvSpPr txBox="1"/>
          <p:nvPr/>
        </p:nvSpPr>
        <p:spPr>
          <a:xfrm>
            <a:off x="368899" y="1281602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16"/>
          <p:cNvSpPr txBox="1"/>
          <p:nvPr/>
        </p:nvSpPr>
        <p:spPr>
          <a:xfrm>
            <a:off x="368899" y="97009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4" name="Google Shape;974;p16"/>
          <p:cNvSpPr txBox="1"/>
          <p:nvPr/>
        </p:nvSpPr>
        <p:spPr>
          <a:xfrm>
            <a:off x="368899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5" name="Google Shape;975;p16"/>
          <p:cNvSpPr txBox="1"/>
          <p:nvPr/>
        </p:nvSpPr>
        <p:spPr>
          <a:xfrm>
            <a:off x="368899" y="234333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6" name="Google Shape;976;p16"/>
          <p:cNvSpPr txBox="1"/>
          <p:nvPr/>
        </p:nvSpPr>
        <p:spPr>
          <a:xfrm>
            <a:off x="6850111" y="1276873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16"/>
          <p:cNvSpPr txBox="1"/>
          <p:nvPr/>
        </p:nvSpPr>
        <p:spPr>
          <a:xfrm>
            <a:off x="7467811" y="95561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8" name="Google Shape;978;p16"/>
          <p:cNvSpPr txBox="1"/>
          <p:nvPr/>
        </p:nvSpPr>
        <p:spPr>
          <a:xfrm>
            <a:off x="7467811" y="233609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9" name="Google Shape;979;p16"/>
          <p:cNvSpPr txBox="1"/>
          <p:nvPr/>
        </p:nvSpPr>
        <p:spPr>
          <a:xfrm>
            <a:off x="7467811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80" name="Google Shape;980;p16"/>
          <p:cNvSpPr txBox="1"/>
          <p:nvPr/>
        </p:nvSpPr>
        <p:spPr>
          <a:xfrm>
            <a:off x="6789211" y="4106216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16"/>
          <p:cNvSpPr txBox="1"/>
          <p:nvPr/>
        </p:nvSpPr>
        <p:spPr>
          <a:xfrm>
            <a:off x="6789211" y="2672375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8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p34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90" name="Google Shape;4390;p34"/>
          <p:cNvSpPr/>
          <p:nvPr/>
        </p:nvSpPr>
        <p:spPr>
          <a:xfrm>
            <a:off x="3071667" y="1301199"/>
            <a:ext cx="1590312" cy="3248189"/>
          </a:xfrm>
          <a:custGeom>
            <a:rect b="b" l="l" r="r" t="t"/>
            <a:pathLst>
              <a:path extrusionOk="0" h="5533" w="2709">
                <a:moveTo>
                  <a:pt x="2708" y="1"/>
                </a:moveTo>
                <a:cubicBezTo>
                  <a:pt x="1208" y="32"/>
                  <a:pt x="1" y="1257"/>
                  <a:pt x="1" y="2765"/>
                </a:cubicBezTo>
                <a:cubicBezTo>
                  <a:pt x="1" y="4274"/>
                  <a:pt x="1207" y="5500"/>
                  <a:pt x="2708" y="5532"/>
                </a:cubicBezTo>
                <a:lnTo>
                  <a:pt x="27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1" name="Google Shape;4391;p34"/>
          <p:cNvSpPr/>
          <p:nvPr/>
        </p:nvSpPr>
        <p:spPr>
          <a:xfrm>
            <a:off x="4661375" y="1301199"/>
            <a:ext cx="1589725" cy="3248189"/>
          </a:xfrm>
          <a:custGeom>
            <a:rect b="b" l="l" r="r" t="t"/>
            <a:pathLst>
              <a:path extrusionOk="0" h="5533" w="2708">
                <a:moveTo>
                  <a:pt x="0" y="1"/>
                </a:moveTo>
                <a:lnTo>
                  <a:pt x="0" y="5532"/>
                </a:lnTo>
                <a:cubicBezTo>
                  <a:pt x="1500" y="5500"/>
                  <a:pt x="2708" y="4274"/>
                  <a:pt x="2708" y="2765"/>
                </a:cubicBezTo>
                <a:cubicBezTo>
                  <a:pt x="2708" y="1257"/>
                  <a:pt x="1500" y="32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2" name="Google Shape;4392;p34"/>
          <p:cNvSpPr/>
          <p:nvPr/>
        </p:nvSpPr>
        <p:spPr>
          <a:xfrm>
            <a:off x="3003571" y="2812285"/>
            <a:ext cx="3247547" cy="1705402"/>
          </a:xfrm>
          <a:custGeom>
            <a:rect b="b" l="l" r="r" t="t"/>
            <a:pathLst>
              <a:path extrusionOk="0" h="2905" w="5532">
                <a:moveTo>
                  <a:pt x="112" y="0"/>
                </a:moveTo>
                <a:lnTo>
                  <a:pt x="112" y="0"/>
                </a:lnTo>
                <a:cubicBezTo>
                  <a:pt x="0" y="1517"/>
                  <a:pt x="1117" y="2788"/>
                  <a:pt x="2621" y="2897"/>
                </a:cubicBezTo>
                <a:cubicBezTo>
                  <a:pt x="2696" y="2902"/>
                  <a:pt x="2770" y="2905"/>
                  <a:pt x="2843" y="2905"/>
                </a:cubicBezTo>
                <a:cubicBezTo>
                  <a:pt x="4248" y="2905"/>
                  <a:pt x="5398" y="1934"/>
                  <a:pt x="5532" y="514"/>
                </a:cubicBezTo>
                <a:lnTo>
                  <a:pt x="11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3" name="Google Shape;4393;p34"/>
          <p:cNvSpPr/>
          <p:nvPr/>
        </p:nvSpPr>
        <p:spPr>
          <a:xfrm>
            <a:off x="3539539" y="1823680"/>
            <a:ext cx="2886513" cy="2723360"/>
          </a:xfrm>
          <a:custGeom>
            <a:rect b="b" l="l" r="r" t="t"/>
            <a:pathLst>
              <a:path extrusionOk="0" h="4639" w="4917">
                <a:moveTo>
                  <a:pt x="3887" y="1"/>
                </a:moveTo>
                <a:lnTo>
                  <a:pt x="0" y="3819"/>
                </a:lnTo>
                <a:cubicBezTo>
                  <a:pt x="538" y="4366"/>
                  <a:pt x="1233" y="4638"/>
                  <a:pt x="1928" y="4638"/>
                </a:cubicBezTo>
                <a:cubicBezTo>
                  <a:pt x="2614" y="4638"/>
                  <a:pt x="3299" y="4374"/>
                  <a:pt x="3834" y="3848"/>
                </a:cubicBezTo>
                <a:cubicBezTo>
                  <a:pt x="4908" y="2789"/>
                  <a:pt x="4916" y="1093"/>
                  <a:pt x="38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4" name="Google Shape;4394;p34"/>
          <p:cNvSpPr/>
          <p:nvPr/>
        </p:nvSpPr>
        <p:spPr>
          <a:xfrm>
            <a:off x="3862999" y="2127189"/>
            <a:ext cx="1649016" cy="1595622"/>
          </a:xfrm>
          <a:custGeom>
            <a:rect b="b" l="l" r="r" t="t"/>
            <a:pathLst>
              <a:path extrusionOk="0" h="2718" w="2809">
                <a:moveTo>
                  <a:pt x="1365" y="1"/>
                </a:moveTo>
                <a:cubicBezTo>
                  <a:pt x="659" y="16"/>
                  <a:pt x="87" y="569"/>
                  <a:pt x="40" y="1265"/>
                </a:cubicBezTo>
                <a:lnTo>
                  <a:pt x="32" y="1264"/>
                </a:lnTo>
                <a:lnTo>
                  <a:pt x="32" y="1264"/>
                </a:lnTo>
                <a:cubicBezTo>
                  <a:pt x="1" y="1701"/>
                  <a:pt x="176" y="2097"/>
                  <a:pt x="476" y="2359"/>
                </a:cubicBezTo>
                <a:cubicBezTo>
                  <a:pt x="491" y="2371"/>
                  <a:pt x="505" y="2386"/>
                  <a:pt x="520" y="2399"/>
                </a:cubicBezTo>
                <a:cubicBezTo>
                  <a:pt x="691" y="2544"/>
                  <a:pt x="888" y="2639"/>
                  <a:pt x="1092" y="2683"/>
                </a:cubicBezTo>
                <a:cubicBezTo>
                  <a:pt x="1094" y="2683"/>
                  <a:pt x="1096" y="2686"/>
                  <a:pt x="1097" y="2686"/>
                </a:cubicBezTo>
                <a:cubicBezTo>
                  <a:pt x="1126" y="2692"/>
                  <a:pt x="1153" y="2696"/>
                  <a:pt x="1181" y="2699"/>
                </a:cubicBezTo>
                <a:cubicBezTo>
                  <a:pt x="1241" y="2709"/>
                  <a:pt x="1302" y="2716"/>
                  <a:pt x="1365" y="2717"/>
                </a:cubicBezTo>
                <a:cubicBezTo>
                  <a:pt x="1391" y="2717"/>
                  <a:pt x="1417" y="2713"/>
                  <a:pt x="1442" y="2712"/>
                </a:cubicBezTo>
                <a:cubicBezTo>
                  <a:pt x="1722" y="2698"/>
                  <a:pt x="1997" y="2593"/>
                  <a:pt x="2227" y="2400"/>
                </a:cubicBezTo>
                <a:cubicBezTo>
                  <a:pt x="2390" y="2271"/>
                  <a:pt x="2519" y="2102"/>
                  <a:pt x="2600" y="1903"/>
                </a:cubicBezTo>
                <a:cubicBezTo>
                  <a:pt x="2808" y="1420"/>
                  <a:pt x="2718" y="845"/>
                  <a:pt x="2336" y="438"/>
                </a:cubicBezTo>
                <a:lnTo>
                  <a:pt x="2334" y="440"/>
                </a:lnTo>
                <a:cubicBezTo>
                  <a:pt x="2093" y="177"/>
                  <a:pt x="1749" y="8"/>
                  <a:pt x="1365" y="1"/>
                </a:cubicBezTo>
                <a:close/>
              </a:path>
            </a:pathLst>
          </a:custGeom>
          <a:solidFill>
            <a:srgbClr val="FFFF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5" name="Google Shape;4395;p34"/>
          <p:cNvSpPr/>
          <p:nvPr/>
        </p:nvSpPr>
        <p:spPr>
          <a:xfrm>
            <a:off x="3366949" y="1634060"/>
            <a:ext cx="2673414" cy="2582466"/>
          </a:xfrm>
          <a:custGeom>
            <a:rect b="b" l="l" r="r" t="t"/>
            <a:pathLst>
              <a:path extrusionOk="0" h="4399" w="4554">
                <a:moveTo>
                  <a:pt x="2205" y="162"/>
                </a:moveTo>
                <a:cubicBezTo>
                  <a:pt x="2762" y="176"/>
                  <a:pt x="3279" y="408"/>
                  <a:pt x="3659" y="821"/>
                </a:cubicBezTo>
                <a:lnTo>
                  <a:pt x="3710" y="872"/>
                </a:lnTo>
                <a:cubicBezTo>
                  <a:pt x="4232" y="1465"/>
                  <a:pt x="4370" y="2299"/>
                  <a:pt x="4061" y="3016"/>
                </a:cubicBezTo>
                <a:lnTo>
                  <a:pt x="4061" y="3017"/>
                </a:lnTo>
                <a:cubicBezTo>
                  <a:pt x="3942" y="3308"/>
                  <a:pt x="3747" y="3566"/>
                  <a:pt x="3501" y="3764"/>
                </a:cubicBezTo>
                <a:cubicBezTo>
                  <a:pt x="3164" y="4047"/>
                  <a:pt x="2758" y="4208"/>
                  <a:pt x="2322" y="4232"/>
                </a:cubicBezTo>
                <a:lnTo>
                  <a:pt x="2286" y="4234"/>
                </a:lnTo>
                <a:cubicBezTo>
                  <a:pt x="2259" y="4237"/>
                  <a:pt x="2232" y="4239"/>
                  <a:pt x="2209" y="4239"/>
                </a:cubicBezTo>
                <a:cubicBezTo>
                  <a:pt x="2126" y="4238"/>
                  <a:pt x="2038" y="4228"/>
                  <a:pt x="1931" y="4212"/>
                </a:cubicBezTo>
                <a:cubicBezTo>
                  <a:pt x="1889" y="4206"/>
                  <a:pt x="1848" y="4199"/>
                  <a:pt x="1807" y="4190"/>
                </a:cubicBezTo>
                <a:lnTo>
                  <a:pt x="1800" y="4188"/>
                </a:lnTo>
                <a:cubicBezTo>
                  <a:pt x="1486" y="4118"/>
                  <a:pt x="1189" y="3972"/>
                  <a:pt x="942" y="3760"/>
                </a:cubicBezTo>
                <a:cubicBezTo>
                  <a:pt x="927" y="3749"/>
                  <a:pt x="913" y="3736"/>
                  <a:pt x="901" y="3723"/>
                </a:cubicBezTo>
                <a:lnTo>
                  <a:pt x="875" y="3699"/>
                </a:lnTo>
                <a:cubicBezTo>
                  <a:pt x="426" y="3307"/>
                  <a:pt x="185" y="2741"/>
                  <a:pt x="205" y="2140"/>
                </a:cubicBezTo>
                <a:lnTo>
                  <a:pt x="205" y="2140"/>
                </a:lnTo>
                <a:lnTo>
                  <a:pt x="215" y="2142"/>
                </a:lnTo>
                <a:lnTo>
                  <a:pt x="220" y="2060"/>
                </a:lnTo>
                <a:cubicBezTo>
                  <a:pt x="292" y="1000"/>
                  <a:pt x="1147" y="185"/>
                  <a:pt x="2205" y="162"/>
                </a:cubicBezTo>
                <a:close/>
                <a:moveTo>
                  <a:pt x="2207" y="1"/>
                </a:moveTo>
                <a:cubicBezTo>
                  <a:pt x="1090" y="23"/>
                  <a:pt x="185" y="862"/>
                  <a:pt x="69" y="1965"/>
                </a:cubicBezTo>
                <a:lnTo>
                  <a:pt x="57" y="1963"/>
                </a:lnTo>
                <a:lnTo>
                  <a:pt x="49" y="2045"/>
                </a:lnTo>
                <a:cubicBezTo>
                  <a:pt x="0" y="2728"/>
                  <a:pt x="262" y="3374"/>
                  <a:pt x="769" y="3818"/>
                </a:cubicBezTo>
                <a:lnTo>
                  <a:pt x="790" y="3839"/>
                </a:lnTo>
                <a:cubicBezTo>
                  <a:pt x="806" y="3854"/>
                  <a:pt x="821" y="3868"/>
                  <a:pt x="838" y="3882"/>
                </a:cubicBezTo>
                <a:cubicBezTo>
                  <a:pt x="1105" y="4110"/>
                  <a:pt x="1427" y="4269"/>
                  <a:pt x="1765" y="4344"/>
                </a:cubicBezTo>
                <a:lnTo>
                  <a:pt x="1775" y="4346"/>
                </a:lnTo>
                <a:cubicBezTo>
                  <a:pt x="1818" y="4355"/>
                  <a:pt x="1863" y="4362"/>
                  <a:pt x="1908" y="4370"/>
                </a:cubicBezTo>
                <a:cubicBezTo>
                  <a:pt x="2020" y="4387"/>
                  <a:pt x="2114" y="4397"/>
                  <a:pt x="2209" y="4398"/>
                </a:cubicBezTo>
                <a:cubicBezTo>
                  <a:pt x="2240" y="4397"/>
                  <a:pt x="2269" y="4394"/>
                  <a:pt x="2299" y="4391"/>
                </a:cubicBezTo>
                <a:lnTo>
                  <a:pt x="2332" y="4388"/>
                </a:lnTo>
                <a:cubicBezTo>
                  <a:pt x="2801" y="4365"/>
                  <a:pt x="3241" y="4190"/>
                  <a:pt x="3603" y="3886"/>
                </a:cubicBezTo>
                <a:cubicBezTo>
                  <a:pt x="3869" y="3672"/>
                  <a:pt x="4079" y="3392"/>
                  <a:pt x="4209" y="3076"/>
                </a:cubicBezTo>
                <a:cubicBezTo>
                  <a:pt x="4554" y="2278"/>
                  <a:pt x="4386" y="1348"/>
                  <a:pt x="3781" y="708"/>
                </a:cubicBezTo>
                <a:lnTo>
                  <a:pt x="3722" y="650"/>
                </a:lnTo>
                <a:cubicBezTo>
                  <a:pt x="3318" y="242"/>
                  <a:pt x="2784" y="12"/>
                  <a:pt x="2207" y="1"/>
                </a:cubicBezTo>
                <a:close/>
              </a:path>
            </a:pathLst>
          </a:custGeom>
          <a:solidFill>
            <a:srgbClr val="FFFF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6" name="Google Shape;4396;p34"/>
          <p:cNvSpPr txBox="1"/>
          <p:nvPr/>
        </p:nvSpPr>
        <p:spPr>
          <a:xfrm>
            <a:off x="385159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97" name="Google Shape;4397;p34"/>
          <p:cNvSpPr txBox="1"/>
          <p:nvPr/>
        </p:nvSpPr>
        <p:spPr>
          <a:xfrm>
            <a:off x="6823485" y="149507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98" name="Google Shape;4398;p34"/>
          <p:cNvSpPr txBox="1"/>
          <p:nvPr/>
        </p:nvSpPr>
        <p:spPr>
          <a:xfrm>
            <a:off x="385159" y="149507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99" name="Google Shape;4399;p34"/>
          <p:cNvSpPr txBox="1"/>
          <p:nvPr/>
        </p:nvSpPr>
        <p:spPr>
          <a:xfrm>
            <a:off x="6823485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00" name="Google Shape;4400;p34"/>
          <p:cNvSpPr txBox="1"/>
          <p:nvPr/>
        </p:nvSpPr>
        <p:spPr>
          <a:xfrm>
            <a:off x="7441185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44%</a:t>
            </a:r>
            <a:endParaRPr b="1" sz="30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01" name="Google Shape;4401;p34"/>
          <p:cNvSpPr txBox="1"/>
          <p:nvPr/>
        </p:nvSpPr>
        <p:spPr>
          <a:xfrm>
            <a:off x="7441185" y="89502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17%</a:t>
            </a:r>
            <a:endParaRPr b="1" sz="3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02" name="Google Shape;4402;p34"/>
          <p:cNvSpPr txBox="1"/>
          <p:nvPr/>
        </p:nvSpPr>
        <p:spPr>
          <a:xfrm>
            <a:off x="385159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15%</a:t>
            </a:r>
            <a:endParaRPr b="1" sz="30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03" name="Google Shape;4403;p34"/>
          <p:cNvSpPr txBox="1"/>
          <p:nvPr/>
        </p:nvSpPr>
        <p:spPr>
          <a:xfrm>
            <a:off x="385159" y="89502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24%</a:t>
            </a:r>
            <a:endParaRPr b="1" sz="3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04" name="Google Shape;4404;p34"/>
          <p:cNvSpPr/>
          <p:nvPr/>
        </p:nvSpPr>
        <p:spPr>
          <a:xfrm>
            <a:off x="4483309" y="2645423"/>
            <a:ext cx="353861" cy="582837"/>
          </a:xfrm>
          <a:custGeom>
            <a:rect b="b" l="l" r="r" t="t"/>
            <a:pathLst>
              <a:path extrusionOk="0" h="6738" w="4091">
                <a:moveTo>
                  <a:pt x="0" y="0"/>
                </a:moveTo>
                <a:lnTo>
                  <a:pt x="0" y="6738"/>
                </a:lnTo>
                <a:lnTo>
                  <a:pt x="4090" y="6738"/>
                </a:lnTo>
                <a:lnTo>
                  <a:pt x="40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5" name="Google Shape;4405;p34"/>
          <p:cNvSpPr/>
          <p:nvPr/>
        </p:nvSpPr>
        <p:spPr>
          <a:xfrm>
            <a:off x="4536160" y="2707098"/>
            <a:ext cx="58472" cy="66432"/>
          </a:xfrm>
          <a:custGeom>
            <a:rect b="b" l="l" r="r" t="t"/>
            <a:pathLst>
              <a:path extrusionOk="0" h="768" w="676">
                <a:moveTo>
                  <a:pt x="0" y="0"/>
                </a:moveTo>
                <a:lnTo>
                  <a:pt x="0" y="768"/>
                </a:lnTo>
                <a:lnTo>
                  <a:pt x="676" y="768"/>
                </a:lnTo>
                <a:lnTo>
                  <a:pt x="676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6" name="Google Shape;4406;p34"/>
          <p:cNvSpPr/>
          <p:nvPr/>
        </p:nvSpPr>
        <p:spPr>
          <a:xfrm>
            <a:off x="4630962" y="2707098"/>
            <a:ext cx="58472" cy="66432"/>
          </a:xfrm>
          <a:custGeom>
            <a:rect b="b" l="l" r="r" t="t"/>
            <a:pathLst>
              <a:path extrusionOk="0" h="768" w="676">
                <a:moveTo>
                  <a:pt x="0" y="0"/>
                </a:moveTo>
                <a:lnTo>
                  <a:pt x="0" y="768"/>
                </a:lnTo>
                <a:lnTo>
                  <a:pt x="675" y="768"/>
                </a:lnTo>
                <a:lnTo>
                  <a:pt x="675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7" name="Google Shape;4407;p34"/>
          <p:cNvSpPr/>
          <p:nvPr/>
        </p:nvSpPr>
        <p:spPr>
          <a:xfrm>
            <a:off x="4725591" y="2707098"/>
            <a:ext cx="58559" cy="66432"/>
          </a:xfrm>
          <a:custGeom>
            <a:rect b="b" l="l" r="r" t="t"/>
            <a:pathLst>
              <a:path extrusionOk="0" h="768" w="677">
                <a:moveTo>
                  <a:pt x="1" y="0"/>
                </a:moveTo>
                <a:lnTo>
                  <a:pt x="1" y="768"/>
                </a:lnTo>
                <a:lnTo>
                  <a:pt x="676" y="768"/>
                </a:lnTo>
                <a:lnTo>
                  <a:pt x="676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8" name="Google Shape;4408;p34"/>
          <p:cNvSpPr/>
          <p:nvPr/>
        </p:nvSpPr>
        <p:spPr>
          <a:xfrm>
            <a:off x="4536160" y="2801816"/>
            <a:ext cx="58472" cy="66519"/>
          </a:xfrm>
          <a:custGeom>
            <a:rect b="b" l="l" r="r" t="t"/>
            <a:pathLst>
              <a:path extrusionOk="0" h="769" w="676">
                <a:moveTo>
                  <a:pt x="0" y="1"/>
                </a:moveTo>
                <a:lnTo>
                  <a:pt x="0" y="768"/>
                </a:lnTo>
                <a:lnTo>
                  <a:pt x="676" y="768"/>
                </a:lnTo>
                <a:lnTo>
                  <a:pt x="676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9" name="Google Shape;4409;p34"/>
          <p:cNvSpPr/>
          <p:nvPr/>
        </p:nvSpPr>
        <p:spPr>
          <a:xfrm>
            <a:off x="4630962" y="2801816"/>
            <a:ext cx="58472" cy="66519"/>
          </a:xfrm>
          <a:custGeom>
            <a:rect b="b" l="l" r="r" t="t"/>
            <a:pathLst>
              <a:path extrusionOk="0" h="769" w="676">
                <a:moveTo>
                  <a:pt x="0" y="1"/>
                </a:moveTo>
                <a:lnTo>
                  <a:pt x="0" y="768"/>
                </a:lnTo>
                <a:lnTo>
                  <a:pt x="675" y="768"/>
                </a:lnTo>
                <a:lnTo>
                  <a:pt x="675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0" name="Google Shape;4410;p34"/>
          <p:cNvSpPr/>
          <p:nvPr/>
        </p:nvSpPr>
        <p:spPr>
          <a:xfrm>
            <a:off x="4725591" y="2801816"/>
            <a:ext cx="58559" cy="66519"/>
          </a:xfrm>
          <a:custGeom>
            <a:rect b="b" l="l" r="r" t="t"/>
            <a:pathLst>
              <a:path extrusionOk="0" h="769" w="677">
                <a:moveTo>
                  <a:pt x="1" y="1"/>
                </a:moveTo>
                <a:lnTo>
                  <a:pt x="1" y="768"/>
                </a:lnTo>
                <a:lnTo>
                  <a:pt x="676" y="768"/>
                </a:lnTo>
                <a:lnTo>
                  <a:pt x="676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1" name="Google Shape;4411;p34"/>
          <p:cNvSpPr/>
          <p:nvPr/>
        </p:nvSpPr>
        <p:spPr>
          <a:xfrm>
            <a:off x="4536160" y="2896534"/>
            <a:ext cx="58472" cy="66519"/>
          </a:xfrm>
          <a:custGeom>
            <a:rect b="b" l="l" r="r" t="t"/>
            <a:pathLst>
              <a:path extrusionOk="0" h="769" w="676">
                <a:moveTo>
                  <a:pt x="0" y="1"/>
                </a:moveTo>
                <a:lnTo>
                  <a:pt x="0" y="768"/>
                </a:lnTo>
                <a:lnTo>
                  <a:pt x="676" y="768"/>
                </a:lnTo>
                <a:lnTo>
                  <a:pt x="676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2" name="Google Shape;4412;p34"/>
          <p:cNvSpPr/>
          <p:nvPr/>
        </p:nvSpPr>
        <p:spPr>
          <a:xfrm>
            <a:off x="4630962" y="2896534"/>
            <a:ext cx="58472" cy="66519"/>
          </a:xfrm>
          <a:custGeom>
            <a:rect b="b" l="l" r="r" t="t"/>
            <a:pathLst>
              <a:path extrusionOk="0" h="769" w="676">
                <a:moveTo>
                  <a:pt x="0" y="1"/>
                </a:moveTo>
                <a:lnTo>
                  <a:pt x="0" y="768"/>
                </a:lnTo>
                <a:lnTo>
                  <a:pt x="675" y="768"/>
                </a:lnTo>
                <a:lnTo>
                  <a:pt x="675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3" name="Google Shape;4413;p34"/>
          <p:cNvSpPr/>
          <p:nvPr/>
        </p:nvSpPr>
        <p:spPr>
          <a:xfrm>
            <a:off x="4725591" y="2896534"/>
            <a:ext cx="58559" cy="66519"/>
          </a:xfrm>
          <a:custGeom>
            <a:rect b="b" l="l" r="r" t="t"/>
            <a:pathLst>
              <a:path extrusionOk="0" h="769" w="677">
                <a:moveTo>
                  <a:pt x="1" y="1"/>
                </a:moveTo>
                <a:lnTo>
                  <a:pt x="1" y="768"/>
                </a:lnTo>
                <a:lnTo>
                  <a:pt x="676" y="768"/>
                </a:lnTo>
                <a:lnTo>
                  <a:pt x="676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4" name="Google Shape;4414;p34"/>
          <p:cNvSpPr/>
          <p:nvPr/>
        </p:nvSpPr>
        <p:spPr>
          <a:xfrm>
            <a:off x="4536160" y="2991338"/>
            <a:ext cx="58472" cy="66519"/>
          </a:xfrm>
          <a:custGeom>
            <a:rect b="b" l="l" r="r" t="t"/>
            <a:pathLst>
              <a:path extrusionOk="0" h="769" w="676">
                <a:moveTo>
                  <a:pt x="0" y="1"/>
                </a:moveTo>
                <a:lnTo>
                  <a:pt x="0" y="768"/>
                </a:lnTo>
                <a:lnTo>
                  <a:pt x="676" y="768"/>
                </a:lnTo>
                <a:lnTo>
                  <a:pt x="676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5" name="Google Shape;4415;p34"/>
          <p:cNvSpPr/>
          <p:nvPr/>
        </p:nvSpPr>
        <p:spPr>
          <a:xfrm>
            <a:off x="4630962" y="2991338"/>
            <a:ext cx="58472" cy="66519"/>
          </a:xfrm>
          <a:custGeom>
            <a:rect b="b" l="l" r="r" t="t"/>
            <a:pathLst>
              <a:path extrusionOk="0" h="769" w="676">
                <a:moveTo>
                  <a:pt x="0" y="1"/>
                </a:moveTo>
                <a:lnTo>
                  <a:pt x="0" y="768"/>
                </a:lnTo>
                <a:lnTo>
                  <a:pt x="675" y="768"/>
                </a:lnTo>
                <a:lnTo>
                  <a:pt x="675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6" name="Google Shape;4416;p34"/>
          <p:cNvSpPr/>
          <p:nvPr/>
        </p:nvSpPr>
        <p:spPr>
          <a:xfrm>
            <a:off x="4725591" y="2991338"/>
            <a:ext cx="58559" cy="66519"/>
          </a:xfrm>
          <a:custGeom>
            <a:rect b="b" l="l" r="r" t="t"/>
            <a:pathLst>
              <a:path extrusionOk="0" h="769" w="677">
                <a:moveTo>
                  <a:pt x="1" y="1"/>
                </a:moveTo>
                <a:lnTo>
                  <a:pt x="1" y="768"/>
                </a:lnTo>
                <a:lnTo>
                  <a:pt x="676" y="768"/>
                </a:lnTo>
                <a:lnTo>
                  <a:pt x="676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7" name="Google Shape;4417;p34"/>
          <p:cNvSpPr/>
          <p:nvPr/>
        </p:nvSpPr>
        <p:spPr>
          <a:xfrm>
            <a:off x="4599303" y="3090814"/>
            <a:ext cx="121702" cy="137535"/>
          </a:xfrm>
          <a:custGeom>
            <a:rect b="b" l="l" r="r" t="t"/>
            <a:pathLst>
              <a:path extrusionOk="0" h="1590" w="1407">
                <a:moveTo>
                  <a:pt x="1" y="1"/>
                </a:moveTo>
                <a:lnTo>
                  <a:pt x="1" y="1590"/>
                </a:lnTo>
                <a:lnTo>
                  <a:pt x="1407" y="1590"/>
                </a:lnTo>
                <a:lnTo>
                  <a:pt x="140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8" name="Google Shape;4418;p34"/>
          <p:cNvSpPr/>
          <p:nvPr/>
        </p:nvSpPr>
        <p:spPr>
          <a:xfrm>
            <a:off x="4154702" y="2768686"/>
            <a:ext cx="278089" cy="458104"/>
          </a:xfrm>
          <a:custGeom>
            <a:rect b="b" l="l" r="r" t="t"/>
            <a:pathLst>
              <a:path extrusionOk="0" h="5296" w="3215">
                <a:moveTo>
                  <a:pt x="0" y="0"/>
                </a:moveTo>
                <a:lnTo>
                  <a:pt x="0" y="5295"/>
                </a:lnTo>
                <a:lnTo>
                  <a:pt x="3214" y="5295"/>
                </a:lnTo>
                <a:lnTo>
                  <a:pt x="32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9" name="Google Shape;4419;p34"/>
          <p:cNvSpPr/>
          <p:nvPr/>
        </p:nvSpPr>
        <p:spPr>
          <a:xfrm>
            <a:off x="4192675" y="2806660"/>
            <a:ext cx="50601" cy="58474"/>
          </a:xfrm>
          <a:custGeom>
            <a:rect b="b" l="l" r="r" t="t"/>
            <a:pathLst>
              <a:path extrusionOk="0" h="676" w="585">
                <a:moveTo>
                  <a:pt x="0" y="0"/>
                </a:moveTo>
                <a:lnTo>
                  <a:pt x="0" y="676"/>
                </a:lnTo>
                <a:lnTo>
                  <a:pt x="585" y="676"/>
                </a:lnTo>
                <a:lnTo>
                  <a:pt x="585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0" name="Google Shape;4420;p34"/>
          <p:cNvSpPr/>
          <p:nvPr/>
        </p:nvSpPr>
        <p:spPr>
          <a:xfrm>
            <a:off x="4268534" y="2806660"/>
            <a:ext cx="50688" cy="58474"/>
          </a:xfrm>
          <a:custGeom>
            <a:rect b="b" l="l" r="r" t="t"/>
            <a:pathLst>
              <a:path extrusionOk="0" h="676" w="586">
                <a:moveTo>
                  <a:pt x="0" y="0"/>
                </a:moveTo>
                <a:lnTo>
                  <a:pt x="0" y="676"/>
                </a:lnTo>
                <a:lnTo>
                  <a:pt x="585" y="676"/>
                </a:lnTo>
                <a:lnTo>
                  <a:pt x="585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1" name="Google Shape;4421;p34"/>
          <p:cNvSpPr/>
          <p:nvPr/>
        </p:nvSpPr>
        <p:spPr>
          <a:xfrm>
            <a:off x="4344393" y="2806660"/>
            <a:ext cx="50601" cy="58474"/>
          </a:xfrm>
          <a:custGeom>
            <a:rect b="b" l="l" r="r" t="t"/>
            <a:pathLst>
              <a:path extrusionOk="0" h="676" w="585">
                <a:moveTo>
                  <a:pt x="0" y="0"/>
                </a:moveTo>
                <a:lnTo>
                  <a:pt x="0" y="676"/>
                </a:lnTo>
                <a:lnTo>
                  <a:pt x="584" y="676"/>
                </a:lnTo>
                <a:lnTo>
                  <a:pt x="584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2" name="Google Shape;4422;p34"/>
          <p:cNvSpPr/>
          <p:nvPr/>
        </p:nvSpPr>
        <p:spPr>
          <a:xfrm>
            <a:off x="4192675" y="2882434"/>
            <a:ext cx="50601" cy="58474"/>
          </a:xfrm>
          <a:custGeom>
            <a:rect b="b" l="l" r="r" t="t"/>
            <a:pathLst>
              <a:path extrusionOk="0" h="676" w="585">
                <a:moveTo>
                  <a:pt x="0" y="0"/>
                </a:moveTo>
                <a:lnTo>
                  <a:pt x="0" y="675"/>
                </a:lnTo>
                <a:lnTo>
                  <a:pt x="585" y="675"/>
                </a:lnTo>
                <a:lnTo>
                  <a:pt x="585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3" name="Google Shape;4423;p34"/>
          <p:cNvSpPr/>
          <p:nvPr/>
        </p:nvSpPr>
        <p:spPr>
          <a:xfrm>
            <a:off x="4268534" y="2882434"/>
            <a:ext cx="50688" cy="58474"/>
          </a:xfrm>
          <a:custGeom>
            <a:rect b="b" l="l" r="r" t="t"/>
            <a:pathLst>
              <a:path extrusionOk="0" h="676" w="586">
                <a:moveTo>
                  <a:pt x="0" y="0"/>
                </a:moveTo>
                <a:lnTo>
                  <a:pt x="0" y="675"/>
                </a:lnTo>
                <a:lnTo>
                  <a:pt x="585" y="675"/>
                </a:lnTo>
                <a:lnTo>
                  <a:pt x="585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4" name="Google Shape;4424;p34"/>
          <p:cNvSpPr/>
          <p:nvPr/>
        </p:nvSpPr>
        <p:spPr>
          <a:xfrm>
            <a:off x="4344393" y="2882434"/>
            <a:ext cx="50601" cy="58474"/>
          </a:xfrm>
          <a:custGeom>
            <a:rect b="b" l="l" r="r" t="t"/>
            <a:pathLst>
              <a:path extrusionOk="0" h="676" w="585">
                <a:moveTo>
                  <a:pt x="0" y="0"/>
                </a:moveTo>
                <a:lnTo>
                  <a:pt x="0" y="675"/>
                </a:lnTo>
                <a:lnTo>
                  <a:pt x="584" y="675"/>
                </a:lnTo>
                <a:lnTo>
                  <a:pt x="584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5" name="Google Shape;4425;p34"/>
          <p:cNvSpPr/>
          <p:nvPr/>
        </p:nvSpPr>
        <p:spPr>
          <a:xfrm>
            <a:off x="4192675" y="2958122"/>
            <a:ext cx="50601" cy="58560"/>
          </a:xfrm>
          <a:custGeom>
            <a:rect b="b" l="l" r="r" t="t"/>
            <a:pathLst>
              <a:path extrusionOk="0" h="677" w="585">
                <a:moveTo>
                  <a:pt x="0" y="1"/>
                </a:moveTo>
                <a:lnTo>
                  <a:pt x="0" y="676"/>
                </a:lnTo>
                <a:lnTo>
                  <a:pt x="585" y="676"/>
                </a:lnTo>
                <a:lnTo>
                  <a:pt x="585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6" name="Google Shape;4426;p34"/>
          <p:cNvSpPr/>
          <p:nvPr/>
        </p:nvSpPr>
        <p:spPr>
          <a:xfrm>
            <a:off x="4268534" y="2958122"/>
            <a:ext cx="50688" cy="58560"/>
          </a:xfrm>
          <a:custGeom>
            <a:rect b="b" l="l" r="r" t="t"/>
            <a:pathLst>
              <a:path extrusionOk="0" h="677" w="586">
                <a:moveTo>
                  <a:pt x="0" y="1"/>
                </a:moveTo>
                <a:lnTo>
                  <a:pt x="0" y="676"/>
                </a:lnTo>
                <a:lnTo>
                  <a:pt x="585" y="676"/>
                </a:lnTo>
                <a:lnTo>
                  <a:pt x="585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7" name="Google Shape;4427;p34"/>
          <p:cNvSpPr/>
          <p:nvPr/>
        </p:nvSpPr>
        <p:spPr>
          <a:xfrm>
            <a:off x="4344393" y="2958122"/>
            <a:ext cx="50601" cy="58560"/>
          </a:xfrm>
          <a:custGeom>
            <a:rect b="b" l="l" r="r" t="t"/>
            <a:pathLst>
              <a:path extrusionOk="0" h="677" w="585">
                <a:moveTo>
                  <a:pt x="0" y="1"/>
                </a:moveTo>
                <a:lnTo>
                  <a:pt x="0" y="676"/>
                </a:lnTo>
                <a:lnTo>
                  <a:pt x="584" y="676"/>
                </a:lnTo>
                <a:lnTo>
                  <a:pt x="584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8" name="Google Shape;4428;p34"/>
          <p:cNvSpPr/>
          <p:nvPr/>
        </p:nvSpPr>
        <p:spPr>
          <a:xfrm>
            <a:off x="4192675" y="3033896"/>
            <a:ext cx="50601" cy="58560"/>
          </a:xfrm>
          <a:custGeom>
            <a:rect b="b" l="l" r="r" t="t"/>
            <a:pathLst>
              <a:path extrusionOk="0" h="677" w="585">
                <a:moveTo>
                  <a:pt x="0" y="1"/>
                </a:moveTo>
                <a:lnTo>
                  <a:pt x="0" y="676"/>
                </a:lnTo>
                <a:lnTo>
                  <a:pt x="585" y="676"/>
                </a:lnTo>
                <a:lnTo>
                  <a:pt x="585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9" name="Google Shape;4429;p34"/>
          <p:cNvSpPr/>
          <p:nvPr/>
        </p:nvSpPr>
        <p:spPr>
          <a:xfrm>
            <a:off x="4268534" y="3033896"/>
            <a:ext cx="50688" cy="58560"/>
          </a:xfrm>
          <a:custGeom>
            <a:rect b="b" l="l" r="r" t="t"/>
            <a:pathLst>
              <a:path extrusionOk="0" h="677" w="586">
                <a:moveTo>
                  <a:pt x="0" y="1"/>
                </a:moveTo>
                <a:lnTo>
                  <a:pt x="0" y="676"/>
                </a:lnTo>
                <a:lnTo>
                  <a:pt x="585" y="676"/>
                </a:lnTo>
                <a:lnTo>
                  <a:pt x="585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0" name="Google Shape;4430;p34"/>
          <p:cNvSpPr/>
          <p:nvPr/>
        </p:nvSpPr>
        <p:spPr>
          <a:xfrm>
            <a:off x="4344393" y="3033896"/>
            <a:ext cx="50601" cy="58560"/>
          </a:xfrm>
          <a:custGeom>
            <a:rect b="b" l="l" r="r" t="t"/>
            <a:pathLst>
              <a:path extrusionOk="0" h="677" w="585">
                <a:moveTo>
                  <a:pt x="0" y="1"/>
                </a:moveTo>
                <a:lnTo>
                  <a:pt x="0" y="676"/>
                </a:lnTo>
                <a:lnTo>
                  <a:pt x="584" y="676"/>
                </a:lnTo>
                <a:lnTo>
                  <a:pt x="584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1" name="Google Shape;4431;p34"/>
          <p:cNvSpPr/>
          <p:nvPr/>
        </p:nvSpPr>
        <p:spPr>
          <a:xfrm>
            <a:off x="4235665" y="3128009"/>
            <a:ext cx="116080" cy="98783"/>
          </a:xfrm>
          <a:custGeom>
            <a:rect b="b" l="l" r="r" t="t"/>
            <a:pathLst>
              <a:path extrusionOk="0" h="1142" w="1342">
                <a:moveTo>
                  <a:pt x="1" y="0"/>
                </a:moveTo>
                <a:lnTo>
                  <a:pt x="1" y="1141"/>
                </a:lnTo>
                <a:lnTo>
                  <a:pt x="1342" y="1141"/>
                </a:lnTo>
                <a:lnTo>
                  <a:pt x="13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2" name="Google Shape;4432;p34"/>
          <p:cNvSpPr/>
          <p:nvPr/>
        </p:nvSpPr>
        <p:spPr>
          <a:xfrm>
            <a:off x="4879644" y="2880877"/>
            <a:ext cx="320733" cy="346000"/>
          </a:xfrm>
          <a:custGeom>
            <a:rect b="b" l="l" r="r" t="t"/>
            <a:pathLst>
              <a:path extrusionOk="0" h="4000" w="3708">
                <a:moveTo>
                  <a:pt x="0" y="1"/>
                </a:moveTo>
                <a:lnTo>
                  <a:pt x="0" y="3999"/>
                </a:lnTo>
                <a:lnTo>
                  <a:pt x="3707" y="3999"/>
                </a:lnTo>
                <a:lnTo>
                  <a:pt x="37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3" name="Google Shape;4433;p34"/>
          <p:cNvSpPr/>
          <p:nvPr/>
        </p:nvSpPr>
        <p:spPr>
          <a:xfrm>
            <a:off x="4920212" y="2920321"/>
            <a:ext cx="63316" cy="62280"/>
          </a:xfrm>
          <a:custGeom>
            <a:rect b="b" l="l" r="r" t="t"/>
            <a:pathLst>
              <a:path extrusionOk="0" h="720" w="732">
                <a:moveTo>
                  <a:pt x="1" y="0"/>
                </a:moveTo>
                <a:lnTo>
                  <a:pt x="1" y="719"/>
                </a:lnTo>
                <a:lnTo>
                  <a:pt x="731" y="719"/>
                </a:lnTo>
                <a:lnTo>
                  <a:pt x="731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4" name="Google Shape;4434;p34"/>
          <p:cNvSpPr/>
          <p:nvPr/>
        </p:nvSpPr>
        <p:spPr>
          <a:xfrm>
            <a:off x="5008700" y="2920321"/>
            <a:ext cx="63230" cy="62280"/>
          </a:xfrm>
          <a:custGeom>
            <a:rect b="b" l="l" r="r" t="t"/>
            <a:pathLst>
              <a:path extrusionOk="0" h="720" w="731">
                <a:moveTo>
                  <a:pt x="0" y="0"/>
                </a:moveTo>
                <a:lnTo>
                  <a:pt x="0" y="719"/>
                </a:lnTo>
                <a:lnTo>
                  <a:pt x="731" y="719"/>
                </a:lnTo>
                <a:lnTo>
                  <a:pt x="731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5" name="Google Shape;4435;p34"/>
          <p:cNvSpPr/>
          <p:nvPr/>
        </p:nvSpPr>
        <p:spPr>
          <a:xfrm>
            <a:off x="5097187" y="2920321"/>
            <a:ext cx="63230" cy="62280"/>
          </a:xfrm>
          <a:custGeom>
            <a:rect b="b" l="l" r="r" t="t"/>
            <a:pathLst>
              <a:path extrusionOk="0" h="720" w="731">
                <a:moveTo>
                  <a:pt x="0" y="0"/>
                </a:moveTo>
                <a:lnTo>
                  <a:pt x="0" y="719"/>
                </a:lnTo>
                <a:lnTo>
                  <a:pt x="731" y="719"/>
                </a:lnTo>
                <a:lnTo>
                  <a:pt x="731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6" name="Google Shape;4436;p34"/>
          <p:cNvSpPr/>
          <p:nvPr/>
        </p:nvSpPr>
        <p:spPr>
          <a:xfrm>
            <a:off x="4920212" y="3010282"/>
            <a:ext cx="63316" cy="62367"/>
          </a:xfrm>
          <a:custGeom>
            <a:rect b="b" l="l" r="r" t="t"/>
            <a:pathLst>
              <a:path extrusionOk="0" h="721" w="732">
                <a:moveTo>
                  <a:pt x="1" y="1"/>
                </a:moveTo>
                <a:lnTo>
                  <a:pt x="1" y="721"/>
                </a:lnTo>
                <a:lnTo>
                  <a:pt x="731" y="721"/>
                </a:lnTo>
                <a:lnTo>
                  <a:pt x="731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7" name="Google Shape;4437;p34"/>
          <p:cNvSpPr/>
          <p:nvPr/>
        </p:nvSpPr>
        <p:spPr>
          <a:xfrm>
            <a:off x="5008700" y="3010282"/>
            <a:ext cx="63230" cy="62367"/>
          </a:xfrm>
          <a:custGeom>
            <a:rect b="b" l="l" r="r" t="t"/>
            <a:pathLst>
              <a:path extrusionOk="0" h="721" w="731">
                <a:moveTo>
                  <a:pt x="0" y="1"/>
                </a:moveTo>
                <a:lnTo>
                  <a:pt x="0" y="721"/>
                </a:lnTo>
                <a:lnTo>
                  <a:pt x="731" y="721"/>
                </a:lnTo>
                <a:lnTo>
                  <a:pt x="731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8" name="Google Shape;4438;p34"/>
          <p:cNvSpPr/>
          <p:nvPr/>
        </p:nvSpPr>
        <p:spPr>
          <a:xfrm>
            <a:off x="5097187" y="3010282"/>
            <a:ext cx="63230" cy="62367"/>
          </a:xfrm>
          <a:custGeom>
            <a:rect b="b" l="l" r="r" t="t"/>
            <a:pathLst>
              <a:path extrusionOk="0" h="721" w="731">
                <a:moveTo>
                  <a:pt x="0" y="1"/>
                </a:moveTo>
                <a:lnTo>
                  <a:pt x="0" y="721"/>
                </a:lnTo>
                <a:lnTo>
                  <a:pt x="731" y="721"/>
                </a:lnTo>
                <a:lnTo>
                  <a:pt x="731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9" name="Google Shape;4439;p34"/>
          <p:cNvSpPr/>
          <p:nvPr/>
        </p:nvSpPr>
        <p:spPr>
          <a:xfrm>
            <a:off x="4920212" y="3098685"/>
            <a:ext cx="63316" cy="62367"/>
          </a:xfrm>
          <a:custGeom>
            <a:rect b="b" l="l" r="r" t="t"/>
            <a:pathLst>
              <a:path extrusionOk="0" h="721" w="732">
                <a:moveTo>
                  <a:pt x="1" y="1"/>
                </a:moveTo>
                <a:lnTo>
                  <a:pt x="1" y="720"/>
                </a:lnTo>
                <a:lnTo>
                  <a:pt x="731" y="720"/>
                </a:lnTo>
                <a:lnTo>
                  <a:pt x="731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0" name="Google Shape;4440;p34"/>
          <p:cNvSpPr/>
          <p:nvPr/>
        </p:nvSpPr>
        <p:spPr>
          <a:xfrm>
            <a:off x="5097187" y="3098685"/>
            <a:ext cx="63230" cy="62367"/>
          </a:xfrm>
          <a:custGeom>
            <a:rect b="b" l="l" r="r" t="t"/>
            <a:pathLst>
              <a:path extrusionOk="0" h="721" w="731">
                <a:moveTo>
                  <a:pt x="0" y="1"/>
                </a:moveTo>
                <a:lnTo>
                  <a:pt x="0" y="720"/>
                </a:lnTo>
                <a:lnTo>
                  <a:pt x="731" y="720"/>
                </a:lnTo>
                <a:lnTo>
                  <a:pt x="731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1" name="Google Shape;4441;p34"/>
          <p:cNvSpPr/>
          <p:nvPr/>
        </p:nvSpPr>
        <p:spPr>
          <a:xfrm>
            <a:off x="4999012" y="3099983"/>
            <a:ext cx="84422" cy="125338"/>
          </a:xfrm>
          <a:custGeom>
            <a:rect b="b" l="l" r="r" t="t"/>
            <a:pathLst>
              <a:path extrusionOk="0" h="1449" w="976">
                <a:moveTo>
                  <a:pt x="1" y="0"/>
                </a:moveTo>
                <a:lnTo>
                  <a:pt x="1" y="1449"/>
                </a:lnTo>
                <a:lnTo>
                  <a:pt x="976" y="1449"/>
                </a:lnTo>
                <a:lnTo>
                  <a:pt x="97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5" name="Shape 4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6" name="Google Shape;4446;p35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7" name="Google Shape;4447;p35"/>
          <p:cNvSpPr/>
          <p:nvPr/>
        </p:nvSpPr>
        <p:spPr>
          <a:xfrm>
            <a:off x="2560749" y="2034310"/>
            <a:ext cx="1722337" cy="1722799"/>
          </a:xfrm>
          <a:custGeom>
            <a:rect b="b" l="l" r="r" t="t"/>
            <a:pathLst>
              <a:path extrusionOk="0" h="3656" w="3655">
                <a:moveTo>
                  <a:pt x="1828" y="737"/>
                </a:moveTo>
                <a:cubicBezTo>
                  <a:pt x="2429" y="737"/>
                  <a:pt x="2918" y="1225"/>
                  <a:pt x="2918" y="1828"/>
                </a:cubicBezTo>
                <a:cubicBezTo>
                  <a:pt x="2918" y="2430"/>
                  <a:pt x="2429" y="2919"/>
                  <a:pt x="1828" y="2919"/>
                </a:cubicBezTo>
                <a:cubicBezTo>
                  <a:pt x="1227" y="2919"/>
                  <a:pt x="737" y="2430"/>
                  <a:pt x="737" y="1828"/>
                </a:cubicBezTo>
                <a:cubicBezTo>
                  <a:pt x="737" y="1227"/>
                  <a:pt x="1227" y="737"/>
                  <a:pt x="1828" y="737"/>
                </a:cubicBezTo>
                <a:close/>
                <a:moveTo>
                  <a:pt x="1828" y="1"/>
                </a:moveTo>
                <a:cubicBezTo>
                  <a:pt x="820" y="1"/>
                  <a:pt x="0" y="820"/>
                  <a:pt x="0" y="1828"/>
                </a:cubicBezTo>
                <a:cubicBezTo>
                  <a:pt x="0" y="2836"/>
                  <a:pt x="820" y="3655"/>
                  <a:pt x="1828" y="3655"/>
                </a:cubicBezTo>
                <a:cubicBezTo>
                  <a:pt x="2835" y="3655"/>
                  <a:pt x="3655" y="2836"/>
                  <a:pt x="3655" y="1828"/>
                </a:cubicBezTo>
                <a:cubicBezTo>
                  <a:pt x="3655" y="820"/>
                  <a:pt x="2835" y="1"/>
                  <a:pt x="18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8" name="Google Shape;4448;p35"/>
          <p:cNvSpPr/>
          <p:nvPr/>
        </p:nvSpPr>
        <p:spPr>
          <a:xfrm>
            <a:off x="3421691" y="2034310"/>
            <a:ext cx="861404" cy="1722799"/>
          </a:xfrm>
          <a:custGeom>
            <a:rect b="b" l="l" r="r" t="t"/>
            <a:pathLst>
              <a:path extrusionOk="0" h="3656" w="1828">
                <a:moveTo>
                  <a:pt x="1" y="1"/>
                </a:moveTo>
                <a:lnTo>
                  <a:pt x="1" y="737"/>
                </a:lnTo>
                <a:cubicBezTo>
                  <a:pt x="602" y="737"/>
                  <a:pt x="1091" y="1227"/>
                  <a:pt x="1091" y="1828"/>
                </a:cubicBezTo>
                <a:cubicBezTo>
                  <a:pt x="1091" y="2430"/>
                  <a:pt x="602" y="2919"/>
                  <a:pt x="1" y="2919"/>
                </a:cubicBezTo>
                <a:lnTo>
                  <a:pt x="1" y="3655"/>
                </a:lnTo>
                <a:cubicBezTo>
                  <a:pt x="1008" y="3655"/>
                  <a:pt x="1828" y="2836"/>
                  <a:pt x="1828" y="1828"/>
                </a:cubicBezTo>
                <a:cubicBezTo>
                  <a:pt x="1828" y="820"/>
                  <a:pt x="1008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9" name="Google Shape;4449;p35"/>
          <p:cNvSpPr/>
          <p:nvPr/>
        </p:nvSpPr>
        <p:spPr>
          <a:xfrm>
            <a:off x="3421691" y="2034310"/>
            <a:ext cx="861404" cy="861399"/>
          </a:xfrm>
          <a:custGeom>
            <a:rect b="b" l="l" r="r" t="t"/>
            <a:pathLst>
              <a:path extrusionOk="0" h="1828" w="1828">
                <a:moveTo>
                  <a:pt x="1" y="1"/>
                </a:moveTo>
                <a:lnTo>
                  <a:pt x="1" y="737"/>
                </a:lnTo>
                <a:cubicBezTo>
                  <a:pt x="602" y="737"/>
                  <a:pt x="1091" y="1227"/>
                  <a:pt x="1091" y="1828"/>
                </a:cubicBezTo>
                <a:lnTo>
                  <a:pt x="1828" y="1828"/>
                </a:lnTo>
                <a:cubicBezTo>
                  <a:pt x="1828" y="820"/>
                  <a:pt x="1008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0" name="Google Shape;4450;p35"/>
          <p:cNvSpPr/>
          <p:nvPr/>
        </p:nvSpPr>
        <p:spPr>
          <a:xfrm>
            <a:off x="4687392" y="2034075"/>
            <a:ext cx="1722337" cy="1723270"/>
          </a:xfrm>
          <a:custGeom>
            <a:rect b="b" l="l" r="r" t="t"/>
            <a:pathLst>
              <a:path extrusionOk="0" h="3657" w="3655">
                <a:moveTo>
                  <a:pt x="1828" y="737"/>
                </a:moveTo>
                <a:cubicBezTo>
                  <a:pt x="2429" y="737"/>
                  <a:pt x="2918" y="1227"/>
                  <a:pt x="2918" y="1828"/>
                </a:cubicBezTo>
                <a:cubicBezTo>
                  <a:pt x="2918" y="2429"/>
                  <a:pt x="2429" y="2920"/>
                  <a:pt x="1828" y="2920"/>
                </a:cubicBezTo>
                <a:cubicBezTo>
                  <a:pt x="1227" y="2920"/>
                  <a:pt x="737" y="2430"/>
                  <a:pt x="737" y="1828"/>
                </a:cubicBezTo>
                <a:cubicBezTo>
                  <a:pt x="737" y="1227"/>
                  <a:pt x="1227" y="737"/>
                  <a:pt x="1828" y="737"/>
                </a:cubicBezTo>
                <a:close/>
                <a:moveTo>
                  <a:pt x="1828" y="0"/>
                </a:moveTo>
                <a:cubicBezTo>
                  <a:pt x="820" y="0"/>
                  <a:pt x="0" y="820"/>
                  <a:pt x="0" y="1828"/>
                </a:cubicBezTo>
                <a:cubicBezTo>
                  <a:pt x="0" y="2836"/>
                  <a:pt x="820" y="3656"/>
                  <a:pt x="1828" y="3656"/>
                </a:cubicBezTo>
                <a:cubicBezTo>
                  <a:pt x="2835" y="3656"/>
                  <a:pt x="3655" y="2836"/>
                  <a:pt x="3655" y="1828"/>
                </a:cubicBezTo>
                <a:cubicBezTo>
                  <a:pt x="3655" y="820"/>
                  <a:pt x="2835" y="0"/>
                  <a:pt x="18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1" name="Google Shape;4451;p35"/>
          <p:cNvSpPr/>
          <p:nvPr/>
        </p:nvSpPr>
        <p:spPr>
          <a:xfrm>
            <a:off x="4687392" y="2895008"/>
            <a:ext cx="1722337" cy="862342"/>
          </a:xfrm>
          <a:custGeom>
            <a:rect b="b" l="l" r="r" t="t"/>
            <a:pathLst>
              <a:path extrusionOk="0" h="1830" w="3655">
                <a:moveTo>
                  <a:pt x="0" y="1"/>
                </a:moveTo>
                <a:cubicBezTo>
                  <a:pt x="0" y="1009"/>
                  <a:pt x="820" y="1829"/>
                  <a:pt x="1828" y="1829"/>
                </a:cubicBezTo>
                <a:cubicBezTo>
                  <a:pt x="2835" y="1829"/>
                  <a:pt x="3655" y="1009"/>
                  <a:pt x="3655" y="1"/>
                </a:cubicBezTo>
                <a:lnTo>
                  <a:pt x="2918" y="1"/>
                </a:lnTo>
                <a:cubicBezTo>
                  <a:pt x="2918" y="602"/>
                  <a:pt x="2429" y="1093"/>
                  <a:pt x="1828" y="1093"/>
                </a:cubicBezTo>
                <a:cubicBezTo>
                  <a:pt x="1227" y="1093"/>
                  <a:pt x="737" y="602"/>
                  <a:pt x="7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2" name="Google Shape;4452;p35"/>
          <p:cNvSpPr/>
          <p:nvPr/>
        </p:nvSpPr>
        <p:spPr>
          <a:xfrm>
            <a:off x="4687392" y="2895008"/>
            <a:ext cx="861404" cy="862342"/>
          </a:xfrm>
          <a:custGeom>
            <a:rect b="b" l="l" r="r" t="t"/>
            <a:pathLst>
              <a:path extrusionOk="0" h="1830" w="1828">
                <a:moveTo>
                  <a:pt x="0" y="1"/>
                </a:moveTo>
                <a:cubicBezTo>
                  <a:pt x="0" y="1009"/>
                  <a:pt x="820" y="1829"/>
                  <a:pt x="1828" y="1829"/>
                </a:cubicBezTo>
                <a:lnTo>
                  <a:pt x="1828" y="1093"/>
                </a:lnTo>
                <a:cubicBezTo>
                  <a:pt x="1227" y="1093"/>
                  <a:pt x="737" y="602"/>
                  <a:pt x="7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3" name="Google Shape;4453;p35"/>
          <p:cNvGrpSpPr/>
          <p:nvPr/>
        </p:nvGrpSpPr>
        <p:grpSpPr>
          <a:xfrm>
            <a:off x="3022093" y="2752875"/>
            <a:ext cx="799638" cy="285672"/>
            <a:chOff x="3022093" y="2752875"/>
            <a:chExt cx="799638" cy="285672"/>
          </a:xfrm>
        </p:grpSpPr>
        <p:sp>
          <p:nvSpPr>
            <p:cNvPr id="4454" name="Google Shape;4454;p35"/>
            <p:cNvSpPr/>
            <p:nvPr/>
          </p:nvSpPr>
          <p:spPr>
            <a:xfrm>
              <a:off x="3516348" y="2881336"/>
              <a:ext cx="305383" cy="157210"/>
            </a:xfrm>
            <a:custGeom>
              <a:rect b="b" l="l" r="r" t="t"/>
              <a:pathLst>
                <a:path extrusionOk="0" h="2696" w="5237">
                  <a:moveTo>
                    <a:pt x="0" y="1"/>
                  </a:moveTo>
                  <a:lnTo>
                    <a:pt x="0" y="2696"/>
                  </a:lnTo>
                  <a:lnTo>
                    <a:pt x="5237" y="2696"/>
                  </a:lnTo>
                  <a:lnTo>
                    <a:pt x="52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35"/>
            <p:cNvSpPr/>
            <p:nvPr/>
          </p:nvSpPr>
          <p:spPr>
            <a:xfrm>
              <a:off x="3515531" y="2865184"/>
              <a:ext cx="306199" cy="26474"/>
            </a:xfrm>
            <a:custGeom>
              <a:rect b="b" l="l" r="r" t="t"/>
              <a:pathLst>
                <a:path extrusionOk="0" h="454" w="5251">
                  <a:moveTo>
                    <a:pt x="1" y="0"/>
                  </a:moveTo>
                  <a:lnTo>
                    <a:pt x="1" y="454"/>
                  </a:lnTo>
                  <a:lnTo>
                    <a:pt x="5251" y="454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35"/>
            <p:cNvSpPr/>
            <p:nvPr/>
          </p:nvSpPr>
          <p:spPr>
            <a:xfrm>
              <a:off x="3564747" y="2946704"/>
              <a:ext cx="50382" cy="91726"/>
            </a:xfrm>
            <a:custGeom>
              <a:rect b="b" l="l" r="r" t="t"/>
              <a:pathLst>
                <a:path extrusionOk="0" h="1573" w="864">
                  <a:moveTo>
                    <a:pt x="433" y="0"/>
                  </a:moveTo>
                  <a:cubicBezTo>
                    <a:pt x="195" y="0"/>
                    <a:pt x="1" y="245"/>
                    <a:pt x="1" y="544"/>
                  </a:cubicBezTo>
                  <a:lnTo>
                    <a:pt x="1" y="1573"/>
                  </a:lnTo>
                  <a:lnTo>
                    <a:pt x="863" y="1573"/>
                  </a:lnTo>
                  <a:lnTo>
                    <a:pt x="863" y="544"/>
                  </a:lnTo>
                  <a:cubicBezTo>
                    <a:pt x="863" y="246"/>
                    <a:pt x="669" y="0"/>
                    <a:pt x="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35"/>
            <p:cNvSpPr/>
            <p:nvPr/>
          </p:nvSpPr>
          <p:spPr>
            <a:xfrm>
              <a:off x="3649183" y="2946704"/>
              <a:ext cx="50382" cy="91726"/>
            </a:xfrm>
            <a:custGeom>
              <a:rect b="b" l="l" r="r" t="t"/>
              <a:pathLst>
                <a:path extrusionOk="0" h="1573" w="864">
                  <a:moveTo>
                    <a:pt x="432" y="0"/>
                  </a:moveTo>
                  <a:cubicBezTo>
                    <a:pt x="195" y="0"/>
                    <a:pt x="1" y="245"/>
                    <a:pt x="1" y="544"/>
                  </a:cubicBezTo>
                  <a:lnTo>
                    <a:pt x="1" y="1573"/>
                  </a:lnTo>
                  <a:lnTo>
                    <a:pt x="863" y="1573"/>
                  </a:lnTo>
                  <a:lnTo>
                    <a:pt x="863" y="544"/>
                  </a:lnTo>
                  <a:cubicBezTo>
                    <a:pt x="863" y="246"/>
                    <a:pt x="669" y="0"/>
                    <a:pt x="4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35"/>
            <p:cNvSpPr/>
            <p:nvPr/>
          </p:nvSpPr>
          <p:spPr>
            <a:xfrm>
              <a:off x="3733619" y="2946704"/>
              <a:ext cx="50324" cy="91726"/>
            </a:xfrm>
            <a:custGeom>
              <a:rect b="b" l="l" r="r" t="t"/>
              <a:pathLst>
                <a:path extrusionOk="0" h="1573" w="863">
                  <a:moveTo>
                    <a:pt x="432" y="0"/>
                  </a:moveTo>
                  <a:cubicBezTo>
                    <a:pt x="195" y="0"/>
                    <a:pt x="0" y="245"/>
                    <a:pt x="0" y="544"/>
                  </a:cubicBezTo>
                  <a:lnTo>
                    <a:pt x="0" y="1573"/>
                  </a:lnTo>
                  <a:lnTo>
                    <a:pt x="863" y="1573"/>
                  </a:lnTo>
                  <a:lnTo>
                    <a:pt x="863" y="544"/>
                  </a:lnTo>
                  <a:cubicBezTo>
                    <a:pt x="863" y="246"/>
                    <a:pt x="670" y="0"/>
                    <a:pt x="4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35"/>
            <p:cNvSpPr/>
            <p:nvPr/>
          </p:nvSpPr>
          <p:spPr>
            <a:xfrm>
              <a:off x="3022093" y="2881336"/>
              <a:ext cx="305499" cy="157210"/>
            </a:xfrm>
            <a:custGeom>
              <a:rect b="b" l="l" r="r" t="t"/>
              <a:pathLst>
                <a:path extrusionOk="0" h="2696" w="5239">
                  <a:moveTo>
                    <a:pt x="1" y="1"/>
                  </a:moveTo>
                  <a:lnTo>
                    <a:pt x="1" y="2696"/>
                  </a:lnTo>
                  <a:lnTo>
                    <a:pt x="5239" y="2696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35"/>
            <p:cNvSpPr/>
            <p:nvPr/>
          </p:nvSpPr>
          <p:spPr>
            <a:xfrm>
              <a:off x="3022093" y="2865184"/>
              <a:ext cx="306257" cy="26474"/>
            </a:xfrm>
            <a:custGeom>
              <a:rect b="b" l="l" r="r" t="t"/>
              <a:pathLst>
                <a:path extrusionOk="0" h="454" w="5252">
                  <a:moveTo>
                    <a:pt x="1" y="0"/>
                  </a:moveTo>
                  <a:lnTo>
                    <a:pt x="1" y="454"/>
                  </a:lnTo>
                  <a:lnTo>
                    <a:pt x="5252" y="454"/>
                  </a:lnTo>
                  <a:lnTo>
                    <a:pt x="52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35"/>
            <p:cNvSpPr/>
            <p:nvPr/>
          </p:nvSpPr>
          <p:spPr>
            <a:xfrm>
              <a:off x="3228868" y="2946704"/>
              <a:ext cx="50324" cy="91726"/>
            </a:xfrm>
            <a:custGeom>
              <a:rect b="b" l="l" r="r" t="t"/>
              <a:pathLst>
                <a:path extrusionOk="0" h="1573" w="863">
                  <a:moveTo>
                    <a:pt x="432" y="0"/>
                  </a:moveTo>
                  <a:cubicBezTo>
                    <a:pt x="195" y="0"/>
                    <a:pt x="0" y="246"/>
                    <a:pt x="0" y="544"/>
                  </a:cubicBezTo>
                  <a:lnTo>
                    <a:pt x="0" y="1573"/>
                  </a:lnTo>
                  <a:lnTo>
                    <a:pt x="863" y="1573"/>
                  </a:lnTo>
                  <a:lnTo>
                    <a:pt x="863" y="544"/>
                  </a:lnTo>
                  <a:cubicBezTo>
                    <a:pt x="863" y="245"/>
                    <a:pt x="668" y="0"/>
                    <a:pt x="4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35"/>
            <p:cNvSpPr/>
            <p:nvPr/>
          </p:nvSpPr>
          <p:spPr>
            <a:xfrm>
              <a:off x="3144432" y="2946704"/>
              <a:ext cx="50382" cy="91726"/>
            </a:xfrm>
            <a:custGeom>
              <a:rect b="b" l="l" r="r" t="t"/>
              <a:pathLst>
                <a:path extrusionOk="0" h="1573" w="864">
                  <a:moveTo>
                    <a:pt x="432" y="0"/>
                  </a:moveTo>
                  <a:cubicBezTo>
                    <a:pt x="194" y="0"/>
                    <a:pt x="0" y="246"/>
                    <a:pt x="0" y="544"/>
                  </a:cubicBezTo>
                  <a:lnTo>
                    <a:pt x="0" y="1573"/>
                  </a:lnTo>
                  <a:lnTo>
                    <a:pt x="863" y="1573"/>
                  </a:lnTo>
                  <a:lnTo>
                    <a:pt x="863" y="544"/>
                  </a:lnTo>
                  <a:cubicBezTo>
                    <a:pt x="863" y="245"/>
                    <a:pt x="669" y="0"/>
                    <a:pt x="4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35"/>
            <p:cNvSpPr/>
            <p:nvPr/>
          </p:nvSpPr>
          <p:spPr>
            <a:xfrm>
              <a:off x="3059996" y="2946704"/>
              <a:ext cx="50382" cy="91726"/>
            </a:xfrm>
            <a:custGeom>
              <a:rect b="b" l="l" r="r" t="t"/>
              <a:pathLst>
                <a:path extrusionOk="0" h="1573" w="864">
                  <a:moveTo>
                    <a:pt x="432" y="0"/>
                  </a:moveTo>
                  <a:cubicBezTo>
                    <a:pt x="194" y="0"/>
                    <a:pt x="1" y="246"/>
                    <a:pt x="1" y="544"/>
                  </a:cubicBezTo>
                  <a:lnTo>
                    <a:pt x="1" y="1573"/>
                  </a:lnTo>
                  <a:lnTo>
                    <a:pt x="863" y="1573"/>
                  </a:lnTo>
                  <a:lnTo>
                    <a:pt x="863" y="544"/>
                  </a:lnTo>
                  <a:cubicBezTo>
                    <a:pt x="863" y="245"/>
                    <a:pt x="669" y="0"/>
                    <a:pt x="4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35"/>
            <p:cNvSpPr/>
            <p:nvPr/>
          </p:nvSpPr>
          <p:spPr>
            <a:xfrm>
              <a:off x="3316920" y="2810895"/>
              <a:ext cx="211499" cy="227652"/>
            </a:xfrm>
            <a:custGeom>
              <a:rect b="b" l="l" r="r" t="t"/>
              <a:pathLst>
                <a:path extrusionOk="0" h="3904" w="3627">
                  <a:moveTo>
                    <a:pt x="1" y="0"/>
                  </a:moveTo>
                  <a:lnTo>
                    <a:pt x="1" y="3904"/>
                  </a:lnTo>
                  <a:lnTo>
                    <a:pt x="3627" y="3904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35"/>
            <p:cNvSpPr/>
            <p:nvPr/>
          </p:nvSpPr>
          <p:spPr>
            <a:xfrm>
              <a:off x="3372316" y="2892824"/>
              <a:ext cx="100881" cy="145723"/>
            </a:xfrm>
            <a:custGeom>
              <a:rect b="b" l="l" r="r" t="t"/>
              <a:pathLst>
                <a:path extrusionOk="0" h="2499" w="1730">
                  <a:moveTo>
                    <a:pt x="865" y="0"/>
                  </a:moveTo>
                  <a:cubicBezTo>
                    <a:pt x="389" y="0"/>
                    <a:pt x="0" y="389"/>
                    <a:pt x="0" y="865"/>
                  </a:cubicBezTo>
                  <a:lnTo>
                    <a:pt x="0" y="2499"/>
                  </a:lnTo>
                  <a:lnTo>
                    <a:pt x="1729" y="2499"/>
                  </a:lnTo>
                  <a:lnTo>
                    <a:pt x="1729" y="865"/>
                  </a:lnTo>
                  <a:cubicBezTo>
                    <a:pt x="1729" y="389"/>
                    <a:pt x="1340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35"/>
            <p:cNvSpPr/>
            <p:nvPr/>
          </p:nvSpPr>
          <p:spPr>
            <a:xfrm>
              <a:off x="3308173" y="2752875"/>
              <a:ext cx="229168" cy="61695"/>
            </a:xfrm>
            <a:custGeom>
              <a:rect b="b" l="l" r="r" t="t"/>
              <a:pathLst>
                <a:path extrusionOk="0" h="1058" w="3930">
                  <a:moveTo>
                    <a:pt x="798" y="1"/>
                  </a:moveTo>
                  <a:lnTo>
                    <a:pt x="0" y="1058"/>
                  </a:lnTo>
                  <a:lnTo>
                    <a:pt x="3929" y="1058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35"/>
            <p:cNvSpPr/>
            <p:nvPr/>
          </p:nvSpPr>
          <p:spPr>
            <a:xfrm>
              <a:off x="3398324" y="2824890"/>
              <a:ext cx="52831" cy="52889"/>
            </a:xfrm>
            <a:custGeom>
              <a:rect b="b" l="l" r="r" t="t"/>
              <a:pathLst>
                <a:path extrusionOk="0" h="907" w="906">
                  <a:moveTo>
                    <a:pt x="453" y="1"/>
                  </a:moveTo>
                  <a:cubicBezTo>
                    <a:pt x="203" y="1"/>
                    <a:pt x="0" y="203"/>
                    <a:pt x="0" y="454"/>
                  </a:cubicBezTo>
                  <a:cubicBezTo>
                    <a:pt x="0" y="704"/>
                    <a:pt x="203" y="906"/>
                    <a:pt x="453" y="906"/>
                  </a:cubicBezTo>
                  <a:cubicBezTo>
                    <a:pt x="703" y="906"/>
                    <a:pt x="906" y="704"/>
                    <a:pt x="906" y="454"/>
                  </a:cubicBezTo>
                  <a:cubicBezTo>
                    <a:pt x="906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8" name="Google Shape;4468;p35"/>
          <p:cNvGrpSpPr/>
          <p:nvPr/>
        </p:nvGrpSpPr>
        <p:grpSpPr>
          <a:xfrm>
            <a:off x="5312883" y="2702041"/>
            <a:ext cx="471340" cy="445382"/>
            <a:chOff x="5312883" y="2702041"/>
            <a:chExt cx="471340" cy="445382"/>
          </a:xfrm>
        </p:grpSpPr>
        <p:sp>
          <p:nvSpPr>
            <p:cNvPr id="4469" name="Google Shape;4469;p35"/>
            <p:cNvSpPr/>
            <p:nvPr/>
          </p:nvSpPr>
          <p:spPr>
            <a:xfrm>
              <a:off x="5321021" y="2706828"/>
              <a:ext cx="458319" cy="440595"/>
            </a:xfrm>
            <a:custGeom>
              <a:rect b="b" l="l" r="r" t="t"/>
              <a:pathLst>
                <a:path extrusionOk="0" h="4602" w="4787">
                  <a:moveTo>
                    <a:pt x="1" y="0"/>
                  </a:moveTo>
                  <a:lnTo>
                    <a:pt x="1" y="4602"/>
                  </a:lnTo>
                  <a:lnTo>
                    <a:pt x="1324" y="4602"/>
                  </a:lnTo>
                  <a:lnTo>
                    <a:pt x="1324" y="2861"/>
                  </a:lnTo>
                  <a:cubicBezTo>
                    <a:pt x="1324" y="2273"/>
                    <a:pt x="1804" y="1792"/>
                    <a:pt x="2393" y="1792"/>
                  </a:cubicBezTo>
                  <a:cubicBezTo>
                    <a:pt x="2981" y="1792"/>
                    <a:pt x="3462" y="2273"/>
                    <a:pt x="3462" y="2861"/>
                  </a:cubicBezTo>
                  <a:lnTo>
                    <a:pt x="3462" y="4602"/>
                  </a:lnTo>
                  <a:lnTo>
                    <a:pt x="4786" y="4602"/>
                  </a:lnTo>
                  <a:lnTo>
                    <a:pt x="47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35"/>
            <p:cNvSpPr/>
            <p:nvPr/>
          </p:nvSpPr>
          <p:spPr>
            <a:xfrm>
              <a:off x="5312883" y="2829949"/>
              <a:ext cx="471340" cy="26711"/>
            </a:xfrm>
            <a:custGeom>
              <a:rect b="b" l="l" r="r" t="t"/>
              <a:pathLst>
                <a:path extrusionOk="0" h="279" w="4923">
                  <a:moveTo>
                    <a:pt x="1" y="1"/>
                  </a:moveTo>
                  <a:lnTo>
                    <a:pt x="1" y="279"/>
                  </a:lnTo>
                  <a:lnTo>
                    <a:pt x="4922" y="279"/>
                  </a:lnTo>
                  <a:lnTo>
                    <a:pt x="4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35"/>
            <p:cNvSpPr/>
            <p:nvPr/>
          </p:nvSpPr>
          <p:spPr>
            <a:xfrm>
              <a:off x="5312883" y="2702041"/>
              <a:ext cx="471340" cy="26711"/>
            </a:xfrm>
            <a:custGeom>
              <a:rect b="b" l="l" r="r" t="t"/>
              <a:pathLst>
                <a:path extrusionOk="0" h="279" w="4923">
                  <a:moveTo>
                    <a:pt x="1" y="0"/>
                  </a:moveTo>
                  <a:lnTo>
                    <a:pt x="1" y="279"/>
                  </a:lnTo>
                  <a:lnTo>
                    <a:pt x="4922" y="279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35"/>
            <p:cNvSpPr/>
            <p:nvPr/>
          </p:nvSpPr>
          <p:spPr>
            <a:xfrm>
              <a:off x="5315851" y="2983132"/>
              <a:ext cx="133944" cy="30062"/>
            </a:xfrm>
            <a:custGeom>
              <a:rect b="b" l="l" r="r" t="t"/>
              <a:pathLst>
                <a:path extrusionOk="0" h="314" w="1399">
                  <a:moveTo>
                    <a:pt x="0" y="1"/>
                  </a:moveTo>
                  <a:lnTo>
                    <a:pt x="0" y="314"/>
                  </a:lnTo>
                  <a:lnTo>
                    <a:pt x="1398" y="314"/>
                  </a:ln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35"/>
            <p:cNvSpPr/>
            <p:nvPr/>
          </p:nvSpPr>
          <p:spPr>
            <a:xfrm>
              <a:off x="5329447" y="3020853"/>
              <a:ext cx="7755" cy="120345"/>
            </a:xfrm>
            <a:custGeom>
              <a:rect b="b" l="l" r="r" t="t"/>
              <a:pathLst>
                <a:path extrusionOk="0" h="1257" w="81">
                  <a:moveTo>
                    <a:pt x="1" y="1"/>
                  </a:moveTo>
                  <a:lnTo>
                    <a:pt x="1" y="1256"/>
                  </a:lnTo>
                  <a:lnTo>
                    <a:pt x="80" y="125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35"/>
            <p:cNvSpPr/>
            <p:nvPr/>
          </p:nvSpPr>
          <p:spPr>
            <a:xfrm>
              <a:off x="5349170" y="3020853"/>
              <a:ext cx="7851" cy="120345"/>
            </a:xfrm>
            <a:custGeom>
              <a:rect b="b" l="l" r="r" t="t"/>
              <a:pathLst>
                <a:path extrusionOk="0" h="1257" w="82">
                  <a:moveTo>
                    <a:pt x="0" y="1"/>
                  </a:moveTo>
                  <a:lnTo>
                    <a:pt x="0" y="1256"/>
                  </a:lnTo>
                  <a:lnTo>
                    <a:pt x="81" y="1256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35"/>
            <p:cNvSpPr/>
            <p:nvPr/>
          </p:nvSpPr>
          <p:spPr>
            <a:xfrm>
              <a:off x="5368989" y="3020853"/>
              <a:ext cx="7755" cy="120345"/>
            </a:xfrm>
            <a:custGeom>
              <a:rect b="b" l="l" r="r" t="t"/>
              <a:pathLst>
                <a:path extrusionOk="0" h="1257" w="81">
                  <a:moveTo>
                    <a:pt x="1" y="1"/>
                  </a:moveTo>
                  <a:lnTo>
                    <a:pt x="1" y="1256"/>
                  </a:lnTo>
                  <a:lnTo>
                    <a:pt x="81" y="1256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35"/>
            <p:cNvSpPr/>
            <p:nvPr/>
          </p:nvSpPr>
          <p:spPr>
            <a:xfrm>
              <a:off x="5388712" y="3020853"/>
              <a:ext cx="7851" cy="120345"/>
            </a:xfrm>
            <a:custGeom>
              <a:rect b="b" l="l" r="r" t="t"/>
              <a:pathLst>
                <a:path extrusionOk="0" h="1257" w="82">
                  <a:moveTo>
                    <a:pt x="1" y="1"/>
                  </a:moveTo>
                  <a:lnTo>
                    <a:pt x="1" y="1256"/>
                  </a:lnTo>
                  <a:lnTo>
                    <a:pt x="81" y="1256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35"/>
            <p:cNvSpPr/>
            <p:nvPr/>
          </p:nvSpPr>
          <p:spPr>
            <a:xfrm>
              <a:off x="5408531" y="3020853"/>
              <a:ext cx="7851" cy="120345"/>
            </a:xfrm>
            <a:custGeom>
              <a:rect b="b" l="l" r="r" t="t"/>
              <a:pathLst>
                <a:path extrusionOk="0" h="1257" w="82">
                  <a:moveTo>
                    <a:pt x="0" y="1"/>
                  </a:moveTo>
                  <a:lnTo>
                    <a:pt x="0" y="1256"/>
                  </a:lnTo>
                  <a:lnTo>
                    <a:pt x="81" y="1256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35"/>
            <p:cNvSpPr/>
            <p:nvPr/>
          </p:nvSpPr>
          <p:spPr>
            <a:xfrm>
              <a:off x="5428158" y="3020853"/>
              <a:ext cx="7851" cy="120345"/>
            </a:xfrm>
            <a:custGeom>
              <a:rect b="b" l="l" r="r" t="t"/>
              <a:pathLst>
                <a:path extrusionOk="0" h="1257" w="82">
                  <a:moveTo>
                    <a:pt x="1" y="1"/>
                  </a:moveTo>
                  <a:lnTo>
                    <a:pt x="1" y="1256"/>
                  </a:lnTo>
                  <a:lnTo>
                    <a:pt x="82" y="1256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35"/>
            <p:cNvSpPr/>
            <p:nvPr/>
          </p:nvSpPr>
          <p:spPr>
            <a:xfrm>
              <a:off x="5649326" y="2982749"/>
              <a:ext cx="133848" cy="30062"/>
            </a:xfrm>
            <a:custGeom>
              <a:rect b="b" l="l" r="r" t="t"/>
              <a:pathLst>
                <a:path extrusionOk="0" h="314" w="1398">
                  <a:moveTo>
                    <a:pt x="0" y="1"/>
                  </a:moveTo>
                  <a:lnTo>
                    <a:pt x="0" y="314"/>
                  </a:lnTo>
                  <a:lnTo>
                    <a:pt x="1398" y="314"/>
                  </a:ln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35"/>
            <p:cNvSpPr/>
            <p:nvPr/>
          </p:nvSpPr>
          <p:spPr>
            <a:xfrm>
              <a:off x="5662922" y="3020566"/>
              <a:ext cx="7755" cy="120441"/>
            </a:xfrm>
            <a:custGeom>
              <a:rect b="b" l="l" r="r" t="t"/>
              <a:pathLst>
                <a:path extrusionOk="0" h="1258" w="81">
                  <a:moveTo>
                    <a:pt x="1" y="1"/>
                  </a:moveTo>
                  <a:lnTo>
                    <a:pt x="1" y="1257"/>
                  </a:lnTo>
                  <a:lnTo>
                    <a:pt x="80" y="1257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35"/>
            <p:cNvSpPr/>
            <p:nvPr/>
          </p:nvSpPr>
          <p:spPr>
            <a:xfrm>
              <a:off x="5682741" y="3020566"/>
              <a:ext cx="7851" cy="120441"/>
            </a:xfrm>
            <a:custGeom>
              <a:rect b="b" l="l" r="r" t="t"/>
              <a:pathLst>
                <a:path extrusionOk="0" h="1258" w="82">
                  <a:moveTo>
                    <a:pt x="0" y="1"/>
                  </a:moveTo>
                  <a:lnTo>
                    <a:pt x="0" y="1257"/>
                  </a:lnTo>
                  <a:lnTo>
                    <a:pt x="81" y="125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35"/>
            <p:cNvSpPr/>
            <p:nvPr/>
          </p:nvSpPr>
          <p:spPr>
            <a:xfrm>
              <a:off x="5702368" y="3020566"/>
              <a:ext cx="7851" cy="120441"/>
            </a:xfrm>
            <a:custGeom>
              <a:rect b="b" l="l" r="r" t="t"/>
              <a:pathLst>
                <a:path extrusionOk="0" h="1258" w="82">
                  <a:moveTo>
                    <a:pt x="1" y="1"/>
                  </a:moveTo>
                  <a:lnTo>
                    <a:pt x="1" y="1257"/>
                  </a:lnTo>
                  <a:lnTo>
                    <a:pt x="82" y="12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35"/>
            <p:cNvSpPr/>
            <p:nvPr/>
          </p:nvSpPr>
          <p:spPr>
            <a:xfrm>
              <a:off x="5722283" y="3020566"/>
              <a:ext cx="7851" cy="120441"/>
            </a:xfrm>
            <a:custGeom>
              <a:rect b="b" l="l" r="r" t="t"/>
              <a:pathLst>
                <a:path extrusionOk="0" h="1258" w="82">
                  <a:moveTo>
                    <a:pt x="1" y="1"/>
                  </a:moveTo>
                  <a:lnTo>
                    <a:pt x="1" y="1257"/>
                  </a:lnTo>
                  <a:lnTo>
                    <a:pt x="81" y="125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35"/>
            <p:cNvSpPr/>
            <p:nvPr/>
          </p:nvSpPr>
          <p:spPr>
            <a:xfrm>
              <a:off x="5742006" y="3020566"/>
              <a:ext cx="7851" cy="120441"/>
            </a:xfrm>
            <a:custGeom>
              <a:rect b="b" l="l" r="r" t="t"/>
              <a:pathLst>
                <a:path extrusionOk="0" h="1258" w="82">
                  <a:moveTo>
                    <a:pt x="0" y="1"/>
                  </a:moveTo>
                  <a:lnTo>
                    <a:pt x="0" y="1257"/>
                  </a:lnTo>
                  <a:lnTo>
                    <a:pt x="81" y="125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35"/>
            <p:cNvSpPr/>
            <p:nvPr/>
          </p:nvSpPr>
          <p:spPr>
            <a:xfrm>
              <a:off x="5761825" y="3020566"/>
              <a:ext cx="7755" cy="120441"/>
            </a:xfrm>
            <a:custGeom>
              <a:rect b="b" l="l" r="r" t="t"/>
              <a:pathLst>
                <a:path extrusionOk="0" h="1258" w="81">
                  <a:moveTo>
                    <a:pt x="1" y="1"/>
                  </a:moveTo>
                  <a:lnTo>
                    <a:pt x="1" y="1257"/>
                  </a:lnTo>
                  <a:lnTo>
                    <a:pt x="81" y="125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35"/>
            <p:cNvSpPr/>
            <p:nvPr/>
          </p:nvSpPr>
          <p:spPr>
            <a:xfrm>
              <a:off x="5339117" y="2739283"/>
              <a:ext cx="7755" cy="79464"/>
            </a:xfrm>
            <a:custGeom>
              <a:rect b="b" l="l" r="r" t="t"/>
              <a:pathLst>
                <a:path extrusionOk="0" h="830" w="81">
                  <a:moveTo>
                    <a:pt x="1" y="0"/>
                  </a:moveTo>
                  <a:lnTo>
                    <a:pt x="1" y="830"/>
                  </a:lnTo>
                  <a:lnTo>
                    <a:pt x="81" y="83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35"/>
            <p:cNvSpPr/>
            <p:nvPr/>
          </p:nvSpPr>
          <p:spPr>
            <a:xfrm>
              <a:off x="5358840" y="2739283"/>
              <a:ext cx="7755" cy="79464"/>
            </a:xfrm>
            <a:custGeom>
              <a:rect b="b" l="l" r="r" t="t"/>
              <a:pathLst>
                <a:path extrusionOk="0" h="830" w="81">
                  <a:moveTo>
                    <a:pt x="1" y="0"/>
                  </a:moveTo>
                  <a:lnTo>
                    <a:pt x="1" y="830"/>
                  </a:lnTo>
                  <a:lnTo>
                    <a:pt x="80" y="83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35"/>
            <p:cNvSpPr/>
            <p:nvPr/>
          </p:nvSpPr>
          <p:spPr>
            <a:xfrm>
              <a:off x="5378563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0" y="0"/>
                  </a:moveTo>
                  <a:lnTo>
                    <a:pt x="0" y="830"/>
                  </a:lnTo>
                  <a:lnTo>
                    <a:pt x="81" y="83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35"/>
            <p:cNvSpPr/>
            <p:nvPr/>
          </p:nvSpPr>
          <p:spPr>
            <a:xfrm>
              <a:off x="5398191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1" y="0"/>
                  </a:moveTo>
                  <a:lnTo>
                    <a:pt x="1" y="830"/>
                  </a:lnTo>
                  <a:lnTo>
                    <a:pt x="82" y="83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35"/>
            <p:cNvSpPr/>
            <p:nvPr/>
          </p:nvSpPr>
          <p:spPr>
            <a:xfrm>
              <a:off x="5418009" y="2739283"/>
              <a:ext cx="7755" cy="79464"/>
            </a:xfrm>
            <a:custGeom>
              <a:rect b="b" l="l" r="r" t="t"/>
              <a:pathLst>
                <a:path extrusionOk="0" h="830" w="81">
                  <a:moveTo>
                    <a:pt x="1" y="0"/>
                  </a:moveTo>
                  <a:lnTo>
                    <a:pt x="1" y="830"/>
                  </a:lnTo>
                  <a:lnTo>
                    <a:pt x="80" y="83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35"/>
            <p:cNvSpPr/>
            <p:nvPr/>
          </p:nvSpPr>
          <p:spPr>
            <a:xfrm>
              <a:off x="5437733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0" y="0"/>
                  </a:moveTo>
                  <a:lnTo>
                    <a:pt x="0" y="830"/>
                  </a:lnTo>
                  <a:lnTo>
                    <a:pt x="81" y="83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35"/>
            <p:cNvSpPr/>
            <p:nvPr/>
          </p:nvSpPr>
          <p:spPr>
            <a:xfrm>
              <a:off x="5457360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1" y="0"/>
                  </a:moveTo>
                  <a:lnTo>
                    <a:pt x="1" y="830"/>
                  </a:lnTo>
                  <a:lnTo>
                    <a:pt x="82" y="83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35"/>
            <p:cNvSpPr/>
            <p:nvPr/>
          </p:nvSpPr>
          <p:spPr>
            <a:xfrm>
              <a:off x="5477083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1" y="0"/>
                  </a:moveTo>
                  <a:lnTo>
                    <a:pt x="1" y="830"/>
                  </a:lnTo>
                  <a:lnTo>
                    <a:pt x="81" y="83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35"/>
            <p:cNvSpPr/>
            <p:nvPr/>
          </p:nvSpPr>
          <p:spPr>
            <a:xfrm>
              <a:off x="5496806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0" y="0"/>
                  </a:moveTo>
                  <a:lnTo>
                    <a:pt x="0" y="830"/>
                  </a:lnTo>
                  <a:lnTo>
                    <a:pt x="81" y="83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35"/>
            <p:cNvSpPr/>
            <p:nvPr/>
          </p:nvSpPr>
          <p:spPr>
            <a:xfrm>
              <a:off x="5516530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1" y="0"/>
                  </a:moveTo>
                  <a:lnTo>
                    <a:pt x="1" y="830"/>
                  </a:lnTo>
                  <a:lnTo>
                    <a:pt x="82" y="83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35"/>
            <p:cNvSpPr/>
            <p:nvPr/>
          </p:nvSpPr>
          <p:spPr>
            <a:xfrm>
              <a:off x="5536253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1" y="0"/>
                  </a:moveTo>
                  <a:lnTo>
                    <a:pt x="1" y="830"/>
                  </a:lnTo>
                  <a:lnTo>
                    <a:pt x="81" y="83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35"/>
            <p:cNvSpPr/>
            <p:nvPr/>
          </p:nvSpPr>
          <p:spPr>
            <a:xfrm>
              <a:off x="5555976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0" y="0"/>
                  </a:moveTo>
                  <a:lnTo>
                    <a:pt x="0" y="830"/>
                  </a:lnTo>
                  <a:lnTo>
                    <a:pt x="81" y="83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35"/>
            <p:cNvSpPr/>
            <p:nvPr/>
          </p:nvSpPr>
          <p:spPr>
            <a:xfrm>
              <a:off x="5575699" y="2739283"/>
              <a:ext cx="7755" cy="79464"/>
            </a:xfrm>
            <a:custGeom>
              <a:rect b="b" l="l" r="r" t="t"/>
              <a:pathLst>
                <a:path extrusionOk="0" h="830" w="81">
                  <a:moveTo>
                    <a:pt x="1" y="0"/>
                  </a:moveTo>
                  <a:lnTo>
                    <a:pt x="1" y="830"/>
                  </a:lnTo>
                  <a:lnTo>
                    <a:pt x="81" y="83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35"/>
            <p:cNvSpPr/>
            <p:nvPr/>
          </p:nvSpPr>
          <p:spPr>
            <a:xfrm>
              <a:off x="5595518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1" y="0"/>
                  </a:moveTo>
                  <a:lnTo>
                    <a:pt x="1" y="830"/>
                  </a:lnTo>
                  <a:lnTo>
                    <a:pt x="81" y="83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35"/>
            <p:cNvSpPr/>
            <p:nvPr/>
          </p:nvSpPr>
          <p:spPr>
            <a:xfrm>
              <a:off x="5615241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0" y="0"/>
                  </a:moveTo>
                  <a:lnTo>
                    <a:pt x="0" y="830"/>
                  </a:lnTo>
                  <a:lnTo>
                    <a:pt x="81" y="83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35"/>
            <p:cNvSpPr/>
            <p:nvPr/>
          </p:nvSpPr>
          <p:spPr>
            <a:xfrm>
              <a:off x="5634869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1" y="0"/>
                  </a:moveTo>
                  <a:lnTo>
                    <a:pt x="1" y="830"/>
                  </a:lnTo>
                  <a:lnTo>
                    <a:pt x="82" y="83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35"/>
            <p:cNvSpPr/>
            <p:nvPr/>
          </p:nvSpPr>
          <p:spPr>
            <a:xfrm>
              <a:off x="5654688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1" y="0"/>
                  </a:moveTo>
                  <a:lnTo>
                    <a:pt x="1" y="830"/>
                  </a:lnTo>
                  <a:lnTo>
                    <a:pt x="81" y="83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35"/>
            <p:cNvSpPr/>
            <p:nvPr/>
          </p:nvSpPr>
          <p:spPr>
            <a:xfrm>
              <a:off x="5674411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0" y="0"/>
                  </a:moveTo>
                  <a:lnTo>
                    <a:pt x="0" y="830"/>
                  </a:lnTo>
                  <a:lnTo>
                    <a:pt x="81" y="83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35"/>
            <p:cNvSpPr/>
            <p:nvPr/>
          </p:nvSpPr>
          <p:spPr>
            <a:xfrm>
              <a:off x="5694038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1" y="0"/>
                  </a:moveTo>
                  <a:lnTo>
                    <a:pt x="1" y="830"/>
                  </a:lnTo>
                  <a:lnTo>
                    <a:pt x="82" y="83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35"/>
            <p:cNvSpPr/>
            <p:nvPr/>
          </p:nvSpPr>
          <p:spPr>
            <a:xfrm>
              <a:off x="5713857" y="2739283"/>
              <a:ext cx="7755" cy="79464"/>
            </a:xfrm>
            <a:custGeom>
              <a:rect b="b" l="l" r="r" t="t"/>
              <a:pathLst>
                <a:path extrusionOk="0" h="830" w="81">
                  <a:moveTo>
                    <a:pt x="1" y="0"/>
                  </a:moveTo>
                  <a:lnTo>
                    <a:pt x="1" y="830"/>
                  </a:lnTo>
                  <a:lnTo>
                    <a:pt x="80" y="83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35"/>
            <p:cNvSpPr/>
            <p:nvPr/>
          </p:nvSpPr>
          <p:spPr>
            <a:xfrm>
              <a:off x="5733580" y="2739283"/>
              <a:ext cx="7755" cy="79464"/>
            </a:xfrm>
            <a:custGeom>
              <a:rect b="b" l="l" r="r" t="t"/>
              <a:pathLst>
                <a:path extrusionOk="0" h="830" w="81">
                  <a:moveTo>
                    <a:pt x="0" y="0"/>
                  </a:moveTo>
                  <a:lnTo>
                    <a:pt x="0" y="830"/>
                  </a:lnTo>
                  <a:lnTo>
                    <a:pt x="80" y="83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35"/>
            <p:cNvSpPr/>
            <p:nvPr/>
          </p:nvSpPr>
          <p:spPr>
            <a:xfrm>
              <a:off x="5753208" y="2739283"/>
              <a:ext cx="7851" cy="79464"/>
            </a:xfrm>
            <a:custGeom>
              <a:rect b="b" l="l" r="r" t="t"/>
              <a:pathLst>
                <a:path extrusionOk="0" h="830" w="82">
                  <a:moveTo>
                    <a:pt x="1" y="0"/>
                  </a:moveTo>
                  <a:lnTo>
                    <a:pt x="1" y="830"/>
                  </a:lnTo>
                  <a:lnTo>
                    <a:pt x="82" y="83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8" name="Google Shape;4508;p35"/>
          <p:cNvSpPr txBox="1"/>
          <p:nvPr/>
        </p:nvSpPr>
        <p:spPr>
          <a:xfrm>
            <a:off x="368899" y="271048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9" name="Google Shape;4509;p35"/>
          <p:cNvSpPr txBox="1"/>
          <p:nvPr/>
        </p:nvSpPr>
        <p:spPr>
          <a:xfrm>
            <a:off x="368899" y="415841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0" name="Google Shape;4510;p35"/>
          <p:cNvSpPr txBox="1"/>
          <p:nvPr/>
        </p:nvSpPr>
        <p:spPr>
          <a:xfrm>
            <a:off x="368900" y="1281600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1" name="Google Shape;4511;p35"/>
          <p:cNvSpPr txBox="1"/>
          <p:nvPr/>
        </p:nvSpPr>
        <p:spPr>
          <a:xfrm>
            <a:off x="368899" y="95561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12" name="Google Shape;4512;p35"/>
          <p:cNvSpPr txBox="1"/>
          <p:nvPr/>
        </p:nvSpPr>
        <p:spPr>
          <a:xfrm>
            <a:off x="368899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26%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13" name="Google Shape;4513;p35"/>
          <p:cNvSpPr txBox="1"/>
          <p:nvPr/>
        </p:nvSpPr>
        <p:spPr>
          <a:xfrm>
            <a:off x="368899" y="238143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24%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14" name="Google Shape;4514;p35"/>
          <p:cNvSpPr txBox="1"/>
          <p:nvPr/>
        </p:nvSpPr>
        <p:spPr>
          <a:xfrm>
            <a:off x="6850111" y="1276873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5" name="Google Shape;4515;p35"/>
          <p:cNvSpPr txBox="1"/>
          <p:nvPr/>
        </p:nvSpPr>
        <p:spPr>
          <a:xfrm>
            <a:off x="7467811" y="95561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16" name="Google Shape;4516;p35"/>
          <p:cNvSpPr txBox="1"/>
          <p:nvPr/>
        </p:nvSpPr>
        <p:spPr>
          <a:xfrm>
            <a:off x="7467811" y="237419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25%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17" name="Google Shape;4517;p35"/>
          <p:cNvSpPr txBox="1"/>
          <p:nvPr/>
        </p:nvSpPr>
        <p:spPr>
          <a:xfrm>
            <a:off x="7467811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25%</a:t>
            </a:r>
            <a:endParaRPr b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18" name="Google Shape;4518;p35"/>
          <p:cNvSpPr txBox="1"/>
          <p:nvPr/>
        </p:nvSpPr>
        <p:spPr>
          <a:xfrm>
            <a:off x="6850100" y="4106225"/>
            <a:ext cx="1926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9" name="Google Shape;4519;p35"/>
          <p:cNvSpPr txBox="1"/>
          <p:nvPr/>
        </p:nvSpPr>
        <p:spPr>
          <a:xfrm>
            <a:off x="6850100" y="271047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3" name="Shape 4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4" name="Google Shape;4524;p36"/>
          <p:cNvGrpSpPr/>
          <p:nvPr/>
        </p:nvGrpSpPr>
        <p:grpSpPr>
          <a:xfrm rot="10800000">
            <a:off x="5438153" y="3124497"/>
            <a:ext cx="1136700" cy="1590300"/>
            <a:chOff x="2290940" y="1095322"/>
            <a:chExt cx="1136700" cy="1590300"/>
          </a:xfrm>
        </p:grpSpPr>
        <p:sp>
          <p:nvSpPr>
            <p:cNvPr id="4525" name="Google Shape;4525;p36"/>
            <p:cNvSpPr/>
            <p:nvPr/>
          </p:nvSpPr>
          <p:spPr>
            <a:xfrm>
              <a:off x="2290940" y="1095322"/>
              <a:ext cx="1136700" cy="11367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26" name="Google Shape;4526;p36"/>
            <p:cNvCxnSpPr>
              <a:stCxn id="4525" idx="4"/>
            </p:cNvCxnSpPr>
            <p:nvPr/>
          </p:nvCxnSpPr>
          <p:spPr>
            <a:xfrm flipH="1" rot="-5400000">
              <a:off x="2876390" y="2214922"/>
              <a:ext cx="453600" cy="487800"/>
            </a:xfrm>
            <a:prstGeom prst="curvedConnector2">
              <a:avLst/>
            </a:prstGeom>
            <a:noFill/>
            <a:ln cap="flat" cmpd="sng" w="381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27" name="Google Shape;4527;p36"/>
          <p:cNvGrpSpPr/>
          <p:nvPr/>
        </p:nvGrpSpPr>
        <p:grpSpPr>
          <a:xfrm flipH="1">
            <a:off x="5425715" y="1093772"/>
            <a:ext cx="1136700" cy="1590300"/>
            <a:chOff x="2290940" y="1095322"/>
            <a:chExt cx="1136700" cy="1590300"/>
          </a:xfrm>
        </p:grpSpPr>
        <p:sp>
          <p:nvSpPr>
            <p:cNvPr id="4528" name="Google Shape;4528;p36"/>
            <p:cNvSpPr/>
            <p:nvPr/>
          </p:nvSpPr>
          <p:spPr>
            <a:xfrm>
              <a:off x="2290940" y="1095322"/>
              <a:ext cx="1136700" cy="11367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29" name="Google Shape;4529;p36"/>
            <p:cNvCxnSpPr>
              <a:stCxn id="4528" idx="4"/>
            </p:cNvCxnSpPr>
            <p:nvPr/>
          </p:nvCxnSpPr>
          <p:spPr>
            <a:xfrm flipH="1" rot="-5400000">
              <a:off x="2876390" y="2214922"/>
              <a:ext cx="453600" cy="487800"/>
            </a:xfrm>
            <a:prstGeom prst="curvedConnector2">
              <a:avLst/>
            </a:prstGeom>
            <a:noFill/>
            <a:ln cap="flat" cmpd="sng" w="381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30" name="Google Shape;4530;p36"/>
          <p:cNvGrpSpPr/>
          <p:nvPr/>
        </p:nvGrpSpPr>
        <p:grpSpPr>
          <a:xfrm flipH="1" rot="10800000">
            <a:off x="2531978" y="3122947"/>
            <a:ext cx="1136700" cy="1590300"/>
            <a:chOff x="2290940" y="1095322"/>
            <a:chExt cx="1136700" cy="1590300"/>
          </a:xfrm>
        </p:grpSpPr>
        <p:sp>
          <p:nvSpPr>
            <p:cNvPr id="4531" name="Google Shape;4531;p36"/>
            <p:cNvSpPr/>
            <p:nvPr/>
          </p:nvSpPr>
          <p:spPr>
            <a:xfrm>
              <a:off x="2290940" y="1095322"/>
              <a:ext cx="1136700" cy="11367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32" name="Google Shape;4532;p36"/>
            <p:cNvCxnSpPr>
              <a:stCxn id="4531" idx="4"/>
            </p:cNvCxnSpPr>
            <p:nvPr/>
          </p:nvCxnSpPr>
          <p:spPr>
            <a:xfrm flipH="1" rot="-5400000">
              <a:off x="2876390" y="2214922"/>
              <a:ext cx="453600" cy="487800"/>
            </a:xfrm>
            <a:prstGeom prst="curvedConnector2">
              <a:avLst/>
            </a:prstGeom>
            <a:noFill/>
            <a:ln cap="flat" cmpd="sng" w="381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33" name="Google Shape;4533;p36"/>
          <p:cNvGrpSpPr/>
          <p:nvPr/>
        </p:nvGrpSpPr>
        <p:grpSpPr>
          <a:xfrm>
            <a:off x="2519540" y="1095322"/>
            <a:ext cx="1136700" cy="1590300"/>
            <a:chOff x="2290940" y="1095322"/>
            <a:chExt cx="1136700" cy="1590300"/>
          </a:xfrm>
        </p:grpSpPr>
        <p:sp>
          <p:nvSpPr>
            <p:cNvPr id="4534" name="Google Shape;4534;p36"/>
            <p:cNvSpPr/>
            <p:nvPr/>
          </p:nvSpPr>
          <p:spPr>
            <a:xfrm>
              <a:off x="2290940" y="1095322"/>
              <a:ext cx="1136700" cy="11367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35" name="Google Shape;4535;p36"/>
            <p:cNvCxnSpPr>
              <a:stCxn id="4534" idx="4"/>
            </p:cNvCxnSpPr>
            <p:nvPr/>
          </p:nvCxnSpPr>
          <p:spPr>
            <a:xfrm flipH="1" rot="-5400000">
              <a:off x="2876390" y="2214922"/>
              <a:ext cx="453600" cy="487800"/>
            </a:xfrm>
            <a:prstGeom prst="curvedConnector2">
              <a:avLst/>
            </a:prstGeom>
            <a:noFill/>
            <a:ln cap="flat" cmpd="sng" w="3810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36" name="Google Shape;4536;p3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37" name="Google Shape;4537;p36"/>
          <p:cNvSpPr/>
          <p:nvPr/>
        </p:nvSpPr>
        <p:spPr>
          <a:xfrm>
            <a:off x="3489093" y="1557528"/>
            <a:ext cx="2091920" cy="1441712"/>
          </a:xfrm>
          <a:custGeom>
            <a:rect b="b" l="l" r="r" t="t"/>
            <a:pathLst>
              <a:path extrusionOk="0" h="19417" w="28174">
                <a:moveTo>
                  <a:pt x="14087" y="0"/>
                </a:moveTo>
                <a:cubicBezTo>
                  <a:pt x="6307" y="0"/>
                  <a:pt x="0" y="6307"/>
                  <a:pt x="0" y="14086"/>
                </a:cubicBezTo>
                <a:cubicBezTo>
                  <a:pt x="0" y="15973"/>
                  <a:pt x="373" y="17773"/>
                  <a:pt x="1046" y="19416"/>
                </a:cubicBezTo>
                <a:lnTo>
                  <a:pt x="27129" y="19416"/>
                </a:lnTo>
                <a:cubicBezTo>
                  <a:pt x="27802" y="17772"/>
                  <a:pt x="28174" y="15973"/>
                  <a:pt x="28174" y="14086"/>
                </a:cubicBezTo>
                <a:cubicBezTo>
                  <a:pt x="28174" y="6307"/>
                  <a:pt x="21868" y="0"/>
                  <a:pt x="140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8" name="Google Shape;4538;p36"/>
          <p:cNvSpPr/>
          <p:nvPr/>
        </p:nvSpPr>
        <p:spPr>
          <a:xfrm>
            <a:off x="3473574" y="2834787"/>
            <a:ext cx="1020195" cy="401024"/>
          </a:xfrm>
          <a:custGeom>
            <a:rect b="b" l="l" r="r" t="t"/>
            <a:pathLst>
              <a:path extrusionOk="0" h="5401" w="13740">
                <a:moveTo>
                  <a:pt x="6870" y="0"/>
                </a:moveTo>
                <a:cubicBezTo>
                  <a:pt x="3075" y="0"/>
                  <a:pt x="0" y="1209"/>
                  <a:pt x="0" y="2700"/>
                </a:cubicBezTo>
                <a:cubicBezTo>
                  <a:pt x="0" y="4192"/>
                  <a:pt x="3077" y="5400"/>
                  <a:pt x="6870" y="5400"/>
                </a:cubicBezTo>
                <a:cubicBezTo>
                  <a:pt x="10665" y="5400"/>
                  <a:pt x="13740" y="4192"/>
                  <a:pt x="13740" y="2700"/>
                </a:cubicBezTo>
                <a:cubicBezTo>
                  <a:pt x="13740" y="1209"/>
                  <a:pt x="10665" y="0"/>
                  <a:pt x="68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9" name="Google Shape;4539;p36"/>
          <p:cNvSpPr/>
          <p:nvPr/>
        </p:nvSpPr>
        <p:spPr>
          <a:xfrm>
            <a:off x="4097873" y="2806349"/>
            <a:ext cx="1464359" cy="277621"/>
          </a:xfrm>
          <a:custGeom>
            <a:rect b="b" l="l" r="r" t="t"/>
            <a:pathLst>
              <a:path extrusionOk="0" h="3739" w="19722">
                <a:moveTo>
                  <a:pt x="9860" y="0"/>
                </a:moveTo>
                <a:cubicBezTo>
                  <a:pt x="4531" y="0"/>
                  <a:pt x="190" y="1661"/>
                  <a:pt x="0" y="3738"/>
                </a:cubicBezTo>
                <a:lnTo>
                  <a:pt x="19722" y="3738"/>
                </a:lnTo>
                <a:cubicBezTo>
                  <a:pt x="19532" y="1661"/>
                  <a:pt x="15190" y="0"/>
                  <a:pt x="9860" y="0"/>
                </a:cubicBezTo>
                <a:close/>
              </a:path>
            </a:pathLst>
          </a:custGeom>
          <a:solidFill>
            <a:srgbClr val="81CB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0" name="Google Shape;4540;p36"/>
          <p:cNvSpPr/>
          <p:nvPr/>
        </p:nvSpPr>
        <p:spPr>
          <a:xfrm>
            <a:off x="4040626" y="3226111"/>
            <a:ext cx="949361" cy="783857"/>
          </a:xfrm>
          <a:custGeom>
            <a:rect b="b" l="l" r="r" t="t"/>
            <a:pathLst>
              <a:path extrusionOk="0" h="10557" w="12786">
                <a:moveTo>
                  <a:pt x="1" y="1"/>
                </a:moveTo>
                <a:lnTo>
                  <a:pt x="6717" y="10556"/>
                </a:lnTo>
                <a:lnTo>
                  <a:pt x="1278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1" name="Google Shape;4541;p36"/>
          <p:cNvSpPr/>
          <p:nvPr/>
        </p:nvSpPr>
        <p:spPr>
          <a:xfrm>
            <a:off x="4442024" y="3243314"/>
            <a:ext cx="781036" cy="660825"/>
          </a:xfrm>
          <a:custGeom>
            <a:rect b="b" l="l" r="r" t="t"/>
            <a:pathLst>
              <a:path extrusionOk="0" h="8900" w="10519">
                <a:moveTo>
                  <a:pt x="0" y="1"/>
                </a:moveTo>
                <a:lnTo>
                  <a:pt x="5525" y="8899"/>
                </a:lnTo>
                <a:lnTo>
                  <a:pt x="105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2" name="Google Shape;4542;p36"/>
          <p:cNvSpPr/>
          <p:nvPr/>
        </p:nvSpPr>
        <p:spPr>
          <a:xfrm>
            <a:off x="4231673" y="2976383"/>
            <a:ext cx="781110" cy="699732"/>
          </a:xfrm>
          <a:custGeom>
            <a:rect b="b" l="l" r="r" t="t"/>
            <a:pathLst>
              <a:path extrusionOk="0" h="9424" w="10520">
                <a:moveTo>
                  <a:pt x="1" y="0"/>
                </a:moveTo>
                <a:lnTo>
                  <a:pt x="5526" y="9424"/>
                </a:lnTo>
                <a:lnTo>
                  <a:pt x="1051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3" name="Google Shape;4543;p36"/>
          <p:cNvSpPr/>
          <p:nvPr/>
        </p:nvSpPr>
        <p:spPr>
          <a:xfrm>
            <a:off x="3841189" y="3283261"/>
            <a:ext cx="781110" cy="671591"/>
          </a:xfrm>
          <a:custGeom>
            <a:rect b="b" l="l" r="r" t="t"/>
            <a:pathLst>
              <a:path extrusionOk="0" h="9045" w="10520">
                <a:moveTo>
                  <a:pt x="1" y="1"/>
                </a:moveTo>
                <a:lnTo>
                  <a:pt x="5526" y="9045"/>
                </a:lnTo>
                <a:lnTo>
                  <a:pt x="10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4" name="Google Shape;4544;p36"/>
          <p:cNvSpPr/>
          <p:nvPr/>
        </p:nvSpPr>
        <p:spPr>
          <a:xfrm>
            <a:off x="3763894" y="3269154"/>
            <a:ext cx="453668" cy="352762"/>
          </a:xfrm>
          <a:custGeom>
            <a:rect b="b" l="l" r="r" t="t"/>
            <a:pathLst>
              <a:path extrusionOk="0" h="4751" w="6110">
                <a:moveTo>
                  <a:pt x="0" y="1"/>
                </a:moveTo>
                <a:lnTo>
                  <a:pt x="3209" y="4750"/>
                </a:lnTo>
                <a:lnTo>
                  <a:pt x="611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5" name="Google Shape;4545;p36"/>
          <p:cNvSpPr/>
          <p:nvPr/>
        </p:nvSpPr>
        <p:spPr>
          <a:xfrm>
            <a:off x="3428133" y="2968067"/>
            <a:ext cx="2222377" cy="134392"/>
          </a:xfrm>
          <a:custGeom>
            <a:rect b="b" l="l" r="r" t="t"/>
            <a:pathLst>
              <a:path extrusionOk="0" h="1810" w="29931">
                <a:moveTo>
                  <a:pt x="905" y="1"/>
                </a:moveTo>
                <a:cubicBezTo>
                  <a:pt x="406" y="1"/>
                  <a:pt x="1" y="405"/>
                  <a:pt x="1" y="905"/>
                </a:cubicBezTo>
                <a:cubicBezTo>
                  <a:pt x="1" y="1405"/>
                  <a:pt x="405" y="1810"/>
                  <a:pt x="905" y="1810"/>
                </a:cubicBezTo>
                <a:lnTo>
                  <a:pt x="29027" y="1810"/>
                </a:lnTo>
                <a:cubicBezTo>
                  <a:pt x="29526" y="1810"/>
                  <a:pt x="29931" y="1406"/>
                  <a:pt x="29931" y="905"/>
                </a:cubicBezTo>
                <a:cubicBezTo>
                  <a:pt x="29931" y="405"/>
                  <a:pt x="29526" y="1"/>
                  <a:pt x="29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6" name="Google Shape;4546;p36"/>
          <p:cNvSpPr/>
          <p:nvPr/>
        </p:nvSpPr>
        <p:spPr>
          <a:xfrm>
            <a:off x="5471805" y="2694973"/>
            <a:ext cx="180873" cy="240347"/>
          </a:xfrm>
          <a:custGeom>
            <a:rect b="b" l="l" r="r" t="t"/>
            <a:pathLst>
              <a:path extrusionOk="0" h="3237" w="2436">
                <a:moveTo>
                  <a:pt x="1218" y="0"/>
                </a:moveTo>
                <a:cubicBezTo>
                  <a:pt x="545" y="0"/>
                  <a:pt x="0" y="725"/>
                  <a:pt x="0" y="1619"/>
                </a:cubicBezTo>
                <a:cubicBezTo>
                  <a:pt x="0" y="2512"/>
                  <a:pt x="545" y="3237"/>
                  <a:pt x="1218" y="3237"/>
                </a:cubicBezTo>
                <a:cubicBezTo>
                  <a:pt x="1890" y="3237"/>
                  <a:pt x="2436" y="2512"/>
                  <a:pt x="2436" y="1619"/>
                </a:cubicBezTo>
                <a:cubicBezTo>
                  <a:pt x="2436" y="725"/>
                  <a:pt x="1890" y="0"/>
                  <a:pt x="12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7" name="Google Shape;4547;p36"/>
          <p:cNvSpPr/>
          <p:nvPr/>
        </p:nvSpPr>
        <p:spPr>
          <a:xfrm>
            <a:off x="5552219" y="2902207"/>
            <a:ext cx="19973" cy="130309"/>
          </a:xfrm>
          <a:custGeom>
            <a:rect b="b" l="l" r="r" t="t"/>
            <a:pathLst>
              <a:path extrusionOk="0" h="1755" w="269">
                <a:moveTo>
                  <a:pt x="135" y="1"/>
                </a:moveTo>
                <a:cubicBezTo>
                  <a:pt x="60" y="1"/>
                  <a:pt x="1" y="61"/>
                  <a:pt x="1" y="135"/>
                </a:cubicBezTo>
                <a:lnTo>
                  <a:pt x="1" y="1619"/>
                </a:lnTo>
                <a:cubicBezTo>
                  <a:pt x="1" y="1694"/>
                  <a:pt x="60" y="1754"/>
                  <a:pt x="135" y="1754"/>
                </a:cubicBezTo>
                <a:cubicBezTo>
                  <a:pt x="209" y="1754"/>
                  <a:pt x="269" y="1694"/>
                  <a:pt x="269" y="1619"/>
                </a:cubicBezTo>
                <a:lnTo>
                  <a:pt x="269" y="135"/>
                </a:lnTo>
                <a:cubicBezTo>
                  <a:pt x="269" y="61"/>
                  <a:pt x="209" y="1"/>
                  <a:pt x="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8" name="Google Shape;4548;p36"/>
          <p:cNvSpPr/>
          <p:nvPr/>
        </p:nvSpPr>
        <p:spPr>
          <a:xfrm>
            <a:off x="4584660" y="2777243"/>
            <a:ext cx="123032" cy="163424"/>
          </a:xfrm>
          <a:custGeom>
            <a:rect b="b" l="l" r="r" t="t"/>
            <a:pathLst>
              <a:path extrusionOk="0" h="2201" w="1657">
                <a:moveTo>
                  <a:pt x="828" y="0"/>
                </a:moveTo>
                <a:cubicBezTo>
                  <a:pt x="372" y="0"/>
                  <a:pt x="1" y="493"/>
                  <a:pt x="1" y="1100"/>
                </a:cubicBezTo>
                <a:cubicBezTo>
                  <a:pt x="1" y="1708"/>
                  <a:pt x="372" y="2200"/>
                  <a:pt x="828" y="2200"/>
                </a:cubicBezTo>
                <a:cubicBezTo>
                  <a:pt x="1286" y="2200"/>
                  <a:pt x="1656" y="1708"/>
                  <a:pt x="1656" y="1100"/>
                </a:cubicBezTo>
                <a:cubicBezTo>
                  <a:pt x="1656" y="493"/>
                  <a:pt x="1286" y="0"/>
                  <a:pt x="8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9" name="Google Shape;4549;p36"/>
          <p:cNvSpPr/>
          <p:nvPr/>
        </p:nvSpPr>
        <p:spPr>
          <a:xfrm>
            <a:off x="4639382" y="2918097"/>
            <a:ext cx="13588" cy="88432"/>
          </a:xfrm>
          <a:custGeom>
            <a:rect b="b" l="l" r="r" t="t"/>
            <a:pathLst>
              <a:path extrusionOk="0" h="1191" w="183">
                <a:moveTo>
                  <a:pt x="91" y="0"/>
                </a:moveTo>
                <a:cubicBezTo>
                  <a:pt x="42" y="0"/>
                  <a:pt x="0" y="41"/>
                  <a:pt x="0" y="91"/>
                </a:cubicBezTo>
                <a:lnTo>
                  <a:pt x="0" y="1100"/>
                </a:lnTo>
                <a:cubicBezTo>
                  <a:pt x="0" y="1150"/>
                  <a:pt x="42" y="1190"/>
                  <a:pt x="91" y="1190"/>
                </a:cubicBezTo>
                <a:cubicBezTo>
                  <a:pt x="142" y="1190"/>
                  <a:pt x="182" y="1150"/>
                  <a:pt x="182" y="1100"/>
                </a:cubicBezTo>
                <a:lnTo>
                  <a:pt x="182" y="91"/>
                </a:lnTo>
                <a:cubicBezTo>
                  <a:pt x="182" y="41"/>
                  <a:pt x="142" y="0"/>
                  <a:pt x="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0" name="Google Shape;4550;p36"/>
          <p:cNvSpPr/>
          <p:nvPr/>
        </p:nvSpPr>
        <p:spPr>
          <a:xfrm>
            <a:off x="3503275" y="3065261"/>
            <a:ext cx="2072169" cy="125408"/>
          </a:xfrm>
          <a:custGeom>
            <a:rect b="b" l="l" r="r" t="t"/>
            <a:pathLst>
              <a:path extrusionOk="0" h="1689" w="27908">
                <a:moveTo>
                  <a:pt x="843" y="0"/>
                </a:moveTo>
                <a:cubicBezTo>
                  <a:pt x="377" y="0"/>
                  <a:pt x="1" y="379"/>
                  <a:pt x="1" y="845"/>
                </a:cubicBezTo>
                <a:cubicBezTo>
                  <a:pt x="1" y="1311"/>
                  <a:pt x="377" y="1689"/>
                  <a:pt x="843" y="1689"/>
                </a:cubicBezTo>
                <a:lnTo>
                  <a:pt x="27064" y="1689"/>
                </a:lnTo>
                <a:cubicBezTo>
                  <a:pt x="27530" y="1689"/>
                  <a:pt x="27908" y="1310"/>
                  <a:pt x="27908" y="845"/>
                </a:cubicBezTo>
                <a:cubicBezTo>
                  <a:pt x="27908" y="378"/>
                  <a:pt x="27530" y="0"/>
                  <a:pt x="270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1" name="Google Shape;4551;p36"/>
          <p:cNvSpPr/>
          <p:nvPr/>
        </p:nvSpPr>
        <p:spPr>
          <a:xfrm>
            <a:off x="3591930" y="3158891"/>
            <a:ext cx="1894786" cy="125482"/>
          </a:xfrm>
          <a:custGeom>
            <a:rect b="b" l="l" r="r" t="t"/>
            <a:pathLst>
              <a:path extrusionOk="0" h="1690" w="25519">
                <a:moveTo>
                  <a:pt x="844" y="1"/>
                </a:moveTo>
                <a:cubicBezTo>
                  <a:pt x="378" y="1"/>
                  <a:pt x="1" y="380"/>
                  <a:pt x="1" y="845"/>
                </a:cubicBezTo>
                <a:cubicBezTo>
                  <a:pt x="1" y="1312"/>
                  <a:pt x="378" y="1689"/>
                  <a:pt x="844" y="1689"/>
                </a:cubicBezTo>
                <a:lnTo>
                  <a:pt x="24675" y="1689"/>
                </a:lnTo>
                <a:cubicBezTo>
                  <a:pt x="25141" y="1689"/>
                  <a:pt x="25519" y="1311"/>
                  <a:pt x="25519" y="845"/>
                </a:cubicBezTo>
                <a:cubicBezTo>
                  <a:pt x="25519" y="378"/>
                  <a:pt x="25141" y="1"/>
                  <a:pt x="2467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2" name="Google Shape;4552;p36"/>
          <p:cNvSpPr/>
          <p:nvPr/>
        </p:nvSpPr>
        <p:spPr>
          <a:xfrm>
            <a:off x="3529336" y="2486923"/>
            <a:ext cx="19528" cy="503118"/>
          </a:xfrm>
          <a:custGeom>
            <a:rect b="b" l="l" r="r" t="t"/>
            <a:pathLst>
              <a:path extrusionOk="0" h="6776" w="263">
                <a:moveTo>
                  <a:pt x="1" y="1"/>
                </a:moveTo>
                <a:lnTo>
                  <a:pt x="1" y="6775"/>
                </a:lnTo>
                <a:lnTo>
                  <a:pt x="262" y="6775"/>
                </a:lnTo>
                <a:lnTo>
                  <a:pt x="2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3" name="Google Shape;4553;p36"/>
          <p:cNvSpPr/>
          <p:nvPr/>
        </p:nvSpPr>
        <p:spPr>
          <a:xfrm>
            <a:off x="3537950" y="2467247"/>
            <a:ext cx="411642" cy="84794"/>
          </a:xfrm>
          <a:custGeom>
            <a:rect b="b" l="l" r="r" t="t"/>
            <a:pathLst>
              <a:path extrusionOk="0" h="1142" w="5544">
                <a:moveTo>
                  <a:pt x="948" y="1"/>
                </a:moveTo>
                <a:lnTo>
                  <a:pt x="0" y="75"/>
                </a:lnTo>
                <a:lnTo>
                  <a:pt x="848" y="529"/>
                </a:lnTo>
                <a:lnTo>
                  <a:pt x="5544" y="1142"/>
                </a:lnTo>
                <a:lnTo>
                  <a:pt x="5544" y="1142"/>
                </a:lnTo>
                <a:lnTo>
                  <a:pt x="948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4" name="Google Shape;4554;p36"/>
          <p:cNvSpPr/>
          <p:nvPr/>
        </p:nvSpPr>
        <p:spPr>
          <a:xfrm>
            <a:off x="3388038" y="2075723"/>
            <a:ext cx="149911" cy="391594"/>
          </a:xfrm>
          <a:custGeom>
            <a:rect b="b" l="l" r="r" t="t"/>
            <a:pathLst>
              <a:path extrusionOk="0" h="5274" w="2019">
                <a:moveTo>
                  <a:pt x="0" y="0"/>
                </a:moveTo>
                <a:lnTo>
                  <a:pt x="1456" y="4507"/>
                </a:lnTo>
                <a:lnTo>
                  <a:pt x="2018" y="5274"/>
                </a:lnTo>
                <a:lnTo>
                  <a:pt x="1957" y="4313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5" name="Google Shape;4555;p36"/>
          <p:cNvSpPr/>
          <p:nvPr/>
        </p:nvSpPr>
        <p:spPr>
          <a:xfrm>
            <a:off x="3238200" y="2472222"/>
            <a:ext cx="299896" cy="293065"/>
          </a:xfrm>
          <a:custGeom>
            <a:rect b="b" l="l" r="r" t="t"/>
            <a:pathLst>
              <a:path extrusionOk="0" h="3947" w="4039">
                <a:moveTo>
                  <a:pt x="4038" y="0"/>
                </a:moveTo>
                <a:lnTo>
                  <a:pt x="3207" y="462"/>
                </a:lnTo>
                <a:lnTo>
                  <a:pt x="1" y="3947"/>
                </a:lnTo>
                <a:lnTo>
                  <a:pt x="3581" y="849"/>
                </a:lnTo>
                <a:lnTo>
                  <a:pt x="403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6" name="Google Shape;4556;p36"/>
          <p:cNvSpPr/>
          <p:nvPr/>
        </p:nvSpPr>
        <p:spPr>
          <a:xfrm>
            <a:off x="3518570" y="2453362"/>
            <a:ext cx="41060" cy="41135"/>
          </a:xfrm>
          <a:custGeom>
            <a:rect b="b" l="l" r="r" t="t"/>
            <a:pathLst>
              <a:path extrusionOk="0" h="554" w="553">
                <a:moveTo>
                  <a:pt x="276" y="1"/>
                </a:moveTo>
                <a:cubicBezTo>
                  <a:pt x="124" y="1"/>
                  <a:pt x="0" y="125"/>
                  <a:pt x="0" y="277"/>
                </a:cubicBezTo>
                <a:cubicBezTo>
                  <a:pt x="0" y="429"/>
                  <a:pt x="124" y="553"/>
                  <a:pt x="276" y="553"/>
                </a:cubicBezTo>
                <a:cubicBezTo>
                  <a:pt x="429" y="553"/>
                  <a:pt x="553" y="429"/>
                  <a:pt x="553" y="277"/>
                </a:cubicBezTo>
                <a:cubicBezTo>
                  <a:pt x="553" y="125"/>
                  <a:pt x="430" y="3"/>
                  <a:pt x="2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7" name="Google Shape;4557;p36"/>
          <p:cNvSpPr/>
          <p:nvPr/>
        </p:nvSpPr>
        <p:spPr>
          <a:xfrm>
            <a:off x="3796416" y="2690147"/>
            <a:ext cx="11657" cy="215993"/>
          </a:xfrm>
          <a:custGeom>
            <a:rect b="b" l="l" r="r" t="t"/>
            <a:pathLst>
              <a:path extrusionOk="0" h="2909" w="157">
                <a:moveTo>
                  <a:pt x="0" y="1"/>
                </a:moveTo>
                <a:lnTo>
                  <a:pt x="0" y="2909"/>
                </a:lnTo>
                <a:lnTo>
                  <a:pt x="157" y="2909"/>
                </a:lnTo>
                <a:lnTo>
                  <a:pt x="1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8" name="Google Shape;4558;p36"/>
          <p:cNvSpPr/>
          <p:nvPr/>
        </p:nvSpPr>
        <p:spPr>
          <a:xfrm>
            <a:off x="3796267" y="2690147"/>
            <a:ext cx="6089" cy="215993"/>
          </a:xfrm>
          <a:custGeom>
            <a:rect b="b" l="l" r="r" t="t"/>
            <a:pathLst>
              <a:path extrusionOk="0" h="2909" w="82">
                <a:moveTo>
                  <a:pt x="1" y="1"/>
                </a:moveTo>
                <a:lnTo>
                  <a:pt x="1" y="2909"/>
                </a:lnTo>
                <a:lnTo>
                  <a:pt x="82" y="2909"/>
                </a:lnTo>
                <a:lnTo>
                  <a:pt x="8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9" name="Google Shape;4559;p36"/>
          <p:cNvSpPr/>
          <p:nvPr/>
        </p:nvSpPr>
        <p:spPr>
          <a:xfrm>
            <a:off x="3789882" y="2681608"/>
            <a:ext cx="23834" cy="165949"/>
          </a:xfrm>
          <a:custGeom>
            <a:rect b="b" l="l" r="r" t="t"/>
            <a:pathLst>
              <a:path extrusionOk="0" h="2235" w="321">
                <a:moveTo>
                  <a:pt x="172" y="0"/>
                </a:moveTo>
                <a:lnTo>
                  <a:pt x="0" y="548"/>
                </a:lnTo>
                <a:lnTo>
                  <a:pt x="167" y="2235"/>
                </a:lnTo>
                <a:lnTo>
                  <a:pt x="320" y="547"/>
                </a:lnTo>
                <a:lnTo>
                  <a:pt x="17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0" name="Google Shape;4560;p36"/>
          <p:cNvSpPr/>
          <p:nvPr/>
        </p:nvSpPr>
        <p:spPr>
          <a:xfrm>
            <a:off x="3805697" y="2549368"/>
            <a:ext cx="212578" cy="131645"/>
          </a:xfrm>
          <a:custGeom>
            <a:rect b="b" l="l" r="r" t="t"/>
            <a:pathLst>
              <a:path extrusionOk="0" h="1773" w="2863">
                <a:moveTo>
                  <a:pt x="2863" y="1"/>
                </a:moveTo>
                <a:lnTo>
                  <a:pt x="387" y="1357"/>
                </a:lnTo>
                <a:lnTo>
                  <a:pt x="1" y="1772"/>
                </a:lnTo>
                <a:lnTo>
                  <a:pt x="556" y="1629"/>
                </a:lnTo>
                <a:lnTo>
                  <a:pt x="2863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1" name="Google Shape;4561;p36"/>
          <p:cNvSpPr/>
          <p:nvPr/>
        </p:nvSpPr>
        <p:spPr>
          <a:xfrm>
            <a:off x="3597721" y="2538824"/>
            <a:ext cx="205153" cy="142857"/>
          </a:xfrm>
          <a:custGeom>
            <a:rect b="b" l="l" r="r" t="t"/>
            <a:pathLst>
              <a:path extrusionOk="0" h="1924" w="2763">
                <a:moveTo>
                  <a:pt x="0" y="1"/>
                </a:moveTo>
                <a:lnTo>
                  <a:pt x="2216" y="1749"/>
                </a:lnTo>
                <a:lnTo>
                  <a:pt x="2763" y="1923"/>
                </a:lnTo>
                <a:lnTo>
                  <a:pt x="2400" y="1487"/>
                </a:lnTo>
                <a:lnTo>
                  <a:pt x="0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2" name="Google Shape;4562;p36"/>
          <p:cNvSpPr/>
          <p:nvPr/>
        </p:nvSpPr>
        <p:spPr>
          <a:xfrm>
            <a:off x="3789956" y="2670174"/>
            <a:ext cx="24577" cy="24651"/>
          </a:xfrm>
          <a:custGeom>
            <a:rect b="b" l="l" r="r" t="t"/>
            <a:pathLst>
              <a:path extrusionOk="0" h="332" w="331">
                <a:moveTo>
                  <a:pt x="166" y="1"/>
                </a:moveTo>
                <a:cubicBezTo>
                  <a:pt x="75" y="1"/>
                  <a:pt x="0" y="75"/>
                  <a:pt x="0" y="166"/>
                </a:cubicBezTo>
                <a:cubicBezTo>
                  <a:pt x="0" y="257"/>
                  <a:pt x="75" y="331"/>
                  <a:pt x="166" y="331"/>
                </a:cubicBezTo>
                <a:cubicBezTo>
                  <a:pt x="256" y="331"/>
                  <a:pt x="331" y="257"/>
                  <a:pt x="331" y="166"/>
                </a:cubicBezTo>
                <a:cubicBezTo>
                  <a:pt x="331" y="75"/>
                  <a:pt x="256" y="1"/>
                  <a:pt x="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3" name="Google Shape;4563;p36"/>
          <p:cNvSpPr/>
          <p:nvPr/>
        </p:nvSpPr>
        <p:spPr>
          <a:xfrm>
            <a:off x="5282541" y="2711234"/>
            <a:ext cx="129418" cy="275839"/>
          </a:xfrm>
          <a:custGeom>
            <a:rect b="b" l="l" r="r" t="t"/>
            <a:pathLst>
              <a:path extrusionOk="0" h="3715" w="1743">
                <a:moveTo>
                  <a:pt x="871" y="0"/>
                </a:moveTo>
                <a:cubicBezTo>
                  <a:pt x="390" y="0"/>
                  <a:pt x="1" y="390"/>
                  <a:pt x="1" y="871"/>
                </a:cubicBezTo>
                <a:lnTo>
                  <a:pt x="1" y="2844"/>
                </a:lnTo>
                <a:cubicBezTo>
                  <a:pt x="1" y="3325"/>
                  <a:pt x="390" y="3714"/>
                  <a:pt x="871" y="3714"/>
                </a:cubicBezTo>
                <a:cubicBezTo>
                  <a:pt x="1352" y="3714"/>
                  <a:pt x="1742" y="3325"/>
                  <a:pt x="1742" y="2844"/>
                </a:cubicBezTo>
                <a:lnTo>
                  <a:pt x="1742" y="871"/>
                </a:lnTo>
                <a:cubicBezTo>
                  <a:pt x="1742" y="390"/>
                  <a:pt x="1352" y="0"/>
                  <a:pt x="8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4" name="Google Shape;4564;p36"/>
          <p:cNvSpPr/>
          <p:nvPr/>
        </p:nvSpPr>
        <p:spPr>
          <a:xfrm>
            <a:off x="5343946" y="2901242"/>
            <a:ext cx="6757" cy="128749"/>
          </a:xfrm>
          <a:custGeom>
            <a:rect b="b" l="l" r="r" t="t"/>
            <a:pathLst>
              <a:path extrusionOk="0" h="1734" w="91">
                <a:moveTo>
                  <a:pt x="45" y="0"/>
                </a:moveTo>
                <a:cubicBezTo>
                  <a:pt x="21" y="0"/>
                  <a:pt x="0" y="20"/>
                  <a:pt x="0" y="45"/>
                </a:cubicBezTo>
                <a:lnTo>
                  <a:pt x="0" y="1689"/>
                </a:lnTo>
                <a:cubicBezTo>
                  <a:pt x="0" y="1713"/>
                  <a:pt x="20" y="1734"/>
                  <a:pt x="45" y="1734"/>
                </a:cubicBezTo>
                <a:cubicBezTo>
                  <a:pt x="70" y="1734"/>
                  <a:pt x="90" y="1714"/>
                  <a:pt x="90" y="1689"/>
                </a:cubicBezTo>
                <a:lnTo>
                  <a:pt x="90" y="45"/>
                </a:lnTo>
                <a:cubicBezTo>
                  <a:pt x="90" y="21"/>
                  <a:pt x="71" y="0"/>
                  <a:pt x="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5" name="Google Shape;4565;p36"/>
          <p:cNvSpPr/>
          <p:nvPr/>
        </p:nvSpPr>
        <p:spPr>
          <a:xfrm>
            <a:off x="5361989" y="2766254"/>
            <a:ext cx="180947" cy="240273"/>
          </a:xfrm>
          <a:custGeom>
            <a:rect b="b" l="l" r="r" t="t"/>
            <a:pathLst>
              <a:path extrusionOk="0" h="3236" w="2437">
                <a:moveTo>
                  <a:pt x="1218" y="0"/>
                </a:moveTo>
                <a:cubicBezTo>
                  <a:pt x="546" y="0"/>
                  <a:pt x="1" y="725"/>
                  <a:pt x="1" y="1618"/>
                </a:cubicBezTo>
                <a:cubicBezTo>
                  <a:pt x="1" y="2511"/>
                  <a:pt x="546" y="3235"/>
                  <a:pt x="1218" y="3235"/>
                </a:cubicBezTo>
                <a:cubicBezTo>
                  <a:pt x="1891" y="3235"/>
                  <a:pt x="2436" y="2511"/>
                  <a:pt x="2436" y="1618"/>
                </a:cubicBezTo>
                <a:cubicBezTo>
                  <a:pt x="2436" y="725"/>
                  <a:pt x="1891" y="0"/>
                  <a:pt x="12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6" name="Google Shape;4566;p36"/>
          <p:cNvSpPr/>
          <p:nvPr/>
        </p:nvSpPr>
        <p:spPr>
          <a:xfrm>
            <a:off x="5442402" y="2973413"/>
            <a:ext cx="20047" cy="130309"/>
          </a:xfrm>
          <a:custGeom>
            <a:rect b="b" l="l" r="r" t="t"/>
            <a:pathLst>
              <a:path extrusionOk="0" h="1755" w="270">
                <a:moveTo>
                  <a:pt x="135" y="0"/>
                </a:moveTo>
                <a:cubicBezTo>
                  <a:pt x="61" y="0"/>
                  <a:pt x="0" y="61"/>
                  <a:pt x="0" y="135"/>
                </a:cubicBezTo>
                <a:lnTo>
                  <a:pt x="0" y="1620"/>
                </a:lnTo>
                <a:cubicBezTo>
                  <a:pt x="0" y="1694"/>
                  <a:pt x="61" y="1754"/>
                  <a:pt x="135" y="1754"/>
                </a:cubicBezTo>
                <a:cubicBezTo>
                  <a:pt x="209" y="1754"/>
                  <a:pt x="269" y="1694"/>
                  <a:pt x="269" y="1620"/>
                </a:cubicBezTo>
                <a:lnTo>
                  <a:pt x="269" y="135"/>
                </a:lnTo>
                <a:cubicBezTo>
                  <a:pt x="269" y="61"/>
                  <a:pt x="209" y="0"/>
                  <a:pt x="1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7" name="Google Shape;4567;p36"/>
          <p:cNvSpPr/>
          <p:nvPr/>
        </p:nvSpPr>
        <p:spPr>
          <a:xfrm>
            <a:off x="4699228" y="2289862"/>
            <a:ext cx="313706" cy="736634"/>
          </a:xfrm>
          <a:custGeom>
            <a:rect b="b" l="l" r="r" t="t"/>
            <a:pathLst>
              <a:path extrusionOk="0" h="9921" w="4225">
                <a:moveTo>
                  <a:pt x="1" y="1"/>
                </a:moveTo>
                <a:lnTo>
                  <a:pt x="1" y="9921"/>
                </a:lnTo>
                <a:lnTo>
                  <a:pt x="4224" y="9921"/>
                </a:lnTo>
                <a:lnTo>
                  <a:pt x="42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8" name="Google Shape;4568;p36"/>
          <p:cNvSpPr/>
          <p:nvPr/>
        </p:nvSpPr>
        <p:spPr>
          <a:xfrm>
            <a:off x="4871415" y="2803082"/>
            <a:ext cx="103133" cy="76626"/>
          </a:xfrm>
          <a:custGeom>
            <a:rect b="b" l="l" r="r" t="t"/>
            <a:pathLst>
              <a:path extrusionOk="0" h="1032" w="1389">
                <a:moveTo>
                  <a:pt x="0" y="0"/>
                </a:moveTo>
                <a:lnTo>
                  <a:pt x="0" y="1032"/>
                </a:lnTo>
                <a:lnTo>
                  <a:pt x="1389" y="1032"/>
                </a:lnTo>
                <a:lnTo>
                  <a:pt x="13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9" name="Google Shape;4569;p36"/>
          <p:cNvSpPr/>
          <p:nvPr/>
        </p:nvSpPr>
        <p:spPr>
          <a:xfrm>
            <a:off x="4737542" y="2339610"/>
            <a:ext cx="103059" cy="76700"/>
          </a:xfrm>
          <a:custGeom>
            <a:rect b="b" l="l" r="r" t="t"/>
            <a:pathLst>
              <a:path extrusionOk="0" h="1033" w="1388">
                <a:moveTo>
                  <a:pt x="0" y="1"/>
                </a:moveTo>
                <a:lnTo>
                  <a:pt x="0" y="1032"/>
                </a:lnTo>
                <a:lnTo>
                  <a:pt x="1388" y="1032"/>
                </a:lnTo>
                <a:lnTo>
                  <a:pt x="1388" y="1"/>
                </a:lnTo>
                <a:close/>
              </a:path>
            </a:pathLst>
          </a:custGeom>
          <a:solidFill>
            <a:srgbClr val="4891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0" name="Google Shape;4570;p36"/>
          <p:cNvSpPr/>
          <p:nvPr/>
        </p:nvSpPr>
        <p:spPr>
          <a:xfrm>
            <a:off x="4871415" y="2339610"/>
            <a:ext cx="103133" cy="76700"/>
          </a:xfrm>
          <a:custGeom>
            <a:rect b="b" l="l" r="r" t="t"/>
            <a:pathLst>
              <a:path extrusionOk="0" h="1033" w="1389">
                <a:moveTo>
                  <a:pt x="0" y="1"/>
                </a:moveTo>
                <a:lnTo>
                  <a:pt x="0" y="1032"/>
                </a:lnTo>
                <a:lnTo>
                  <a:pt x="1389" y="1032"/>
                </a:lnTo>
                <a:lnTo>
                  <a:pt x="138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1" name="Google Shape;4571;p36"/>
          <p:cNvSpPr/>
          <p:nvPr/>
        </p:nvSpPr>
        <p:spPr>
          <a:xfrm>
            <a:off x="4737542" y="2453585"/>
            <a:ext cx="103059" cy="76700"/>
          </a:xfrm>
          <a:custGeom>
            <a:rect b="b" l="l" r="r" t="t"/>
            <a:pathLst>
              <a:path extrusionOk="0" h="1033" w="1388">
                <a:moveTo>
                  <a:pt x="0" y="1"/>
                </a:moveTo>
                <a:lnTo>
                  <a:pt x="0" y="1032"/>
                </a:lnTo>
                <a:lnTo>
                  <a:pt x="1388" y="1032"/>
                </a:lnTo>
                <a:lnTo>
                  <a:pt x="138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2" name="Google Shape;4572;p36"/>
          <p:cNvSpPr/>
          <p:nvPr/>
        </p:nvSpPr>
        <p:spPr>
          <a:xfrm>
            <a:off x="4871415" y="2453585"/>
            <a:ext cx="103133" cy="76700"/>
          </a:xfrm>
          <a:custGeom>
            <a:rect b="b" l="l" r="r" t="t"/>
            <a:pathLst>
              <a:path extrusionOk="0" h="1033" w="1389">
                <a:moveTo>
                  <a:pt x="0" y="1"/>
                </a:moveTo>
                <a:lnTo>
                  <a:pt x="0" y="1032"/>
                </a:lnTo>
                <a:lnTo>
                  <a:pt x="1389" y="1032"/>
                </a:lnTo>
                <a:lnTo>
                  <a:pt x="138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3" name="Google Shape;4573;p36"/>
          <p:cNvSpPr/>
          <p:nvPr/>
        </p:nvSpPr>
        <p:spPr>
          <a:xfrm>
            <a:off x="4737542" y="2567559"/>
            <a:ext cx="103059" cy="76626"/>
          </a:xfrm>
          <a:custGeom>
            <a:rect b="b" l="l" r="r" t="t"/>
            <a:pathLst>
              <a:path extrusionOk="0" h="1032" w="1388">
                <a:moveTo>
                  <a:pt x="0" y="0"/>
                </a:moveTo>
                <a:lnTo>
                  <a:pt x="0" y="1032"/>
                </a:lnTo>
                <a:lnTo>
                  <a:pt x="1388" y="1032"/>
                </a:lnTo>
                <a:lnTo>
                  <a:pt x="138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4" name="Google Shape;4574;p36"/>
          <p:cNvSpPr/>
          <p:nvPr/>
        </p:nvSpPr>
        <p:spPr>
          <a:xfrm>
            <a:off x="4871415" y="2567559"/>
            <a:ext cx="103133" cy="76626"/>
          </a:xfrm>
          <a:custGeom>
            <a:rect b="b" l="l" r="r" t="t"/>
            <a:pathLst>
              <a:path extrusionOk="0" h="1032" w="1389">
                <a:moveTo>
                  <a:pt x="0" y="0"/>
                </a:moveTo>
                <a:lnTo>
                  <a:pt x="0" y="1032"/>
                </a:lnTo>
                <a:lnTo>
                  <a:pt x="1389" y="1032"/>
                </a:lnTo>
                <a:lnTo>
                  <a:pt x="13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5" name="Google Shape;4575;p36"/>
          <p:cNvSpPr/>
          <p:nvPr/>
        </p:nvSpPr>
        <p:spPr>
          <a:xfrm>
            <a:off x="4737542" y="2681460"/>
            <a:ext cx="103059" cy="76626"/>
          </a:xfrm>
          <a:custGeom>
            <a:rect b="b" l="l" r="r" t="t"/>
            <a:pathLst>
              <a:path extrusionOk="0" h="1032" w="1388">
                <a:moveTo>
                  <a:pt x="0" y="0"/>
                </a:moveTo>
                <a:lnTo>
                  <a:pt x="0" y="1032"/>
                </a:lnTo>
                <a:lnTo>
                  <a:pt x="1388" y="1032"/>
                </a:lnTo>
                <a:lnTo>
                  <a:pt x="138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6" name="Google Shape;4576;p36"/>
          <p:cNvSpPr/>
          <p:nvPr/>
        </p:nvSpPr>
        <p:spPr>
          <a:xfrm>
            <a:off x="4871415" y="2681460"/>
            <a:ext cx="103133" cy="76626"/>
          </a:xfrm>
          <a:custGeom>
            <a:rect b="b" l="l" r="r" t="t"/>
            <a:pathLst>
              <a:path extrusionOk="0" h="1032" w="1389">
                <a:moveTo>
                  <a:pt x="0" y="0"/>
                </a:moveTo>
                <a:lnTo>
                  <a:pt x="0" y="1032"/>
                </a:lnTo>
                <a:lnTo>
                  <a:pt x="1389" y="1032"/>
                </a:lnTo>
                <a:lnTo>
                  <a:pt x="1389" y="0"/>
                </a:lnTo>
                <a:close/>
              </a:path>
            </a:pathLst>
          </a:custGeom>
          <a:solidFill>
            <a:srgbClr val="4891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7" name="Google Shape;4577;p36"/>
          <p:cNvSpPr/>
          <p:nvPr/>
        </p:nvSpPr>
        <p:spPr>
          <a:xfrm>
            <a:off x="4737542" y="2795435"/>
            <a:ext cx="103059" cy="76626"/>
          </a:xfrm>
          <a:custGeom>
            <a:rect b="b" l="l" r="r" t="t"/>
            <a:pathLst>
              <a:path extrusionOk="0" h="1032" w="1388">
                <a:moveTo>
                  <a:pt x="0" y="0"/>
                </a:moveTo>
                <a:lnTo>
                  <a:pt x="0" y="1031"/>
                </a:lnTo>
                <a:lnTo>
                  <a:pt x="1388" y="1031"/>
                </a:lnTo>
                <a:lnTo>
                  <a:pt x="1388" y="0"/>
                </a:lnTo>
                <a:close/>
              </a:path>
            </a:pathLst>
          </a:custGeom>
          <a:solidFill>
            <a:srgbClr val="4891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8" name="Google Shape;4578;p36"/>
          <p:cNvSpPr/>
          <p:nvPr/>
        </p:nvSpPr>
        <p:spPr>
          <a:xfrm>
            <a:off x="4871415" y="2795435"/>
            <a:ext cx="103133" cy="76626"/>
          </a:xfrm>
          <a:custGeom>
            <a:rect b="b" l="l" r="r" t="t"/>
            <a:pathLst>
              <a:path extrusionOk="0" h="1032" w="1389">
                <a:moveTo>
                  <a:pt x="0" y="0"/>
                </a:moveTo>
                <a:lnTo>
                  <a:pt x="0" y="1031"/>
                </a:lnTo>
                <a:lnTo>
                  <a:pt x="1389" y="1031"/>
                </a:lnTo>
                <a:lnTo>
                  <a:pt x="1389" y="0"/>
                </a:lnTo>
                <a:close/>
              </a:path>
            </a:pathLst>
          </a:custGeom>
          <a:solidFill>
            <a:srgbClr val="4891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9" name="Google Shape;4579;p36"/>
          <p:cNvSpPr/>
          <p:nvPr/>
        </p:nvSpPr>
        <p:spPr>
          <a:xfrm>
            <a:off x="4737542" y="2339610"/>
            <a:ext cx="23240" cy="23240"/>
          </a:xfrm>
          <a:custGeom>
            <a:rect b="b" l="l" r="r" t="t"/>
            <a:pathLst>
              <a:path extrusionOk="0" h="313" w="313">
                <a:moveTo>
                  <a:pt x="0" y="1"/>
                </a:moveTo>
                <a:lnTo>
                  <a:pt x="0" y="313"/>
                </a:lnTo>
                <a:lnTo>
                  <a:pt x="312" y="313"/>
                </a:lnTo>
                <a:lnTo>
                  <a:pt x="3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0" name="Google Shape;4580;p36"/>
          <p:cNvSpPr/>
          <p:nvPr/>
        </p:nvSpPr>
        <p:spPr>
          <a:xfrm>
            <a:off x="4737542" y="2339610"/>
            <a:ext cx="103059" cy="76700"/>
          </a:xfrm>
          <a:custGeom>
            <a:rect b="b" l="l" r="r" t="t"/>
            <a:pathLst>
              <a:path extrusionOk="0" h="1033" w="1388">
                <a:moveTo>
                  <a:pt x="0" y="1"/>
                </a:moveTo>
                <a:lnTo>
                  <a:pt x="0" y="1032"/>
                </a:lnTo>
                <a:lnTo>
                  <a:pt x="1388" y="1032"/>
                </a:lnTo>
                <a:lnTo>
                  <a:pt x="138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1" name="Google Shape;4581;p36"/>
          <p:cNvSpPr/>
          <p:nvPr/>
        </p:nvSpPr>
        <p:spPr>
          <a:xfrm>
            <a:off x="4826791" y="2402500"/>
            <a:ext cx="13811" cy="13810"/>
          </a:xfrm>
          <a:custGeom>
            <a:rect b="b" l="l" r="r" t="t"/>
            <a:pathLst>
              <a:path extrusionOk="0" h="186" w="186">
                <a:moveTo>
                  <a:pt x="1" y="0"/>
                </a:moveTo>
                <a:lnTo>
                  <a:pt x="1" y="185"/>
                </a:lnTo>
                <a:lnTo>
                  <a:pt x="186" y="185"/>
                </a:lnTo>
                <a:lnTo>
                  <a:pt x="1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2" name="Google Shape;4582;p36"/>
          <p:cNvSpPr/>
          <p:nvPr/>
        </p:nvSpPr>
        <p:spPr>
          <a:xfrm>
            <a:off x="4949304" y="2391214"/>
            <a:ext cx="25171" cy="25171"/>
          </a:xfrm>
          <a:custGeom>
            <a:rect b="b" l="l" r="r" t="t"/>
            <a:pathLst>
              <a:path extrusionOk="0" h="339" w="339">
                <a:moveTo>
                  <a:pt x="1" y="1"/>
                </a:moveTo>
                <a:lnTo>
                  <a:pt x="1" y="338"/>
                </a:lnTo>
                <a:lnTo>
                  <a:pt x="339" y="338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3" name="Google Shape;4583;p36"/>
          <p:cNvSpPr/>
          <p:nvPr/>
        </p:nvSpPr>
        <p:spPr>
          <a:xfrm>
            <a:off x="4871415" y="2339610"/>
            <a:ext cx="63855" cy="63929"/>
          </a:xfrm>
          <a:custGeom>
            <a:rect b="b" l="l" r="r" t="t"/>
            <a:pathLst>
              <a:path extrusionOk="0" h="861" w="860">
                <a:moveTo>
                  <a:pt x="0" y="1"/>
                </a:moveTo>
                <a:lnTo>
                  <a:pt x="0" y="860"/>
                </a:lnTo>
                <a:lnTo>
                  <a:pt x="860" y="860"/>
                </a:lnTo>
                <a:lnTo>
                  <a:pt x="8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4" name="Google Shape;4584;p36"/>
          <p:cNvSpPr/>
          <p:nvPr/>
        </p:nvSpPr>
        <p:spPr>
          <a:xfrm>
            <a:off x="4882998" y="2339610"/>
            <a:ext cx="91550" cy="76700"/>
          </a:xfrm>
          <a:custGeom>
            <a:rect b="b" l="l" r="r" t="t"/>
            <a:pathLst>
              <a:path extrusionOk="0" h="1033" w="1233">
                <a:moveTo>
                  <a:pt x="1" y="1"/>
                </a:moveTo>
                <a:lnTo>
                  <a:pt x="1" y="1032"/>
                </a:lnTo>
                <a:lnTo>
                  <a:pt x="1233" y="1032"/>
                </a:lnTo>
                <a:lnTo>
                  <a:pt x="12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5" name="Google Shape;4585;p36"/>
          <p:cNvSpPr/>
          <p:nvPr/>
        </p:nvSpPr>
        <p:spPr>
          <a:xfrm>
            <a:off x="4737542" y="2453585"/>
            <a:ext cx="27547" cy="27621"/>
          </a:xfrm>
          <a:custGeom>
            <a:rect b="b" l="l" r="r" t="t"/>
            <a:pathLst>
              <a:path extrusionOk="0" h="372" w="371">
                <a:moveTo>
                  <a:pt x="0" y="1"/>
                </a:moveTo>
                <a:lnTo>
                  <a:pt x="0" y="371"/>
                </a:lnTo>
                <a:lnTo>
                  <a:pt x="371" y="371"/>
                </a:lnTo>
                <a:lnTo>
                  <a:pt x="3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6" name="Google Shape;4586;p36"/>
          <p:cNvSpPr/>
          <p:nvPr/>
        </p:nvSpPr>
        <p:spPr>
          <a:xfrm>
            <a:off x="4769098" y="2458782"/>
            <a:ext cx="71577" cy="71651"/>
          </a:xfrm>
          <a:custGeom>
            <a:rect b="b" l="l" r="r" t="t"/>
            <a:pathLst>
              <a:path extrusionOk="0" h="965" w="964">
                <a:moveTo>
                  <a:pt x="1" y="0"/>
                </a:moveTo>
                <a:lnTo>
                  <a:pt x="1" y="964"/>
                </a:lnTo>
                <a:lnTo>
                  <a:pt x="964" y="964"/>
                </a:lnTo>
                <a:lnTo>
                  <a:pt x="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7" name="Google Shape;4587;p36"/>
          <p:cNvSpPr/>
          <p:nvPr/>
        </p:nvSpPr>
        <p:spPr>
          <a:xfrm>
            <a:off x="4737542" y="2453585"/>
            <a:ext cx="83754" cy="76700"/>
          </a:xfrm>
          <a:custGeom>
            <a:rect b="b" l="l" r="r" t="t"/>
            <a:pathLst>
              <a:path extrusionOk="0" h="1033" w="1128">
                <a:moveTo>
                  <a:pt x="0" y="1"/>
                </a:moveTo>
                <a:lnTo>
                  <a:pt x="0" y="1032"/>
                </a:lnTo>
                <a:lnTo>
                  <a:pt x="1128" y="1032"/>
                </a:lnTo>
                <a:lnTo>
                  <a:pt x="11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8" name="Google Shape;4588;p36"/>
          <p:cNvSpPr/>
          <p:nvPr/>
        </p:nvSpPr>
        <p:spPr>
          <a:xfrm>
            <a:off x="4871415" y="2453585"/>
            <a:ext cx="16335" cy="16261"/>
          </a:xfrm>
          <a:custGeom>
            <a:rect b="b" l="l" r="r" t="t"/>
            <a:pathLst>
              <a:path extrusionOk="0" h="219" w="220">
                <a:moveTo>
                  <a:pt x="0" y="1"/>
                </a:moveTo>
                <a:lnTo>
                  <a:pt x="0" y="219"/>
                </a:lnTo>
                <a:lnTo>
                  <a:pt x="219" y="219"/>
                </a:lnTo>
                <a:lnTo>
                  <a:pt x="2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9" name="Google Shape;4589;p36"/>
          <p:cNvSpPr/>
          <p:nvPr/>
        </p:nvSpPr>
        <p:spPr>
          <a:xfrm>
            <a:off x="4893171" y="2453585"/>
            <a:ext cx="81378" cy="76700"/>
          </a:xfrm>
          <a:custGeom>
            <a:rect b="b" l="l" r="r" t="t"/>
            <a:pathLst>
              <a:path extrusionOk="0" h="1033" w="1096">
                <a:moveTo>
                  <a:pt x="1" y="1"/>
                </a:moveTo>
                <a:lnTo>
                  <a:pt x="1" y="1032"/>
                </a:lnTo>
                <a:lnTo>
                  <a:pt x="1096" y="1032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0" name="Google Shape;4590;p36"/>
          <p:cNvSpPr/>
          <p:nvPr/>
        </p:nvSpPr>
        <p:spPr>
          <a:xfrm>
            <a:off x="4871415" y="2453585"/>
            <a:ext cx="74027" cy="74027"/>
          </a:xfrm>
          <a:custGeom>
            <a:rect b="b" l="l" r="r" t="t"/>
            <a:pathLst>
              <a:path extrusionOk="0" h="997" w="997">
                <a:moveTo>
                  <a:pt x="0" y="1"/>
                </a:moveTo>
                <a:lnTo>
                  <a:pt x="0" y="996"/>
                </a:lnTo>
                <a:lnTo>
                  <a:pt x="997" y="996"/>
                </a:lnTo>
                <a:lnTo>
                  <a:pt x="9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1" name="Google Shape;4591;p36"/>
          <p:cNvSpPr/>
          <p:nvPr/>
        </p:nvSpPr>
        <p:spPr>
          <a:xfrm>
            <a:off x="4949304" y="2505189"/>
            <a:ext cx="25171" cy="25171"/>
          </a:xfrm>
          <a:custGeom>
            <a:rect b="b" l="l" r="r" t="t"/>
            <a:pathLst>
              <a:path extrusionOk="0" h="339" w="339">
                <a:moveTo>
                  <a:pt x="1" y="0"/>
                </a:moveTo>
                <a:lnTo>
                  <a:pt x="1" y="338"/>
                </a:lnTo>
                <a:lnTo>
                  <a:pt x="339" y="338"/>
                </a:lnTo>
                <a:lnTo>
                  <a:pt x="3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2" name="Google Shape;4592;p36"/>
          <p:cNvSpPr/>
          <p:nvPr/>
        </p:nvSpPr>
        <p:spPr>
          <a:xfrm>
            <a:off x="4737542" y="2567559"/>
            <a:ext cx="36234" cy="36234"/>
          </a:xfrm>
          <a:custGeom>
            <a:rect b="b" l="l" r="r" t="t"/>
            <a:pathLst>
              <a:path extrusionOk="0" h="488" w="488">
                <a:moveTo>
                  <a:pt x="0" y="0"/>
                </a:moveTo>
                <a:lnTo>
                  <a:pt x="0" y="488"/>
                </a:lnTo>
                <a:lnTo>
                  <a:pt x="487" y="488"/>
                </a:lnTo>
                <a:lnTo>
                  <a:pt x="4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3" name="Google Shape;4593;p36"/>
          <p:cNvSpPr/>
          <p:nvPr/>
        </p:nvSpPr>
        <p:spPr>
          <a:xfrm>
            <a:off x="4737542" y="2567559"/>
            <a:ext cx="93926" cy="76626"/>
          </a:xfrm>
          <a:custGeom>
            <a:rect b="b" l="l" r="r" t="t"/>
            <a:pathLst>
              <a:path extrusionOk="0" h="1032" w="1265">
                <a:moveTo>
                  <a:pt x="0" y="0"/>
                </a:moveTo>
                <a:lnTo>
                  <a:pt x="0" y="1032"/>
                </a:lnTo>
                <a:lnTo>
                  <a:pt x="1265" y="1032"/>
                </a:lnTo>
                <a:lnTo>
                  <a:pt x="1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4" name="Google Shape;4594;p36"/>
          <p:cNvSpPr/>
          <p:nvPr/>
        </p:nvSpPr>
        <p:spPr>
          <a:xfrm>
            <a:off x="4779196" y="2582855"/>
            <a:ext cx="61405" cy="61405"/>
          </a:xfrm>
          <a:custGeom>
            <a:rect b="b" l="l" r="r" t="t"/>
            <a:pathLst>
              <a:path extrusionOk="0" h="827" w="827">
                <a:moveTo>
                  <a:pt x="1" y="0"/>
                </a:moveTo>
                <a:lnTo>
                  <a:pt x="1" y="827"/>
                </a:lnTo>
                <a:lnTo>
                  <a:pt x="827" y="827"/>
                </a:lnTo>
                <a:lnTo>
                  <a:pt x="8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5" name="Google Shape;4595;p36"/>
          <p:cNvSpPr/>
          <p:nvPr/>
        </p:nvSpPr>
        <p:spPr>
          <a:xfrm>
            <a:off x="4871415" y="2567559"/>
            <a:ext cx="61033" cy="61033"/>
          </a:xfrm>
          <a:custGeom>
            <a:rect b="b" l="l" r="r" t="t"/>
            <a:pathLst>
              <a:path extrusionOk="0" h="822" w="822">
                <a:moveTo>
                  <a:pt x="0" y="0"/>
                </a:moveTo>
                <a:lnTo>
                  <a:pt x="0" y="821"/>
                </a:lnTo>
                <a:lnTo>
                  <a:pt x="822" y="821"/>
                </a:lnTo>
                <a:lnTo>
                  <a:pt x="8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6" name="Google Shape;4596;p36"/>
          <p:cNvSpPr/>
          <p:nvPr/>
        </p:nvSpPr>
        <p:spPr>
          <a:xfrm>
            <a:off x="4880177" y="2567559"/>
            <a:ext cx="94446" cy="76626"/>
          </a:xfrm>
          <a:custGeom>
            <a:rect b="b" l="l" r="r" t="t"/>
            <a:pathLst>
              <a:path extrusionOk="0" h="1032" w="1272">
                <a:moveTo>
                  <a:pt x="1" y="0"/>
                </a:moveTo>
                <a:lnTo>
                  <a:pt x="1" y="1032"/>
                </a:lnTo>
                <a:lnTo>
                  <a:pt x="1272" y="1032"/>
                </a:lnTo>
                <a:lnTo>
                  <a:pt x="12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7" name="Google Shape;4597;p36"/>
          <p:cNvSpPr/>
          <p:nvPr/>
        </p:nvSpPr>
        <p:spPr>
          <a:xfrm>
            <a:off x="4946557" y="2616268"/>
            <a:ext cx="27918" cy="27992"/>
          </a:xfrm>
          <a:custGeom>
            <a:rect b="b" l="l" r="r" t="t"/>
            <a:pathLst>
              <a:path extrusionOk="0" h="377" w="376">
                <a:moveTo>
                  <a:pt x="0" y="0"/>
                </a:moveTo>
                <a:lnTo>
                  <a:pt x="0" y="377"/>
                </a:lnTo>
                <a:lnTo>
                  <a:pt x="376" y="377"/>
                </a:lnTo>
                <a:lnTo>
                  <a:pt x="3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8" name="Google Shape;4598;p36"/>
          <p:cNvSpPr/>
          <p:nvPr/>
        </p:nvSpPr>
        <p:spPr>
          <a:xfrm>
            <a:off x="4871415" y="2567559"/>
            <a:ext cx="16335" cy="16261"/>
          </a:xfrm>
          <a:custGeom>
            <a:rect b="b" l="l" r="r" t="t"/>
            <a:pathLst>
              <a:path extrusionOk="0" h="219" w="220">
                <a:moveTo>
                  <a:pt x="0" y="0"/>
                </a:moveTo>
                <a:lnTo>
                  <a:pt x="0" y="218"/>
                </a:lnTo>
                <a:lnTo>
                  <a:pt x="219" y="218"/>
                </a:lnTo>
                <a:lnTo>
                  <a:pt x="2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9" name="Google Shape;4599;p36"/>
          <p:cNvSpPr/>
          <p:nvPr/>
        </p:nvSpPr>
        <p:spPr>
          <a:xfrm>
            <a:off x="4737542" y="2681460"/>
            <a:ext cx="36308" cy="36308"/>
          </a:xfrm>
          <a:custGeom>
            <a:rect b="b" l="l" r="r" t="t"/>
            <a:pathLst>
              <a:path extrusionOk="0" h="489" w="489">
                <a:moveTo>
                  <a:pt x="0" y="0"/>
                </a:moveTo>
                <a:lnTo>
                  <a:pt x="0" y="488"/>
                </a:lnTo>
                <a:lnTo>
                  <a:pt x="488" y="488"/>
                </a:lnTo>
                <a:lnTo>
                  <a:pt x="4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0" name="Google Shape;4600;p36"/>
          <p:cNvSpPr/>
          <p:nvPr/>
        </p:nvSpPr>
        <p:spPr>
          <a:xfrm>
            <a:off x="4737542" y="2681460"/>
            <a:ext cx="80932" cy="76626"/>
          </a:xfrm>
          <a:custGeom>
            <a:rect b="b" l="l" r="r" t="t"/>
            <a:pathLst>
              <a:path extrusionOk="0" h="1032" w="1090">
                <a:moveTo>
                  <a:pt x="0" y="0"/>
                </a:moveTo>
                <a:lnTo>
                  <a:pt x="0" y="1032"/>
                </a:lnTo>
                <a:lnTo>
                  <a:pt x="1090" y="1032"/>
                </a:lnTo>
                <a:lnTo>
                  <a:pt x="109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1" name="Google Shape;4601;p36"/>
          <p:cNvSpPr/>
          <p:nvPr/>
        </p:nvSpPr>
        <p:spPr>
          <a:xfrm>
            <a:off x="4766277" y="2683762"/>
            <a:ext cx="74399" cy="74473"/>
          </a:xfrm>
          <a:custGeom>
            <a:rect b="b" l="l" r="r" t="t"/>
            <a:pathLst>
              <a:path extrusionOk="0" h="1003" w="1002">
                <a:moveTo>
                  <a:pt x="0" y="1"/>
                </a:moveTo>
                <a:lnTo>
                  <a:pt x="0" y="1003"/>
                </a:lnTo>
                <a:lnTo>
                  <a:pt x="1002" y="1003"/>
                </a:lnTo>
                <a:lnTo>
                  <a:pt x="10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2" name="Google Shape;4602;p36"/>
          <p:cNvSpPr/>
          <p:nvPr/>
        </p:nvSpPr>
        <p:spPr>
          <a:xfrm>
            <a:off x="4871415" y="2681460"/>
            <a:ext cx="85610" cy="76626"/>
          </a:xfrm>
          <a:custGeom>
            <a:rect b="b" l="l" r="r" t="t"/>
            <a:pathLst>
              <a:path extrusionOk="0" h="1032" w="1153">
                <a:moveTo>
                  <a:pt x="0" y="0"/>
                </a:moveTo>
                <a:lnTo>
                  <a:pt x="0" y="1032"/>
                </a:lnTo>
                <a:lnTo>
                  <a:pt x="1152" y="1032"/>
                </a:lnTo>
                <a:lnTo>
                  <a:pt x="1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3" name="Google Shape;4603;p36"/>
          <p:cNvSpPr/>
          <p:nvPr/>
        </p:nvSpPr>
        <p:spPr>
          <a:xfrm>
            <a:off x="4904754" y="2688439"/>
            <a:ext cx="69721" cy="69795"/>
          </a:xfrm>
          <a:custGeom>
            <a:rect b="b" l="l" r="r" t="t"/>
            <a:pathLst>
              <a:path extrusionOk="0" h="940" w="939">
                <a:moveTo>
                  <a:pt x="0" y="0"/>
                </a:moveTo>
                <a:lnTo>
                  <a:pt x="0" y="940"/>
                </a:lnTo>
                <a:lnTo>
                  <a:pt x="939" y="940"/>
                </a:lnTo>
                <a:lnTo>
                  <a:pt x="9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4" name="Google Shape;4604;p36"/>
          <p:cNvSpPr/>
          <p:nvPr/>
        </p:nvSpPr>
        <p:spPr>
          <a:xfrm>
            <a:off x="4871415" y="2681460"/>
            <a:ext cx="13514" cy="13439"/>
          </a:xfrm>
          <a:custGeom>
            <a:rect b="b" l="l" r="r" t="t"/>
            <a:pathLst>
              <a:path extrusionOk="0" h="181" w="182">
                <a:moveTo>
                  <a:pt x="0" y="0"/>
                </a:moveTo>
                <a:lnTo>
                  <a:pt x="0" y="180"/>
                </a:lnTo>
                <a:lnTo>
                  <a:pt x="181" y="180"/>
                </a:lnTo>
                <a:lnTo>
                  <a:pt x="1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5" name="Google Shape;4605;p36"/>
          <p:cNvSpPr/>
          <p:nvPr/>
        </p:nvSpPr>
        <p:spPr>
          <a:xfrm>
            <a:off x="4737542" y="2795435"/>
            <a:ext cx="103059" cy="76626"/>
          </a:xfrm>
          <a:custGeom>
            <a:rect b="b" l="l" r="r" t="t"/>
            <a:pathLst>
              <a:path extrusionOk="0" h="1032" w="1388">
                <a:moveTo>
                  <a:pt x="0" y="0"/>
                </a:moveTo>
                <a:lnTo>
                  <a:pt x="0" y="1031"/>
                </a:lnTo>
                <a:lnTo>
                  <a:pt x="1388" y="1031"/>
                </a:lnTo>
                <a:lnTo>
                  <a:pt x="13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6" name="Google Shape;4606;p36"/>
          <p:cNvSpPr/>
          <p:nvPr/>
        </p:nvSpPr>
        <p:spPr>
          <a:xfrm>
            <a:off x="4790779" y="2822239"/>
            <a:ext cx="49822" cy="49822"/>
          </a:xfrm>
          <a:custGeom>
            <a:rect b="b" l="l" r="r" t="t"/>
            <a:pathLst>
              <a:path extrusionOk="0" h="671" w="671">
                <a:moveTo>
                  <a:pt x="1" y="0"/>
                </a:moveTo>
                <a:lnTo>
                  <a:pt x="1" y="670"/>
                </a:lnTo>
                <a:lnTo>
                  <a:pt x="671" y="670"/>
                </a:lnTo>
                <a:lnTo>
                  <a:pt x="6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7" name="Google Shape;4607;p36"/>
          <p:cNvSpPr/>
          <p:nvPr/>
        </p:nvSpPr>
        <p:spPr>
          <a:xfrm>
            <a:off x="4737542" y="2795435"/>
            <a:ext cx="33338" cy="33338"/>
          </a:xfrm>
          <a:custGeom>
            <a:rect b="b" l="l" r="r" t="t"/>
            <a:pathLst>
              <a:path extrusionOk="0" h="449" w="449">
                <a:moveTo>
                  <a:pt x="0" y="0"/>
                </a:moveTo>
                <a:lnTo>
                  <a:pt x="0" y="448"/>
                </a:lnTo>
                <a:lnTo>
                  <a:pt x="448" y="448"/>
                </a:lnTo>
                <a:lnTo>
                  <a:pt x="4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8" name="Google Shape;4608;p36"/>
          <p:cNvSpPr/>
          <p:nvPr/>
        </p:nvSpPr>
        <p:spPr>
          <a:xfrm>
            <a:off x="4871415" y="2795435"/>
            <a:ext cx="64004" cy="63929"/>
          </a:xfrm>
          <a:custGeom>
            <a:rect b="b" l="l" r="r" t="t"/>
            <a:pathLst>
              <a:path extrusionOk="0" h="861" w="862">
                <a:moveTo>
                  <a:pt x="0" y="0"/>
                </a:moveTo>
                <a:lnTo>
                  <a:pt x="0" y="861"/>
                </a:lnTo>
                <a:lnTo>
                  <a:pt x="862" y="861"/>
                </a:ln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9" name="Google Shape;4609;p36"/>
          <p:cNvSpPr/>
          <p:nvPr/>
        </p:nvSpPr>
        <p:spPr>
          <a:xfrm>
            <a:off x="4883073" y="2795435"/>
            <a:ext cx="91402" cy="76626"/>
          </a:xfrm>
          <a:custGeom>
            <a:rect b="b" l="l" r="r" t="t"/>
            <a:pathLst>
              <a:path extrusionOk="0" h="1032" w="1231">
                <a:moveTo>
                  <a:pt x="1" y="0"/>
                </a:moveTo>
                <a:lnTo>
                  <a:pt x="1" y="1031"/>
                </a:lnTo>
                <a:lnTo>
                  <a:pt x="1231" y="1031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0" name="Google Shape;4610;p36"/>
          <p:cNvSpPr/>
          <p:nvPr/>
        </p:nvSpPr>
        <p:spPr>
          <a:xfrm>
            <a:off x="4959699" y="2857137"/>
            <a:ext cx="14924" cy="14999"/>
          </a:xfrm>
          <a:custGeom>
            <a:rect b="b" l="l" r="r" t="t"/>
            <a:pathLst>
              <a:path extrusionOk="0" h="202" w="201">
                <a:moveTo>
                  <a:pt x="0" y="1"/>
                </a:moveTo>
                <a:lnTo>
                  <a:pt x="0" y="201"/>
                </a:lnTo>
                <a:lnTo>
                  <a:pt x="201" y="201"/>
                </a:lnTo>
                <a:lnTo>
                  <a:pt x="2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1" name="Google Shape;4611;p36"/>
          <p:cNvSpPr/>
          <p:nvPr/>
        </p:nvSpPr>
        <p:spPr>
          <a:xfrm>
            <a:off x="4766202" y="2900054"/>
            <a:ext cx="74399" cy="126522"/>
          </a:xfrm>
          <a:custGeom>
            <a:rect b="b" l="l" r="r" t="t"/>
            <a:pathLst>
              <a:path extrusionOk="0" h="1704" w="1002">
                <a:moveTo>
                  <a:pt x="0" y="1"/>
                </a:moveTo>
                <a:lnTo>
                  <a:pt x="0" y="1704"/>
                </a:lnTo>
                <a:lnTo>
                  <a:pt x="1002" y="1704"/>
                </a:lnTo>
                <a:lnTo>
                  <a:pt x="1002" y="1"/>
                </a:lnTo>
                <a:close/>
              </a:path>
            </a:pathLst>
          </a:custGeom>
          <a:solidFill>
            <a:srgbClr val="6750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2" name="Google Shape;4612;p36"/>
          <p:cNvSpPr/>
          <p:nvPr/>
        </p:nvSpPr>
        <p:spPr>
          <a:xfrm>
            <a:off x="4766202" y="3004747"/>
            <a:ext cx="74399" cy="21755"/>
          </a:xfrm>
          <a:custGeom>
            <a:rect b="b" l="l" r="r" t="t"/>
            <a:pathLst>
              <a:path extrusionOk="0" h="293" w="1002">
                <a:moveTo>
                  <a:pt x="0" y="1"/>
                </a:moveTo>
                <a:lnTo>
                  <a:pt x="0" y="293"/>
                </a:lnTo>
                <a:lnTo>
                  <a:pt x="1002" y="293"/>
                </a:lnTo>
                <a:lnTo>
                  <a:pt x="100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3" name="Google Shape;4613;p36"/>
          <p:cNvSpPr/>
          <p:nvPr/>
        </p:nvSpPr>
        <p:spPr>
          <a:xfrm>
            <a:off x="4665741" y="2253850"/>
            <a:ext cx="380606" cy="49079"/>
          </a:xfrm>
          <a:custGeom>
            <a:rect b="b" l="l" r="r" t="t"/>
            <a:pathLst>
              <a:path extrusionOk="0" h="661" w="5126">
                <a:moveTo>
                  <a:pt x="4797" y="1"/>
                </a:moveTo>
                <a:cubicBezTo>
                  <a:pt x="4796" y="1"/>
                  <a:pt x="4796" y="1"/>
                  <a:pt x="4795" y="1"/>
                </a:cubicBezTo>
                <a:lnTo>
                  <a:pt x="330" y="1"/>
                </a:lnTo>
                <a:cubicBezTo>
                  <a:pt x="149" y="1"/>
                  <a:pt x="0" y="148"/>
                  <a:pt x="0" y="331"/>
                </a:cubicBezTo>
                <a:cubicBezTo>
                  <a:pt x="0" y="512"/>
                  <a:pt x="148" y="661"/>
                  <a:pt x="330" y="661"/>
                </a:cubicBezTo>
                <a:lnTo>
                  <a:pt x="4795" y="661"/>
                </a:lnTo>
                <a:cubicBezTo>
                  <a:pt x="4977" y="661"/>
                  <a:pt x="5125" y="513"/>
                  <a:pt x="5125" y="331"/>
                </a:cubicBezTo>
                <a:cubicBezTo>
                  <a:pt x="5125" y="149"/>
                  <a:pt x="4979" y="1"/>
                  <a:pt x="47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4" name="Google Shape;4614;p36"/>
          <p:cNvSpPr/>
          <p:nvPr/>
        </p:nvSpPr>
        <p:spPr>
          <a:xfrm>
            <a:off x="4930593" y="2203434"/>
            <a:ext cx="384169" cy="902509"/>
          </a:xfrm>
          <a:custGeom>
            <a:rect b="b" l="l" r="r" t="t"/>
            <a:pathLst>
              <a:path extrusionOk="0" h="12155" w="5174">
                <a:moveTo>
                  <a:pt x="0" y="0"/>
                </a:moveTo>
                <a:lnTo>
                  <a:pt x="0" y="12155"/>
                </a:lnTo>
                <a:lnTo>
                  <a:pt x="5173" y="12155"/>
                </a:lnTo>
                <a:lnTo>
                  <a:pt x="5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5" name="Google Shape;4615;p36"/>
          <p:cNvSpPr/>
          <p:nvPr/>
        </p:nvSpPr>
        <p:spPr>
          <a:xfrm>
            <a:off x="4930593" y="3083898"/>
            <a:ext cx="384169" cy="22052"/>
          </a:xfrm>
          <a:custGeom>
            <a:rect b="b" l="l" r="r" t="t"/>
            <a:pathLst>
              <a:path extrusionOk="0" h="297" w="5174">
                <a:moveTo>
                  <a:pt x="0" y="0"/>
                </a:moveTo>
                <a:lnTo>
                  <a:pt x="0" y="297"/>
                </a:lnTo>
                <a:lnTo>
                  <a:pt x="5173" y="297"/>
                </a:lnTo>
                <a:lnTo>
                  <a:pt x="51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6" name="Google Shape;4616;p36"/>
          <p:cNvSpPr/>
          <p:nvPr/>
        </p:nvSpPr>
        <p:spPr>
          <a:xfrm>
            <a:off x="4977519" y="2264394"/>
            <a:ext cx="126374" cy="94001"/>
          </a:xfrm>
          <a:custGeom>
            <a:rect b="b" l="l" r="r" t="t"/>
            <a:pathLst>
              <a:path extrusionOk="0" h="1266" w="1702">
                <a:moveTo>
                  <a:pt x="1" y="1"/>
                </a:moveTo>
                <a:lnTo>
                  <a:pt x="1" y="1266"/>
                </a:lnTo>
                <a:lnTo>
                  <a:pt x="1701" y="1266"/>
                </a:lnTo>
                <a:lnTo>
                  <a:pt x="1701" y="1"/>
                </a:lnTo>
                <a:close/>
              </a:path>
            </a:pathLst>
          </a:custGeom>
          <a:solidFill>
            <a:srgbClr val="4891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7" name="Google Shape;4617;p36"/>
          <p:cNvSpPr/>
          <p:nvPr/>
        </p:nvSpPr>
        <p:spPr>
          <a:xfrm>
            <a:off x="4977519" y="2403985"/>
            <a:ext cx="126374" cy="94075"/>
          </a:xfrm>
          <a:custGeom>
            <a:rect b="b" l="l" r="r" t="t"/>
            <a:pathLst>
              <a:path extrusionOk="0" h="1267" w="1702">
                <a:moveTo>
                  <a:pt x="1" y="1"/>
                </a:moveTo>
                <a:lnTo>
                  <a:pt x="1" y="1266"/>
                </a:lnTo>
                <a:lnTo>
                  <a:pt x="1701" y="1266"/>
                </a:lnTo>
                <a:lnTo>
                  <a:pt x="17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8" name="Google Shape;4618;p36"/>
          <p:cNvSpPr/>
          <p:nvPr/>
        </p:nvSpPr>
        <p:spPr>
          <a:xfrm>
            <a:off x="5141613" y="2403985"/>
            <a:ext cx="126374" cy="94075"/>
          </a:xfrm>
          <a:custGeom>
            <a:rect b="b" l="l" r="r" t="t"/>
            <a:pathLst>
              <a:path extrusionOk="0" h="1267" w="1702">
                <a:moveTo>
                  <a:pt x="1" y="1"/>
                </a:moveTo>
                <a:lnTo>
                  <a:pt x="1" y="1266"/>
                </a:lnTo>
                <a:lnTo>
                  <a:pt x="1701" y="1266"/>
                </a:lnTo>
                <a:lnTo>
                  <a:pt x="17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9" name="Google Shape;4619;p36"/>
          <p:cNvSpPr/>
          <p:nvPr/>
        </p:nvSpPr>
        <p:spPr>
          <a:xfrm>
            <a:off x="4977519" y="2543651"/>
            <a:ext cx="126374" cy="93926"/>
          </a:xfrm>
          <a:custGeom>
            <a:rect b="b" l="l" r="r" t="t"/>
            <a:pathLst>
              <a:path extrusionOk="0" h="1265" w="1702">
                <a:moveTo>
                  <a:pt x="1" y="0"/>
                </a:moveTo>
                <a:lnTo>
                  <a:pt x="1" y="1265"/>
                </a:lnTo>
                <a:lnTo>
                  <a:pt x="1701" y="1265"/>
                </a:lnTo>
                <a:lnTo>
                  <a:pt x="17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0" name="Google Shape;4620;p36"/>
          <p:cNvSpPr/>
          <p:nvPr/>
        </p:nvSpPr>
        <p:spPr>
          <a:xfrm>
            <a:off x="5141613" y="2543651"/>
            <a:ext cx="126374" cy="93926"/>
          </a:xfrm>
          <a:custGeom>
            <a:rect b="b" l="l" r="r" t="t"/>
            <a:pathLst>
              <a:path extrusionOk="0" h="1265" w="1702">
                <a:moveTo>
                  <a:pt x="1" y="0"/>
                </a:moveTo>
                <a:lnTo>
                  <a:pt x="1" y="1265"/>
                </a:lnTo>
                <a:lnTo>
                  <a:pt x="1701" y="1265"/>
                </a:lnTo>
                <a:lnTo>
                  <a:pt x="17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1" name="Google Shape;4621;p36"/>
          <p:cNvSpPr/>
          <p:nvPr/>
        </p:nvSpPr>
        <p:spPr>
          <a:xfrm>
            <a:off x="4977519" y="2683168"/>
            <a:ext cx="126374" cy="94075"/>
          </a:xfrm>
          <a:custGeom>
            <a:rect b="b" l="l" r="r" t="t"/>
            <a:pathLst>
              <a:path extrusionOk="0" h="1267" w="1702">
                <a:moveTo>
                  <a:pt x="1" y="1"/>
                </a:moveTo>
                <a:lnTo>
                  <a:pt x="1" y="1266"/>
                </a:lnTo>
                <a:lnTo>
                  <a:pt x="1701" y="1266"/>
                </a:lnTo>
                <a:lnTo>
                  <a:pt x="17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2" name="Google Shape;4622;p36"/>
          <p:cNvSpPr/>
          <p:nvPr/>
        </p:nvSpPr>
        <p:spPr>
          <a:xfrm>
            <a:off x="5141613" y="2683168"/>
            <a:ext cx="126374" cy="94075"/>
          </a:xfrm>
          <a:custGeom>
            <a:rect b="b" l="l" r="r" t="t"/>
            <a:pathLst>
              <a:path extrusionOk="0" h="1267" w="1702">
                <a:moveTo>
                  <a:pt x="1" y="1"/>
                </a:moveTo>
                <a:lnTo>
                  <a:pt x="1" y="1266"/>
                </a:lnTo>
                <a:lnTo>
                  <a:pt x="1701" y="1266"/>
                </a:lnTo>
                <a:lnTo>
                  <a:pt x="17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3" name="Google Shape;4623;p36"/>
          <p:cNvSpPr/>
          <p:nvPr/>
        </p:nvSpPr>
        <p:spPr>
          <a:xfrm>
            <a:off x="4977519" y="2822833"/>
            <a:ext cx="126374" cy="94001"/>
          </a:xfrm>
          <a:custGeom>
            <a:rect b="b" l="l" r="r" t="t"/>
            <a:pathLst>
              <a:path extrusionOk="0" h="1266" w="1702">
                <a:moveTo>
                  <a:pt x="1" y="0"/>
                </a:moveTo>
                <a:lnTo>
                  <a:pt x="1" y="1265"/>
                </a:lnTo>
                <a:lnTo>
                  <a:pt x="1701" y="1265"/>
                </a:lnTo>
                <a:lnTo>
                  <a:pt x="1701" y="0"/>
                </a:lnTo>
                <a:close/>
              </a:path>
            </a:pathLst>
          </a:custGeom>
          <a:solidFill>
            <a:srgbClr val="4891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4" name="Google Shape;4624;p36"/>
          <p:cNvSpPr/>
          <p:nvPr/>
        </p:nvSpPr>
        <p:spPr>
          <a:xfrm>
            <a:off x="5141613" y="2822833"/>
            <a:ext cx="126374" cy="94001"/>
          </a:xfrm>
          <a:custGeom>
            <a:rect b="b" l="l" r="r" t="t"/>
            <a:pathLst>
              <a:path extrusionOk="0" h="1266" w="1702">
                <a:moveTo>
                  <a:pt x="1" y="0"/>
                </a:moveTo>
                <a:lnTo>
                  <a:pt x="1" y="1265"/>
                </a:lnTo>
                <a:lnTo>
                  <a:pt x="1701" y="1265"/>
                </a:lnTo>
                <a:lnTo>
                  <a:pt x="17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5" name="Google Shape;4625;p36"/>
          <p:cNvSpPr/>
          <p:nvPr/>
        </p:nvSpPr>
        <p:spPr>
          <a:xfrm>
            <a:off x="4977519" y="2264394"/>
            <a:ext cx="28438" cy="28512"/>
          </a:xfrm>
          <a:custGeom>
            <a:rect b="b" l="l" r="r" t="t"/>
            <a:pathLst>
              <a:path extrusionOk="0" h="384" w="383">
                <a:moveTo>
                  <a:pt x="1" y="1"/>
                </a:moveTo>
                <a:lnTo>
                  <a:pt x="1" y="384"/>
                </a:lnTo>
                <a:lnTo>
                  <a:pt x="382" y="384"/>
                </a:lnTo>
                <a:lnTo>
                  <a:pt x="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6" name="Google Shape;4626;p36"/>
          <p:cNvSpPr/>
          <p:nvPr/>
        </p:nvSpPr>
        <p:spPr>
          <a:xfrm>
            <a:off x="4977519" y="2264394"/>
            <a:ext cx="126374" cy="94001"/>
          </a:xfrm>
          <a:custGeom>
            <a:rect b="b" l="l" r="r" t="t"/>
            <a:pathLst>
              <a:path extrusionOk="0" h="1266" w="1702">
                <a:moveTo>
                  <a:pt x="1" y="1"/>
                </a:moveTo>
                <a:lnTo>
                  <a:pt x="1" y="1266"/>
                </a:lnTo>
                <a:lnTo>
                  <a:pt x="1701" y="1266"/>
                </a:lnTo>
                <a:lnTo>
                  <a:pt x="1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7" name="Google Shape;4627;p36"/>
          <p:cNvSpPr/>
          <p:nvPr/>
        </p:nvSpPr>
        <p:spPr>
          <a:xfrm>
            <a:off x="5086891" y="2341466"/>
            <a:ext cx="17003" cy="16929"/>
          </a:xfrm>
          <a:custGeom>
            <a:rect b="b" l="l" r="r" t="t"/>
            <a:pathLst>
              <a:path extrusionOk="0" h="228" w="229">
                <a:moveTo>
                  <a:pt x="1" y="0"/>
                </a:moveTo>
                <a:lnTo>
                  <a:pt x="1" y="228"/>
                </a:lnTo>
                <a:lnTo>
                  <a:pt x="228" y="228"/>
                </a:lnTo>
                <a:lnTo>
                  <a:pt x="2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8" name="Google Shape;4628;p36"/>
          <p:cNvSpPr/>
          <p:nvPr/>
        </p:nvSpPr>
        <p:spPr>
          <a:xfrm>
            <a:off x="5237099" y="2327656"/>
            <a:ext cx="30888" cy="30814"/>
          </a:xfrm>
          <a:custGeom>
            <a:rect b="b" l="l" r="r" t="t"/>
            <a:pathLst>
              <a:path extrusionOk="0" h="415" w="416">
                <a:moveTo>
                  <a:pt x="1" y="0"/>
                </a:moveTo>
                <a:lnTo>
                  <a:pt x="1" y="415"/>
                </a:lnTo>
                <a:lnTo>
                  <a:pt x="415" y="415"/>
                </a:lnTo>
                <a:lnTo>
                  <a:pt x="4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9" name="Google Shape;4629;p36"/>
          <p:cNvSpPr/>
          <p:nvPr/>
        </p:nvSpPr>
        <p:spPr>
          <a:xfrm>
            <a:off x="5141626" y="2264401"/>
            <a:ext cx="81375" cy="93924"/>
          </a:xfrm>
          <a:custGeom>
            <a:rect b="b" l="l" r="r" t="t"/>
            <a:pathLst>
              <a:path extrusionOk="0" h="1055" w="1055">
                <a:moveTo>
                  <a:pt x="1" y="1"/>
                </a:moveTo>
                <a:lnTo>
                  <a:pt x="1" y="1055"/>
                </a:lnTo>
                <a:lnTo>
                  <a:pt x="1054" y="1055"/>
                </a:lnTo>
                <a:lnTo>
                  <a:pt x="10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0" name="Google Shape;4630;p36"/>
          <p:cNvSpPr/>
          <p:nvPr/>
        </p:nvSpPr>
        <p:spPr>
          <a:xfrm>
            <a:off x="5155795" y="2264394"/>
            <a:ext cx="112192" cy="94001"/>
          </a:xfrm>
          <a:custGeom>
            <a:rect b="b" l="l" r="r" t="t"/>
            <a:pathLst>
              <a:path extrusionOk="0" h="1266" w="1511">
                <a:moveTo>
                  <a:pt x="1" y="1"/>
                </a:moveTo>
                <a:lnTo>
                  <a:pt x="1" y="1266"/>
                </a:lnTo>
                <a:lnTo>
                  <a:pt x="1510" y="1266"/>
                </a:lnTo>
                <a:lnTo>
                  <a:pt x="15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1" name="Google Shape;4631;p36"/>
          <p:cNvSpPr/>
          <p:nvPr/>
        </p:nvSpPr>
        <p:spPr>
          <a:xfrm>
            <a:off x="4977519" y="2403985"/>
            <a:ext cx="33710" cy="33784"/>
          </a:xfrm>
          <a:custGeom>
            <a:rect b="b" l="l" r="r" t="t"/>
            <a:pathLst>
              <a:path extrusionOk="0" h="455" w="454">
                <a:moveTo>
                  <a:pt x="1" y="1"/>
                </a:moveTo>
                <a:lnTo>
                  <a:pt x="1" y="455"/>
                </a:lnTo>
                <a:lnTo>
                  <a:pt x="454" y="455"/>
                </a:lnTo>
                <a:lnTo>
                  <a:pt x="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2" name="Google Shape;4632;p36"/>
          <p:cNvSpPr/>
          <p:nvPr/>
        </p:nvSpPr>
        <p:spPr>
          <a:xfrm>
            <a:off x="5016278" y="2410371"/>
            <a:ext cx="87615" cy="87615"/>
          </a:xfrm>
          <a:custGeom>
            <a:rect b="b" l="l" r="r" t="t"/>
            <a:pathLst>
              <a:path extrusionOk="0" h="1180" w="1180">
                <a:moveTo>
                  <a:pt x="0" y="0"/>
                </a:moveTo>
                <a:lnTo>
                  <a:pt x="0" y="1179"/>
                </a:lnTo>
                <a:lnTo>
                  <a:pt x="1179" y="1179"/>
                </a:lnTo>
                <a:lnTo>
                  <a:pt x="1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3" name="Google Shape;4633;p36"/>
          <p:cNvSpPr/>
          <p:nvPr/>
        </p:nvSpPr>
        <p:spPr>
          <a:xfrm>
            <a:off x="4977519" y="2403985"/>
            <a:ext cx="102688" cy="94075"/>
          </a:xfrm>
          <a:custGeom>
            <a:rect b="b" l="l" r="r" t="t"/>
            <a:pathLst>
              <a:path extrusionOk="0" h="1267" w="1383">
                <a:moveTo>
                  <a:pt x="1" y="1"/>
                </a:moveTo>
                <a:lnTo>
                  <a:pt x="1" y="1266"/>
                </a:lnTo>
                <a:lnTo>
                  <a:pt x="1383" y="1266"/>
                </a:lnTo>
                <a:lnTo>
                  <a:pt x="13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4" name="Google Shape;4634;p36"/>
          <p:cNvSpPr/>
          <p:nvPr/>
        </p:nvSpPr>
        <p:spPr>
          <a:xfrm>
            <a:off x="5141613" y="2403985"/>
            <a:ext cx="19973" cy="20047"/>
          </a:xfrm>
          <a:custGeom>
            <a:rect b="b" l="l" r="r" t="t"/>
            <a:pathLst>
              <a:path extrusionOk="0" h="270" w="269">
                <a:moveTo>
                  <a:pt x="1" y="1"/>
                </a:moveTo>
                <a:lnTo>
                  <a:pt x="1" y="270"/>
                </a:lnTo>
                <a:lnTo>
                  <a:pt x="269" y="270"/>
                </a:lnTo>
                <a:lnTo>
                  <a:pt x="2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5" name="Google Shape;4635;p36"/>
          <p:cNvSpPr/>
          <p:nvPr/>
        </p:nvSpPr>
        <p:spPr>
          <a:xfrm>
            <a:off x="5168195" y="2403985"/>
            <a:ext cx="99718" cy="94075"/>
          </a:xfrm>
          <a:custGeom>
            <a:rect b="b" l="l" r="r" t="t"/>
            <a:pathLst>
              <a:path extrusionOk="0" h="1267" w="1343">
                <a:moveTo>
                  <a:pt x="1" y="1"/>
                </a:moveTo>
                <a:lnTo>
                  <a:pt x="1" y="1266"/>
                </a:lnTo>
                <a:lnTo>
                  <a:pt x="1342" y="1266"/>
                </a:lnTo>
                <a:lnTo>
                  <a:pt x="13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6" name="Google Shape;4636;p36"/>
          <p:cNvSpPr/>
          <p:nvPr/>
        </p:nvSpPr>
        <p:spPr>
          <a:xfrm>
            <a:off x="5141613" y="2403985"/>
            <a:ext cx="90659" cy="90733"/>
          </a:xfrm>
          <a:custGeom>
            <a:rect b="b" l="l" r="r" t="t"/>
            <a:pathLst>
              <a:path extrusionOk="0" h="1222" w="1221">
                <a:moveTo>
                  <a:pt x="1" y="1"/>
                </a:moveTo>
                <a:lnTo>
                  <a:pt x="1" y="1221"/>
                </a:lnTo>
                <a:lnTo>
                  <a:pt x="1220" y="1221"/>
                </a:lnTo>
                <a:lnTo>
                  <a:pt x="12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7" name="Google Shape;4637;p36"/>
          <p:cNvSpPr/>
          <p:nvPr/>
        </p:nvSpPr>
        <p:spPr>
          <a:xfrm>
            <a:off x="5237099" y="2467247"/>
            <a:ext cx="30814" cy="30740"/>
          </a:xfrm>
          <a:custGeom>
            <a:rect b="b" l="l" r="r" t="t"/>
            <a:pathLst>
              <a:path extrusionOk="0" h="414" w="415">
                <a:moveTo>
                  <a:pt x="1" y="1"/>
                </a:moveTo>
                <a:lnTo>
                  <a:pt x="1" y="413"/>
                </a:lnTo>
                <a:lnTo>
                  <a:pt x="414" y="413"/>
                </a:lnTo>
                <a:lnTo>
                  <a:pt x="4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8" name="Google Shape;4638;p36"/>
          <p:cNvSpPr/>
          <p:nvPr/>
        </p:nvSpPr>
        <p:spPr>
          <a:xfrm>
            <a:off x="4977519" y="2543651"/>
            <a:ext cx="44401" cy="44401"/>
          </a:xfrm>
          <a:custGeom>
            <a:rect b="b" l="l" r="r" t="t"/>
            <a:pathLst>
              <a:path extrusionOk="0" h="598" w="598">
                <a:moveTo>
                  <a:pt x="1" y="0"/>
                </a:moveTo>
                <a:lnTo>
                  <a:pt x="1" y="598"/>
                </a:lnTo>
                <a:lnTo>
                  <a:pt x="597" y="598"/>
                </a:lnTo>
                <a:lnTo>
                  <a:pt x="5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9" name="Google Shape;4639;p36"/>
          <p:cNvSpPr/>
          <p:nvPr/>
        </p:nvSpPr>
        <p:spPr>
          <a:xfrm>
            <a:off x="4977519" y="2543651"/>
            <a:ext cx="115162" cy="93926"/>
          </a:xfrm>
          <a:custGeom>
            <a:rect b="b" l="l" r="r" t="t"/>
            <a:pathLst>
              <a:path extrusionOk="0" h="1265" w="1551">
                <a:moveTo>
                  <a:pt x="1" y="0"/>
                </a:moveTo>
                <a:lnTo>
                  <a:pt x="1" y="1265"/>
                </a:lnTo>
                <a:lnTo>
                  <a:pt x="1551" y="1265"/>
                </a:lnTo>
                <a:lnTo>
                  <a:pt x="15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0" name="Google Shape;4640;p36"/>
          <p:cNvSpPr/>
          <p:nvPr/>
        </p:nvSpPr>
        <p:spPr>
          <a:xfrm>
            <a:off x="5028604" y="2562288"/>
            <a:ext cx="75289" cy="75290"/>
          </a:xfrm>
          <a:custGeom>
            <a:rect b="b" l="l" r="r" t="t"/>
            <a:pathLst>
              <a:path extrusionOk="0" h="1014" w="1014">
                <a:moveTo>
                  <a:pt x="0" y="1"/>
                </a:moveTo>
                <a:lnTo>
                  <a:pt x="0" y="1014"/>
                </a:lnTo>
                <a:lnTo>
                  <a:pt x="1013" y="1014"/>
                </a:lnTo>
                <a:lnTo>
                  <a:pt x="101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1" name="Google Shape;4641;p36"/>
          <p:cNvSpPr/>
          <p:nvPr/>
        </p:nvSpPr>
        <p:spPr>
          <a:xfrm>
            <a:off x="5152305" y="2543651"/>
            <a:ext cx="115607" cy="93926"/>
          </a:xfrm>
          <a:custGeom>
            <a:rect b="b" l="l" r="r" t="t"/>
            <a:pathLst>
              <a:path extrusionOk="0" h="1265" w="1557">
                <a:moveTo>
                  <a:pt x="1" y="0"/>
                </a:moveTo>
                <a:lnTo>
                  <a:pt x="1" y="1265"/>
                </a:lnTo>
                <a:lnTo>
                  <a:pt x="1556" y="1265"/>
                </a:lnTo>
                <a:lnTo>
                  <a:pt x="15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2" name="Google Shape;4642;p36"/>
          <p:cNvSpPr/>
          <p:nvPr/>
        </p:nvSpPr>
        <p:spPr>
          <a:xfrm>
            <a:off x="5141613" y="2543651"/>
            <a:ext cx="19973" cy="19973"/>
          </a:xfrm>
          <a:custGeom>
            <a:rect b="b" l="l" r="r" t="t"/>
            <a:pathLst>
              <a:path extrusionOk="0" h="269" w="269">
                <a:moveTo>
                  <a:pt x="1" y="0"/>
                </a:moveTo>
                <a:lnTo>
                  <a:pt x="1" y="268"/>
                </a:lnTo>
                <a:lnTo>
                  <a:pt x="269" y="268"/>
                </a:lnTo>
                <a:lnTo>
                  <a:pt x="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3" name="Google Shape;4643;p36"/>
          <p:cNvSpPr/>
          <p:nvPr/>
        </p:nvSpPr>
        <p:spPr>
          <a:xfrm>
            <a:off x="4977519" y="2683168"/>
            <a:ext cx="44401" cy="44476"/>
          </a:xfrm>
          <a:custGeom>
            <a:rect b="b" l="l" r="r" t="t"/>
            <a:pathLst>
              <a:path extrusionOk="0" h="599" w="598">
                <a:moveTo>
                  <a:pt x="1" y="1"/>
                </a:moveTo>
                <a:lnTo>
                  <a:pt x="1" y="598"/>
                </a:lnTo>
                <a:lnTo>
                  <a:pt x="597" y="598"/>
                </a:lnTo>
                <a:lnTo>
                  <a:pt x="5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4" name="Google Shape;4644;p36"/>
          <p:cNvSpPr/>
          <p:nvPr/>
        </p:nvSpPr>
        <p:spPr>
          <a:xfrm>
            <a:off x="5141613" y="2683168"/>
            <a:ext cx="104915" cy="94075"/>
          </a:xfrm>
          <a:custGeom>
            <a:rect b="b" l="l" r="r" t="t"/>
            <a:pathLst>
              <a:path extrusionOk="0" h="1267" w="1413">
                <a:moveTo>
                  <a:pt x="1" y="1"/>
                </a:moveTo>
                <a:lnTo>
                  <a:pt x="1" y="1266"/>
                </a:lnTo>
                <a:lnTo>
                  <a:pt x="1413" y="1266"/>
                </a:lnTo>
                <a:lnTo>
                  <a:pt x="141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5" name="Google Shape;4645;p36"/>
          <p:cNvSpPr/>
          <p:nvPr/>
        </p:nvSpPr>
        <p:spPr>
          <a:xfrm>
            <a:off x="5141613" y="2683168"/>
            <a:ext cx="16483" cy="16558"/>
          </a:xfrm>
          <a:custGeom>
            <a:rect b="b" l="l" r="r" t="t"/>
            <a:pathLst>
              <a:path extrusionOk="0" h="223" w="222">
                <a:moveTo>
                  <a:pt x="1" y="1"/>
                </a:moveTo>
                <a:lnTo>
                  <a:pt x="1" y="223"/>
                </a:lnTo>
                <a:lnTo>
                  <a:pt x="222" y="223"/>
                </a:lnTo>
                <a:lnTo>
                  <a:pt x="2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6" name="Google Shape;4646;p36"/>
          <p:cNvSpPr/>
          <p:nvPr/>
        </p:nvSpPr>
        <p:spPr>
          <a:xfrm>
            <a:off x="4977519" y="2822833"/>
            <a:ext cx="126374" cy="94001"/>
          </a:xfrm>
          <a:custGeom>
            <a:rect b="b" l="l" r="r" t="t"/>
            <a:pathLst>
              <a:path extrusionOk="0" h="1266" w="1702">
                <a:moveTo>
                  <a:pt x="1" y="0"/>
                </a:moveTo>
                <a:lnTo>
                  <a:pt x="1" y="1265"/>
                </a:lnTo>
                <a:lnTo>
                  <a:pt x="1701" y="1265"/>
                </a:lnTo>
                <a:lnTo>
                  <a:pt x="17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7" name="Google Shape;4647;p36"/>
          <p:cNvSpPr/>
          <p:nvPr/>
        </p:nvSpPr>
        <p:spPr>
          <a:xfrm>
            <a:off x="5042860" y="2855726"/>
            <a:ext cx="61033" cy="61108"/>
          </a:xfrm>
          <a:custGeom>
            <a:rect b="b" l="l" r="r" t="t"/>
            <a:pathLst>
              <a:path extrusionOk="0" h="823" w="822">
                <a:moveTo>
                  <a:pt x="0" y="0"/>
                </a:moveTo>
                <a:lnTo>
                  <a:pt x="0" y="822"/>
                </a:lnTo>
                <a:lnTo>
                  <a:pt x="821" y="822"/>
                </a:lnTo>
                <a:lnTo>
                  <a:pt x="8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8" name="Google Shape;4648;p36"/>
          <p:cNvSpPr/>
          <p:nvPr/>
        </p:nvSpPr>
        <p:spPr>
          <a:xfrm>
            <a:off x="4977519" y="2822833"/>
            <a:ext cx="40912" cy="40986"/>
          </a:xfrm>
          <a:custGeom>
            <a:rect b="b" l="l" r="r" t="t"/>
            <a:pathLst>
              <a:path extrusionOk="0" h="552" w="551">
                <a:moveTo>
                  <a:pt x="1" y="0"/>
                </a:moveTo>
                <a:lnTo>
                  <a:pt x="1" y="552"/>
                </a:lnTo>
                <a:lnTo>
                  <a:pt x="551" y="552"/>
                </a:lnTo>
                <a:lnTo>
                  <a:pt x="5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9" name="Google Shape;4649;p36"/>
          <p:cNvSpPr/>
          <p:nvPr/>
        </p:nvSpPr>
        <p:spPr>
          <a:xfrm>
            <a:off x="5141613" y="2822833"/>
            <a:ext cx="78408" cy="78408"/>
          </a:xfrm>
          <a:custGeom>
            <a:rect b="b" l="l" r="r" t="t"/>
            <a:pathLst>
              <a:path extrusionOk="0" h="1056" w="1056">
                <a:moveTo>
                  <a:pt x="1" y="0"/>
                </a:moveTo>
                <a:lnTo>
                  <a:pt x="1" y="1055"/>
                </a:lnTo>
                <a:lnTo>
                  <a:pt x="1056" y="1055"/>
                </a:lnTo>
                <a:lnTo>
                  <a:pt x="10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0" name="Google Shape;4650;p36"/>
          <p:cNvSpPr/>
          <p:nvPr/>
        </p:nvSpPr>
        <p:spPr>
          <a:xfrm>
            <a:off x="5155869" y="2822833"/>
            <a:ext cx="112043" cy="94001"/>
          </a:xfrm>
          <a:custGeom>
            <a:rect b="b" l="l" r="r" t="t"/>
            <a:pathLst>
              <a:path extrusionOk="0" h="1266" w="1509">
                <a:moveTo>
                  <a:pt x="1" y="0"/>
                </a:moveTo>
                <a:lnTo>
                  <a:pt x="1" y="1265"/>
                </a:lnTo>
                <a:lnTo>
                  <a:pt x="1508" y="1265"/>
                </a:lnTo>
                <a:lnTo>
                  <a:pt x="15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1" name="Google Shape;4651;p36"/>
          <p:cNvSpPr/>
          <p:nvPr/>
        </p:nvSpPr>
        <p:spPr>
          <a:xfrm>
            <a:off x="5249648" y="2898494"/>
            <a:ext cx="18340" cy="18340"/>
          </a:xfrm>
          <a:custGeom>
            <a:rect b="b" l="l" r="r" t="t"/>
            <a:pathLst>
              <a:path extrusionOk="0" h="247" w="247">
                <a:moveTo>
                  <a:pt x="1" y="0"/>
                </a:moveTo>
                <a:lnTo>
                  <a:pt x="1" y="246"/>
                </a:lnTo>
                <a:lnTo>
                  <a:pt x="246" y="246"/>
                </a:lnTo>
                <a:lnTo>
                  <a:pt x="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2" name="Google Shape;4652;p36"/>
          <p:cNvSpPr/>
          <p:nvPr/>
        </p:nvSpPr>
        <p:spPr>
          <a:xfrm>
            <a:off x="5012714" y="2950990"/>
            <a:ext cx="91179" cy="154960"/>
          </a:xfrm>
          <a:custGeom>
            <a:rect b="b" l="l" r="r" t="t"/>
            <a:pathLst>
              <a:path extrusionOk="0" h="2087" w="1228">
                <a:moveTo>
                  <a:pt x="0" y="1"/>
                </a:moveTo>
                <a:lnTo>
                  <a:pt x="0" y="2087"/>
                </a:lnTo>
                <a:lnTo>
                  <a:pt x="1227" y="2087"/>
                </a:lnTo>
                <a:lnTo>
                  <a:pt x="12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3" name="Google Shape;4653;p36"/>
          <p:cNvSpPr/>
          <p:nvPr/>
        </p:nvSpPr>
        <p:spPr>
          <a:xfrm>
            <a:off x="5012714" y="3079295"/>
            <a:ext cx="91179" cy="26656"/>
          </a:xfrm>
          <a:custGeom>
            <a:rect b="b" l="l" r="r" t="t"/>
            <a:pathLst>
              <a:path extrusionOk="0" h="359" w="1228">
                <a:moveTo>
                  <a:pt x="0" y="1"/>
                </a:moveTo>
                <a:lnTo>
                  <a:pt x="0" y="359"/>
                </a:lnTo>
                <a:lnTo>
                  <a:pt x="1227" y="359"/>
                </a:lnTo>
                <a:lnTo>
                  <a:pt x="12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4" name="Google Shape;4654;p36"/>
          <p:cNvSpPr/>
          <p:nvPr/>
        </p:nvSpPr>
        <p:spPr>
          <a:xfrm>
            <a:off x="4889607" y="2159255"/>
            <a:ext cx="466290" cy="60142"/>
          </a:xfrm>
          <a:custGeom>
            <a:rect b="b" l="l" r="r" t="t"/>
            <a:pathLst>
              <a:path extrusionOk="0" h="810" w="6280">
                <a:moveTo>
                  <a:pt x="405" y="1"/>
                </a:moveTo>
                <a:cubicBezTo>
                  <a:pt x="183" y="1"/>
                  <a:pt x="1" y="181"/>
                  <a:pt x="1" y="405"/>
                </a:cubicBezTo>
                <a:cubicBezTo>
                  <a:pt x="1" y="628"/>
                  <a:pt x="181" y="809"/>
                  <a:pt x="405" y="809"/>
                </a:cubicBezTo>
                <a:lnTo>
                  <a:pt x="5876" y="809"/>
                </a:lnTo>
                <a:cubicBezTo>
                  <a:pt x="6098" y="809"/>
                  <a:pt x="6280" y="629"/>
                  <a:pt x="6280" y="405"/>
                </a:cubicBezTo>
                <a:cubicBezTo>
                  <a:pt x="6280" y="181"/>
                  <a:pt x="6098" y="1"/>
                  <a:pt x="58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5" name="Google Shape;4655;p36"/>
          <p:cNvSpPr/>
          <p:nvPr/>
        </p:nvSpPr>
        <p:spPr>
          <a:xfrm>
            <a:off x="4970317" y="2163190"/>
            <a:ext cx="305316" cy="29700"/>
          </a:xfrm>
          <a:custGeom>
            <a:rect b="b" l="l" r="r" t="t"/>
            <a:pathLst>
              <a:path extrusionOk="0" h="400" w="4112">
                <a:moveTo>
                  <a:pt x="200" y="0"/>
                </a:moveTo>
                <a:cubicBezTo>
                  <a:pt x="89" y="0"/>
                  <a:pt x="0" y="90"/>
                  <a:pt x="0" y="200"/>
                </a:cubicBezTo>
                <a:cubicBezTo>
                  <a:pt x="0" y="310"/>
                  <a:pt x="89" y="399"/>
                  <a:pt x="200" y="399"/>
                </a:cubicBezTo>
                <a:lnTo>
                  <a:pt x="3912" y="399"/>
                </a:lnTo>
                <a:cubicBezTo>
                  <a:pt x="4022" y="399"/>
                  <a:pt x="4111" y="310"/>
                  <a:pt x="4111" y="200"/>
                </a:cubicBezTo>
                <a:cubicBezTo>
                  <a:pt x="4111" y="90"/>
                  <a:pt x="4022" y="0"/>
                  <a:pt x="39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6" name="Google Shape;4656;p36"/>
          <p:cNvSpPr/>
          <p:nvPr/>
        </p:nvSpPr>
        <p:spPr>
          <a:xfrm>
            <a:off x="4999720" y="2093840"/>
            <a:ext cx="18711" cy="83903"/>
          </a:xfrm>
          <a:custGeom>
            <a:rect b="b" l="l" r="r" t="t"/>
            <a:pathLst>
              <a:path extrusionOk="0" h="1130" w="252">
                <a:moveTo>
                  <a:pt x="126" y="1"/>
                </a:moveTo>
                <a:cubicBezTo>
                  <a:pt x="57" y="1"/>
                  <a:pt x="0" y="57"/>
                  <a:pt x="0" y="126"/>
                </a:cubicBezTo>
                <a:lnTo>
                  <a:pt x="0" y="1005"/>
                </a:lnTo>
                <a:cubicBezTo>
                  <a:pt x="0" y="1074"/>
                  <a:pt x="57" y="1129"/>
                  <a:pt x="126" y="1129"/>
                </a:cubicBezTo>
                <a:cubicBezTo>
                  <a:pt x="195" y="1129"/>
                  <a:pt x="251" y="1074"/>
                  <a:pt x="251" y="1005"/>
                </a:cubicBezTo>
                <a:lnTo>
                  <a:pt x="251" y="126"/>
                </a:lnTo>
                <a:cubicBezTo>
                  <a:pt x="252" y="57"/>
                  <a:pt x="196" y="1"/>
                  <a:pt x="1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7" name="Google Shape;4657;p36"/>
          <p:cNvSpPr/>
          <p:nvPr/>
        </p:nvSpPr>
        <p:spPr>
          <a:xfrm>
            <a:off x="5113769" y="2093840"/>
            <a:ext cx="18785" cy="83903"/>
          </a:xfrm>
          <a:custGeom>
            <a:rect b="b" l="l" r="r" t="t"/>
            <a:pathLst>
              <a:path extrusionOk="0" h="1130" w="253">
                <a:moveTo>
                  <a:pt x="126" y="1"/>
                </a:moveTo>
                <a:cubicBezTo>
                  <a:pt x="56" y="1"/>
                  <a:pt x="0" y="57"/>
                  <a:pt x="0" y="126"/>
                </a:cubicBezTo>
                <a:lnTo>
                  <a:pt x="0" y="1005"/>
                </a:lnTo>
                <a:cubicBezTo>
                  <a:pt x="0" y="1074"/>
                  <a:pt x="56" y="1129"/>
                  <a:pt x="126" y="1129"/>
                </a:cubicBezTo>
                <a:cubicBezTo>
                  <a:pt x="194" y="1129"/>
                  <a:pt x="251" y="1074"/>
                  <a:pt x="251" y="1005"/>
                </a:cubicBezTo>
                <a:lnTo>
                  <a:pt x="251" y="126"/>
                </a:lnTo>
                <a:cubicBezTo>
                  <a:pt x="253" y="57"/>
                  <a:pt x="197" y="1"/>
                  <a:pt x="1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8" name="Google Shape;4658;p36"/>
          <p:cNvSpPr/>
          <p:nvPr/>
        </p:nvSpPr>
        <p:spPr>
          <a:xfrm>
            <a:off x="5227818" y="2093840"/>
            <a:ext cx="18711" cy="83903"/>
          </a:xfrm>
          <a:custGeom>
            <a:rect b="b" l="l" r="r" t="t"/>
            <a:pathLst>
              <a:path extrusionOk="0" h="1130" w="252">
                <a:moveTo>
                  <a:pt x="126" y="1"/>
                </a:moveTo>
                <a:cubicBezTo>
                  <a:pt x="57" y="1"/>
                  <a:pt x="1" y="57"/>
                  <a:pt x="1" y="126"/>
                </a:cubicBezTo>
                <a:lnTo>
                  <a:pt x="1" y="1005"/>
                </a:lnTo>
                <a:cubicBezTo>
                  <a:pt x="1" y="1074"/>
                  <a:pt x="57" y="1129"/>
                  <a:pt x="126" y="1129"/>
                </a:cubicBezTo>
                <a:cubicBezTo>
                  <a:pt x="195" y="1129"/>
                  <a:pt x="252" y="1074"/>
                  <a:pt x="252" y="1005"/>
                </a:cubicBezTo>
                <a:lnTo>
                  <a:pt x="252" y="126"/>
                </a:lnTo>
                <a:cubicBezTo>
                  <a:pt x="252" y="57"/>
                  <a:pt x="195" y="1"/>
                  <a:pt x="1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9" name="Google Shape;4659;p36"/>
          <p:cNvSpPr/>
          <p:nvPr/>
        </p:nvSpPr>
        <p:spPr>
          <a:xfrm>
            <a:off x="4956375" y="1929700"/>
            <a:ext cx="333420" cy="187501"/>
          </a:xfrm>
          <a:custGeom>
            <a:rect b="b" l="l" r="r" t="t"/>
            <a:pathLst>
              <a:path extrusionOk="0" h="2604" w="4631">
                <a:moveTo>
                  <a:pt x="8" y="1"/>
                </a:moveTo>
                <a:cubicBezTo>
                  <a:pt x="4" y="1"/>
                  <a:pt x="0" y="4"/>
                  <a:pt x="0" y="7"/>
                </a:cubicBezTo>
                <a:lnTo>
                  <a:pt x="0" y="2598"/>
                </a:lnTo>
                <a:cubicBezTo>
                  <a:pt x="0" y="2601"/>
                  <a:pt x="4" y="2604"/>
                  <a:pt x="8" y="2604"/>
                </a:cubicBezTo>
                <a:lnTo>
                  <a:pt x="4624" y="2604"/>
                </a:lnTo>
                <a:cubicBezTo>
                  <a:pt x="4628" y="2604"/>
                  <a:pt x="4630" y="2601"/>
                  <a:pt x="4630" y="2598"/>
                </a:cubicBezTo>
                <a:lnTo>
                  <a:pt x="4630" y="7"/>
                </a:lnTo>
                <a:cubicBezTo>
                  <a:pt x="4630" y="4"/>
                  <a:pt x="4628" y="1"/>
                  <a:pt x="46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0" name="Google Shape;4660;p36"/>
          <p:cNvSpPr/>
          <p:nvPr/>
        </p:nvSpPr>
        <p:spPr>
          <a:xfrm>
            <a:off x="4951161" y="1929821"/>
            <a:ext cx="343852" cy="190377"/>
          </a:xfrm>
          <a:custGeom>
            <a:rect b="b" l="l" r="r" t="t"/>
            <a:pathLst>
              <a:path extrusionOk="0" h="2564" w="4631">
                <a:moveTo>
                  <a:pt x="106" y="1"/>
                </a:moveTo>
                <a:lnTo>
                  <a:pt x="106" y="1"/>
                </a:lnTo>
                <a:cubicBezTo>
                  <a:pt x="41" y="43"/>
                  <a:pt x="0" y="116"/>
                  <a:pt x="0" y="199"/>
                </a:cubicBezTo>
                <a:lnTo>
                  <a:pt x="0" y="2327"/>
                </a:lnTo>
                <a:cubicBezTo>
                  <a:pt x="0" y="2458"/>
                  <a:pt x="107" y="2564"/>
                  <a:pt x="239" y="2564"/>
                </a:cubicBezTo>
                <a:lnTo>
                  <a:pt x="4392" y="2564"/>
                </a:lnTo>
                <a:cubicBezTo>
                  <a:pt x="4523" y="2564"/>
                  <a:pt x="4629" y="2458"/>
                  <a:pt x="4629" y="2327"/>
                </a:cubicBezTo>
                <a:lnTo>
                  <a:pt x="4629" y="198"/>
                </a:lnTo>
                <a:cubicBezTo>
                  <a:pt x="4630" y="116"/>
                  <a:pt x="4588" y="43"/>
                  <a:pt x="4525" y="1"/>
                </a:cubicBezTo>
                <a:lnTo>
                  <a:pt x="4525" y="1"/>
                </a:lnTo>
                <a:cubicBezTo>
                  <a:pt x="4537" y="29"/>
                  <a:pt x="4543" y="60"/>
                  <a:pt x="4543" y="93"/>
                </a:cubicBezTo>
                <a:lnTo>
                  <a:pt x="4543" y="2140"/>
                </a:lnTo>
                <a:cubicBezTo>
                  <a:pt x="4543" y="2267"/>
                  <a:pt x="4441" y="2370"/>
                  <a:pt x="4315" y="2370"/>
                </a:cubicBezTo>
                <a:lnTo>
                  <a:pt x="316" y="2370"/>
                </a:lnTo>
                <a:cubicBezTo>
                  <a:pt x="189" y="2370"/>
                  <a:pt x="86" y="2267"/>
                  <a:pt x="86" y="2140"/>
                </a:cubicBezTo>
                <a:lnTo>
                  <a:pt x="86" y="93"/>
                </a:lnTo>
                <a:cubicBezTo>
                  <a:pt x="86" y="60"/>
                  <a:pt x="95" y="29"/>
                  <a:pt x="1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1" name="Google Shape;4661;p36"/>
          <p:cNvSpPr/>
          <p:nvPr/>
        </p:nvSpPr>
        <p:spPr>
          <a:xfrm>
            <a:off x="4981900" y="1952987"/>
            <a:ext cx="282299" cy="140926"/>
          </a:xfrm>
          <a:custGeom>
            <a:rect b="b" l="l" r="r" t="t"/>
            <a:pathLst>
              <a:path extrusionOk="0" h="1898" w="3802">
                <a:moveTo>
                  <a:pt x="1" y="1"/>
                </a:moveTo>
                <a:lnTo>
                  <a:pt x="1" y="1898"/>
                </a:lnTo>
                <a:lnTo>
                  <a:pt x="3802" y="1898"/>
                </a:lnTo>
                <a:lnTo>
                  <a:pt x="380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2" name="Google Shape;4662;p36"/>
          <p:cNvSpPr/>
          <p:nvPr/>
        </p:nvSpPr>
        <p:spPr>
          <a:xfrm>
            <a:off x="4981900" y="1952987"/>
            <a:ext cx="59771" cy="59771"/>
          </a:xfrm>
          <a:custGeom>
            <a:rect b="b" l="l" r="r" t="t"/>
            <a:pathLst>
              <a:path extrusionOk="0" h="805" w="805">
                <a:moveTo>
                  <a:pt x="1" y="1"/>
                </a:moveTo>
                <a:lnTo>
                  <a:pt x="1" y="804"/>
                </a:lnTo>
                <a:lnTo>
                  <a:pt x="804" y="804"/>
                </a:lnTo>
                <a:lnTo>
                  <a:pt x="8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3" name="Google Shape;4663;p36"/>
          <p:cNvSpPr/>
          <p:nvPr/>
        </p:nvSpPr>
        <p:spPr>
          <a:xfrm>
            <a:off x="5005883" y="1952987"/>
            <a:ext cx="192530" cy="140926"/>
          </a:xfrm>
          <a:custGeom>
            <a:rect b="b" l="l" r="r" t="t"/>
            <a:pathLst>
              <a:path extrusionOk="0" h="1898" w="2593">
                <a:moveTo>
                  <a:pt x="0" y="1"/>
                </a:moveTo>
                <a:lnTo>
                  <a:pt x="0" y="1898"/>
                </a:lnTo>
                <a:lnTo>
                  <a:pt x="2593" y="1898"/>
                </a:lnTo>
                <a:lnTo>
                  <a:pt x="2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4" name="Google Shape;4664;p36"/>
          <p:cNvSpPr/>
          <p:nvPr/>
        </p:nvSpPr>
        <p:spPr>
          <a:xfrm>
            <a:off x="5087559" y="1952987"/>
            <a:ext cx="176641" cy="140926"/>
          </a:xfrm>
          <a:custGeom>
            <a:rect b="b" l="l" r="r" t="t"/>
            <a:pathLst>
              <a:path extrusionOk="0" h="1898" w="2379">
                <a:moveTo>
                  <a:pt x="0" y="1"/>
                </a:moveTo>
                <a:lnTo>
                  <a:pt x="0" y="1898"/>
                </a:lnTo>
                <a:lnTo>
                  <a:pt x="2379" y="1898"/>
                </a:lnTo>
                <a:lnTo>
                  <a:pt x="23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5" name="Google Shape;4665;p36"/>
          <p:cNvSpPr/>
          <p:nvPr/>
        </p:nvSpPr>
        <p:spPr>
          <a:xfrm>
            <a:off x="5245193" y="2074906"/>
            <a:ext cx="19008" cy="19008"/>
          </a:xfrm>
          <a:custGeom>
            <a:rect b="b" l="l" r="r" t="t"/>
            <a:pathLst>
              <a:path extrusionOk="0" h="256" w="256">
                <a:moveTo>
                  <a:pt x="0" y="0"/>
                </a:moveTo>
                <a:lnTo>
                  <a:pt x="0" y="256"/>
                </a:lnTo>
                <a:lnTo>
                  <a:pt x="256" y="256"/>
                </a:lnTo>
                <a:lnTo>
                  <a:pt x="2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6" name="Google Shape;4666;p36"/>
          <p:cNvSpPr/>
          <p:nvPr/>
        </p:nvSpPr>
        <p:spPr>
          <a:xfrm>
            <a:off x="5158691" y="1988330"/>
            <a:ext cx="105509" cy="105583"/>
          </a:xfrm>
          <a:custGeom>
            <a:rect b="b" l="l" r="r" t="t"/>
            <a:pathLst>
              <a:path extrusionOk="0" h="1422" w="1421">
                <a:moveTo>
                  <a:pt x="1" y="1"/>
                </a:moveTo>
                <a:lnTo>
                  <a:pt x="1" y="1422"/>
                </a:lnTo>
                <a:lnTo>
                  <a:pt x="1421" y="1422"/>
                </a:lnTo>
                <a:lnTo>
                  <a:pt x="142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7" name="Google Shape;4667;p36"/>
          <p:cNvSpPr/>
          <p:nvPr/>
        </p:nvSpPr>
        <p:spPr>
          <a:xfrm>
            <a:off x="5033801" y="1938582"/>
            <a:ext cx="6905" cy="161791"/>
          </a:xfrm>
          <a:custGeom>
            <a:rect b="b" l="l" r="r" t="t"/>
            <a:pathLst>
              <a:path extrusionOk="0" h="2179" w="93">
                <a:moveTo>
                  <a:pt x="1" y="0"/>
                </a:moveTo>
                <a:lnTo>
                  <a:pt x="1" y="2179"/>
                </a:lnTo>
                <a:lnTo>
                  <a:pt x="93" y="2179"/>
                </a:lnTo>
                <a:lnTo>
                  <a:pt x="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8" name="Google Shape;4668;p36"/>
          <p:cNvSpPr/>
          <p:nvPr/>
        </p:nvSpPr>
        <p:spPr>
          <a:xfrm>
            <a:off x="5204652" y="1938582"/>
            <a:ext cx="6905" cy="161791"/>
          </a:xfrm>
          <a:custGeom>
            <a:rect b="b" l="l" r="r" t="t"/>
            <a:pathLst>
              <a:path extrusionOk="0" h="2179" w="93">
                <a:moveTo>
                  <a:pt x="1" y="0"/>
                </a:moveTo>
                <a:lnTo>
                  <a:pt x="1" y="2179"/>
                </a:lnTo>
                <a:lnTo>
                  <a:pt x="93" y="2179"/>
                </a:lnTo>
                <a:lnTo>
                  <a:pt x="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9" name="Google Shape;4669;p36"/>
          <p:cNvSpPr/>
          <p:nvPr/>
        </p:nvSpPr>
        <p:spPr>
          <a:xfrm>
            <a:off x="4972322" y="1995458"/>
            <a:ext cx="310217" cy="6905"/>
          </a:xfrm>
          <a:custGeom>
            <a:rect b="b" l="l" r="r" t="t"/>
            <a:pathLst>
              <a:path extrusionOk="0" h="93" w="4178">
                <a:moveTo>
                  <a:pt x="1" y="1"/>
                </a:moveTo>
                <a:lnTo>
                  <a:pt x="1" y="93"/>
                </a:lnTo>
                <a:lnTo>
                  <a:pt x="4178" y="93"/>
                </a:lnTo>
                <a:lnTo>
                  <a:pt x="41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0" name="Google Shape;4670;p36"/>
          <p:cNvSpPr/>
          <p:nvPr/>
        </p:nvSpPr>
        <p:spPr>
          <a:xfrm>
            <a:off x="4972322" y="2050404"/>
            <a:ext cx="310217" cy="6905"/>
          </a:xfrm>
          <a:custGeom>
            <a:rect b="b" l="l" r="r" t="t"/>
            <a:pathLst>
              <a:path extrusionOk="0" h="93" w="4178">
                <a:moveTo>
                  <a:pt x="1" y="1"/>
                </a:moveTo>
                <a:lnTo>
                  <a:pt x="1" y="93"/>
                </a:lnTo>
                <a:lnTo>
                  <a:pt x="4178" y="93"/>
                </a:lnTo>
                <a:lnTo>
                  <a:pt x="41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1" name="Google Shape;4671;p36"/>
          <p:cNvSpPr/>
          <p:nvPr/>
        </p:nvSpPr>
        <p:spPr>
          <a:xfrm>
            <a:off x="5119264" y="1938582"/>
            <a:ext cx="6905" cy="161791"/>
          </a:xfrm>
          <a:custGeom>
            <a:rect b="b" l="l" r="r" t="t"/>
            <a:pathLst>
              <a:path extrusionOk="0" h="2179" w="93">
                <a:moveTo>
                  <a:pt x="1" y="0"/>
                </a:moveTo>
                <a:lnTo>
                  <a:pt x="1" y="2179"/>
                </a:lnTo>
                <a:lnTo>
                  <a:pt x="93" y="2179"/>
                </a:lnTo>
                <a:lnTo>
                  <a:pt x="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2" name="Google Shape;4672;p36"/>
          <p:cNvSpPr/>
          <p:nvPr/>
        </p:nvSpPr>
        <p:spPr>
          <a:xfrm>
            <a:off x="4712371" y="2773605"/>
            <a:ext cx="157336" cy="255643"/>
          </a:xfrm>
          <a:custGeom>
            <a:rect b="b" l="l" r="r" t="t"/>
            <a:pathLst>
              <a:path extrusionOk="0" h="3443" w="2119">
                <a:moveTo>
                  <a:pt x="1059" y="0"/>
                </a:moveTo>
                <a:lnTo>
                  <a:pt x="1" y="3442"/>
                </a:lnTo>
                <a:lnTo>
                  <a:pt x="2119" y="3442"/>
                </a:lnTo>
                <a:lnTo>
                  <a:pt x="10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3" name="Google Shape;4673;p36"/>
          <p:cNvSpPr/>
          <p:nvPr/>
        </p:nvSpPr>
        <p:spPr>
          <a:xfrm>
            <a:off x="4783131" y="3013286"/>
            <a:ext cx="15964" cy="82269"/>
          </a:xfrm>
          <a:custGeom>
            <a:rect b="b" l="l" r="r" t="t"/>
            <a:pathLst>
              <a:path extrusionOk="0" h="1108" w="215">
                <a:moveTo>
                  <a:pt x="107" y="1"/>
                </a:moveTo>
                <a:cubicBezTo>
                  <a:pt x="47" y="1"/>
                  <a:pt x="0" y="49"/>
                  <a:pt x="0" y="107"/>
                </a:cubicBezTo>
                <a:lnTo>
                  <a:pt x="0" y="1001"/>
                </a:lnTo>
                <a:cubicBezTo>
                  <a:pt x="0" y="1060"/>
                  <a:pt x="47" y="1108"/>
                  <a:pt x="107" y="1108"/>
                </a:cubicBezTo>
                <a:cubicBezTo>
                  <a:pt x="166" y="1108"/>
                  <a:pt x="214" y="1060"/>
                  <a:pt x="214" y="1001"/>
                </a:cubicBezTo>
                <a:lnTo>
                  <a:pt x="214" y="107"/>
                </a:lnTo>
                <a:cubicBezTo>
                  <a:pt x="214" y="49"/>
                  <a:pt x="165" y="1"/>
                  <a:pt x="10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4" name="Google Shape;4674;p36"/>
          <p:cNvSpPr/>
          <p:nvPr/>
        </p:nvSpPr>
        <p:spPr>
          <a:xfrm>
            <a:off x="4882998" y="3003633"/>
            <a:ext cx="31779" cy="122884"/>
          </a:xfrm>
          <a:custGeom>
            <a:rect b="b" l="l" r="r" t="t"/>
            <a:pathLst>
              <a:path extrusionOk="0" h="1655" w="428">
                <a:moveTo>
                  <a:pt x="215" y="1"/>
                </a:moveTo>
                <a:cubicBezTo>
                  <a:pt x="96" y="1"/>
                  <a:pt x="1" y="97"/>
                  <a:pt x="1" y="214"/>
                </a:cubicBezTo>
                <a:lnTo>
                  <a:pt x="1" y="1440"/>
                </a:lnTo>
                <a:cubicBezTo>
                  <a:pt x="1" y="1558"/>
                  <a:pt x="96" y="1654"/>
                  <a:pt x="215" y="1654"/>
                </a:cubicBezTo>
                <a:cubicBezTo>
                  <a:pt x="332" y="1654"/>
                  <a:pt x="427" y="1558"/>
                  <a:pt x="427" y="1440"/>
                </a:cubicBezTo>
                <a:lnTo>
                  <a:pt x="427" y="214"/>
                </a:lnTo>
                <a:cubicBezTo>
                  <a:pt x="427" y="97"/>
                  <a:pt x="332" y="1"/>
                  <a:pt x="2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5" name="Google Shape;4675;p36"/>
          <p:cNvSpPr/>
          <p:nvPr/>
        </p:nvSpPr>
        <p:spPr>
          <a:xfrm>
            <a:off x="4792116" y="2858993"/>
            <a:ext cx="213097" cy="194090"/>
          </a:xfrm>
          <a:custGeom>
            <a:rect b="b" l="l" r="r" t="t"/>
            <a:pathLst>
              <a:path extrusionOk="0" h="2614" w="2870">
                <a:moveTo>
                  <a:pt x="1436" y="0"/>
                </a:moveTo>
                <a:cubicBezTo>
                  <a:pt x="1101" y="0"/>
                  <a:pt x="767" y="128"/>
                  <a:pt x="512" y="383"/>
                </a:cubicBezTo>
                <a:cubicBezTo>
                  <a:pt x="1" y="894"/>
                  <a:pt x="1" y="1720"/>
                  <a:pt x="512" y="2231"/>
                </a:cubicBezTo>
                <a:cubicBezTo>
                  <a:pt x="767" y="2486"/>
                  <a:pt x="1101" y="2614"/>
                  <a:pt x="1436" y="2614"/>
                </a:cubicBezTo>
                <a:cubicBezTo>
                  <a:pt x="1771" y="2614"/>
                  <a:pt x="2105" y="2486"/>
                  <a:pt x="2360" y="2231"/>
                </a:cubicBezTo>
                <a:cubicBezTo>
                  <a:pt x="2870" y="1720"/>
                  <a:pt x="2870" y="894"/>
                  <a:pt x="2360" y="383"/>
                </a:cubicBezTo>
                <a:cubicBezTo>
                  <a:pt x="2105" y="128"/>
                  <a:pt x="1771" y="0"/>
                  <a:pt x="14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6" name="Google Shape;4676;p36"/>
          <p:cNvSpPr/>
          <p:nvPr/>
        </p:nvSpPr>
        <p:spPr>
          <a:xfrm>
            <a:off x="4235088" y="2796623"/>
            <a:ext cx="367538" cy="215548"/>
          </a:xfrm>
          <a:custGeom>
            <a:rect b="b" l="l" r="r" t="t"/>
            <a:pathLst>
              <a:path extrusionOk="0" h="2903" w="4950">
                <a:moveTo>
                  <a:pt x="1" y="0"/>
                </a:moveTo>
                <a:lnTo>
                  <a:pt x="1" y="2902"/>
                </a:lnTo>
                <a:lnTo>
                  <a:pt x="4949" y="2902"/>
                </a:lnTo>
                <a:lnTo>
                  <a:pt x="49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7" name="Google Shape;4677;p36"/>
          <p:cNvSpPr/>
          <p:nvPr/>
        </p:nvSpPr>
        <p:spPr>
          <a:xfrm>
            <a:off x="4235088" y="2992347"/>
            <a:ext cx="367538" cy="19825"/>
          </a:xfrm>
          <a:custGeom>
            <a:rect b="b" l="l" r="r" t="t"/>
            <a:pathLst>
              <a:path extrusionOk="0" h="267" w="4950">
                <a:moveTo>
                  <a:pt x="1" y="0"/>
                </a:moveTo>
                <a:lnTo>
                  <a:pt x="1" y="266"/>
                </a:lnTo>
                <a:lnTo>
                  <a:pt x="4949" y="266"/>
                </a:lnTo>
                <a:lnTo>
                  <a:pt x="49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8" name="Google Shape;4678;p36"/>
          <p:cNvSpPr/>
          <p:nvPr/>
        </p:nvSpPr>
        <p:spPr>
          <a:xfrm>
            <a:off x="4363096" y="2901464"/>
            <a:ext cx="37348" cy="37274"/>
          </a:xfrm>
          <a:custGeom>
            <a:rect b="b" l="l" r="r" t="t"/>
            <a:pathLst>
              <a:path extrusionOk="0" h="502" w="503">
                <a:moveTo>
                  <a:pt x="252" y="0"/>
                </a:moveTo>
                <a:cubicBezTo>
                  <a:pt x="114" y="0"/>
                  <a:pt x="1" y="113"/>
                  <a:pt x="1" y="251"/>
                </a:cubicBezTo>
                <a:cubicBezTo>
                  <a:pt x="1" y="389"/>
                  <a:pt x="114" y="502"/>
                  <a:pt x="252" y="502"/>
                </a:cubicBezTo>
                <a:cubicBezTo>
                  <a:pt x="390" y="502"/>
                  <a:pt x="502" y="389"/>
                  <a:pt x="502" y="251"/>
                </a:cubicBezTo>
                <a:cubicBezTo>
                  <a:pt x="502" y="113"/>
                  <a:pt x="391" y="0"/>
                  <a:pt x="2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9" name="Google Shape;4679;p36"/>
          <p:cNvSpPr/>
          <p:nvPr/>
        </p:nvSpPr>
        <p:spPr>
          <a:xfrm>
            <a:off x="4418413" y="2901464"/>
            <a:ext cx="37348" cy="37274"/>
          </a:xfrm>
          <a:custGeom>
            <a:rect b="b" l="l" r="r" t="t"/>
            <a:pathLst>
              <a:path extrusionOk="0" h="502" w="503">
                <a:moveTo>
                  <a:pt x="252" y="0"/>
                </a:moveTo>
                <a:cubicBezTo>
                  <a:pt x="113" y="0"/>
                  <a:pt x="1" y="113"/>
                  <a:pt x="1" y="251"/>
                </a:cubicBezTo>
                <a:cubicBezTo>
                  <a:pt x="1" y="389"/>
                  <a:pt x="113" y="502"/>
                  <a:pt x="252" y="502"/>
                </a:cubicBezTo>
                <a:cubicBezTo>
                  <a:pt x="390" y="502"/>
                  <a:pt x="502" y="389"/>
                  <a:pt x="502" y="251"/>
                </a:cubicBezTo>
                <a:cubicBezTo>
                  <a:pt x="502" y="113"/>
                  <a:pt x="390" y="0"/>
                  <a:pt x="2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0" name="Google Shape;4680;p36"/>
          <p:cNvSpPr/>
          <p:nvPr/>
        </p:nvSpPr>
        <p:spPr>
          <a:xfrm>
            <a:off x="4363171" y="2836050"/>
            <a:ext cx="37348" cy="37274"/>
          </a:xfrm>
          <a:custGeom>
            <a:rect b="b" l="l" r="r" t="t"/>
            <a:pathLst>
              <a:path extrusionOk="0" h="502" w="503">
                <a:moveTo>
                  <a:pt x="252" y="1"/>
                </a:moveTo>
                <a:cubicBezTo>
                  <a:pt x="114" y="1"/>
                  <a:pt x="1" y="113"/>
                  <a:pt x="1" y="251"/>
                </a:cubicBezTo>
                <a:cubicBezTo>
                  <a:pt x="1" y="389"/>
                  <a:pt x="114" y="502"/>
                  <a:pt x="252" y="502"/>
                </a:cubicBezTo>
                <a:cubicBezTo>
                  <a:pt x="390" y="502"/>
                  <a:pt x="502" y="389"/>
                  <a:pt x="502" y="251"/>
                </a:cubicBezTo>
                <a:cubicBezTo>
                  <a:pt x="502" y="113"/>
                  <a:pt x="391" y="2"/>
                  <a:pt x="2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1" name="Google Shape;4681;p36"/>
          <p:cNvSpPr/>
          <p:nvPr/>
        </p:nvSpPr>
        <p:spPr>
          <a:xfrm>
            <a:off x="4418413" y="2833525"/>
            <a:ext cx="37348" cy="37274"/>
          </a:xfrm>
          <a:custGeom>
            <a:rect b="b" l="l" r="r" t="t"/>
            <a:pathLst>
              <a:path extrusionOk="0" h="502" w="503">
                <a:moveTo>
                  <a:pt x="252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89"/>
                  <a:pt x="113" y="502"/>
                  <a:pt x="252" y="502"/>
                </a:cubicBezTo>
                <a:cubicBezTo>
                  <a:pt x="390" y="502"/>
                  <a:pt x="502" y="389"/>
                  <a:pt x="502" y="251"/>
                </a:cubicBezTo>
                <a:cubicBezTo>
                  <a:pt x="502" y="113"/>
                  <a:pt x="390" y="2"/>
                  <a:pt x="2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2" name="Google Shape;4682;p36"/>
          <p:cNvSpPr/>
          <p:nvPr/>
        </p:nvSpPr>
        <p:spPr>
          <a:xfrm>
            <a:off x="4473581" y="2833525"/>
            <a:ext cx="37348" cy="37274"/>
          </a:xfrm>
          <a:custGeom>
            <a:rect b="b" l="l" r="r" t="t"/>
            <a:pathLst>
              <a:path extrusionOk="0" h="502" w="503">
                <a:moveTo>
                  <a:pt x="251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89"/>
                  <a:pt x="113" y="502"/>
                  <a:pt x="251" y="502"/>
                </a:cubicBezTo>
                <a:cubicBezTo>
                  <a:pt x="390" y="502"/>
                  <a:pt x="502" y="389"/>
                  <a:pt x="502" y="251"/>
                </a:cubicBezTo>
                <a:cubicBezTo>
                  <a:pt x="502" y="113"/>
                  <a:pt x="390" y="2"/>
                  <a:pt x="2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3" name="Google Shape;4683;p36"/>
          <p:cNvSpPr/>
          <p:nvPr/>
        </p:nvSpPr>
        <p:spPr>
          <a:xfrm>
            <a:off x="3949520" y="2643889"/>
            <a:ext cx="157707" cy="368280"/>
          </a:xfrm>
          <a:custGeom>
            <a:rect b="b" l="l" r="r" t="t"/>
            <a:pathLst>
              <a:path extrusionOk="0" h="4960" w="2124">
                <a:moveTo>
                  <a:pt x="424" y="1"/>
                </a:moveTo>
                <a:lnTo>
                  <a:pt x="1" y="4959"/>
                </a:lnTo>
                <a:lnTo>
                  <a:pt x="2124" y="4959"/>
                </a:lnTo>
                <a:lnTo>
                  <a:pt x="17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4" name="Google Shape;4684;p36"/>
          <p:cNvSpPr/>
          <p:nvPr/>
        </p:nvSpPr>
        <p:spPr>
          <a:xfrm>
            <a:off x="3949520" y="2956484"/>
            <a:ext cx="157707" cy="55688"/>
          </a:xfrm>
          <a:custGeom>
            <a:rect b="b" l="l" r="r" t="t"/>
            <a:pathLst>
              <a:path extrusionOk="0" h="750" w="2124">
                <a:moveTo>
                  <a:pt x="65" y="0"/>
                </a:moveTo>
                <a:lnTo>
                  <a:pt x="1" y="749"/>
                </a:lnTo>
                <a:lnTo>
                  <a:pt x="2124" y="749"/>
                </a:lnTo>
                <a:lnTo>
                  <a:pt x="2024" y="0"/>
                </a:lnTo>
                <a:close/>
              </a:path>
            </a:pathLst>
          </a:custGeom>
          <a:solidFill>
            <a:srgbClr val="6B4F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5" name="Google Shape;4685;p36"/>
          <p:cNvSpPr/>
          <p:nvPr/>
        </p:nvSpPr>
        <p:spPr>
          <a:xfrm>
            <a:off x="3953901" y="2623544"/>
            <a:ext cx="147683" cy="33635"/>
          </a:xfrm>
          <a:custGeom>
            <a:rect b="b" l="l" r="r" t="t"/>
            <a:pathLst>
              <a:path extrusionOk="0" h="453" w="1989">
                <a:moveTo>
                  <a:pt x="4" y="1"/>
                </a:moveTo>
                <a:cubicBezTo>
                  <a:pt x="1" y="1"/>
                  <a:pt x="0" y="3"/>
                  <a:pt x="0" y="5"/>
                </a:cubicBezTo>
                <a:lnTo>
                  <a:pt x="0" y="449"/>
                </a:lnTo>
                <a:cubicBezTo>
                  <a:pt x="0" y="451"/>
                  <a:pt x="1" y="453"/>
                  <a:pt x="4" y="453"/>
                </a:cubicBezTo>
                <a:lnTo>
                  <a:pt x="1985" y="453"/>
                </a:lnTo>
                <a:cubicBezTo>
                  <a:pt x="1986" y="453"/>
                  <a:pt x="1988" y="451"/>
                  <a:pt x="1988" y="449"/>
                </a:cubicBezTo>
                <a:lnTo>
                  <a:pt x="1988" y="5"/>
                </a:lnTo>
                <a:cubicBezTo>
                  <a:pt x="1988" y="3"/>
                  <a:pt x="1987" y="1"/>
                  <a:pt x="19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6" name="Google Shape;4686;p36"/>
          <p:cNvSpPr/>
          <p:nvPr/>
        </p:nvSpPr>
        <p:spPr>
          <a:xfrm>
            <a:off x="4528823" y="2833525"/>
            <a:ext cx="37199" cy="37274"/>
          </a:xfrm>
          <a:custGeom>
            <a:rect b="b" l="l" r="r" t="t"/>
            <a:pathLst>
              <a:path extrusionOk="0" h="502" w="501">
                <a:moveTo>
                  <a:pt x="250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89"/>
                  <a:pt x="112" y="502"/>
                  <a:pt x="250" y="502"/>
                </a:cubicBezTo>
                <a:cubicBezTo>
                  <a:pt x="388" y="502"/>
                  <a:pt x="501" y="389"/>
                  <a:pt x="501" y="251"/>
                </a:cubicBezTo>
                <a:cubicBezTo>
                  <a:pt x="501" y="113"/>
                  <a:pt x="390" y="2"/>
                  <a:pt x="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7" name="Google Shape;4687;p36"/>
          <p:cNvSpPr/>
          <p:nvPr/>
        </p:nvSpPr>
        <p:spPr>
          <a:xfrm>
            <a:off x="4363096" y="2896044"/>
            <a:ext cx="37348" cy="37348"/>
          </a:xfrm>
          <a:custGeom>
            <a:rect b="b" l="l" r="r" t="t"/>
            <a:pathLst>
              <a:path extrusionOk="0" h="503" w="503">
                <a:moveTo>
                  <a:pt x="252" y="1"/>
                </a:moveTo>
                <a:cubicBezTo>
                  <a:pt x="114" y="1"/>
                  <a:pt x="1" y="113"/>
                  <a:pt x="1" y="251"/>
                </a:cubicBezTo>
                <a:cubicBezTo>
                  <a:pt x="1" y="390"/>
                  <a:pt x="114" y="502"/>
                  <a:pt x="252" y="502"/>
                </a:cubicBezTo>
                <a:cubicBezTo>
                  <a:pt x="390" y="502"/>
                  <a:pt x="502" y="390"/>
                  <a:pt x="502" y="251"/>
                </a:cubicBezTo>
                <a:cubicBezTo>
                  <a:pt x="502" y="113"/>
                  <a:pt x="391" y="1"/>
                  <a:pt x="2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8" name="Google Shape;4688;p36"/>
          <p:cNvSpPr/>
          <p:nvPr/>
        </p:nvSpPr>
        <p:spPr>
          <a:xfrm>
            <a:off x="4418413" y="2896044"/>
            <a:ext cx="37348" cy="37348"/>
          </a:xfrm>
          <a:custGeom>
            <a:rect b="b" l="l" r="r" t="t"/>
            <a:pathLst>
              <a:path extrusionOk="0" h="503" w="503">
                <a:moveTo>
                  <a:pt x="252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90"/>
                  <a:pt x="113" y="502"/>
                  <a:pt x="252" y="502"/>
                </a:cubicBezTo>
                <a:cubicBezTo>
                  <a:pt x="390" y="502"/>
                  <a:pt x="502" y="390"/>
                  <a:pt x="502" y="251"/>
                </a:cubicBezTo>
                <a:cubicBezTo>
                  <a:pt x="502" y="113"/>
                  <a:pt x="390" y="1"/>
                  <a:pt x="2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9" name="Google Shape;4689;p36"/>
          <p:cNvSpPr/>
          <p:nvPr/>
        </p:nvSpPr>
        <p:spPr>
          <a:xfrm>
            <a:off x="4473581" y="2896044"/>
            <a:ext cx="37348" cy="37348"/>
          </a:xfrm>
          <a:custGeom>
            <a:rect b="b" l="l" r="r" t="t"/>
            <a:pathLst>
              <a:path extrusionOk="0" h="503" w="503">
                <a:moveTo>
                  <a:pt x="251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90"/>
                  <a:pt x="113" y="502"/>
                  <a:pt x="251" y="502"/>
                </a:cubicBezTo>
                <a:cubicBezTo>
                  <a:pt x="390" y="502"/>
                  <a:pt x="502" y="390"/>
                  <a:pt x="502" y="251"/>
                </a:cubicBezTo>
                <a:cubicBezTo>
                  <a:pt x="502" y="113"/>
                  <a:pt x="390" y="1"/>
                  <a:pt x="2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0" name="Google Shape;4690;p36"/>
          <p:cNvSpPr/>
          <p:nvPr/>
        </p:nvSpPr>
        <p:spPr>
          <a:xfrm>
            <a:off x="4209323" y="2763210"/>
            <a:ext cx="393376" cy="33487"/>
          </a:xfrm>
          <a:custGeom>
            <a:rect b="b" l="l" r="r" t="t"/>
            <a:pathLst>
              <a:path extrusionOk="0" h="451" w="5298">
                <a:moveTo>
                  <a:pt x="0" y="0"/>
                </a:moveTo>
                <a:lnTo>
                  <a:pt x="348" y="450"/>
                </a:lnTo>
                <a:lnTo>
                  <a:pt x="5297" y="450"/>
                </a:lnTo>
                <a:lnTo>
                  <a:pt x="494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1" name="Google Shape;4691;p36"/>
          <p:cNvSpPr/>
          <p:nvPr/>
        </p:nvSpPr>
        <p:spPr>
          <a:xfrm>
            <a:off x="4534838" y="2897678"/>
            <a:ext cx="50193" cy="114494"/>
          </a:xfrm>
          <a:custGeom>
            <a:rect b="b" l="l" r="r" t="t"/>
            <a:pathLst>
              <a:path extrusionOk="0" h="1542" w="676">
                <a:moveTo>
                  <a:pt x="0" y="0"/>
                </a:moveTo>
                <a:lnTo>
                  <a:pt x="0" y="1541"/>
                </a:lnTo>
                <a:lnTo>
                  <a:pt x="676" y="1541"/>
                </a:lnTo>
                <a:lnTo>
                  <a:pt x="67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2" name="Google Shape;4692;p36"/>
          <p:cNvSpPr/>
          <p:nvPr/>
        </p:nvSpPr>
        <p:spPr>
          <a:xfrm>
            <a:off x="4473804" y="1938805"/>
            <a:ext cx="59994" cy="55762"/>
          </a:xfrm>
          <a:custGeom>
            <a:rect b="b" l="l" r="r" t="t"/>
            <a:pathLst>
              <a:path extrusionOk="0" h="751" w="808">
                <a:moveTo>
                  <a:pt x="404" y="1"/>
                </a:moveTo>
                <a:cubicBezTo>
                  <a:pt x="385" y="1"/>
                  <a:pt x="365" y="2"/>
                  <a:pt x="345" y="6"/>
                </a:cubicBezTo>
                <a:cubicBezTo>
                  <a:pt x="140" y="39"/>
                  <a:pt x="1" y="232"/>
                  <a:pt x="35" y="436"/>
                </a:cubicBezTo>
                <a:cubicBezTo>
                  <a:pt x="64" y="620"/>
                  <a:pt x="223" y="750"/>
                  <a:pt x="403" y="750"/>
                </a:cubicBezTo>
                <a:cubicBezTo>
                  <a:pt x="423" y="750"/>
                  <a:pt x="444" y="749"/>
                  <a:pt x="464" y="745"/>
                </a:cubicBezTo>
                <a:cubicBezTo>
                  <a:pt x="669" y="713"/>
                  <a:pt x="807" y="520"/>
                  <a:pt x="774" y="316"/>
                </a:cubicBezTo>
                <a:cubicBezTo>
                  <a:pt x="744" y="131"/>
                  <a:pt x="585" y="1"/>
                  <a:pt x="4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3" name="Google Shape;4693;p36"/>
          <p:cNvSpPr/>
          <p:nvPr/>
        </p:nvSpPr>
        <p:spPr>
          <a:xfrm>
            <a:off x="4099507" y="1960486"/>
            <a:ext cx="775393" cy="578259"/>
          </a:xfrm>
          <a:custGeom>
            <a:rect b="b" l="l" r="r" t="t"/>
            <a:pathLst>
              <a:path extrusionOk="0" h="7788" w="10443">
                <a:moveTo>
                  <a:pt x="7110" y="0"/>
                </a:moveTo>
                <a:cubicBezTo>
                  <a:pt x="6516" y="0"/>
                  <a:pt x="6005" y="350"/>
                  <a:pt x="5769" y="855"/>
                </a:cubicBezTo>
                <a:cubicBezTo>
                  <a:pt x="5587" y="798"/>
                  <a:pt x="5393" y="769"/>
                  <a:pt x="5193" y="769"/>
                </a:cubicBezTo>
                <a:cubicBezTo>
                  <a:pt x="4955" y="769"/>
                  <a:pt x="4725" y="812"/>
                  <a:pt x="4512" y="890"/>
                </a:cubicBezTo>
                <a:cubicBezTo>
                  <a:pt x="4152" y="435"/>
                  <a:pt x="3594" y="143"/>
                  <a:pt x="2968" y="143"/>
                </a:cubicBezTo>
                <a:cubicBezTo>
                  <a:pt x="2208" y="143"/>
                  <a:pt x="1546" y="575"/>
                  <a:pt x="1218" y="1209"/>
                </a:cubicBezTo>
                <a:cubicBezTo>
                  <a:pt x="1157" y="1185"/>
                  <a:pt x="1090" y="1173"/>
                  <a:pt x="1022" y="1173"/>
                </a:cubicBezTo>
                <a:cubicBezTo>
                  <a:pt x="707" y="1173"/>
                  <a:pt x="451" y="1429"/>
                  <a:pt x="451" y="1743"/>
                </a:cubicBezTo>
                <a:cubicBezTo>
                  <a:pt x="451" y="1997"/>
                  <a:pt x="618" y="2212"/>
                  <a:pt x="848" y="2287"/>
                </a:cubicBezTo>
                <a:cubicBezTo>
                  <a:pt x="336" y="2642"/>
                  <a:pt x="1" y="3234"/>
                  <a:pt x="1" y="3905"/>
                </a:cubicBezTo>
                <a:cubicBezTo>
                  <a:pt x="1" y="4612"/>
                  <a:pt x="374" y="5231"/>
                  <a:pt x="934" y="5579"/>
                </a:cubicBezTo>
                <a:cubicBezTo>
                  <a:pt x="879" y="5697"/>
                  <a:pt x="849" y="5828"/>
                  <a:pt x="847" y="5967"/>
                </a:cubicBezTo>
                <a:cubicBezTo>
                  <a:pt x="499" y="6107"/>
                  <a:pt x="253" y="6446"/>
                  <a:pt x="253" y="6843"/>
                </a:cubicBezTo>
                <a:cubicBezTo>
                  <a:pt x="253" y="7365"/>
                  <a:pt x="675" y="7788"/>
                  <a:pt x="1197" y="7788"/>
                </a:cubicBezTo>
                <a:cubicBezTo>
                  <a:pt x="1630" y="7788"/>
                  <a:pt x="1994" y="7496"/>
                  <a:pt x="2105" y="7098"/>
                </a:cubicBezTo>
                <a:cubicBezTo>
                  <a:pt x="2208" y="7056"/>
                  <a:pt x="2298" y="6991"/>
                  <a:pt x="2371" y="6910"/>
                </a:cubicBezTo>
                <a:cubicBezTo>
                  <a:pt x="2569" y="7098"/>
                  <a:pt x="2837" y="7214"/>
                  <a:pt x="3131" y="7214"/>
                </a:cubicBezTo>
                <a:cubicBezTo>
                  <a:pt x="3402" y="7214"/>
                  <a:pt x="3648" y="7116"/>
                  <a:pt x="3841" y="6956"/>
                </a:cubicBezTo>
                <a:cubicBezTo>
                  <a:pt x="3946" y="7049"/>
                  <a:pt x="4085" y="7106"/>
                  <a:pt x="4237" y="7106"/>
                </a:cubicBezTo>
                <a:cubicBezTo>
                  <a:pt x="4387" y="7106"/>
                  <a:pt x="4522" y="7051"/>
                  <a:pt x="4628" y="6961"/>
                </a:cubicBezTo>
                <a:cubicBezTo>
                  <a:pt x="4961" y="7196"/>
                  <a:pt x="5366" y="7336"/>
                  <a:pt x="5805" y="7336"/>
                </a:cubicBezTo>
                <a:cubicBezTo>
                  <a:pt x="6190" y="7336"/>
                  <a:pt x="6549" y="7230"/>
                  <a:pt x="6856" y="7045"/>
                </a:cubicBezTo>
                <a:cubicBezTo>
                  <a:pt x="6935" y="7266"/>
                  <a:pt x="7145" y="7425"/>
                  <a:pt x="7393" y="7425"/>
                </a:cubicBezTo>
                <a:cubicBezTo>
                  <a:pt x="7708" y="7425"/>
                  <a:pt x="7964" y="7170"/>
                  <a:pt x="7964" y="6856"/>
                </a:cubicBezTo>
                <a:cubicBezTo>
                  <a:pt x="7964" y="6791"/>
                  <a:pt x="7953" y="6731"/>
                  <a:pt x="7933" y="6673"/>
                </a:cubicBezTo>
                <a:cubicBezTo>
                  <a:pt x="8369" y="6603"/>
                  <a:pt x="8747" y="6361"/>
                  <a:pt x="8996" y="6019"/>
                </a:cubicBezTo>
                <a:cubicBezTo>
                  <a:pt x="9428" y="5907"/>
                  <a:pt x="9791" y="5624"/>
                  <a:pt x="10009" y="5245"/>
                </a:cubicBezTo>
                <a:cubicBezTo>
                  <a:pt x="10273" y="5010"/>
                  <a:pt x="10442" y="4667"/>
                  <a:pt x="10442" y="4285"/>
                </a:cubicBezTo>
                <a:cubicBezTo>
                  <a:pt x="10442" y="3868"/>
                  <a:pt x="10242" y="3497"/>
                  <a:pt x="9931" y="3265"/>
                </a:cubicBezTo>
                <a:cubicBezTo>
                  <a:pt x="10052" y="3050"/>
                  <a:pt x="10122" y="2804"/>
                  <a:pt x="10122" y="2539"/>
                </a:cubicBezTo>
                <a:cubicBezTo>
                  <a:pt x="10122" y="1721"/>
                  <a:pt x="9459" y="1060"/>
                  <a:pt x="8643" y="1060"/>
                </a:cubicBezTo>
                <a:cubicBezTo>
                  <a:pt x="8605" y="1060"/>
                  <a:pt x="8567" y="1062"/>
                  <a:pt x="8529" y="1065"/>
                </a:cubicBezTo>
                <a:cubicBezTo>
                  <a:pt x="8350" y="450"/>
                  <a:pt x="7782" y="0"/>
                  <a:pt x="71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4" name="Google Shape;4694;p36"/>
          <p:cNvSpPr/>
          <p:nvPr/>
        </p:nvSpPr>
        <p:spPr>
          <a:xfrm>
            <a:off x="4081167" y="2507119"/>
            <a:ext cx="216290" cy="505049"/>
          </a:xfrm>
          <a:custGeom>
            <a:rect b="b" l="l" r="r" t="t"/>
            <a:pathLst>
              <a:path extrusionOk="0" h="6802" w="2913">
                <a:moveTo>
                  <a:pt x="581" y="0"/>
                </a:moveTo>
                <a:lnTo>
                  <a:pt x="1" y="6801"/>
                </a:lnTo>
                <a:lnTo>
                  <a:pt x="2913" y="6801"/>
                </a:lnTo>
                <a:lnTo>
                  <a:pt x="23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5" name="Google Shape;4695;p36"/>
          <p:cNvSpPr/>
          <p:nvPr/>
        </p:nvSpPr>
        <p:spPr>
          <a:xfrm>
            <a:off x="4081167" y="2935694"/>
            <a:ext cx="216290" cy="76478"/>
          </a:xfrm>
          <a:custGeom>
            <a:rect b="b" l="l" r="r" t="t"/>
            <a:pathLst>
              <a:path extrusionOk="0" h="1030" w="2913">
                <a:moveTo>
                  <a:pt x="81" y="1"/>
                </a:moveTo>
                <a:lnTo>
                  <a:pt x="1" y="1029"/>
                </a:lnTo>
                <a:lnTo>
                  <a:pt x="2913" y="1029"/>
                </a:lnTo>
                <a:lnTo>
                  <a:pt x="282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6" name="Google Shape;4696;p36"/>
          <p:cNvSpPr/>
          <p:nvPr/>
        </p:nvSpPr>
        <p:spPr>
          <a:xfrm>
            <a:off x="4149997" y="2741232"/>
            <a:ext cx="57395" cy="41060"/>
          </a:xfrm>
          <a:custGeom>
            <a:rect b="b" l="l" r="r" t="t"/>
            <a:pathLst>
              <a:path extrusionOk="0" h="553" w="773">
                <a:moveTo>
                  <a:pt x="337" y="0"/>
                </a:moveTo>
                <a:lnTo>
                  <a:pt x="1" y="365"/>
                </a:lnTo>
                <a:lnTo>
                  <a:pt x="271" y="553"/>
                </a:lnTo>
                <a:lnTo>
                  <a:pt x="772" y="29"/>
                </a:lnTo>
                <a:lnTo>
                  <a:pt x="3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7" name="Google Shape;4697;p36"/>
          <p:cNvSpPr/>
          <p:nvPr/>
        </p:nvSpPr>
        <p:spPr>
          <a:xfrm>
            <a:off x="4175316" y="2741306"/>
            <a:ext cx="45886" cy="40466"/>
          </a:xfrm>
          <a:custGeom>
            <a:rect b="b" l="l" r="r" t="t"/>
            <a:pathLst>
              <a:path extrusionOk="0" h="545" w="618">
                <a:moveTo>
                  <a:pt x="1" y="1"/>
                </a:moveTo>
                <a:lnTo>
                  <a:pt x="247" y="378"/>
                </a:lnTo>
                <a:lnTo>
                  <a:pt x="200" y="424"/>
                </a:lnTo>
                <a:lnTo>
                  <a:pt x="598" y="545"/>
                </a:lnTo>
                <a:lnTo>
                  <a:pt x="618" y="213"/>
                </a:lnTo>
                <a:lnTo>
                  <a:pt x="555" y="233"/>
                </a:lnTo>
                <a:lnTo>
                  <a:pt x="477" y="30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8" name="Google Shape;4698;p36"/>
          <p:cNvSpPr/>
          <p:nvPr/>
        </p:nvSpPr>
        <p:spPr>
          <a:xfrm>
            <a:off x="4132919" y="2814740"/>
            <a:ext cx="42397" cy="28958"/>
          </a:xfrm>
          <a:custGeom>
            <a:rect b="b" l="l" r="r" t="t"/>
            <a:pathLst>
              <a:path extrusionOk="0" h="390" w="571">
                <a:moveTo>
                  <a:pt x="1" y="1"/>
                </a:moveTo>
                <a:lnTo>
                  <a:pt x="89" y="372"/>
                </a:lnTo>
                <a:lnTo>
                  <a:pt x="571" y="390"/>
                </a:lnTo>
                <a:lnTo>
                  <a:pt x="561" y="2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9" name="Google Shape;4699;p36"/>
          <p:cNvSpPr/>
          <p:nvPr/>
        </p:nvSpPr>
        <p:spPr>
          <a:xfrm>
            <a:off x="4129801" y="2788529"/>
            <a:ext cx="38016" cy="53906"/>
          </a:xfrm>
          <a:custGeom>
            <a:rect b="b" l="l" r="r" t="t"/>
            <a:pathLst>
              <a:path extrusionOk="0" h="726" w="512">
                <a:moveTo>
                  <a:pt x="179" y="1"/>
                </a:moveTo>
                <a:lnTo>
                  <a:pt x="198" y="63"/>
                </a:lnTo>
                <a:lnTo>
                  <a:pt x="1" y="274"/>
                </a:lnTo>
                <a:lnTo>
                  <a:pt x="131" y="725"/>
                </a:lnTo>
                <a:lnTo>
                  <a:pt x="414" y="311"/>
                </a:lnTo>
                <a:lnTo>
                  <a:pt x="461" y="374"/>
                </a:lnTo>
                <a:lnTo>
                  <a:pt x="511" y="8"/>
                </a:lnTo>
                <a:lnTo>
                  <a:pt x="1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0" name="Google Shape;4700;p36"/>
          <p:cNvSpPr/>
          <p:nvPr/>
        </p:nvSpPr>
        <p:spPr>
          <a:xfrm>
            <a:off x="4205017" y="2786153"/>
            <a:ext cx="43882" cy="46926"/>
          </a:xfrm>
          <a:custGeom>
            <a:rect b="b" l="l" r="r" t="t"/>
            <a:pathLst>
              <a:path extrusionOk="0" h="632" w="591">
                <a:moveTo>
                  <a:pt x="280" y="0"/>
                </a:moveTo>
                <a:lnTo>
                  <a:pt x="1" y="195"/>
                </a:lnTo>
                <a:lnTo>
                  <a:pt x="286" y="631"/>
                </a:lnTo>
                <a:lnTo>
                  <a:pt x="590" y="471"/>
                </a:lnTo>
                <a:lnTo>
                  <a:pt x="2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1" name="Google Shape;4701;p36"/>
          <p:cNvSpPr/>
          <p:nvPr/>
        </p:nvSpPr>
        <p:spPr>
          <a:xfrm>
            <a:off x="4192839" y="2815556"/>
            <a:ext cx="56059" cy="30294"/>
          </a:xfrm>
          <a:custGeom>
            <a:rect b="b" l="l" r="r" t="t"/>
            <a:pathLst>
              <a:path extrusionOk="0" h="408" w="755">
                <a:moveTo>
                  <a:pt x="277" y="0"/>
                </a:moveTo>
                <a:lnTo>
                  <a:pt x="0" y="169"/>
                </a:lnTo>
                <a:lnTo>
                  <a:pt x="228" y="407"/>
                </a:lnTo>
                <a:lnTo>
                  <a:pt x="239" y="341"/>
                </a:lnTo>
                <a:lnTo>
                  <a:pt x="584" y="391"/>
                </a:lnTo>
                <a:lnTo>
                  <a:pt x="754" y="75"/>
                </a:lnTo>
                <a:lnTo>
                  <a:pt x="279" y="80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2" name="Google Shape;4702;p36"/>
          <p:cNvSpPr/>
          <p:nvPr/>
        </p:nvSpPr>
        <p:spPr>
          <a:xfrm>
            <a:off x="4087107" y="2479201"/>
            <a:ext cx="202480" cy="46035"/>
          </a:xfrm>
          <a:custGeom>
            <a:rect b="b" l="l" r="r" t="t"/>
            <a:pathLst>
              <a:path extrusionOk="0" h="620" w="2727">
                <a:moveTo>
                  <a:pt x="6" y="1"/>
                </a:moveTo>
                <a:cubicBezTo>
                  <a:pt x="3" y="1"/>
                  <a:pt x="1" y="4"/>
                  <a:pt x="1" y="6"/>
                </a:cubicBezTo>
                <a:lnTo>
                  <a:pt x="1" y="614"/>
                </a:lnTo>
                <a:cubicBezTo>
                  <a:pt x="1" y="617"/>
                  <a:pt x="3" y="620"/>
                  <a:pt x="6" y="620"/>
                </a:cubicBezTo>
                <a:lnTo>
                  <a:pt x="2722" y="620"/>
                </a:lnTo>
                <a:cubicBezTo>
                  <a:pt x="2724" y="620"/>
                  <a:pt x="2727" y="619"/>
                  <a:pt x="2727" y="614"/>
                </a:cubicBezTo>
                <a:lnTo>
                  <a:pt x="2727" y="6"/>
                </a:lnTo>
                <a:cubicBezTo>
                  <a:pt x="2727" y="4"/>
                  <a:pt x="2724" y="1"/>
                  <a:pt x="27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3" name="Google Shape;4703;p36"/>
          <p:cNvSpPr/>
          <p:nvPr/>
        </p:nvSpPr>
        <p:spPr>
          <a:xfrm>
            <a:off x="3881358" y="2944159"/>
            <a:ext cx="12103" cy="61999"/>
          </a:xfrm>
          <a:custGeom>
            <a:rect b="b" l="l" r="r" t="t"/>
            <a:pathLst>
              <a:path extrusionOk="0" h="835" w="163">
                <a:moveTo>
                  <a:pt x="82" y="0"/>
                </a:moveTo>
                <a:cubicBezTo>
                  <a:pt x="37" y="0"/>
                  <a:pt x="1" y="36"/>
                  <a:pt x="1" y="81"/>
                </a:cubicBezTo>
                <a:lnTo>
                  <a:pt x="1" y="755"/>
                </a:lnTo>
                <a:cubicBezTo>
                  <a:pt x="1" y="799"/>
                  <a:pt x="37" y="834"/>
                  <a:pt x="82" y="834"/>
                </a:cubicBezTo>
                <a:cubicBezTo>
                  <a:pt x="127" y="834"/>
                  <a:pt x="163" y="799"/>
                  <a:pt x="163" y="755"/>
                </a:cubicBezTo>
                <a:lnTo>
                  <a:pt x="163" y="81"/>
                </a:lnTo>
                <a:cubicBezTo>
                  <a:pt x="163" y="36"/>
                  <a:pt x="127" y="0"/>
                  <a:pt x="82" y="0"/>
                </a:cubicBezTo>
                <a:close/>
              </a:path>
            </a:pathLst>
          </a:custGeom>
          <a:solidFill>
            <a:srgbClr val="754F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4" name="Google Shape;4704;p36"/>
          <p:cNvSpPr/>
          <p:nvPr/>
        </p:nvSpPr>
        <p:spPr>
          <a:xfrm>
            <a:off x="3911430" y="2805087"/>
            <a:ext cx="69201" cy="147460"/>
          </a:xfrm>
          <a:custGeom>
            <a:rect b="b" l="l" r="r" t="t"/>
            <a:pathLst>
              <a:path extrusionOk="0" h="1986" w="932">
                <a:moveTo>
                  <a:pt x="466" y="1"/>
                </a:moveTo>
                <a:cubicBezTo>
                  <a:pt x="209" y="1"/>
                  <a:pt x="0" y="210"/>
                  <a:pt x="0" y="467"/>
                </a:cubicBezTo>
                <a:lnTo>
                  <a:pt x="0" y="1520"/>
                </a:lnTo>
                <a:cubicBezTo>
                  <a:pt x="0" y="1778"/>
                  <a:pt x="209" y="1986"/>
                  <a:pt x="466" y="1986"/>
                </a:cubicBezTo>
                <a:cubicBezTo>
                  <a:pt x="722" y="1986"/>
                  <a:pt x="931" y="1778"/>
                  <a:pt x="931" y="1520"/>
                </a:cubicBezTo>
                <a:lnTo>
                  <a:pt x="931" y="467"/>
                </a:lnTo>
                <a:cubicBezTo>
                  <a:pt x="931" y="210"/>
                  <a:pt x="722" y="1"/>
                  <a:pt x="466" y="1"/>
                </a:cubicBezTo>
                <a:close/>
              </a:path>
            </a:pathLst>
          </a:custGeom>
          <a:solidFill>
            <a:srgbClr val="81CB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5" name="Google Shape;4705;p36"/>
          <p:cNvSpPr/>
          <p:nvPr/>
        </p:nvSpPr>
        <p:spPr>
          <a:xfrm>
            <a:off x="3944174" y="2906662"/>
            <a:ext cx="3713" cy="110410"/>
          </a:xfrm>
          <a:custGeom>
            <a:rect b="b" l="l" r="r" t="t"/>
            <a:pathLst>
              <a:path extrusionOk="0" h="1487" w="50">
                <a:moveTo>
                  <a:pt x="25" y="1"/>
                </a:moveTo>
                <a:cubicBezTo>
                  <a:pt x="10" y="1"/>
                  <a:pt x="0" y="12"/>
                  <a:pt x="0" y="25"/>
                </a:cubicBezTo>
                <a:lnTo>
                  <a:pt x="0" y="1462"/>
                </a:lnTo>
                <a:cubicBezTo>
                  <a:pt x="0" y="1476"/>
                  <a:pt x="12" y="1487"/>
                  <a:pt x="25" y="1487"/>
                </a:cubicBezTo>
                <a:cubicBezTo>
                  <a:pt x="39" y="1487"/>
                  <a:pt x="49" y="1475"/>
                  <a:pt x="49" y="1462"/>
                </a:cubicBezTo>
                <a:lnTo>
                  <a:pt x="49" y="25"/>
                </a:lnTo>
                <a:cubicBezTo>
                  <a:pt x="49" y="11"/>
                  <a:pt x="38" y="1"/>
                  <a:pt x="25" y="1"/>
                </a:cubicBezTo>
                <a:close/>
              </a:path>
            </a:pathLst>
          </a:custGeom>
          <a:solidFill>
            <a:srgbClr val="754F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6" name="Google Shape;4706;p36"/>
          <p:cNvSpPr/>
          <p:nvPr/>
        </p:nvSpPr>
        <p:spPr>
          <a:xfrm>
            <a:off x="3911504" y="2805087"/>
            <a:ext cx="34749" cy="211984"/>
          </a:xfrm>
          <a:custGeom>
            <a:rect b="b" l="l" r="r" t="t"/>
            <a:pathLst>
              <a:path extrusionOk="0" h="2855" w="468">
                <a:moveTo>
                  <a:pt x="466" y="1"/>
                </a:moveTo>
                <a:cubicBezTo>
                  <a:pt x="208" y="1"/>
                  <a:pt x="0" y="210"/>
                  <a:pt x="0" y="467"/>
                </a:cubicBezTo>
                <a:lnTo>
                  <a:pt x="0" y="1520"/>
                </a:lnTo>
                <a:cubicBezTo>
                  <a:pt x="0" y="1770"/>
                  <a:pt x="197" y="1974"/>
                  <a:pt x="442" y="1985"/>
                </a:cubicBezTo>
                <a:lnTo>
                  <a:pt x="442" y="2830"/>
                </a:lnTo>
                <a:cubicBezTo>
                  <a:pt x="442" y="2843"/>
                  <a:pt x="452" y="2855"/>
                  <a:pt x="466" y="2855"/>
                </a:cubicBezTo>
                <a:lnTo>
                  <a:pt x="468" y="2855"/>
                </a:lnTo>
                <a:lnTo>
                  <a:pt x="46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7" name="Google Shape;4707;p36"/>
          <p:cNvSpPr/>
          <p:nvPr/>
        </p:nvSpPr>
        <p:spPr>
          <a:xfrm>
            <a:off x="4276594" y="2902133"/>
            <a:ext cx="20270" cy="127339"/>
          </a:xfrm>
          <a:custGeom>
            <a:rect b="b" l="l" r="r" t="t"/>
            <a:pathLst>
              <a:path extrusionOk="0" h="1715" w="273">
                <a:moveTo>
                  <a:pt x="137" y="1"/>
                </a:moveTo>
                <a:cubicBezTo>
                  <a:pt x="61" y="1"/>
                  <a:pt x="1" y="62"/>
                  <a:pt x="1" y="136"/>
                </a:cubicBezTo>
                <a:lnTo>
                  <a:pt x="1" y="1578"/>
                </a:lnTo>
                <a:cubicBezTo>
                  <a:pt x="1" y="1654"/>
                  <a:pt x="63" y="1714"/>
                  <a:pt x="137" y="1714"/>
                </a:cubicBezTo>
                <a:cubicBezTo>
                  <a:pt x="212" y="1714"/>
                  <a:pt x="273" y="1652"/>
                  <a:pt x="273" y="1578"/>
                </a:cubicBezTo>
                <a:lnTo>
                  <a:pt x="273" y="136"/>
                </a:lnTo>
                <a:cubicBezTo>
                  <a:pt x="273" y="60"/>
                  <a:pt x="210" y="1"/>
                  <a:pt x="137" y="1"/>
                </a:cubicBezTo>
                <a:close/>
              </a:path>
            </a:pathLst>
          </a:custGeom>
          <a:solidFill>
            <a:srgbClr val="754F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8" name="Google Shape;4708;p36"/>
          <p:cNvSpPr/>
          <p:nvPr/>
        </p:nvSpPr>
        <p:spPr>
          <a:xfrm>
            <a:off x="4225213" y="2810656"/>
            <a:ext cx="123032" cy="122958"/>
          </a:xfrm>
          <a:custGeom>
            <a:rect b="b" l="l" r="r" t="t"/>
            <a:pathLst>
              <a:path extrusionOk="0" h="1656" w="1657">
                <a:moveTo>
                  <a:pt x="829" y="1"/>
                </a:moveTo>
                <a:cubicBezTo>
                  <a:pt x="370" y="1"/>
                  <a:pt x="1" y="370"/>
                  <a:pt x="1" y="828"/>
                </a:cubicBezTo>
                <a:cubicBezTo>
                  <a:pt x="1" y="1286"/>
                  <a:pt x="372" y="1655"/>
                  <a:pt x="829" y="1655"/>
                </a:cubicBezTo>
                <a:cubicBezTo>
                  <a:pt x="1287" y="1655"/>
                  <a:pt x="1656" y="1285"/>
                  <a:pt x="1656" y="828"/>
                </a:cubicBezTo>
                <a:cubicBezTo>
                  <a:pt x="1656" y="371"/>
                  <a:pt x="1285" y="1"/>
                  <a:pt x="8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9" name="Google Shape;4709;p36"/>
          <p:cNvSpPr/>
          <p:nvPr/>
        </p:nvSpPr>
        <p:spPr>
          <a:xfrm>
            <a:off x="3559334" y="3215322"/>
            <a:ext cx="1959903" cy="80933"/>
          </a:xfrm>
          <a:custGeom>
            <a:rect b="b" l="l" r="r" t="t"/>
            <a:pathLst>
              <a:path extrusionOk="0" h="1090" w="26396">
                <a:moveTo>
                  <a:pt x="741" y="0"/>
                </a:moveTo>
                <a:cubicBezTo>
                  <a:pt x="332" y="0"/>
                  <a:pt x="1" y="332"/>
                  <a:pt x="1" y="741"/>
                </a:cubicBezTo>
                <a:cubicBezTo>
                  <a:pt x="1" y="868"/>
                  <a:pt x="33" y="987"/>
                  <a:pt x="89" y="1090"/>
                </a:cubicBezTo>
                <a:lnTo>
                  <a:pt x="26307" y="1090"/>
                </a:lnTo>
                <a:cubicBezTo>
                  <a:pt x="26363" y="987"/>
                  <a:pt x="26396" y="868"/>
                  <a:pt x="26396" y="741"/>
                </a:cubicBezTo>
                <a:cubicBezTo>
                  <a:pt x="26396" y="332"/>
                  <a:pt x="26064" y="0"/>
                  <a:pt x="25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0" name="Google Shape;4710;p36"/>
          <p:cNvSpPr/>
          <p:nvPr/>
        </p:nvSpPr>
        <p:spPr>
          <a:xfrm>
            <a:off x="3559556" y="3250888"/>
            <a:ext cx="1959755" cy="174488"/>
          </a:xfrm>
          <a:custGeom>
            <a:rect b="b" l="l" r="r" t="t"/>
            <a:pathLst>
              <a:path extrusionOk="0" h="2350" w="26394">
                <a:moveTo>
                  <a:pt x="637" y="0"/>
                </a:moveTo>
                <a:cubicBezTo>
                  <a:pt x="286" y="0"/>
                  <a:pt x="1" y="284"/>
                  <a:pt x="1" y="636"/>
                </a:cubicBezTo>
                <a:cubicBezTo>
                  <a:pt x="1" y="982"/>
                  <a:pt x="170" y="1097"/>
                  <a:pt x="436" y="1315"/>
                </a:cubicBezTo>
                <a:cubicBezTo>
                  <a:pt x="793" y="1606"/>
                  <a:pt x="2312" y="2348"/>
                  <a:pt x="3459" y="2348"/>
                </a:cubicBezTo>
                <a:cubicBezTo>
                  <a:pt x="4610" y="2348"/>
                  <a:pt x="5545" y="2130"/>
                  <a:pt x="6336" y="1405"/>
                </a:cubicBezTo>
                <a:cubicBezTo>
                  <a:pt x="6857" y="928"/>
                  <a:pt x="7626" y="635"/>
                  <a:pt x="8386" y="635"/>
                </a:cubicBezTo>
                <a:cubicBezTo>
                  <a:pt x="9150" y="635"/>
                  <a:pt x="9925" y="930"/>
                  <a:pt x="10446" y="1413"/>
                </a:cubicBezTo>
                <a:cubicBezTo>
                  <a:pt x="11230" y="2135"/>
                  <a:pt x="12150" y="2347"/>
                  <a:pt x="13302" y="2347"/>
                </a:cubicBezTo>
                <a:cubicBezTo>
                  <a:pt x="13308" y="2347"/>
                  <a:pt x="13313" y="2347"/>
                  <a:pt x="13319" y="2347"/>
                </a:cubicBezTo>
                <a:cubicBezTo>
                  <a:pt x="14459" y="2347"/>
                  <a:pt x="15370" y="2133"/>
                  <a:pt x="16149" y="1414"/>
                </a:cubicBezTo>
                <a:cubicBezTo>
                  <a:pt x="16673" y="932"/>
                  <a:pt x="17445" y="636"/>
                  <a:pt x="18209" y="636"/>
                </a:cubicBezTo>
                <a:cubicBezTo>
                  <a:pt x="18957" y="636"/>
                  <a:pt x="19820" y="944"/>
                  <a:pt x="20334" y="1414"/>
                </a:cubicBezTo>
                <a:cubicBezTo>
                  <a:pt x="21120" y="2130"/>
                  <a:pt x="22026" y="2349"/>
                  <a:pt x="23173" y="2349"/>
                </a:cubicBezTo>
                <a:cubicBezTo>
                  <a:pt x="24362" y="2349"/>
                  <a:pt x="25263" y="1920"/>
                  <a:pt x="26084" y="1183"/>
                </a:cubicBezTo>
                <a:cubicBezTo>
                  <a:pt x="26227" y="1054"/>
                  <a:pt x="26365" y="911"/>
                  <a:pt x="26389" y="709"/>
                </a:cubicBezTo>
                <a:cubicBezTo>
                  <a:pt x="26390" y="707"/>
                  <a:pt x="26391" y="704"/>
                  <a:pt x="26394" y="702"/>
                </a:cubicBezTo>
                <a:lnTo>
                  <a:pt x="26390" y="702"/>
                </a:lnTo>
                <a:cubicBezTo>
                  <a:pt x="26393" y="680"/>
                  <a:pt x="26394" y="658"/>
                  <a:pt x="26394" y="636"/>
                </a:cubicBezTo>
                <a:cubicBezTo>
                  <a:pt x="26394" y="284"/>
                  <a:pt x="26108" y="0"/>
                  <a:pt x="257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1" name="Google Shape;4711;p36"/>
          <p:cNvSpPr/>
          <p:nvPr/>
        </p:nvSpPr>
        <p:spPr>
          <a:xfrm>
            <a:off x="5518955" y="3293656"/>
            <a:ext cx="74" cy="297"/>
          </a:xfrm>
          <a:custGeom>
            <a:rect b="b" l="l" r="r" t="t"/>
            <a:pathLst>
              <a:path extrusionOk="0" h="4" w="1">
                <a:moveTo>
                  <a:pt x="1" y="0"/>
                </a:moveTo>
                <a:lnTo>
                  <a:pt x="1" y="3"/>
                </a:lnTo>
                <a:lnTo>
                  <a:pt x="1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2" name="Google Shape;4712;p36"/>
          <p:cNvSpPr/>
          <p:nvPr/>
        </p:nvSpPr>
        <p:spPr>
          <a:xfrm>
            <a:off x="3656453" y="3249923"/>
            <a:ext cx="202851" cy="15890"/>
          </a:xfrm>
          <a:custGeom>
            <a:rect b="b" l="l" r="r" t="t"/>
            <a:pathLst>
              <a:path extrusionOk="0" h="214" w="2732">
                <a:moveTo>
                  <a:pt x="107" y="1"/>
                </a:moveTo>
                <a:cubicBezTo>
                  <a:pt x="47" y="1"/>
                  <a:pt x="0" y="49"/>
                  <a:pt x="0" y="107"/>
                </a:cubicBezTo>
                <a:cubicBezTo>
                  <a:pt x="0" y="165"/>
                  <a:pt x="47" y="214"/>
                  <a:pt x="107" y="214"/>
                </a:cubicBezTo>
                <a:lnTo>
                  <a:pt x="2625" y="214"/>
                </a:lnTo>
                <a:cubicBezTo>
                  <a:pt x="2683" y="214"/>
                  <a:pt x="2731" y="167"/>
                  <a:pt x="2731" y="107"/>
                </a:cubicBezTo>
                <a:cubicBezTo>
                  <a:pt x="2731" y="50"/>
                  <a:pt x="2683" y="3"/>
                  <a:pt x="2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3" name="Google Shape;4713;p36"/>
          <p:cNvSpPr/>
          <p:nvPr/>
        </p:nvSpPr>
        <p:spPr>
          <a:xfrm>
            <a:off x="3760181" y="3313778"/>
            <a:ext cx="202851" cy="15889"/>
          </a:xfrm>
          <a:custGeom>
            <a:rect b="b" l="l" r="r" t="t"/>
            <a:pathLst>
              <a:path extrusionOk="0" h="214" w="2732">
                <a:moveTo>
                  <a:pt x="107" y="0"/>
                </a:moveTo>
                <a:cubicBezTo>
                  <a:pt x="48" y="0"/>
                  <a:pt x="1" y="48"/>
                  <a:pt x="1" y="107"/>
                </a:cubicBezTo>
                <a:cubicBezTo>
                  <a:pt x="1" y="166"/>
                  <a:pt x="48" y="213"/>
                  <a:pt x="107" y="213"/>
                </a:cubicBezTo>
                <a:lnTo>
                  <a:pt x="2625" y="213"/>
                </a:lnTo>
                <a:cubicBezTo>
                  <a:pt x="2684" y="213"/>
                  <a:pt x="2732" y="166"/>
                  <a:pt x="2732" y="107"/>
                </a:cubicBezTo>
                <a:cubicBezTo>
                  <a:pt x="2732" y="49"/>
                  <a:pt x="2685" y="2"/>
                  <a:pt x="26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4" name="Google Shape;4714;p36"/>
          <p:cNvSpPr/>
          <p:nvPr/>
        </p:nvSpPr>
        <p:spPr>
          <a:xfrm>
            <a:off x="4338593" y="3261283"/>
            <a:ext cx="202777" cy="15890"/>
          </a:xfrm>
          <a:custGeom>
            <a:rect b="b" l="l" r="r" t="t"/>
            <a:pathLst>
              <a:path extrusionOk="0" h="214" w="2731">
                <a:moveTo>
                  <a:pt x="106" y="0"/>
                </a:moveTo>
                <a:cubicBezTo>
                  <a:pt x="48" y="0"/>
                  <a:pt x="1" y="47"/>
                  <a:pt x="1" y="107"/>
                </a:cubicBezTo>
                <a:cubicBezTo>
                  <a:pt x="1" y="165"/>
                  <a:pt x="48" y="213"/>
                  <a:pt x="106" y="213"/>
                </a:cubicBezTo>
                <a:lnTo>
                  <a:pt x="2625" y="213"/>
                </a:lnTo>
                <a:cubicBezTo>
                  <a:pt x="2683" y="213"/>
                  <a:pt x="2730" y="165"/>
                  <a:pt x="2730" y="107"/>
                </a:cubicBezTo>
                <a:cubicBezTo>
                  <a:pt x="2730" y="47"/>
                  <a:pt x="2683" y="0"/>
                  <a:pt x="26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5" name="Google Shape;4715;p36"/>
          <p:cNvSpPr/>
          <p:nvPr/>
        </p:nvSpPr>
        <p:spPr>
          <a:xfrm>
            <a:off x="4516720" y="3304051"/>
            <a:ext cx="202777" cy="15815"/>
          </a:xfrm>
          <a:custGeom>
            <a:rect b="b" l="l" r="r" t="t"/>
            <a:pathLst>
              <a:path extrusionOk="0" h="213" w="2731">
                <a:moveTo>
                  <a:pt x="106" y="0"/>
                </a:moveTo>
                <a:cubicBezTo>
                  <a:pt x="48" y="0"/>
                  <a:pt x="1" y="47"/>
                  <a:pt x="1" y="106"/>
                </a:cubicBezTo>
                <a:cubicBezTo>
                  <a:pt x="1" y="165"/>
                  <a:pt x="48" y="212"/>
                  <a:pt x="106" y="212"/>
                </a:cubicBezTo>
                <a:lnTo>
                  <a:pt x="2625" y="212"/>
                </a:lnTo>
                <a:cubicBezTo>
                  <a:pt x="2684" y="212"/>
                  <a:pt x="2731" y="165"/>
                  <a:pt x="2731" y="106"/>
                </a:cubicBezTo>
                <a:cubicBezTo>
                  <a:pt x="2731" y="47"/>
                  <a:pt x="2684" y="0"/>
                  <a:pt x="26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6" name="Google Shape;4716;p36"/>
          <p:cNvSpPr/>
          <p:nvPr/>
        </p:nvSpPr>
        <p:spPr>
          <a:xfrm>
            <a:off x="5192178" y="3314149"/>
            <a:ext cx="202703" cy="15889"/>
          </a:xfrm>
          <a:custGeom>
            <a:rect b="b" l="l" r="r" t="t"/>
            <a:pathLst>
              <a:path extrusionOk="0" h="214" w="2730">
                <a:moveTo>
                  <a:pt x="105" y="0"/>
                </a:moveTo>
                <a:cubicBezTo>
                  <a:pt x="47" y="0"/>
                  <a:pt x="0" y="48"/>
                  <a:pt x="0" y="107"/>
                </a:cubicBezTo>
                <a:cubicBezTo>
                  <a:pt x="0" y="166"/>
                  <a:pt x="47" y="213"/>
                  <a:pt x="105" y="213"/>
                </a:cubicBezTo>
                <a:lnTo>
                  <a:pt x="2624" y="213"/>
                </a:lnTo>
                <a:cubicBezTo>
                  <a:pt x="2683" y="213"/>
                  <a:pt x="2730" y="166"/>
                  <a:pt x="2730" y="107"/>
                </a:cubicBezTo>
                <a:cubicBezTo>
                  <a:pt x="2730" y="49"/>
                  <a:pt x="2683" y="2"/>
                  <a:pt x="26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7" name="Google Shape;4717;p36"/>
          <p:cNvSpPr/>
          <p:nvPr/>
        </p:nvSpPr>
        <p:spPr>
          <a:xfrm>
            <a:off x="5068402" y="3255269"/>
            <a:ext cx="202851" cy="15890"/>
          </a:xfrm>
          <a:custGeom>
            <a:rect b="b" l="l" r="r" t="t"/>
            <a:pathLst>
              <a:path extrusionOk="0" h="214" w="2732">
                <a:moveTo>
                  <a:pt x="107" y="0"/>
                </a:moveTo>
                <a:cubicBezTo>
                  <a:pt x="47" y="0"/>
                  <a:pt x="0" y="48"/>
                  <a:pt x="0" y="107"/>
                </a:cubicBezTo>
                <a:cubicBezTo>
                  <a:pt x="0" y="166"/>
                  <a:pt x="47" y="213"/>
                  <a:pt x="107" y="213"/>
                </a:cubicBezTo>
                <a:lnTo>
                  <a:pt x="2625" y="213"/>
                </a:lnTo>
                <a:cubicBezTo>
                  <a:pt x="2683" y="213"/>
                  <a:pt x="2731" y="166"/>
                  <a:pt x="2731" y="107"/>
                </a:cubicBezTo>
                <a:cubicBezTo>
                  <a:pt x="2731" y="48"/>
                  <a:pt x="2683" y="0"/>
                  <a:pt x="26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8" name="Google Shape;4718;p36"/>
          <p:cNvSpPr/>
          <p:nvPr/>
        </p:nvSpPr>
        <p:spPr>
          <a:xfrm>
            <a:off x="3545003" y="2775610"/>
            <a:ext cx="157410" cy="255569"/>
          </a:xfrm>
          <a:custGeom>
            <a:rect b="b" l="l" r="r" t="t"/>
            <a:pathLst>
              <a:path extrusionOk="0" h="3442" w="2120">
                <a:moveTo>
                  <a:pt x="1060" y="1"/>
                </a:moveTo>
                <a:lnTo>
                  <a:pt x="0" y="3442"/>
                </a:lnTo>
                <a:lnTo>
                  <a:pt x="2119" y="3442"/>
                </a:lnTo>
                <a:lnTo>
                  <a:pt x="106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9" name="Google Shape;4719;p36"/>
          <p:cNvSpPr/>
          <p:nvPr/>
        </p:nvSpPr>
        <p:spPr>
          <a:xfrm>
            <a:off x="3615764" y="3015365"/>
            <a:ext cx="15964" cy="82195"/>
          </a:xfrm>
          <a:custGeom>
            <a:rect b="b" l="l" r="r" t="t"/>
            <a:pathLst>
              <a:path extrusionOk="0" h="1107" w="215">
                <a:moveTo>
                  <a:pt x="107" y="0"/>
                </a:moveTo>
                <a:cubicBezTo>
                  <a:pt x="48" y="0"/>
                  <a:pt x="1" y="47"/>
                  <a:pt x="1" y="106"/>
                </a:cubicBezTo>
                <a:lnTo>
                  <a:pt x="1" y="1000"/>
                </a:lnTo>
                <a:cubicBezTo>
                  <a:pt x="1" y="1058"/>
                  <a:pt x="48" y="1106"/>
                  <a:pt x="107" y="1106"/>
                </a:cubicBezTo>
                <a:cubicBezTo>
                  <a:pt x="167" y="1106"/>
                  <a:pt x="215" y="1059"/>
                  <a:pt x="215" y="1000"/>
                </a:cubicBezTo>
                <a:lnTo>
                  <a:pt x="215" y="106"/>
                </a:lnTo>
                <a:cubicBezTo>
                  <a:pt x="215" y="47"/>
                  <a:pt x="166" y="0"/>
                  <a:pt x="1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0" name="Google Shape;4720;p36"/>
          <p:cNvSpPr/>
          <p:nvPr/>
        </p:nvSpPr>
        <p:spPr>
          <a:xfrm>
            <a:off x="3648434" y="2866864"/>
            <a:ext cx="359890" cy="258167"/>
          </a:xfrm>
          <a:custGeom>
            <a:rect b="b" l="l" r="r" t="t"/>
            <a:pathLst>
              <a:path extrusionOk="0" h="3477" w="4847">
                <a:moveTo>
                  <a:pt x="1" y="1"/>
                </a:moveTo>
                <a:lnTo>
                  <a:pt x="1" y="3477"/>
                </a:lnTo>
                <a:lnTo>
                  <a:pt x="4847" y="3477"/>
                </a:lnTo>
                <a:lnTo>
                  <a:pt x="48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1" name="Google Shape;4721;p36"/>
          <p:cNvSpPr/>
          <p:nvPr/>
        </p:nvSpPr>
        <p:spPr>
          <a:xfrm>
            <a:off x="3648434" y="3105876"/>
            <a:ext cx="359890" cy="19156"/>
          </a:xfrm>
          <a:custGeom>
            <a:rect b="b" l="l" r="r" t="t"/>
            <a:pathLst>
              <a:path extrusionOk="0" h="258" w="4847">
                <a:moveTo>
                  <a:pt x="1" y="1"/>
                </a:moveTo>
                <a:lnTo>
                  <a:pt x="1" y="258"/>
                </a:lnTo>
                <a:lnTo>
                  <a:pt x="4847" y="258"/>
                </a:lnTo>
                <a:lnTo>
                  <a:pt x="484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2" name="Google Shape;4722;p36"/>
          <p:cNvSpPr/>
          <p:nvPr/>
        </p:nvSpPr>
        <p:spPr>
          <a:xfrm>
            <a:off x="3649919" y="2786524"/>
            <a:ext cx="356920" cy="79967"/>
          </a:xfrm>
          <a:custGeom>
            <a:rect b="b" l="l" r="r" t="t"/>
            <a:pathLst>
              <a:path extrusionOk="0" h="1077" w="4807">
                <a:moveTo>
                  <a:pt x="810" y="0"/>
                </a:moveTo>
                <a:lnTo>
                  <a:pt x="0" y="1077"/>
                </a:lnTo>
                <a:lnTo>
                  <a:pt x="4806" y="1077"/>
                </a:lnTo>
                <a:lnTo>
                  <a:pt x="3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3" name="Google Shape;4723;p36"/>
          <p:cNvSpPr/>
          <p:nvPr/>
        </p:nvSpPr>
        <p:spPr>
          <a:xfrm>
            <a:off x="3794782" y="3017444"/>
            <a:ext cx="67271" cy="107588"/>
          </a:xfrm>
          <a:custGeom>
            <a:rect b="b" l="l" r="r" t="t"/>
            <a:pathLst>
              <a:path extrusionOk="0" h="1449" w="906">
                <a:moveTo>
                  <a:pt x="1" y="1"/>
                </a:moveTo>
                <a:lnTo>
                  <a:pt x="1" y="1449"/>
                </a:lnTo>
                <a:lnTo>
                  <a:pt x="905" y="1449"/>
                </a:lnTo>
                <a:lnTo>
                  <a:pt x="9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4" name="Google Shape;4724;p36"/>
          <p:cNvSpPr/>
          <p:nvPr/>
        </p:nvSpPr>
        <p:spPr>
          <a:xfrm>
            <a:off x="3683184" y="2897752"/>
            <a:ext cx="126448" cy="93926"/>
          </a:xfrm>
          <a:custGeom>
            <a:rect b="b" l="l" r="r" t="t"/>
            <a:pathLst>
              <a:path extrusionOk="0" h="1265" w="1703">
                <a:moveTo>
                  <a:pt x="0" y="0"/>
                </a:moveTo>
                <a:lnTo>
                  <a:pt x="0" y="1265"/>
                </a:lnTo>
                <a:lnTo>
                  <a:pt x="1702" y="1265"/>
                </a:lnTo>
                <a:lnTo>
                  <a:pt x="1702" y="0"/>
                </a:lnTo>
                <a:close/>
              </a:path>
            </a:pathLst>
          </a:custGeom>
          <a:solidFill>
            <a:srgbClr val="4891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5" name="Google Shape;4725;p36"/>
          <p:cNvSpPr/>
          <p:nvPr/>
        </p:nvSpPr>
        <p:spPr>
          <a:xfrm>
            <a:off x="3847203" y="2897752"/>
            <a:ext cx="126448" cy="93926"/>
          </a:xfrm>
          <a:custGeom>
            <a:rect b="b" l="l" r="r" t="t"/>
            <a:pathLst>
              <a:path extrusionOk="0" h="1265" w="1703">
                <a:moveTo>
                  <a:pt x="1" y="0"/>
                </a:moveTo>
                <a:lnTo>
                  <a:pt x="1" y="1265"/>
                </a:lnTo>
                <a:lnTo>
                  <a:pt x="1702" y="1265"/>
                </a:lnTo>
                <a:lnTo>
                  <a:pt x="17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6" name="Google Shape;4726;p36"/>
          <p:cNvSpPr/>
          <p:nvPr/>
        </p:nvSpPr>
        <p:spPr>
          <a:xfrm>
            <a:off x="3683184" y="2897752"/>
            <a:ext cx="28512" cy="28438"/>
          </a:xfrm>
          <a:custGeom>
            <a:rect b="b" l="l" r="r" t="t"/>
            <a:pathLst>
              <a:path extrusionOk="0" h="383" w="384">
                <a:moveTo>
                  <a:pt x="0" y="0"/>
                </a:moveTo>
                <a:lnTo>
                  <a:pt x="0" y="383"/>
                </a:lnTo>
                <a:lnTo>
                  <a:pt x="383" y="383"/>
                </a:lnTo>
                <a:lnTo>
                  <a:pt x="3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7" name="Google Shape;4727;p36"/>
          <p:cNvSpPr/>
          <p:nvPr/>
        </p:nvSpPr>
        <p:spPr>
          <a:xfrm>
            <a:off x="3683184" y="2897752"/>
            <a:ext cx="126448" cy="93926"/>
          </a:xfrm>
          <a:custGeom>
            <a:rect b="b" l="l" r="r" t="t"/>
            <a:pathLst>
              <a:path extrusionOk="0" h="1265" w="1703">
                <a:moveTo>
                  <a:pt x="0" y="0"/>
                </a:moveTo>
                <a:lnTo>
                  <a:pt x="0" y="1265"/>
                </a:lnTo>
                <a:lnTo>
                  <a:pt x="1702" y="1265"/>
                </a:lnTo>
                <a:lnTo>
                  <a:pt x="17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8" name="Google Shape;4728;p36"/>
          <p:cNvSpPr/>
          <p:nvPr/>
        </p:nvSpPr>
        <p:spPr>
          <a:xfrm>
            <a:off x="3792480" y="2974750"/>
            <a:ext cx="17003" cy="16929"/>
          </a:xfrm>
          <a:custGeom>
            <a:rect b="b" l="l" r="r" t="t"/>
            <a:pathLst>
              <a:path extrusionOk="0" h="228" w="229">
                <a:moveTo>
                  <a:pt x="1" y="1"/>
                </a:moveTo>
                <a:lnTo>
                  <a:pt x="1" y="228"/>
                </a:lnTo>
                <a:lnTo>
                  <a:pt x="229" y="228"/>
                </a:lnTo>
                <a:lnTo>
                  <a:pt x="2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9" name="Google Shape;4729;p36"/>
          <p:cNvSpPr/>
          <p:nvPr/>
        </p:nvSpPr>
        <p:spPr>
          <a:xfrm>
            <a:off x="3942689" y="2961013"/>
            <a:ext cx="30888" cy="30814"/>
          </a:xfrm>
          <a:custGeom>
            <a:rect b="b" l="l" r="r" t="t"/>
            <a:pathLst>
              <a:path extrusionOk="0" h="415" w="416">
                <a:moveTo>
                  <a:pt x="1" y="1"/>
                </a:moveTo>
                <a:lnTo>
                  <a:pt x="1" y="415"/>
                </a:lnTo>
                <a:lnTo>
                  <a:pt x="415" y="415"/>
                </a:lnTo>
                <a:lnTo>
                  <a:pt x="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0" name="Google Shape;4730;p36"/>
          <p:cNvSpPr/>
          <p:nvPr/>
        </p:nvSpPr>
        <p:spPr>
          <a:xfrm>
            <a:off x="3847203" y="2897752"/>
            <a:ext cx="78334" cy="78334"/>
          </a:xfrm>
          <a:custGeom>
            <a:rect b="b" l="l" r="r" t="t"/>
            <a:pathLst>
              <a:path extrusionOk="0" h="1055" w="1055">
                <a:moveTo>
                  <a:pt x="1" y="0"/>
                </a:moveTo>
                <a:lnTo>
                  <a:pt x="1" y="1054"/>
                </a:lnTo>
                <a:lnTo>
                  <a:pt x="1054" y="1054"/>
                </a:lnTo>
                <a:lnTo>
                  <a:pt x="10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1" name="Google Shape;4731;p36"/>
          <p:cNvSpPr/>
          <p:nvPr/>
        </p:nvSpPr>
        <p:spPr>
          <a:xfrm>
            <a:off x="3956277" y="2872358"/>
            <a:ext cx="139367" cy="184883"/>
          </a:xfrm>
          <a:custGeom>
            <a:rect b="b" l="l" r="r" t="t"/>
            <a:pathLst>
              <a:path extrusionOk="0" h="2490" w="1877">
                <a:moveTo>
                  <a:pt x="939" y="1"/>
                </a:moveTo>
                <a:cubicBezTo>
                  <a:pt x="420" y="1"/>
                  <a:pt x="1" y="558"/>
                  <a:pt x="1" y="1246"/>
                </a:cubicBezTo>
                <a:cubicBezTo>
                  <a:pt x="1" y="1932"/>
                  <a:pt x="420" y="2490"/>
                  <a:pt x="939" y="2490"/>
                </a:cubicBezTo>
                <a:cubicBezTo>
                  <a:pt x="1457" y="2490"/>
                  <a:pt x="1876" y="1932"/>
                  <a:pt x="1876" y="1246"/>
                </a:cubicBezTo>
                <a:cubicBezTo>
                  <a:pt x="1876" y="558"/>
                  <a:pt x="1457" y="1"/>
                  <a:pt x="9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2" name="Google Shape;4732;p36"/>
          <p:cNvSpPr/>
          <p:nvPr/>
        </p:nvSpPr>
        <p:spPr>
          <a:xfrm>
            <a:off x="4018128" y="3031849"/>
            <a:ext cx="15518" cy="100238"/>
          </a:xfrm>
          <a:custGeom>
            <a:rect b="b" l="l" r="r" t="t"/>
            <a:pathLst>
              <a:path extrusionOk="0" h="1350" w="209">
                <a:moveTo>
                  <a:pt x="104" y="0"/>
                </a:moveTo>
                <a:cubicBezTo>
                  <a:pt x="47" y="0"/>
                  <a:pt x="1" y="46"/>
                  <a:pt x="1" y="104"/>
                </a:cubicBezTo>
                <a:lnTo>
                  <a:pt x="1" y="1246"/>
                </a:lnTo>
                <a:cubicBezTo>
                  <a:pt x="1" y="1304"/>
                  <a:pt x="47" y="1350"/>
                  <a:pt x="104" y="1350"/>
                </a:cubicBezTo>
                <a:cubicBezTo>
                  <a:pt x="162" y="1350"/>
                  <a:pt x="208" y="1304"/>
                  <a:pt x="208" y="1246"/>
                </a:cubicBezTo>
                <a:lnTo>
                  <a:pt x="208" y="104"/>
                </a:lnTo>
                <a:cubicBezTo>
                  <a:pt x="208" y="46"/>
                  <a:pt x="162" y="0"/>
                  <a:pt x="1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3" name="Google Shape;4733;p36"/>
          <p:cNvSpPr/>
          <p:nvPr/>
        </p:nvSpPr>
        <p:spPr>
          <a:xfrm>
            <a:off x="4463706" y="3073058"/>
            <a:ext cx="118206" cy="22498"/>
          </a:xfrm>
          <a:custGeom>
            <a:rect b="b" l="l" r="r" t="t"/>
            <a:pathLst>
              <a:path extrusionOk="0" h="303" w="1592">
                <a:moveTo>
                  <a:pt x="1" y="1"/>
                </a:moveTo>
                <a:lnTo>
                  <a:pt x="1" y="303"/>
                </a:lnTo>
                <a:lnTo>
                  <a:pt x="1592" y="303"/>
                </a:lnTo>
                <a:lnTo>
                  <a:pt x="159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4" name="Google Shape;4734;p36"/>
          <p:cNvSpPr/>
          <p:nvPr/>
        </p:nvSpPr>
        <p:spPr>
          <a:xfrm>
            <a:off x="4294414" y="2935323"/>
            <a:ext cx="121176" cy="121250"/>
          </a:xfrm>
          <a:custGeom>
            <a:rect b="b" l="l" r="r" t="t"/>
            <a:pathLst>
              <a:path extrusionOk="0" h="1633" w="1632">
                <a:moveTo>
                  <a:pt x="817" y="143"/>
                </a:moveTo>
                <a:cubicBezTo>
                  <a:pt x="1187" y="143"/>
                  <a:pt x="1489" y="445"/>
                  <a:pt x="1489" y="815"/>
                </a:cubicBezTo>
                <a:cubicBezTo>
                  <a:pt x="1489" y="1187"/>
                  <a:pt x="1187" y="1488"/>
                  <a:pt x="817" y="1488"/>
                </a:cubicBezTo>
                <a:cubicBezTo>
                  <a:pt x="445" y="1488"/>
                  <a:pt x="143" y="1187"/>
                  <a:pt x="143" y="815"/>
                </a:cubicBezTo>
                <a:cubicBezTo>
                  <a:pt x="143" y="445"/>
                  <a:pt x="445" y="143"/>
                  <a:pt x="817" y="143"/>
                </a:cubicBezTo>
                <a:close/>
                <a:moveTo>
                  <a:pt x="817" y="1"/>
                </a:moveTo>
                <a:cubicBezTo>
                  <a:pt x="366" y="1"/>
                  <a:pt x="0" y="367"/>
                  <a:pt x="0" y="817"/>
                </a:cubicBezTo>
                <a:cubicBezTo>
                  <a:pt x="0" y="1267"/>
                  <a:pt x="366" y="1633"/>
                  <a:pt x="817" y="1633"/>
                </a:cubicBezTo>
                <a:cubicBezTo>
                  <a:pt x="1267" y="1633"/>
                  <a:pt x="1632" y="1267"/>
                  <a:pt x="1632" y="817"/>
                </a:cubicBezTo>
                <a:cubicBezTo>
                  <a:pt x="1632" y="367"/>
                  <a:pt x="1267" y="1"/>
                  <a:pt x="8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5" name="Google Shape;4735;p36"/>
          <p:cNvGrpSpPr/>
          <p:nvPr/>
        </p:nvGrpSpPr>
        <p:grpSpPr>
          <a:xfrm>
            <a:off x="4206947" y="2912676"/>
            <a:ext cx="374964" cy="227949"/>
            <a:chOff x="4206947" y="2912676"/>
            <a:chExt cx="374964" cy="227949"/>
          </a:xfrm>
        </p:grpSpPr>
        <p:sp>
          <p:nvSpPr>
            <p:cNvPr id="4736" name="Google Shape;4736;p36"/>
            <p:cNvSpPr/>
            <p:nvPr/>
          </p:nvSpPr>
          <p:spPr>
            <a:xfrm>
              <a:off x="4463706" y="2961088"/>
              <a:ext cx="118206" cy="134467"/>
            </a:xfrm>
            <a:custGeom>
              <a:rect b="b" l="l" r="r" t="t"/>
              <a:pathLst>
                <a:path extrusionOk="0" h="1811" w="1592">
                  <a:moveTo>
                    <a:pt x="1" y="1"/>
                  </a:moveTo>
                  <a:lnTo>
                    <a:pt x="1" y="1811"/>
                  </a:lnTo>
                  <a:lnTo>
                    <a:pt x="1592" y="1811"/>
                  </a:lnTo>
                  <a:lnTo>
                    <a:pt x="1592" y="882"/>
                  </a:lnTo>
                  <a:lnTo>
                    <a:pt x="11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37" name="Google Shape;4737;p36"/>
            <p:cNvGrpSpPr/>
            <p:nvPr/>
          </p:nvGrpSpPr>
          <p:grpSpPr>
            <a:xfrm>
              <a:off x="4206947" y="2912676"/>
              <a:ext cx="355660" cy="227949"/>
              <a:chOff x="4206947" y="2912676"/>
              <a:chExt cx="355660" cy="227949"/>
            </a:xfrm>
          </p:grpSpPr>
          <p:sp>
            <p:nvSpPr>
              <p:cNvPr id="4738" name="Google Shape;4738;p36"/>
              <p:cNvSpPr/>
              <p:nvPr/>
            </p:nvSpPr>
            <p:spPr>
              <a:xfrm>
                <a:off x="4206947" y="2912676"/>
                <a:ext cx="256831" cy="182803"/>
              </a:xfrm>
              <a:custGeom>
                <a:rect b="b" l="l" r="r" t="t"/>
                <a:pathLst>
                  <a:path extrusionOk="0" h="2462" w="3459">
                    <a:moveTo>
                      <a:pt x="0" y="1"/>
                    </a:moveTo>
                    <a:lnTo>
                      <a:pt x="0" y="2462"/>
                    </a:lnTo>
                    <a:lnTo>
                      <a:pt x="3459" y="2462"/>
                    </a:lnTo>
                    <a:lnTo>
                      <a:pt x="3459" y="1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9" name="Google Shape;4739;p36"/>
              <p:cNvSpPr/>
              <p:nvPr/>
            </p:nvSpPr>
            <p:spPr>
              <a:xfrm>
                <a:off x="4206947" y="2980764"/>
                <a:ext cx="256831" cy="33264"/>
              </a:xfrm>
              <a:custGeom>
                <a:rect b="b" l="l" r="r" t="t"/>
                <a:pathLst>
                  <a:path extrusionOk="0" h="448" w="3459">
                    <a:moveTo>
                      <a:pt x="0" y="1"/>
                    </a:moveTo>
                    <a:lnTo>
                      <a:pt x="0" y="448"/>
                    </a:lnTo>
                    <a:lnTo>
                      <a:pt x="3459" y="448"/>
                    </a:lnTo>
                    <a:lnTo>
                      <a:pt x="34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0" name="Google Shape;4740;p36"/>
              <p:cNvSpPr/>
              <p:nvPr/>
            </p:nvSpPr>
            <p:spPr>
              <a:xfrm>
                <a:off x="4493406" y="2978982"/>
                <a:ext cx="67122" cy="35640"/>
              </a:xfrm>
              <a:custGeom>
                <a:rect b="b" l="l" r="r" t="t"/>
                <a:pathLst>
                  <a:path extrusionOk="0" h="480" w="904">
                    <a:moveTo>
                      <a:pt x="1" y="0"/>
                    </a:moveTo>
                    <a:lnTo>
                      <a:pt x="1" y="480"/>
                    </a:lnTo>
                    <a:lnTo>
                      <a:pt x="903" y="480"/>
                    </a:lnTo>
                    <a:lnTo>
                      <a:pt x="903" y="311"/>
                    </a:lnTo>
                    <a:lnTo>
                      <a:pt x="7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1" name="Google Shape;4741;p36"/>
              <p:cNvSpPr/>
              <p:nvPr/>
            </p:nvSpPr>
            <p:spPr>
              <a:xfrm>
                <a:off x="4493406" y="3014548"/>
                <a:ext cx="67122" cy="66974"/>
              </a:xfrm>
              <a:custGeom>
                <a:rect b="b" l="l" r="r" t="t"/>
                <a:pathLst>
                  <a:path extrusionOk="0" h="902" w="904">
                    <a:moveTo>
                      <a:pt x="1" y="1"/>
                    </a:moveTo>
                    <a:lnTo>
                      <a:pt x="1" y="901"/>
                    </a:lnTo>
                    <a:lnTo>
                      <a:pt x="896" y="901"/>
                    </a:lnTo>
                    <a:lnTo>
                      <a:pt x="9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2" name="Google Shape;4742;p36"/>
              <p:cNvSpPr/>
              <p:nvPr/>
            </p:nvSpPr>
            <p:spPr>
              <a:xfrm>
                <a:off x="4502390" y="3029621"/>
                <a:ext cx="14404" cy="5792"/>
              </a:xfrm>
              <a:custGeom>
                <a:rect b="b" l="l" r="r" t="t"/>
                <a:pathLst>
                  <a:path extrusionOk="0" h="78" w="194">
                    <a:moveTo>
                      <a:pt x="0" y="1"/>
                    </a:moveTo>
                    <a:lnTo>
                      <a:pt x="0" y="77"/>
                    </a:lnTo>
                    <a:lnTo>
                      <a:pt x="194" y="77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3" name="Google Shape;4743;p36"/>
              <p:cNvSpPr/>
              <p:nvPr/>
            </p:nvSpPr>
            <p:spPr>
              <a:xfrm>
                <a:off x="4206947" y="3073058"/>
                <a:ext cx="256831" cy="22498"/>
              </a:xfrm>
              <a:custGeom>
                <a:rect b="b" l="l" r="r" t="t"/>
                <a:pathLst>
                  <a:path extrusionOk="0" h="303" w="3459">
                    <a:moveTo>
                      <a:pt x="0" y="1"/>
                    </a:moveTo>
                    <a:lnTo>
                      <a:pt x="0" y="303"/>
                    </a:lnTo>
                    <a:lnTo>
                      <a:pt x="3459" y="303"/>
                    </a:lnTo>
                    <a:lnTo>
                      <a:pt x="34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4" name="Google Shape;4744;p36"/>
              <p:cNvSpPr/>
              <p:nvPr/>
            </p:nvSpPr>
            <p:spPr>
              <a:xfrm>
                <a:off x="4227143" y="3060806"/>
                <a:ext cx="79819" cy="79819"/>
              </a:xfrm>
              <a:custGeom>
                <a:rect b="b" l="l" r="r" t="t"/>
                <a:pathLst>
                  <a:path extrusionOk="0" h="1075" w="1075">
                    <a:moveTo>
                      <a:pt x="538" y="0"/>
                    </a:moveTo>
                    <a:cubicBezTo>
                      <a:pt x="241" y="0"/>
                      <a:pt x="0" y="240"/>
                      <a:pt x="0" y="537"/>
                    </a:cubicBezTo>
                    <a:cubicBezTo>
                      <a:pt x="0" y="834"/>
                      <a:pt x="241" y="1074"/>
                      <a:pt x="538" y="1074"/>
                    </a:cubicBezTo>
                    <a:cubicBezTo>
                      <a:pt x="834" y="1074"/>
                      <a:pt x="1075" y="834"/>
                      <a:pt x="1075" y="537"/>
                    </a:cubicBezTo>
                    <a:cubicBezTo>
                      <a:pt x="1075" y="240"/>
                      <a:pt x="834" y="0"/>
                      <a:pt x="5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5" name="Google Shape;4745;p36"/>
              <p:cNvSpPr/>
              <p:nvPr/>
            </p:nvSpPr>
            <p:spPr>
              <a:xfrm>
                <a:off x="4247339" y="3081151"/>
                <a:ext cx="39427" cy="39278"/>
              </a:xfrm>
              <a:custGeom>
                <a:rect b="b" l="l" r="r" t="t"/>
                <a:pathLst>
                  <a:path extrusionOk="0" h="529" w="531">
                    <a:moveTo>
                      <a:pt x="268" y="0"/>
                    </a:moveTo>
                    <a:cubicBezTo>
                      <a:pt x="267" y="0"/>
                      <a:pt x="266" y="0"/>
                      <a:pt x="266" y="0"/>
                    </a:cubicBezTo>
                    <a:cubicBezTo>
                      <a:pt x="118" y="0"/>
                      <a:pt x="1" y="118"/>
                      <a:pt x="1" y="263"/>
                    </a:cubicBezTo>
                    <a:cubicBezTo>
                      <a:pt x="1" y="409"/>
                      <a:pt x="120" y="528"/>
                      <a:pt x="266" y="528"/>
                    </a:cubicBezTo>
                    <a:cubicBezTo>
                      <a:pt x="412" y="528"/>
                      <a:pt x="531" y="409"/>
                      <a:pt x="531" y="263"/>
                    </a:cubicBezTo>
                    <a:cubicBezTo>
                      <a:pt x="531" y="119"/>
                      <a:pt x="413" y="0"/>
                      <a:pt x="268" y="0"/>
                    </a:cubicBez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6" name="Google Shape;4746;p36"/>
              <p:cNvSpPr/>
              <p:nvPr/>
            </p:nvSpPr>
            <p:spPr>
              <a:xfrm>
                <a:off x="4482788" y="3060806"/>
                <a:ext cx="79819" cy="79819"/>
              </a:xfrm>
              <a:custGeom>
                <a:rect b="b" l="l" r="r" t="t"/>
                <a:pathLst>
                  <a:path extrusionOk="0" h="1075" w="1075">
                    <a:moveTo>
                      <a:pt x="538" y="0"/>
                    </a:moveTo>
                    <a:cubicBezTo>
                      <a:pt x="241" y="0"/>
                      <a:pt x="1" y="240"/>
                      <a:pt x="1" y="537"/>
                    </a:cubicBezTo>
                    <a:cubicBezTo>
                      <a:pt x="1" y="834"/>
                      <a:pt x="241" y="1074"/>
                      <a:pt x="538" y="1074"/>
                    </a:cubicBezTo>
                    <a:cubicBezTo>
                      <a:pt x="834" y="1074"/>
                      <a:pt x="1075" y="834"/>
                      <a:pt x="1075" y="537"/>
                    </a:cubicBezTo>
                    <a:cubicBezTo>
                      <a:pt x="1075" y="240"/>
                      <a:pt x="836" y="0"/>
                      <a:pt x="5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7" name="Google Shape;4747;p36"/>
              <p:cNvSpPr/>
              <p:nvPr/>
            </p:nvSpPr>
            <p:spPr>
              <a:xfrm>
                <a:off x="4502984" y="3081151"/>
                <a:ext cx="39427" cy="39278"/>
              </a:xfrm>
              <a:custGeom>
                <a:rect b="b" l="l" r="r" t="t"/>
                <a:pathLst>
                  <a:path extrusionOk="0" h="529" w="531">
                    <a:moveTo>
                      <a:pt x="268" y="0"/>
                    </a:moveTo>
                    <a:cubicBezTo>
                      <a:pt x="267" y="0"/>
                      <a:pt x="266" y="0"/>
                      <a:pt x="266" y="0"/>
                    </a:cubicBezTo>
                    <a:cubicBezTo>
                      <a:pt x="118" y="0"/>
                      <a:pt x="1" y="118"/>
                      <a:pt x="1" y="263"/>
                    </a:cubicBezTo>
                    <a:cubicBezTo>
                      <a:pt x="1" y="409"/>
                      <a:pt x="120" y="528"/>
                      <a:pt x="266" y="528"/>
                    </a:cubicBezTo>
                    <a:cubicBezTo>
                      <a:pt x="413" y="528"/>
                      <a:pt x="531" y="409"/>
                      <a:pt x="531" y="263"/>
                    </a:cubicBezTo>
                    <a:cubicBezTo>
                      <a:pt x="531" y="119"/>
                      <a:pt x="414" y="0"/>
                      <a:pt x="268" y="0"/>
                    </a:cubicBez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8" name="Google Shape;4748;p36"/>
              <p:cNvSpPr/>
              <p:nvPr/>
            </p:nvSpPr>
            <p:spPr>
              <a:xfrm>
                <a:off x="4294414" y="2940446"/>
                <a:ext cx="121696" cy="110633"/>
              </a:xfrm>
              <a:custGeom>
                <a:rect b="b" l="l" r="r" t="t"/>
                <a:pathLst>
                  <a:path extrusionOk="0" h="1490" w="1639">
                    <a:moveTo>
                      <a:pt x="819" y="0"/>
                    </a:moveTo>
                    <a:cubicBezTo>
                      <a:pt x="482" y="0"/>
                      <a:pt x="177" y="231"/>
                      <a:pt x="95" y="573"/>
                    </a:cubicBezTo>
                    <a:cubicBezTo>
                      <a:pt x="0" y="973"/>
                      <a:pt x="248" y="1374"/>
                      <a:pt x="648" y="1470"/>
                    </a:cubicBezTo>
                    <a:cubicBezTo>
                      <a:pt x="705" y="1483"/>
                      <a:pt x="763" y="1490"/>
                      <a:pt x="820" y="1490"/>
                    </a:cubicBezTo>
                    <a:cubicBezTo>
                      <a:pt x="1157" y="1490"/>
                      <a:pt x="1463" y="1259"/>
                      <a:pt x="1544" y="917"/>
                    </a:cubicBezTo>
                    <a:cubicBezTo>
                      <a:pt x="1638" y="517"/>
                      <a:pt x="1392" y="116"/>
                      <a:pt x="991" y="21"/>
                    </a:cubicBezTo>
                    <a:cubicBezTo>
                      <a:pt x="934" y="7"/>
                      <a:pt x="876" y="0"/>
                      <a:pt x="8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9" name="Google Shape;4749;p36"/>
              <p:cNvSpPr/>
              <p:nvPr/>
            </p:nvSpPr>
            <p:spPr>
              <a:xfrm>
                <a:off x="4316689" y="2975492"/>
                <a:ext cx="76700" cy="40912"/>
              </a:xfrm>
              <a:custGeom>
                <a:rect b="b" l="l" r="r" t="t"/>
                <a:pathLst>
                  <a:path extrusionOk="0" h="551" w="1033">
                    <a:moveTo>
                      <a:pt x="517" y="1"/>
                    </a:moveTo>
                    <a:cubicBezTo>
                      <a:pt x="302" y="1"/>
                      <a:pt x="112" y="109"/>
                      <a:pt x="1" y="276"/>
                    </a:cubicBezTo>
                    <a:cubicBezTo>
                      <a:pt x="112" y="442"/>
                      <a:pt x="302" y="550"/>
                      <a:pt x="517" y="550"/>
                    </a:cubicBezTo>
                    <a:cubicBezTo>
                      <a:pt x="731" y="550"/>
                      <a:pt x="921" y="442"/>
                      <a:pt x="1032" y="276"/>
                    </a:cubicBezTo>
                    <a:cubicBezTo>
                      <a:pt x="921" y="109"/>
                      <a:pt x="731" y="1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50" name="Google Shape;4750;p36"/>
          <p:cNvSpPr txBox="1"/>
          <p:nvPr/>
        </p:nvSpPr>
        <p:spPr>
          <a:xfrm>
            <a:off x="385159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751" name="Google Shape;4751;p36"/>
          <p:cNvSpPr txBox="1"/>
          <p:nvPr/>
        </p:nvSpPr>
        <p:spPr>
          <a:xfrm>
            <a:off x="6823485" y="151412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752" name="Google Shape;4752;p36"/>
          <p:cNvSpPr txBox="1"/>
          <p:nvPr/>
        </p:nvSpPr>
        <p:spPr>
          <a:xfrm>
            <a:off x="385159" y="151412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753" name="Google Shape;4753;p36"/>
          <p:cNvSpPr txBox="1"/>
          <p:nvPr/>
        </p:nvSpPr>
        <p:spPr>
          <a:xfrm>
            <a:off x="6823485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754" name="Google Shape;4754;p36"/>
          <p:cNvSpPr txBox="1"/>
          <p:nvPr/>
        </p:nvSpPr>
        <p:spPr>
          <a:xfrm>
            <a:off x="7441185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7D754"/>
                </a:solidFill>
                <a:latin typeface="Fira Sans"/>
                <a:ea typeface="Fira Sans"/>
                <a:cs typeface="Fira Sans"/>
                <a:sym typeface="Fira Sans"/>
              </a:rPr>
              <a:t>D</a:t>
            </a:r>
            <a:endParaRPr b="1" sz="3000">
              <a:solidFill>
                <a:srgbClr val="F7D75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755" name="Google Shape;4755;p36"/>
          <p:cNvSpPr txBox="1"/>
          <p:nvPr/>
        </p:nvSpPr>
        <p:spPr>
          <a:xfrm>
            <a:off x="7441185" y="91407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B</a:t>
            </a:r>
            <a:endParaRPr b="1" sz="3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756" name="Google Shape;4756;p36"/>
          <p:cNvSpPr txBox="1"/>
          <p:nvPr/>
        </p:nvSpPr>
        <p:spPr>
          <a:xfrm>
            <a:off x="385159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</a:t>
            </a:r>
            <a:endParaRPr b="1" sz="30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757" name="Google Shape;4757;p36"/>
          <p:cNvSpPr txBox="1"/>
          <p:nvPr/>
        </p:nvSpPr>
        <p:spPr>
          <a:xfrm>
            <a:off x="385159" y="91407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endParaRPr b="1" sz="30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758" name="Google Shape;4758;p36"/>
          <p:cNvSpPr/>
          <p:nvPr/>
        </p:nvSpPr>
        <p:spPr>
          <a:xfrm>
            <a:off x="5730320" y="1829733"/>
            <a:ext cx="551964" cy="53692"/>
          </a:xfrm>
          <a:custGeom>
            <a:rect b="b" l="l" r="r" t="t"/>
            <a:pathLst>
              <a:path extrusionOk="0" h="400" w="4112">
                <a:moveTo>
                  <a:pt x="200" y="0"/>
                </a:moveTo>
                <a:cubicBezTo>
                  <a:pt x="89" y="0"/>
                  <a:pt x="0" y="90"/>
                  <a:pt x="0" y="200"/>
                </a:cubicBezTo>
                <a:cubicBezTo>
                  <a:pt x="0" y="310"/>
                  <a:pt x="89" y="399"/>
                  <a:pt x="200" y="399"/>
                </a:cubicBezTo>
                <a:lnTo>
                  <a:pt x="3912" y="399"/>
                </a:lnTo>
                <a:cubicBezTo>
                  <a:pt x="4022" y="399"/>
                  <a:pt x="4111" y="310"/>
                  <a:pt x="4111" y="200"/>
                </a:cubicBezTo>
                <a:cubicBezTo>
                  <a:pt x="4111" y="90"/>
                  <a:pt x="4022" y="0"/>
                  <a:pt x="39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9" name="Google Shape;4759;p36"/>
          <p:cNvSpPr/>
          <p:nvPr/>
        </p:nvSpPr>
        <p:spPr>
          <a:xfrm>
            <a:off x="5989655" y="1704361"/>
            <a:ext cx="33961" cy="151680"/>
          </a:xfrm>
          <a:custGeom>
            <a:rect b="b" l="l" r="r" t="t"/>
            <a:pathLst>
              <a:path extrusionOk="0" h="1130" w="253">
                <a:moveTo>
                  <a:pt x="126" y="1"/>
                </a:moveTo>
                <a:cubicBezTo>
                  <a:pt x="56" y="1"/>
                  <a:pt x="0" y="57"/>
                  <a:pt x="0" y="126"/>
                </a:cubicBezTo>
                <a:lnTo>
                  <a:pt x="0" y="1005"/>
                </a:lnTo>
                <a:cubicBezTo>
                  <a:pt x="0" y="1074"/>
                  <a:pt x="56" y="1129"/>
                  <a:pt x="126" y="1129"/>
                </a:cubicBezTo>
                <a:cubicBezTo>
                  <a:pt x="194" y="1129"/>
                  <a:pt x="251" y="1074"/>
                  <a:pt x="251" y="1005"/>
                </a:cubicBezTo>
                <a:lnTo>
                  <a:pt x="251" y="126"/>
                </a:lnTo>
                <a:cubicBezTo>
                  <a:pt x="253" y="57"/>
                  <a:pt x="197" y="1"/>
                  <a:pt x="1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0" name="Google Shape;4760;p36"/>
          <p:cNvSpPr/>
          <p:nvPr/>
        </p:nvSpPr>
        <p:spPr>
          <a:xfrm>
            <a:off x="6195834" y="1704361"/>
            <a:ext cx="33827" cy="151680"/>
          </a:xfrm>
          <a:custGeom>
            <a:rect b="b" l="l" r="r" t="t"/>
            <a:pathLst>
              <a:path extrusionOk="0" h="1130" w="252">
                <a:moveTo>
                  <a:pt x="126" y="1"/>
                </a:moveTo>
                <a:cubicBezTo>
                  <a:pt x="57" y="1"/>
                  <a:pt x="1" y="57"/>
                  <a:pt x="1" y="126"/>
                </a:cubicBezTo>
                <a:lnTo>
                  <a:pt x="1" y="1005"/>
                </a:lnTo>
                <a:cubicBezTo>
                  <a:pt x="1" y="1074"/>
                  <a:pt x="57" y="1129"/>
                  <a:pt x="126" y="1129"/>
                </a:cubicBezTo>
                <a:cubicBezTo>
                  <a:pt x="195" y="1129"/>
                  <a:pt x="252" y="1074"/>
                  <a:pt x="252" y="1005"/>
                </a:cubicBezTo>
                <a:lnTo>
                  <a:pt x="252" y="126"/>
                </a:lnTo>
                <a:cubicBezTo>
                  <a:pt x="252" y="57"/>
                  <a:pt x="195" y="1"/>
                  <a:pt x="1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1" name="Google Shape;4761;p36"/>
          <p:cNvSpPr/>
          <p:nvPr/>
        </p:nvSpPr>
        <p:spPr>
          <a:xfrm>
            <a:off x="5705115" y="1407626"/>
            <a:ext cx="602759" cy="338969"/>
          </a:xfrm>
          <a:custGeom>
            <a:rect b="b" l="l" r="r" t="t"/>
            <a:pathLst>
              <a:path extrusionOk="0" h="2604" w="4631">
                <a:moveTo>
                  <a:pt x="8" y="1"/>
                </a:moveTo>
                <a:cubicBezTo>
                  <a:pt x="4" y="1"/>
                  <a:pt x="0" y="4"/>
                  <a:pt x="0" y="7"/>
                </a:cubicBezTo>
                <a:lnTo>
                  <a:pt x="0" y="2598"/>
                </a:lnTo>
                <a:cubicBezTo>
                  <a:pt x="0" y="2601"/>
                  <a:pt x="4" y="2604"/>
                  <a:pt x="8" y="2604"/>
                </a:cubicBezTo>
                <a:lnTo>
                  <a:pt x="4624" y="2604"/>
                </a:lnTo>
                <a:cubicBezTo>
                  <a:pt x="4628" y="2604"/>
                  <a:pt x="4630" y="2601"/>
                  <a:pt x="4630" y="2598"/>
                </a:cubicBezTo>
                <a:lnTo>
                  <a:pt x="4630" y="7"/>
                </a:lnTo>
                <a:cubicBezTo>
                  <a:pt x="4630" y="4"/>
                  <a:pt x="4628" y="1"/>
                  <a:pt x="46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2" name="Google Shape;4762;p36"/>
          <p:cNvSpPr/>
          <p:nvPr/>
        </p:nvSpPr>
        <p:spPr>
          <a:xfrm>
            <a:off x="5695688" y="1407844"/>
            <a:ext cx="621631" cy="344166"/>
          </a:xfrm>
          <a:custGeom>
            <a:rect b="b" l="l" r="r" t="t"/>
            <a:pathLst>
              <a:path extrusionOk="0" h="2564" w="4631">
                <a:moveTo>
                  <a:pt x="106" y="1"/>
                </a:moveTo>
                <a:lnTo>
                  <a:pt x="106" y="1"/>
                </a:lnTo>
                <a:cubicBezTo>
                  <a:pt x="41" y="43"/>
                  <a:pt x="0" y="116"/>
                  <a:pt x="0" y="199"/>
                </a:cubicBezTo>
                <a:lnTo>
                  <a:pt x="0" y="2327"/>
                </a:lnTo>
                <a:cubicBezTo>
                  <a:pt x="0" y="2458"/>
                  <a:pt x="107" y="2564"/>
                  <a:pt x="239" y="2564"/>
                </a:cubicBezTo>
                <a:lnTo>
                  <a:pt x="4392" y="2564"/>
                </a:lnTo>
                <a:cubicBezTo>
                  <a:pt x="4523" y="2564"/>
                  <a:pt x="4629" y="2458"/>
                  <a:pt x="4629" y="2327"/>
                </a:cubicBezTo>
                <a:lnTo>
                  <a:pt x="4629" y="198"/>
                </a:lnTo>
                <a:cubicBezTo>
                  <a:pt x="4630" y="116"/>
                  <a:pt x="4588" y="43"/>
                  <a:pt x="4525" y="1"/>
                </a:cubicBezTo>
                <a:lnTo>
                  <a:pt x="4525" y="1"/>
                </a:lnTo>
                <a:cubicBezTo>
                  <a:pt x="4537" y="29"/>
                  <a:pt x="4543" y="60"/>
                  <a:pt x="4543" y="93"/>
                </a:cubicBezTo>
                <a:lnTo>
                  <a:pt x="4543" y="2140"/>
                </a:lnTo>
                <a:cubicBezTo>
                  <a:pt x="4543" y="2267"/>
                  <a:pt x="4441" y="2370"/>
                  <a:pt x="4315" y="2370"/>
                </a:cubicBezTo>
                <a:lnTo>
                  <a:pt x="316" y="2370"/>
                </a:lnTo>
                <a:cubicBezTo>
                  <a:pt x="189" y="2370"/>
                  <a:pt x="86" y="2267"/>
                  <a:pt x="86" y="2140"/>
                </a:cubicBezTo>
                <a:lnTo>
                  <a:pt x="86" y="93"/>
                </a:lnTo>
                <a:cubicBezTo>
                  <a:pt x="86" y="60"/>
                  <a:pt x="95" y="29"/>
                  <a:pt x="1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3" name="Google Shape;4763;p36"/>
          <p:cNvSpPr/>
          <p:nvPr/>
        </p:nvSpPr>
        <p:spPr>
          <a:xfrm>
            <a:off x="5751260" y="1449724"/>
            <a:ext cx="510352" cy="254769"/>
          </a:xfrm>
          <a:custGeom>
            <a:rect b="b" l="l" r="r" t="t"/>
            <a:pathLst>
              <a:path extrusionOk="0" h="1898" w="3802">
                <a:moveTo>
                  <a:pt x="1" y="1"/>
                </a:moveTo>
                <a:lnTo>
                  <a:pt x="1" y="1898"/>
                </a:lnTo>
                <a:lnTo>
                  <a:pt x="3802" y="1898"/>
                </a:lnTo>
                <a:lnTo>
                  <a:pt x="38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4" name="Google Shape;4764;p36"/>
          <p:cNvSpPr/>
          <p:nvPr/>
        </p:nvSpPr>
        <p:spPr>
          <a:xfrm>
            <a:off x="5751260" y="1449724"/>
            <a:ext cx="108057" cy="108055"/>
          </a:xfrm>
          <a:custGeom>
            <a:rect b="b" l="l" r="r" t="t"/>
            <a:pathLst>
              <a:path extrusionOk="0" h="805" w="805">
                <a:moveTo>
                  <a:pt x="1" y="1"/>
                </a:moveTo>
                <a:lnTo>
                  <a:pt x="1" y="804"/>
                </a:lnTo>
                <a:lnTo>
                  <a:pt x="804" y="804"/>
                </a:lnTo>
                <a:lnTo>
                  <a:pt x="8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5" name="Google Shape;4765;p36"/>
          <p:cNvSpPr/>
          <p:nvPr/>
        </p:nvSpPr>
        <p:spPr>
          <a:xfrm>
            <a:off x="5794617" y="1449724"/>
            <a:ext cx="348065" cy="254769"/>
          </a:xfrm>
          <a:custGeom>
            <a:rect b="b" l="l" r="r" t="t"/>
            <a:pathLst>
              <a:path extrusionOk="0" h="1898" w="2593">
                <a:moveTo>
                  <a:pt x="0" y="1"/>
                </a:moveTo>
                <a:lnTo>
                  <a:pt x="0" y="1898"/>
                </a:lnTo>
                <a:lnTo>
                  <a:pt x="2593" y="1898"/>
                </a:lnTo>
                <a:lnTo>
                  <a:pt x="2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6" name="Google Shape;4766;p36"/>
          <p:cNvSpPr/>
          <p:nvPr/>
        </p:nvSpPr>
        <p:spPr>
          <a:xfrm>
            <a:off x="5942271" y="1449724"/>
            <a:ext cx="319339" cy="254769"/>
          </a:xfrm>
          <a:custGeom>
            <a:rect b="b" l="l" r="r" t="t"/>
            <a:pathLst>
              <a:path extrusionOk="0" h="1898" w="2379">
                <a:moveTo>
                  <a:pt x="0" y="1"/>
                </a:moveTo>
                <a:lnTo>
                  <a:pt x="0" y="1898"/>
                </a:lnTo>
                <a:lnTo>
                  <a:pt x="2379" y="1898"/>
                </a:lnTo>
                <a:lnTo>
                  <a:pt x="23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7" name="Google Shape;4767;p36"/>
          <p:cNvSpPr/>
          <p:nvPr/>
        </p:nvSpPr>
        <p:spPr>
          <a:xfrm>
            <a:off x="6227244" y="1670132"/>
            <a:ext cx="34364" cy="34363"/>
          </a:xfrm>
          <a:custGeom>
            <a:rect b="b" l="l" r="r" t="t"/>
            <a:pathLst>
              <a:path extrusionOk="0" h="256" w="256">
                <a:moveTo>
                  <a:pt x="0" y="0"/>
                </a:moveTo>
                <a:lnTo>
                  <a:pt x="0" y="256"/>
                </a:lnTo>
                <a:lnTo>
                  <a:pt x="256" y="256"/>
                </a:lnTo>
                <a:lnTo>
                  <a:pt x="2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8" name="Google Shape;4768;p36"/>
          <p:cNvSpPr/>
          <p:nvPr/>
        </p:nvSpPr>
        <p:spPr>
          <a:xfrm>
            <a:off x="6070865" y="1513618"/>
            <a:ext cx="190744" cy="190875"/>
          </a:xfrm>
          <a:custGeom>
            <a:rect b="b" l="l" r="r" t="t"/>
            <a:pathLst>
              <a:path extrusionOk="0" h="1422" w="1421">
                <a:moveTo>
                  <a:pt x="1" y="1"/>
                </a:moveTo>
                <a:lnTo>
                  <a:pt x="1" y="1422"/>
                </a:lnTo>
                <a:lnTo>
                  <a:pt x="1421" y="1422"/>
                </a:lnTo>
                <a:lnTo>
                  <a:pt x="14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9" name="Google Shape;4769;p36"/>
          <p:cNvSpPr/>
          <p:nvPr/>
        </p:nvSpPr>
        <p:spPr>
          <a:xfrm>
            <a:off x="5845088" y="1423683"/>
            <a:ext cx="12484" cy="292487"/>
          </a:xfrm>
          <a:custGeom>
            <a:rect b="b" l="l" r="r" t="t"/>
            <a:pathLst>
              <a:path extrusionOk="0" h="2179" w="93">
                <a:moveTo>
                  <a:pt x="1" y="0"/>
                </a:moveTo>
                <a:lnTo>
                  <a:pt x="1" y="2179"/>
                </a:lnTo>
                <a:lnTo>
                  <a:pt x="93" y="2179"/>
                </a:lnTo>
                <a:lnTo>
                  <a:pt x="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0" name="Google Shape;4770;p36"/>
          <p:cNvSpPr/>
          <p:nvPr/>
        </p:nvSpPr>
        <p:spPr>
          <a:xfrm>
            <a:off x="6153954" y="1423683"/>
            <a:ext cx="12484" cy="292487"/>
          </a:xfrm>
          <a:custGeom>
            <a:rect b="b" l="l" r="r" t="t"/>
            <a:pathLst>
              <a:path extrusionOk="0" h="2179" w="93">
                <a:moveTo>
                  <a:pt x="1" y="0"/>
                </a:moveTo>
                <a:lnTo>
                  <a:pt x="1" y="2179"/>
                </a:lnTo>
                <a:lnTo>
                  <a:pt x="93" y="2179"/>
                </a:lnTo>
                <a:lnTo>
                  <a:pt x="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1" name="Google Shape;4771;p36"/>
          <p:cNvSpPr/>
          <p:nvPr/>
        </p:nvSpPr>
        <p:spPr>
          <a:xfrm>
            <a:off x="5733944" y="1526504"/>
            <a:ext cx="560823" cy="12483"/>
          </a:xfrm>
          <a:custGeom>
            <a:rect b="b" l="l" r="r" t="t"/>
            <a:pathLst>
              <a:path extrusionOk="0" h="93" w="4178">
                <a:moveTo>
                  <a:pt x="1" y="1"/>
                </a:moveTo>
                <a:lnTo>
                  <a:pt x="1" y="93"/>
                </a:lnTo>
                <a:lnTo>
                  <a:pt x="4178" y="93"/>
                </a:lnTo>
                <a:lnTo>
                  <a:pt x="41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2" name="Google Shape;4772;p36"/>
          <p:cNvSpPr/>
          <p:nvPr/>
        </p:nvSpPr>
        <p:spPr>
          <a:xfrm>
            <a:off x="5733944" y="1625836"/>
            <a:ext cx="560823" cy="12483"/>
          </a:xfrm>
          <a:custGeom>
            <a:rect b="b" l="l" r="r" t="t"/>
            <a:pathLst>
              <a:path extrusionOk="0" h="93" w="4178">
                <a:moveTo>
                  <a:pt x="1" y="1"/>
                </a:moveTo>
                <a:lnTo>
                  <a:pt x="1" y="93"/>
                </a:lnTo>
                <a:lnTo>
                  <a:pt x="4178" y="93"/>
                </a:lnTo>
                <a:lnTo>
                  <a:pt x="41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3" name="Google Shape;4773;p36"/>
          <p:cNvSpPr/>
          <p:nvPr/>
        </p:nvSpPr>
        <p:spPr>
          <a:xfrm>
            <a:off x="5999588" y="1423683"/>
            <a:ext cx="12484" cy="292487"/>
          </a:xfrm>
          <a:custGeom>
            <a:rect b="b" l="l" r="r" t="t"/>
            <a:pathLst>
              <a:path extrusionOk="0" h="2179" w="93">
                <a:moveTo>
                  <a:pt x="1" y="0"/>
                </a:moveTo>
                <a:lnTo>
                  <a:pt x="1" y="2179"/>
                </a:lnTo>
                <a:lnTo>
                  <a:pt x="93" y="2179"/>
                </a:lnTo>
                <a:lnTo>
                  <a:pt x="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4" name="Google Shape;4774;p36"/>
          <p:cNvSpPr/>
          <p:nvPr/>
        </p:nvSpPr>
        <p:spPr>
          <a:xfrm>
            <a:off x="3108011" y="1622811"/>
            <a:ext cx="19528" cy="503118"/>
          </a:xfrm>
          <a:custGeom>
            <a:rect b="b" l="l" r="r" t="t"/>
            <a:pathLst>
              <a:path extrusionOk="0" h="6776" w="263">
                <a:moveTo>
                  <a:pt x="1" y="1"/>
                </a:moveTo>
                <a:lnTo>
                  <a:pt x="1" y="6775"/>
                </a:lnTo>
                <a:lnTo>
                  <a:pt x="262" y="6775"/>
                </a:lnTo>
                <a:lnTo>
                  <a:pt x="2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5" name="Google Shape;4775;p36"/>
          <p:cNvSpPr/>
          <p:nvPr/>
        </p:nvSpPr>
        <p:spPr>
          <a:xfrm>
            <a:off x="3116625" y="1603134"/>
            <a:ext cx="411642" cy="84794"/>
          </a:xfrm>
          <a:custGeom>
            <a:rect b="b" l="l" r="r" t="t"/>
            <a:pathLst>
              <a:path extrusionOk="0" h="1142" w="5544">
                <a:moveTo>
                  <a:pt x="948" y="1"/>
                </a:moveTo>
                <a:lnTo>
                  <a:pt x="0" y="75"/>
                </a:lnTo>
                <a:lnTo>
                  <a:pt x="848" y="529"/>
                </a:lnTo>
                <a:lnTo>
                  <a:pt x="5544" y="1142"/>
                </a:lnTo>
                <a:lnTo>
                  <a:pt x="5544" y="1142"/>
                </a:lnTo>
                <a:lnTo>
                  <a:pt x="9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6" name="Google Shape;4776;p36"/>
          <p:cNvSpPr/>
          <p:nvPr/>
        </p:nvSpPr>
        <p:spPr>
          <a:xfrm>
            <a:off x="2966713" y="1211611"/>
            <a:ext cx="149911" cy="391594"/>
          </a:xfrm>
          <a:custGeom>
            <a:rect b="b" l="l" r="r" t="t"/>
            <a:pathLst>
              <a:path extrusionOk="0" h="5274" w="2019">
                <a:moveTo>
                  <a:pt x="0" y="0"/>
                </a:moveTo>
                <a:lnTo>
                  <a:pt x="1456" y="4507"/>
                </a:lnTo>
                <a:lnTo>
                  <a:pt x="2018" y="5274"/>
                </a:lnTo>
                <a:lnTo>
                  <a:pt x="1957" y="4313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7" name="Google Shape;4777;p36"/>
          <p:cNvSpPr/>
          <p:nvPr/>
        </p:nvSpPr>
        <p:spPr>
          <a:xfrm>
            <a:off x="2816875" y="1608109"/>
            <a:ext cx="299896" cy="293065"/>
          </a:xfrm>
          <a:custGeom>
            <a:rect b="b" l="l" r="r" t="t"/>
            <a:pathLst>
              <a:path extrusionOk="0" h="3947" w="4039">
                <a:moveTo>
                  <a:pt x="4038" y="0"/>
                </a:moveTo>
                <a:lnTo>
                  <a:pt x="3207" y="462"/>
                </a:lnTo>
                <a:lnTo>
                  <a:pt x="1" y="3947"/>
                </a:lnTo>
                <a:lnTo>
                  <a:pt x="3581" y="849"/>
                </a:lnTo>
                <a:lnTo>
                  <a:pt x="40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8" name="Google Shape;4778;p36"/>
          <p:cNvSpPr/>
          <p:nvPr/>
        </p:nvSpPr>
        <p:spPr>
          <a:xfrm>
            <a:off x="3097245" y="1589249"/>
            <a:ext cx="41060" cy="41134"/>
          </a:xfrm>
          <a:custGeom>
            <a:rect b="b" l="l" r="r" t="t"/>
            <a:pathLst>
              <a:path extrusionOk="0" h="554" w="553">
                <a:moveTo>
                  <a:pt x="276" y="1"/>
                </a:moveTo>
                <a:cubicBezTo>
                  <a:pt x="124" y="1"/>
                  <a:pt x="0" y="125"/>
                  <a:pt x="0" y="277"/>
                </a:cubicBezTo>
                <a:cubicBezTo>
                  <a:pt x="0" y="429"/>
                  <a:pt x="124" y="553"/>
                  <a:pt x="276" y="553"/>
                </a:cubicBezTo>
                <a:cubicBezTo>
                  <a:pt x="429" y="553"/>
                  <a:pt x="553" y="429"/>
                  <a:pt x="553" y="277"/>
                </a:cubicBezTo>
                <a:cubicBezTo>
                  <a:pt x="553" y="125"/>
                  <a:pt x="430" y="3"/>
                  <a:pt x="2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9" name="Google Shape;4779;p36"/>
          <p:cNvGrpSpPr/>
          <p:nvPr/>
        </p:nvGrpSpPr>
        <p:grpSpPr>
          <a:xfrm>
            <a:off x="2844616" y="3821081"/>
            <a:ext cx="463730" cy="710286"/>
            <a:chOff x="5906370" y="3179051"/>
            <a:chExt cx="347937" cy="532968"/>
          </a:xfrm>
        </p:grpSpPr>
        <p:sp>
          <p:nvSpPr>
            <p:cNvPr id="4780" name="Google Shape;4780;p36"/>
            <p:cNvSpPr/>
            <p:nvPr/>
          </p:nvSpPr>
          <p:spPr>
            <a:xfrm>
              <a:off x="5906370" y="3343739"/>
              <a:ext cx="157707" cy="368280"/>
            </a:xfrm>
            <a:custGeom>
              <a:rect b="b" l="l" r="r" t="t"/>
              <a:pathLst>
                <a:path extrusionOk="0" h="4960" w="2124">
                  <a:moveTo>
                    <a:pt x="424" y="1"/>
                  </a:moveTo>
                  <a:lnTo>
                    <a:pt x="1" y="4959"/>
                  </a:lnTo>
                  <a:lnTo>
                    <a:pt x="2124" y="495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36"/>
            <p:cNvSpPr/>
            <p:nvPr/>
          </p:nvSpPr>
          <p:spPr>
            <a:xfrm>
              <a:off x="5910751" y="3323394"/>
              <a:ext cx="147683" cy="33635"/>
            </a:xfrm>
            <a:custGeom>
              <a:rect b="b" l="l" r="r" t="t"/>
              <a:pathLst>
                <a:path extrusionOk="0" h="453" w="1989">
                  <a:moveTo>
                    <a:pt x="4" y="1"/>
                  </a:moveTo>
                  <a:cubicBezTo>
                    <a:pt x="1" y="1"/>
                    <a:pt x="0" y="3"/>
                    <a:pt x="0" y="5"/>
                  </a:cubicBezTo>
                  <a:lnTo>
                    <a:pt x="0" y="449"/>
                  </a:lnTo>
                  <a:cubicBezTo>
                    <a:pt x="0" y="451"/>
                    <a:pt x="1" y="453"/>
                    <a:pt x="4" y="453"/>
                  </a:cubicBezTo>
                  <a:lnTo>
                    <a:pt x="1985" y="453"/>
                  </a:lnTo>
                  <a:cubicBezTo>
                    <a:pt x="1986" y="453"/>
                    <a:pt x="1988" y="451"/>
                    <a:pt x="1988" y="449"/>
                  </a:cubicBezTo>
                  <a:lnTo>
                    <a:pt x="1988" y="5"/>
                  </a:lnTo>
                  <a:cubicBezTo>
                    <a:pt x="1988" y="3"/>
                    <a:pt x="1987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36"/>
            <p:cNvSpPr/>
            <p:nvPr/>
          </p:nvSpPr>
          <p:spPr>
            <a:xfrm>
              <a:off x="6038017" y="3206969"/>
              <a:ext cx="216290" cy="505048"/>
            </a:xfrm>
            <a:custGeom>
              <a:rect b="b" l="l" r="r" t="t"/>
              <a:pathLst>
                <a:path extrusionOk="0" h="6802" w="2913">
                  <a:moveTo>
                    <a:pt x="581" y="0"/>
                  </a:moveTo>
                  <a:lnTo>
                    <a:pt x="1" y="6801"/>
                  </a:lnTo>
                  <a:lnTo>
                    <a:pt x="2913" y="6801"/>
                  </a:lnTo>
                  <a:lnTo>
                    <a:pt x="2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36"/>
            <p:cNvSpPr/>
            <p:nvPr/>
          </p:nvSpPr>
          <p:spPr>
            <a:xfrm>
              <a:off x="6043957" y="3179051"/>
              <a:ext cx="202480" cy="46035"/>
            </a:xfrm>
            <a:custGeom>
              <a:rect b="b" l="l" r="r" t="t"/>
              <a:pathLst>
                <a:path extrusionOk="0" h="620" w="2727">
                  <a:moveTo>
                    <a:pt x="6" y="1"/>
                  </a:moveTo>
                  <a:cubicBezTo>
                    <a:pt x="3" y="1"/>
                    <a:pt x="1" y="4"/>
                    <a:pt x="1" y="6"/>
                  </a:cubicBezTo>
                  <a:lnTo>
                    <a:pt x="1" y="614"/>
                  </a:lnTo>
                  <a:cubicBezTo>
                    <a:pt x="1" y="617"/>
                    <a:pt x="3" y="620"/>
                    <a:pt x="6" y="620"/>
                  </a:cubicBezTo>
                  <a:lnTo>
                    <a:pt x="2722" y="620"/>
                  </a:lnTo>
                  <a:cubicBezTo>
                    <a:pt x="2724" y="620"/>
                    <a:pt x="2727" y="619"/>
                    <a:pt x="2727" y="614"/>
                  </a:cubicBezTo>
                  <a:lnTo>
                    <a:pt x="2727" y="6"/>
                  </a:lnTo>
                  <a:cubicBezTo>
                    <a:pt x="2727" y="4"/>
                    <a:pt x="2724" y="1"/>
                    <a:pt x="2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4" name="Google Shape;4784;p36"/>
          <p:cNvGrpSpPr/>
          <p:nvPr/>
        </p:nvGrpSpPr>
        <p:grpSpPr>
          <a:xfrm>
            <a:off x="5680466" y="3973297"/>
            <a:ext cx="667624" cy="405863"/>
            <a:chOff x="4206947" y="2912676"/>
            <a:chExt cx="374964" cy="227949"/>
          </a:xfrm>
        </p:grpSpPr>
        <p:sp>
          <p:nvSpPr>
            <p:cNvPr id="4785" name="Google Shape;4785;p36"/>
            <p:cNvSpPr/>
            <p:nvPr/>
          </p:nvSpPr>
          <p:spPr>
            <a:xfrm>
              <a:off x="4463706" y="2961088"/>
              <a:ext cx="118206" cy="134467"/>
            </a:xfrm>
            <a:custGeom>
              <a:rect b="b" l="l" r="r" t="t"/>
              <a:pathLst>
                <a:path extrusionOk="0" h="1811" w="1592">
                  <a:moveTo>
                    <a:pt x="1" y="1"/>
                  </a:moveTo>
                  <a:lnTo>
                    <a:pt x="1" y="1811"/>
                  </a:lnTo>
                  <a:lnTo>
                    <a:pt x="1592" y="1811"/>
                  </a:lnTo>
                  <a:lnTo>
                    <a:pt x="1592" y="882"/>
                  </a:lnTo>
                  <a:lnTo>
                    <a:pt x="11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6" name="Google Shape;4786;p36"/>
            <p:cNvGrpSpPr/>
            <p:nvPr/>
          </p:nvGrpSpPr>
          <p:grpSpPr>
            <a:xfrm>
              <a:off x="4206947" y="2912676"/>
              <a:ext cx="355660" cy="227949"/>
              <a:chOff x="4206947" y="2912676"/>
              <a:chExt cx="355660" cy="227949"/>
            </a:xfrm>
          </p:grpSpPr>
          <p:sp>
            <p:nvSpPr>
              <p:cNvPr id="4787" name="Google Shape;4787;p36"/>
              <p:cNvSpPr/>
              <p:nvPr/>
            </p:nvSpPr>
            <p:spPr>
              <a:xfrm>
                <a:off x="4206947" y="2912676"/>
                <a:ext cx="256831" cy="182803"/>
              </a:xfrm>
              <a:custGeom>
                <a:rect b="b" l="l" r="r" t="t"/>
                <a:pathLst>
                  <a:path extrusionOk="0" h="2462" w="3459">
                    <a:moveTo>
                      <a:pt x="0" y="1"/>
                    </a:moveTo>
                    <a:lnTo>
                      <a:pt x="0" y="2462"/>
                    </a:lnTo>
                    <a:lnTo>
                      <a:pt x="3459" y="2462"/>
                    </a:lnTo>
                    <a:lnTo>
                      <a:pt x="34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8" name="Google Shape;4788;p36"/>
              <p:cNvSpPr/>
              <p:nvPr/>
            </p:nvSpPr>
            <p:spPr>
              <a:xfrm>
                <a:off x="4206947" y="2980764"/>
                <a:ext cx="256831" cy="33264"/>
              </a:xfrm>
              <a:custGeom>
                <a:rect b="b" l="l" r="r" t="t"/>
                <a:pathLst>
                  <a:path extrusionOk="0" h="448" w="3459">
                    <a:moveTo>
                      <a:pt x="0" y="1"/>
                    </a:moveTo>
                    <a:lnTo>
                      <a:pt x="0" y="448"/>
                    </a:lnTo>
                    <a:lnTo>
                      <a:pt x="3459" y="448"/>
                    </a:lnTo>
                    <a:lnTo>
                      <a:pt x="34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9" name="Google Shape;4789;p36"/>
              <p:cNvSpPr/>
              <p:nvPr/>
            </p:nvSpPr>
            <p:spPr>
              <a:xfrm>
                <a:off x="4493406" y="2978982"/>
                <a:ext cx="67122" cy="35640"/>
              </a:xfrm>
              <a:custGeom>
                <a:rect b="b" l="l" r="r" t="t"/>
                <a:pathLst>
                  <a:path extrusionOk="0" h="480" w="904">
                    <a:moveTo>
                      <a:pt x="1" y="0"/>
                    </a:moveTo>
                    <a:lnTo>
                      <a:pt x="1" y="480"/>
                    </a:lnTo>
                    <a:lnTo>
                      <a:pt x="903" y="480"/>
                    </a:lnTo>
                    <a:lnTo>
                      <a:pt x="903" y="311"/>
                    </a:lnTo>
                    <a:lnTo>
                      <a:pt x="7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0" name="Google Shape;4790;p36"/>
              <p:cNvSpPr/>
              <p:nvPr/>
            </p:nvSpPr>
            <p:spPr>
              <a:xfrm>
                <a:off x="4493406" y="3014548"/>
                <a:ext cx="67122" cy="66974"/>
              </a:xfrm>
              <a:custGeom>
                <a:rect b="b" l="l" r="r" t="t"/>
                <a:pathLst>
                  <a:path extrusionOk="0" h="902" w="904">
                    <a:moveTo>
                      <a:pt x="1" y="1"/>
                    </a:moveTo>
                    <a:lnTo>
                      <a:pt x="1" y="901"/>
                    </a:lnTo>
                    <a:lnTo>
                      <a:pt x="896" y="901"/>
                    </a:lnTo>
                    <a:lnTo>
                      <a:pt x="9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1" name="Google Shape;4791;p36"/>
              <p:cNvSpPr/>
              <p:nvPr/>
            </p:nvSpPr>
            <p:spPr>
              <a:xfrm>
                <a:off x="4502390" y="3029621"/>
                <a:ext cx="14404" cy="5792"/>
              </a:xfrm>
              <a:custGeom>
                <a:rect b="b" l="l" r="r" t="t"/>
                <a:pathLst>
                  <a:path extrusionOk="0" h="78" w="194">
                    <a:moveTo>
                      <a:pt x="0" y="1"/>
                    </a:moveTo>
                    <a:lnTo>
                      <a:pt x="0" y="77"/>
                    </a:lnTo>
                    <a:lnTo>
                      <a:pt x="194" y="77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2" name="Google Shape;4792;p36"/>
              <p:cNvSpPr/>
              <p:nvPr/>
            </p:nvSpPr>
            <p:spPr>
              <a:xfrm>
                <a:off x="4206947" y="3073058"/>
                <a:ext cx="256831" cy="22498"/>
              </a:xfrm>
              <a:custGeom>
                <a:rect b="b" l="l" r="r" t="t"/>
                <a:pathLst>
                  <a:path extrusionOk="0" h="303" w="3459">
                    <a:moveTo>
                      <a:pt x="0" y="1"/>
                    </a:moveTo>
                    <a:lnTo>
                      <a:pt x="0" y="303"/>
                    </a:lnTo>
                    <a:lnTo>
                      <a:pt x="3459" y="303"/>
                    </a:lnTo>
                    <a:lnTo>
                      <a:pt x="34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3" name="Google Shape;4793;p36"/>
              <p:cNvSpPr/>
              <p:nvPr/>
            </p:nvSpPr>
            <p:spPr>
              <a:xfrm>
                <a:off x="4227143" y="3060806"/>
                <a:ext cx="79819" cy="79819"/>
              </a:xfrm>
              <a:custGeom>
                <a:rect b="b" l="l" r="r" t="t"/>
                <a:pathLst>
                  <a:path extrusionOk="0" h="1075" w="1075">
                    <a:moveTo>
                      <a:pt x="538" y="0"/>
                    </a:moveTo>
                    <a:cubicBezTo>
                      <a:pt x="241" y="0"/>
                      <a:pt x="0" y="240"/>
                      <a:pt x="0" y="537"/>
                    </a:cubicBezTo>
                    <a:cubicBezTo>
                      <a:pt x="0" y="834"/>
                      <a:pt x="241" y="1074"/>
                      <a:pt x="538" y="1074"/>
                    </a:cubicBezTo>
                    <a:cubicBezTo>
                      <a:pt x="834" y="1074"/>
                      <a:pt x="1075" y="834"/>
                      <a:pt x="1075" y="537"/>
                    </a:cubicBezTo>
                    <a:cubicBezTo>
                      <a:pt x="1075" y="240"/>
                      <a:pt x="834" y="0"/>
                      <a:pt x="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4" name="Google Shape;4794;p36"/>
              <p:cNvSpPr/>
              <p:nvPr/>
            </p:nvSpPr>
            <p:spPr>
              <a:xfrm>
                <a:off x="4247339" y="3081151"/>
                <a:ext cx="39427" cy="39278"/>
              </a:xfrm>
              <a:custGeom>
                <a:rect b="b" l="l" r="r" t="t"/>
                <a:pathLst>
                  <a:path extrusionOk="0" h="529" w="531">
                    <a:moveTo>
                      <a:pt x="268" y="0"/>
                    </a:moveTo>
                    <a:cubicBezTo>
                      <a:pt x="267" y="0"/>
                      <a:pt x="266" y="0"/>
                      <a:pt x="266" y="0"/>
                    </a:cubicBezTo>
                    <a:cubicBezTo>
                      <a:pt x="118" y="0"/>
                      <a:pt x="1" y="118"/>
                      <a:pt x="1" y="263"/>
                    </a:cubicBezTo>
                    <a:cubicBezTo>
                      <a:pt x="1" y="409"/>
                      <a:pt x="120" y="528"/>
                      <a:pt x="266" y="528"/>
                    </a:cubicBezTo>
                    <a:cubicBezTo>
                      <a:pt x="412" y="528"/>
                      <a:pt x="531" y="409"/>
                      <a:pt x="531" y="263"/>
                    </a:cubicBezTo>
                    <a:cubicBezTo>
                      <a:pt x="531" y="119"/>
                      <a:pt x="413" y="0"/>
                      <a:pt x="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5" name="Google Shape;4795;p36"/>
              <p:cNvSpPr/>
              <p:nvPr/>
            </p:nvSpPr>
            <p:spPr>
              <a:xfrm>
                <a:off x="4482788" y="3060806"/>
                <a:ext cx="79819" cy="79819"/>
              </a:xfrm>
              <a:custGeom>
                <a:rect b="b" l="l" r="r" t="t"/>
                <a:pathLst>
                  <a:path extrusionOk="0" h="1075" w="1075">
                    <a:moveTo>
                      <a:pt x="538" y="0"/>
                    </a:moveTo>
                    <a:cubicBezTo>
                      <a:pt x="241" y="0"/>
                      <a:pt x="1" y="240"/>
                      <a:pt x="1" y="537"/>
                    </a:cubicBezTo>
                    <a:cubicBezTo>
                      <a:pt x="1" y="834"/>
                      <a:pt x="241" y="1074"/>
                      <a:pt x="538" y="1074"/>
                    </a:cubicBezTo>
                    <a:cubicBezTo>
                      <a:pt x="834" y="1074"/>
                      <a:pt x="1075" y="834"/>
                      <a:pt x="1075" y="537"/>
                    </a:cubicBezTo>
                    <a:cubicBezTo>
                      <a:pt x="1075" y="240"/>
                      <a:pt x="836" y="0"/>
                      <a:pt x="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6" name="Google Shape;4796;p36"/>
              <p:cNvSpPr/>
              <p:nvPr/>
            </p:nvSpPr>
            <p:spPr>
              <a:xfrm>
                <a:off x="4502984" y="3081151"/>
                <a:ext cx="39427" cy="39278"/>
              </a:xfrm>
              <a:custGeom>
                <a:rect b="b" l="l" r="r" t="t"/>
                <a:pathLst>
                  <a:path extrusionOk="0" h="529" w="531">
                    <a:moveTo>
                      <a:pt x="268" y="0"/>
                    </a:moveTo>
                    <a:cubicBezTo>
                      <a:pt x="267" y="0"/>
                      <a:pt x="266" y="0"/>
                      <a:pt x="266" y="0"/>
                    </a:cubicBezTo>
                    <a:cubicBezTo>
                      <a:pt x="118" y="0"/>
                      <a:pt x="1" y="118"/>
                      <a:pt x="1" y="263"/>
                    </a:cubicBezTo>
                    <a:cubicBezTo>
                      <a:pt x="1" y="409"/>
                      <a:pt x="120" y="528"/>
                      <a:pt x="266" y="528"/>
                    </a:cubicBezTo>
                    <a:cubicBezTo>
                      <a:pt x="413" y="528"/>
                      <a:pt x="531" y="409"/>
                      <a:pt x="531" y="263"/>
                    </a:cubicBezTo>
                    <a:cubicBezTo>
                      <a:pt x="531" y="119"/>
                      <a:pt x="414" y="0"/>
                      <a:pt x="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7" name="Google Shape;4797;p36"/>
              <p:cNvSpPr/>
              <p:nvPr/>
            </p:nvSpPr>
            <p:spPr>
              <a:xfrm>
                <a:off x="4294414" y="2940446"/>
                <a:ext cx="121696" cy="110633"/>
              </a:xfrm>
              <a:custGeom>
                <a:rect b="b" l="l" r="r" t="t"/>
                <a:pathLst>
                  <a:path extrusionOk="0" h="1490" w="1639">
                    <a:moveTo>
                      <a:pt x="819" y="0"/>
                    </a:moveTo>
                    <a:cubicBezTo>
                      <a:pt x="482" y="0"/>
                      <a:pt x="177" y="231"/>
                      <a:pt x="95" y="573"/>
                    </a:cubicBezTo>
                    <a:cubicBezTo>
                      <a:pt x="0" y="973"/>
                      <a:pt x="248" y="1374"/>
                      <a:pt x="648" y="1470"/>
                    </a:cubicBezTo>
                    <a:cubicBezTo>
                      <a:pt x="705" y="1483"/>
                      <a:pt x="763" y="1490"/>
                      <a:pt x="820" y="1490"/>
                    </a:cubicBezTo>
                    <a:cubicBezTo>
                      <a:pt x="1157" y="1490"/>
                      <a:pt x="1463" y="1259"/>
                      <a:pt x="1544" y="917"/>
                    </a:cubicBezTo>
                    <a:cubicBezTo>
                      <a:pt x="1638" y="517"/>
                      <a:pt x="1392" y="116"/>
                      <a:pt x="991" y="21"/>
                    </a:cubicBezTo>
                    <a:cubicBezTo>
                      <a:pt x="934" y="7"/>
                      <a:pt x="876" y="0"/>
                      <a:pt x="8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8" name="Google Shape;4798;p36"/>
              <p:cNvSpPr/>
              <p:nvPr/>
            </p:nvSpPr>
            <p:spPr>
              <a:xfrm>
                <a:off x="4316689" y="2975492"/>
                <a:ext cx="76700" cy="40912"/>
              </a:xfrm>
              <a:custGeom>
                <a:rect b="b" l="l" r="r" t="t"/>
                <a:pathLst>
                  <a:path extrusionOk="0" h="551" w="1033">
                    <a:moveTo>
                      <a:pt x="517" y="1"/>
                    </a:moveTo>
                    <a:cubicBezTo>
                      <a:pt x="302" y="1"/>
                      <a:pt x="112" y="109"/>
                      <a:pt x="1" y="276"/>
                    </a:cubicBezTo>
                    <a:cubicBezTo>
                      <a:pt x="112" y="442"/>
                      <a:pt x="302" y="550"/>
                      <a:pt x="517" y="550"/>
                    </a:cubicBezTo>
                    <a:cubicBezTo>
                      <a:pt x="731" y="550"/>
                      <a:pt x="921" y="442"/>
                      <a:pt x="1032" y="276"/>
                    </a:cubicBezTo>
                    <a:cubicBezTo>
                      <a:pt x="921" y="109"/>
                      <a:pt x="731" y="1"/>
                      <a:pt x="5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99" name="Google Shape;4799;p36"/>
          <p:cNvSpPr/>
          <p:nvPr/>
        </p:nvSpPr>
        <p:spPr>
          <a:xfrm>
            <a:off x="5794392" y="1704361"/>
            <a:ext cx="33961" cy="151680"/>
          </a:xfrm>
          <a:custGeom>
            <a:rect b="b" l="l" r="r" t="t"/>
            <a:pathLst>
              <a:path extrusionOk="0" h="1130" w="253">
                <a:moveTo>
                  <a:pt x="126" y="1"/>
                </a:moveTo>
                <a:cubicBezTo>
                  <a:pt x="56" y="1"/>
                  <a:pt x="0" y="57"/>
                  <a:pt x="0" y="126"/>
                </a:cubicBezTo>
                <a:lnTo>
                  <a:pt x="0" y="1005"/>
                </a:lnTo>
                <a:cubicBezTo>
                  <a:pt x="0" y="1074"/>
                  <a:pt x="56" y="1129"/>
                  <a:pt x="126" y="1129"/>
                </a:cubicBezTo>
                <a:cubicBezTo>
                  <a:pt x="194" y="1129"/>
                  <a:pt x="251" y="1074"/>
                  <a:pt x="251" y="1005"/>
                </a:cubicBezTo>
                <a:lnTo>
                  <a:pt x="251" y="126"/>
                </a:lnTo>
                <a:cubicBezTo>
                  <a:pt x="253" y="57"/>
                  <a:pt x="197" y="1"/>
                  <a:pt x="1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3" name="Shape 4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4" name="Google Shape;4804;p37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805" name="Google Shape;4805;p37"/>
          <p:cNvGrpSpPr/>
          <p:nvPr/>
        </p:nvGrpSpPr>
        <p:grpSpPr>
          <a:xfrm>
            <a:off x="457100" y="1101301"/>
            <a:ext cx="8217388" cy="3612954"/>
            <a:chOff x="457100" y="1101301"/>
            <a:chExt cx="8217388" cy="3612954"/>
          </a:xfrm>
        </p:grpSpPr>
        <p:sp>
          <p:nvSpPr>
            <p:cNvPr id="4806" name="Google Shape;4806;p37"/>
            <p:cNvSpPr/>
            <p:nvPr/>
          </p:nvSpPr>
          <p:spPr>
            <a:xfrm>
              <a:off x="457100" y="4335004"/>
              <a:ext cx="8217341" cy="379251"/>
            </a:xfrm>
            <a:custGeom>
              <a:rect b="b" l="l" r="r" t="t"/>
              <a:pathLst>
                <a:path extrusionOk="0" h="8212" w="34235">
                  <a:moveTo>
                    <a:pt x="0" y="0"/>
                  </a:moveTo>
                  <a:lnTo>
                    <a:pt x="0" y="8212"/>
                  </a:lnTo>
                  <a:lnTo>
                    <a:pt x="34234" y="8212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524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37"/>
            <p:cNvSpPr/>
            <p:nvPr/>
          </p:nvSpPr>
          <p:spPr>
            <a:xfrm>
              <a:off x="457100" y="4117650"/>
              <a:ext cx="8217341" cy="125904"/>
            </a:xfrm>
            <a:custGeom>
              <a:rect b="b" l="l" r="r" t="t"/>
              <a:pathLst>
                <a:path extrusionOk="0" h="917" w="34235">
                  <a:moveTo>
                    <a:pt x="0" y="1"/>
                  </a:moveTo>
                  <a:lnTo>
                    <a:pt x="0" y="916"/>
                  </a:lnTo>
                  <a:lnTo>
                    <a:pt x="34234" y="916"/>
                  </a:lnTo>
                  <a:lnTo>
                    <a:pt x="34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37"/>
            <p:cNvSpPr/>
            <p:nvPr/>
          </p:nvSpPr>
          <p:spPr>
            <a:xfrm>
              <a:off x="457146" y="4231632"/>
              <a:ext cx="8217341" cy="256211"/>
            </a:xfrm>
            <a:custGeom>
              <a:rect b="b" l="l" r="r" t="t"/>
              <a:pathLst>
                <a:path extrusionOk="0" h="1866" w="34235">
                  <a:moveTo>
                    <a:pt x="0" y="0"/>
                  </a:moveTo>
                  <a:lnTo>
                    <a:pt x="0" y="1866"/>
                  </a:lnTo>
                  <a:lnTo>
                    <a:pt x="34234" y="1866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37"/>
            <p:cNvSpPr/>
            <p:nvPr/>
          </p:nvSpPr>
          <p:spPr>
            <a:xfrm>
              <a:off x="3735645" y="1456254"/>
              <a:ext cx="1664228" cy="2928601"/>
            </a:xfrm>
            <a:custGeom>
              <a:rect b="b" l="l" r="r" t="t"/>
              <a:pathLst>
                <a:path extrusionOk="0" h="21328" w="12120">
                  <a:moveTo>
                    <a:pt x="0" y="0"/>
                  </a:moveTo>
                  <a:lnTo>
                    <a:pt x="0" y="21328"/>
                  </a:lnTo>
                  <a:lnTo>
                    <a:pt x="12120" y="21328"/>
                  </a:lnTo>
                  <a:lnTo>
                    <a:pt x="12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37"/>
            <p:cNvSpPr/>
            <p:nvPr/>
          </p:nvSpPr>
          <p:spPr>
            <a:xfrm>
              <a:off x="3735645" y="1612653"/>
              <a:ext cx="1664228" cy="2154159"/>
            </a:xfrm>
            <a:custGeom>
              <a:rect b="b" l="l" r="r" t="t"/>
              <a:pathLst>
                <a:path extrusionOk="0" h="15688" w="12120">
                  <a:moveTo>
                    <a:pt x="0" y="0"/>
                  </a:moveTo>
                  <a:lnTo>
                    <a:pt x="0" y="15688"/>
                  </a:lnTo>
                  <a:lnTo>
                    <a:pt x="12120" y="15688"/>
                  </a:lnTo>
                  <a:lnTo>
                    <a:pt x="12120" y="0"/>
                  </a:lnTo>
                  <a:close/>
                </a:path>
              </a:pathLst>
            </a:custGeom>
            <a:solidFill>
              <a:srgbClr val="E6F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]]</a:t>
              </a:r>
              <a:endParaRPr/>
            </a:p>
          </p:txBody>
        </p:sp>
        <p:sp>
          <p:nvSpPr>
            <p:cNvPr id="4811" name="Google Shape;4811;p37"/>
            <p:cNvSpPr/>
            <p:nvPr/>
          </p:nvSpPr>
          <p:spPr>
            <a:xfrm>
              <a:off x="3819818" y="1289419"/>
              <a:ext cx="1495745" cy="166972"/>
            </a:xfrm>
            <a:custGeom>
              <a:rect b="b" l="l" r="r" t="t"/>
              <a:pathLst>
                <a:path extrusionOk="0" h="1216" w="10893">
                  <a:moveTo>
                    <a:pt x="1" y="1"/>
                  </a:moveTo>
                  <a:lnTo>
                    <a:pt x="1" y="1215"/>
                  </a:lnTo>
                  <a:lnTo>
                    <a:pt x="10893" y="1215"/>
                  </a:lnTo>
                  <a:lnTo>
                    <a:pt x="108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37"/>
            <p:cNvSpPr/>
            <p:nvPr/>
          </p:nvSpPr>
          <p:spPr>
            <a:xfrm>
              <a:off x="3819818" y="1101301"/>
              <a:ext cx="1495745" cy="204596"/>
            </a:xfrm>
            <a:custGeom>
              <a:rect b="b" l="l" r="r" t="t"/>
              <a:pathLst>
                <a:path extrusionOk="0" h="1490" w="10893">
                  <a:moveTo>
                    <a:pt x="1" y="1"/>
                  </a:moveTo>
                  <a:lnTo>
                    <a:pt x="1" y="1490"/>
                  </a:lnTo>
                  <a:lnTo>
                    <a:pt x="10893" y="1490"/>
                  </a:lnTo>
                  <a:lnTo>
                    <a:pt x="108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37"/>
            <p:cNvSpPr/>
            <p:nvPr/>
          </p:nvSpPr>
          <p:spPr>
            <a:xfrm>
              <a:off x="3819818" y="1434970"/>
              <a:ext cx="1495745" cy="21558"/>
            </a:xfrm>
            <a:custGeom>
              <a:rect b="b" l="l" r="r" t="t"/>
              <a:pathLst>
                <a:path extrusionOk="0" h="157" w="10893">
                  <a:moveTo>
                    <a:pt x="1" y="1"/>
                  </a:moveTo>
                  <a:lnTo>
                    <a:pt x="1" y="156"/>
                  </a:lnTo>
                  <a:lnTo>
                    <a:pt x="10893" y="156"/>
                  </a:lnTo>
                  <a:lnTo>
                    <a:pt x="108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37"/>
            <p:cNvSpPr/>
            <p:nvPr/>
          </p:nvSpPr>
          <p:spPr>
            <a:xfrm>
              <a:off x="3709693" y="2228088"/>
              <a:ext cx="1715994" cy="156124"/>
            </a:xfrm>
            <a:custGeom>
              <a:rect b="b" l="l" r="r" t="t"/>
              <a:pathLst>
                <a:path extrusionOk="0" h="1137" w="12497">
                  <a:moveTo>
                    <a:pt x="1" y="1"/>
                  </a:moveTo>
                  <a:lnTo>
                    <a:pt x="1" y="1136"/>
                  </a:lnTo>
                  <a:lnTo>
                    <a:pt x="12497" y="1136"/>
                  </a:lnTo>
                  <a:lnTo>
                    <a:pt x="12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37"/>
            <p:cNvSpPr/>
            <p:nvPr/>
          </p:nvSpPr>
          <p:spPr>
            <a:xfrm>
              <a:off x="3709693" y="2999510"/>
              <a:ext cx="1715994" cy="155987"/>
            </a:xfrm>
            <a:custGeom>
              <a:rect b="b" l="l" r="r" t="t"/>
              <a:pathLst>
                <a:path extrusionOk="0" h="1136" w="12497">
                  <a:moveTo>
                    <a:pt x="1" y="0"/>
                  </a:moveTo>
                  <a:lnTo>
                    <a:pt x="1" y="1136"/>
                  </a:lnTo>
                  <a:lnTo>
                    <a:pt x="12497" y="1136"/>
                  </a:lnTo>
                  <a:lnTo>
                    <a:pt x="12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37"/>
            <p:cNvSpPr/>
            <p:nvPr/>
          </p:nvSpPr>
          <p:spPr>
            <a:xfrm>
              <a:off x="3709693" y="1456254"/>
              <a:ext cx="1715994" cy="156536"/>
            </a:xfrm>
            <a:custGeom>
              <a:rect b="b" l="l" r="r" t="t"/>
              <a:pathLst>
                <a:path extrusionOk="0" h="1140" w="12497">
                  <a:moveTo>
                    <a:pt x="1" y="0"/>
                  </a:moveTo>
                  <a:lnTo>
                    <a:pt x="1" y="1139"/>
                  </a:lnTo>
                  <a:lnTo>
                    <a:pt x="12497" y="1139"/>
                  </a:lnTo>
                  <a:lnTo>
                    <a:pt x="12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37"/>
            <p:cNvSpPr/>
            <p:nvPr/>
          </p:nvSpPr>
          <p:spPr>
            <a:xfrm>
              <a:off x="3881334" y="1841415"/>
              <a:ext cx="206106" cy="367311"/>
            </a:xfrm>
            <a:custGeom>
              <a:rect b="b" l="l" r="r" t="t"/>
              <a:pathLst>
                <a:path extrusionOk="0" h="2675" w="1501">
                  <a:moveTo>
                    <a:pt x="0" y="1"/>
                  </a:moveTo>
                  <a:lnTo>
                    <a:pt x="0" y="2675"/>
                  </a:lnTo>
                  <a:lnTo>
                    <a:pt x="1500" y="2675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37"/>
            <p:cNvSpPr/>
            <p:nvPr/>
          </p:nvSpPr>
          <p:spPr>
            <a:xfrm>
              <a:off x="3891083" y="1851165"/>
              <a:ext cx="186470" cy="347813"/>
            </a:xfrm>
            <a:custGeom>
              <a:rect b="b" l="l" r="r" t="t"/>
              <a:pathLst>
                <a:path extrusionOk="0" h="2533" w="1358">
                  <a:moveTo>
                    <a:pt x="1" y="1"/>
                  </a:moveTo>
                  <a:lnTo>
                    <a:pt x="1" y="2533"/>
                  </a:lnTo>
                  <a:lnTo>
                    <a:pt x="1357" y="2533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37"/>
            <p:cNvSpPr/>
            <p:nvPr/>
          </p:nvSpPr>
          <p:spPr>
            <a:xfrm>
              <a:off x="3909894" y="2006740"/>
              <a:ext cx="19086" cy="19086"/>
            </a:xfrm>
            <a:custGeom>
              <a:rect b="b" l="l" r="r" t="t"/>
              <a:pathLst>
                <a:path extrusionOk="0" h="139" w="139">
                  <a:moveTo>
                    <a:pt x="69" y="0"/>
                  </a:moveTo>
                  <a:cubicBezTo>
                    <a:pt x="32" y="0"/>
                    <a:pt x="1" y="31"/>
                    <a:pt x="1" y="69"/>
                  </a:cubicBezTo>
                  <a:cubicBezTo>
                    <a:pt x="1" y="108"/>
                    <a:pt x="32" y="138"/>
                    <a:pt x="69" y="138"/>
                  </a:cubicBezTo>
                  <a:cubicBezTo>
                    <a:pt x="108" y="138"/>
                    <a:pt x="139" y="108"/>
                    <a:pt x="139" y="69"/>
                  </a:cubicBezTo>
                  <a:cubicBezTo>
                    <a:pt x="139" y="31"/>
                    <a:pt x="106" y="0"/>
                    <a:pt x="69" y="0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37"/>
            <p:cNvSpPr/>
            <p:nvPr/>
          </p:nvSpPr>
          <p:spPr>
            <a:xfrm>
              <a:off x="3909894" y="1879039"/>
              <a:ext cx="147886" cy="85271"/>
            </a:xfrm>
            <a:custGeom>
              <a:rect b="b" l="l" r="r" t="t"/>
              <a:pathLst>
                <a:path extrusionOk="0" h="621" w="1077">
                  <a:moveTo>
                    <a:pt x="1" y="0"/>
                  </a:moveTo>
                  <a:lnTo>
                    <a:pt x="1" y="620"/>
                  </a:lnTo>
                  <a:lnTo>
                    <a:pt x="1076" y="620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37"/>
            <p:cNvSpPr/>
            <p:nvPr/>
          </p:nvSpPr>
          <p:spPr>
            <a:xfrm>
              <a:off x="3735645" y="2198840"/>
              <a:ext cx="1664228" cy="28698"/>
            </a:xfrm>
            <a:custGeom>
              <a:rect b="b" l="l" r="r" t="t"/>
              <a:pathLst>
                <a:path extrusionOk="0" h="209" w="12120">
                  <a:moveTo>
                    <a:pt x="0" y="1"/>
                  </a:moveTo>
                  <a:lnTo>
                    <a:pt x="0" y="209"/>
                  </a:lnTo>
                  <a:lnTo>
                    <a:pt x="12120" y="209"/>
                  </a:lnTo>
                  <a:lnTo>
                    <a:pt x="12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37"/>
            <p:cNvSpPr/>
            <p:nvPr/>
          </p:nvSpPr>
          <p:spPr>
            <a:xfrm>
              <a:off x="5173853" y="2041068"/>
              <a:ext cx="39958" cy="116304"/>
            </a:xfrm>
            <a:custGeom>
              <a:rect b="b" l="l" r="r" t="t"/>
              <a:pathLst>
                <a:path extrusionOk="0" h="847" w="291">
                  <a:moveTo>
                    <a:pt x="81" y="1"/>
                  </a:moveTo>
                  <a:cubicBezTo>
                    <a:pt x="81" y="1"/>
                    <a:pt x="0" y="359"/>
                    <a:pt x="128" y="604"/>
                  </a:cubicBezTo>
                  <a:cubicBezTo>
                    <a:pt x="255" y="845"/>
                    <a:pt x="256" y="846"/>
                    <a:pt x="256" y="846"/>
                  </a:cubicBezTo>
                  <a:cubicBezTo>
                    <a:pt x="256" y="846"/>
                    <a:pt x="256" y="846"/>
                    <a:pt x="256" y="846"/>
                  </a:cubicBezTo>
                  <a:cubicBezTo>
                    <a:pt x="256" y="846"/>
                    <a:pt x="291" y="237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37"/>
            <p:cNvSpPr/>
            <p:nvPr/>
          </p:nvSpPr>
          <p:spPr>
            <a:xfrm>
              <a:off x="5184289" y="2148172"/>
              <a:ext cx="50806" cy="51080"/>
            </a:xfrm>
            <a:custGeom>
              <a:rect b="b" l="l" r="r" t="t"/>
              <a:pathLst>
                <a:path extrusionOk="0" h="372" w="370">
                  <a:moveTo>
                    <a:pt x="162" y="0"/>
                  </a:moveTo>
                  <a:cubicBezTo>
                    <a:pt x="122" y="0"/>
                    <a:pt x="82" y="5"/>
                    <a:pt x="50" y="19"/>
                  </a:cubicBezTo>
                  <a:cubicBezTo>
                    <a:pt x="0" y="41"/>
                    <a:pt x="2" y="108"/>
                    <a:pt x="11" y="157"/>
                  </a:cubicBezTo>
                  <a:cubicBezTo>
                    <a:pt x="20" y="200"/>
                    <a:pt x="30" y="245"/>
                    <a:pt x="51" y="284"/>
                  </a:cubicBezTo>
                  <a:cubicBezTo>
                    <a:pt x="73" y="322"/>
                    <a:pt x="108" y="357"/>
                    <a:pt x="151" y="367"/>
                  </a:cubicBezTo>
                  <a:cubicBezTo>
                    <a:pt x="164" y="370"/>
                    <a:pt x="178" y="371"/>
                    <a:pt x="192" y="371"/>
                  </a:cubicBezTo>
                  <a:cubicBezTo>
                    <a:pt x="198" y="371"/>
                    <a:pt x="205" y="371"/>
                    <a:pt x="211" y="371"/>
                  </a:cubicBezTo>
                  <a:cubicBezTo>
                    <a:pt x="232" y="371"/>
                    <a:pt x="256" y="368"/>
                    <a:pt x="275" y="358"/>
                  </a:cubicBezTo>
                  <a:cubicBezTo>
                    <a:pt x="299" y="343"/>
                    <a:pt x="313" y="315"/>
                    <a:pt x="323" y="287"/>
                  </a:cubicBezTo>
                  <a:cubicBezTo>
                    <a:pt x="340" y="241"/>
                    <a:pt x="354" y="194"/>
                    <a:pt x="362" y="146"/>
                  </a:cubicBezTo>
                  <a:cubicBezTo>
                    <a:pt x="366" y="117"/>
                    <a:pt x="369" y="88"/>
                    <a:pt x="357" y="62"/>
                  </a:cubicBezTo>
                  <a:cubicBezTo>
                    <a:pt x="339" y="28"/>
                    <a:pt x="298" y="15"/>
                    <a:pt x="260" y="9"/>
                  </a:cubicBezTo>
                  <a:cubicBezTo>
                    <a:pt x="231" y="4"/>
                    <a:pt x="196" y="0"/>
                    <a:pt x="162" y="0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37"/>
            <p:cNvSpPr/>
            <p:nvPr/>
          </p:nvSpPr>
          <p:spPr>
            <a:xfrm>
              <a:off x="5184152" y="2151055"/>
              <a:ext cx="41468" cy="6454"/>
            </a:xfrm>
            <a:custGeom>
              <a:rect b="b" l="l" r="r" t="t"/>
              <a:pathLst>
                <a:path extrusionOk="0" h="47" w="302">
                  <a:moveTo>
                    <a:pt x="178" y="0"/>
                  </a:moveTo>
                  <a:cubicBezTo>
                    <a:pt x="146" y="0"/>
                    <a:pt x="115" y="2"/>
                    <a:pt x="85" y="7"/>
                  </a:cubicBezTo>
                  <a:cubicBezTo>
                    <a:pt x="0" y="19"/>
                    <a:pt x="109" y="44"/>
                    <a:pt x="155" y="46"/>
                  </a:cubicBezTo>
                  <a:cubicBezTo>
                    <a:pt x="162" y="46"/>
                    <a:pt x="169" y="47"/>
                    <a:pt x="176" y="47"/>
                  </a:cubicBezTo>
                  <a:cubicBezTo>
                    <a:pt x="219" y="47"/>
                    <a:pt x="262" y="39"/>
                    <a:pt x="290" y="25"/>
                  </a:cubicBezTo>
                  <a:cubicBezTo>
                    <a:pt x="297" y="20"/>
                    <a:pt x="302" y="17"/>
                    <a:pt x="299" y="13"/>
                  </a:cubicBezTo>
                  <a:cubicBezTo>
                    <a:pt x="295" y="8"/>
                    <a:pt x="283" y="7"/>
                    <a:pt x="271" y="5"/>
                  </a:cubicBezTo>
                  <a:cubicBezTo>
                    <a:pt x="241" y="2"/>
                    <a:pt x="209" y="0"/>
                    <a:pt x="178" y="0"/>
                  </a:cubicBezTo>
                  <a:close/>
                </a:path>
              </a:pathLst>
            </a:custGeom>
            <a:solidFill>
              <a:srgbClr val="4D4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37"/>
            <p:cNvSpPr/>
            <p:nvPr/>
          </p:nvSpPr>
          <p:spPr>
            <a:xfrm>
              <a:off x="5196235" y="2028984"/>
              <a:ext cx="21283" cy="128387"/>
            </a:xfrm>
            <a:custGeom>
              <a:rect b="b" l="l" r="r" t="t"/>
              <a:pathLst>
                <a:path extrusionOk="0" h="935" w="155">
                  <a:moveTo>
                    <a:pt x="41" y="1"/>
                  </a:moveTo>
                  <a:cubicBezTo>
                    <a:pt x="41" y="1"/>
                    <a:pt x="0" y="683"/>
                    <a:pt x="94" y="934"/>
                  </a:cubicBezTo>
                  <a:cubicBezTo>
                    <a:pt x="94" y="934"/>
                    <a:pt x="155" y="325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37"/>
            <p:cNvSpPr/>
            <p:nvPr/>
          </p:nvSpPr>
          <p:spPr>
            <a:xfrm>
              <a:off x="5198981" y="2049719"/>
              <a:ext cx="29522" cy="106829"/>
            </a:xfrm>
            <a:custGeom>
              <a:rect b="b" l="l" r="r" t="t"/>
              <a:pathLst>
                <a:path extrusionOk="0" h="778" w="215">
                  <a:moveTo>
                    <a:pt x="163" y="0"/>
                  </a:moveTo>
                  <a:cubicBezTo>
                    <a:pt x="163" y="0"/>
                    <a:pt x="1" y="574"/>
                    <a:pt x="41" y="704"/>
                  </a:cubicBezTo>
                  <a:cubicBezTo>
                    <a:pt x="51" y="737"/>
                    <a:pt x="58" y="762"/>
                    <a:pt x="63" y="778"/>
                  </a:cubicBezTo>
                  <a:lnTo>
                    <a:pt x="84" y="778"/>
                  </a:lnTo>
                  <a:cubicBezTo>
                    <a:pt x="117" y="643"/>
                    <a:pt x="214" y="205"/>
                    <a:pt x="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37"/>
            <p:cNvSpPr/>
            <p:nvPr/>
          </p:nvSpPr>
          <p:spPr>
            <a:xfrm>
              <a:off x="4740908" y="1665243"/>
              <a:ext cx="357287" cy="379120"/>
            </a:xfrm>
            <a:custGeom>
              <a:rect b="b" l="l" r="r" t="t"/>
              <a:pathLst>
                <a:path extrusionOk="0" h="2761" w="2602">
                  <a:moveTo>
                    <a:pt x="1" y="1"/>
                  </a:moveTo>
                  <a:lnTo>
                    <a:pt x="1" y="2760"/>
                  </a:lnTo>
                  <a:lnTo>
                    <a:pt x="2602" y="2760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37"/>
            <p:cNvSpPr/>
            <p:nvPr/>
          </p:nvSpPr>
          <p:spPr>
            <a:xfrm>
              <a:off x="4375245" y="1665243"/>
              <a:ext cx="357424" cy="379120"/>
            </a:xfrm>
            <a:custGeom>
              <a:rect b="b" l="l" r="r" t="t"/>
              <a:pathLst>
                <a:path extrusionOk="0" h="2761" w="2603">
                  <a:moveTo>
                    <a:pt x="1" y="1"/>
                  </a:moveTo>
                  <a:lnTo>
                    <a:pt x="1" y="2760"/>
                  </a:lnTo>
                  <a:lnTo>
                    <a:pt x="2603" y="276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37"/>
            <p:cNvSpPr/>
            <p:nvPr/>
          </p:nvSpPr>
          <p:spPr>
            <a:xfrm>
              <a:off x="4750794" y="1675130"/>
              <a:ext cx="337651" cy="359347"/>
            </a:xfrm>
            <a:custGeom>
              <a:rect b="b" l="l" r="r" t="t"/>
              <a:pathLst>
                <a:path extrusionOk="0" h="2617" w="2459">
                  <a:moveTo>
                    <a:pt x="1" y="0"/>
                  </a:moveTo>
                  <a:lnTo>
                    <a:pt x="1" y="2617"/>
                  </a:lnTo>
                  <a:lnTo>
                    <a:pt x="2458" y="2617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37"/>
            <p:cNvSpPr/>
            <p:nvPr/>
          </p:nvSpPr>
          <p:spPr>
            <a:xfrm>
              <a:off x="4384995" y="1675130"/>
              <a:ext cx="337514" cy="359347"/>
            </a:xfrm>
            <a:custGeom>
              <a:rect b="b" l="l" r="r" t="t"/>
              <a:pathLst>
                <a:path extrusionOk="0" h="2617" w="2458">
                  <a:moveTo>
                    <a:pt x="0" y="0"/>
                  </a:moveTo>
                  <a:lnTo>
                    <a:pt x="0" y="2617"/>
                  </a:lnTo>
                  <a:lnTo>
                    <a:pt x="2458" y="2617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37"/>
            <p:cNvSpPr/>
            <p:nvPr/>
          </p:nvSpPr>
          <p:spPr>
            <a:xfrm>
              <a:off x="4787869" y="1838669"/>
              <a:ext cx="300577" cy="195808"/>
            </a:xfrm>
            <a:custGeom>
              <a:rect b="b" l="l" r="r" t="t"/>
              <a:pathLst>
                <a:path extrusionOk="0" h="1426" w="2189">
                  <a:moveTo>
                    <a:pt x="1" y="121"/>
                  </a:moveTo>
                  <a:lnTo>
                    <a:pt x="1" y="1426"/>
                  </a:lnTo>
                  <a:lnTo>
                    <a:pt x="718" y="1426"/>
                  </a:lnTo>
                  <a:lnTo>
                    <a:pt x="718" y="121"/>
                  </a:lnTo>
                  <a:close/>
                  <a:moveTo>
                    <a:pt x="1022" y="0"/>
                  </a:moveTo>
                  <a:lnTo>
                    <a:pt x="1022" y="1426"/>
                  </a:lnTo>
                  <a:lnTo>
                    <a:pt x="2188" y="1426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37"/>
            <p:cNvSpPr/>
            <p:nvPr/>
          </p:nvSpPr>
          <p:spPr>
            <a:xfrm>
              <a:off x="4944954" y="1862150"/>
              <a:ext cx="67146" cy="13869"/>
            </a:xfrm>
            <a:custGeom>
              <a:rect b="b" l="l" r="r" t="t"/>
              <a:pathLst>
                <a:path extrusionOk="0" h="101" w="489">
                  <a:moveTo>
                    <a:pt x="1" y="0"/>
                  </a:moveTo>
                  <a:lnTo>
                    <a:pt x="1" y="101"/>
                  </a:lnTo>
                  <a:lnTo>
                    <a:pt x="489" y="101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37"/>
            <p:cNvSpPr/>
            <p:nvPr/>
          </p:nvSpPr>
          <p:spPr>
            <a:xfrm>
              <a:off x="4944954" y="1897164"/>
              <a:ext cx="67146" cy="13731"/>
            </a:xfrm>
            <a:custGeom>
              <a:rect b="b" l="l" r="r" t="t"/>
              <a:pathLst>
                <a:path extrusionOk="0" h="100" w="489">
                  <a:moveTo>
                    <a:pt x="1" y="0"/>
                  </a:moveTo>
                  <a:lnTo>
                    <a:pt x="1" y="99"/>
                  </a:lnTo>
                  <a:lnTo>
                    <a:pt x="489" y="99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37"/>
            <p:cNvSpPr/>
            <p:nvPr/>
          </p:nvSpPr>
          <p:spPr>
            <a:xfrm>
              <a:off x="4802286" y="1877254"/>
              <a:ext cx="67008" cy="13869"/>
            </a:xfrm>
            <a:custGeom>
              <a:rect b="b" l="l" r="r" t="t"/>
              <a:pathLst>
                <a:path extrusionOk="0" h="101" w="488">
                  <a:moveTo>
                    <a:pt x="0" y="1"/>
                  </a:moveTo>
                  <a:lnTo>
                    <a:pt x="0" y="100"/>
                  </a:lnTo>
                  <a:lnTo>
                    <a:pt x="487" y="10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37"/>
            <p:cNvSpPr/>
            <p:nvPr/>
          </p:nvSpPr>
          <p:spPr>
            <a:xfrm>
              <a:off x="4802286" y="1903893"/>
              <a:ext cx="67008" cy="13869"/>
            </a:xfrm>
            <a:custGeom>
              <a:rect b="b" l="l" r="r" t="t"/>
              <a:pathLst>
                <a:path extrusionOk="0" h="101" w="488">
                  <a:moveTo>
                    <a:pt x="0" y="0"/>
                  </a:moveTo>
                  <a:lnTo>
                    <a:pt x="0" y="100"/>
                  </a:lnTo>
                  <a:lnTo>
                    <a:pt x="487" y="1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37"/>
            <p:cNvSpPr/>
            <p:nvPr/>
          </p:nvSpPr>
          <p:spPr>
            <a:xfrm>
              <a:off x="4802286" y="1930394"/>
              <a:ext cx="67008" cy="13869"/>
            </a:xfrm>
            <a:custGeom>
              <a:rect b="b" l="l" r="r" t="t"/>
              <a:pathLst>
                <a:path extrusionOk="0" h="101" w="488">
                  <a:moveTo>
                    <a:pt x="0" y="1"/>
                  </a:moveTo>
                  <a:lnTo>
                    <a:pt x="0" y="101"/>
                  </a:lnTo>
                  <a:lnTo>
                    <a:pt x="487" y="1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37"/>
            <p:cNvSpPr/>
            <p:nvPr/>
          </p:nvSpPr>
          <p:spPr>
            <a:xfrm>
              <a:off x="4802286" y="1957170"/>
              <a:ext cx="67008" cy="13869"/>
            </a:xfrm>
            <a:custGeom>
              <a:rect b="b" l="l" r="r" t="t"/>
              <a:pathLst>
                <a:path extrusionOk="0" h="101" w="488">
                  <a:moveTo>
                    <a:pt x="0" y="0"/>
                  </a:moveTo>
                  <a:lnTo>
                    <a:pt x="0" y="100"/>
                  </a:lnTo>
                  <a:lnTo>
                    <a:pt x="487" y="1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37"/>
            <p:cNvSpPr/>
            <p:nvPr/>
          </p:nvSpPr>
          <p:spPr>
            <a:xfrm>
              <a:off x="4408750" y="1821368"/>
              <a:ext cx="93098" cy="212972"/>
            </a:xfrm>
            <a:custGeom>
              <a:rect b="b" l="l" r="r" t="t"/>
              <a:pathLst>
                <a:path extrusionOk="0" h="1551" w="678">
                  <a:moveTo>
                    <a:pt x="0" y="1"/>
                  </a:moveTo>
                  <a:lnTo>
                    <a:pt x="0" y="1551"/>
                  </a:lnTo>
                  <a:lnTo>
                    <a:pt x="677" y="155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37"/>
            <p:cNvSpPr/>
            <p:nvPr/>
          </p:nvSpPr>
          <p:spPr>
            <a:xfrm>
              <a:off x="4567620" y="1751201"/>
              <a:ext cx="133468" cy="283276"/>
            </a:xfrm>
            <a:custGeom>
              <a:rect b="b" l="l" r="r" t="t"/>
              <a:pathLst>
                <a:path extrusionOk="0" h="2063" w="972">
                  <a:moveTo>
                    <a:pt x="0" y="0"/>
                  </a:moveTo>
                  <a:lnTo>
                    <a:pt x="0" y="2063"/>
                  </a:lnTo>
                  <a:lnTo>
                    <a:pt x="971" y="206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37"/>
            <p:cNvSpPr/>
            <p:nvPr/>
          </p:nvSpPr>
          <p:spPr>
            <a:xfrm>
              <a:off x="4579566" y="1777016"/>
              <a:ext cx="28012" cy="24304"/>
            </a:xfrm>
            <a:custGeom>
              <a:rect b="b" l="l" r="r" t="t"/>
              <a:pathLst>
                <a:path extrusionOk="0" h="177" w="204">
                  <a:moveTo>
                    <a:pt x="0" y="0"/>
                  </a:moveTo>
                  <a:lnTo>
                    <a:pt x="0" y="176"/>
                  </a:lnTo>
                  <a:lnTo>
                    <a:pt x="204" y="17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37"/>
            <p:cNvSpPr/>
            <p:nvPr/>
          </p:nvSpPr>
          <p:spPr>
            <a:xfrm>
              <a:off x="4619524" y="1777016"/>
              <a:ext cx="28149" cy="24304"/>
            </a:xfrm>
            <a:custGeom>
              <a:rect b="b" l="l" r="r" t="t"/>
              <a:pathLst>
                <a:path extrusionOk="0" h="177" w="205">
                  <a:moveTo>
                    <a:pt x="1" y="0"/>
                  </a:moveTo>
                  <a:lnTo>
                    <a:pt x="1" y="176"/>
                  </a:lnTo>
                  <a:lnTo>
                    <a:pt x="205" y="17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37"/>
            <p:cNvSpPr/>
            <p:nvPr/>
          </p:nvSpPr>
          <p:spPr>
            <a:xfrm>
              <a:off x="4659756" y="1777016"/>
              <a:ext cx="28149" cy="24304"/>
            </a:xfrm>
            <a:custGeom>
              <a:rect b="b" l="l" r="r" t="t"/>
              <a:pathLst>
                <a:path extrusionOk="0" h="177" w="205">
                  <a:moveTo>
                    <a:pt x="1" y="0"/>
                  </a:moveTo>
                  <a:lnTo>
                    <a:pt x="1" y="176"/>
                  </a:lnTo>
                  <a:lnTo>
                    <a:pt x="204" y="17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37"/>
            <p:cNvSpPr/>
            <p:nvPr/>
          </p:nvSpPr>
          <p:spPr>
            <a:xfrm>
              <a:off x="4579566" y="1819583"/>
              <a:ext cx="28012" cy="24442"/>
            </a:xfrm>
            <a:custGeom>
              <a:rect b="b" l="l" r="r" t="t"/>
              <a:pathLst>
                <a:path extrusionOk="0" h="178" w="204">
                  <a:moveTo>
                    <a:pt x="0" y="0"/>
                  </a:moveTo>
                  <a:lnTo>
                    <a:pt x="0" y="177"/>
                  </a:lnTo>
                  <a:lnTo>
                    <a:pt x="204" y="177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37"/>
            <p:cNvSpPr/>
            <p:nvPr/>
          </p:nvSpPr>
          <p:spPr>
            <a:xfrm>
              <a:off x="4619524" y="1819583"/>
              <a:ext cx="28149" cy="24442"/>
            </a:xfrm>
            <a:custGeom>
              <a:rect b="b" l="l" r="r" t="t"/>
              <a:pathLst>
                <a:path extrusionOk="0" h="178" w="205">
                  <a:moveTo>
                    <a:pt x="1" y="0"/>
                  </a:moveTo>
                  <a:lnTo>
                    <a:pt x="1" y="177"/>
                  </a:lnTo>
                  <a:lnTo>
                    <a:pt x="205" y="177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37"/>
            <p:cNvSpPr/>
            <p:nvPr/>
          </p:nvSpPr>
          <p:spPr>
            <a:xfrm>
              <a:off x="4659756" y="1819583"/>
              <a:ext cx="28149" cy="24442"/>
            </a:xfrm>
            <a:custGeom>
              <a:rect b="b" l="l" r="r" t="t"/>
              <a:pathLst>
                <a:path extrusionOk="0" h="178" w="205">
                  <a:moveTo>
                    <a:pt x="1" y="0"/>
                  </a:moveTo>
                  <a:lnTo>
                    <a:pt x="1" y="177"/>
                  </a:lnTo>
                  <a:lnTo>
                    <a:pt x="204" y="177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37"/>
            <p:cNvSpPr/>
            <p:nvPr/>
          </p:nvSpPr>
          <p:spPr>
            <a:xfrm>
              <a:off x="4579566" y="1862150"/>
              <a:ext cx="28012" cy="24442"/>
            </a:xfrm>
            <a:custGeom>
              <a:rect b="b" l="l" r="r" t="t"/>
              <a:pathLst>
                <a:path extrusionOk="0" h="178" w="204">
                  <a:moveTo>
                    <a:pt x="0" y="0"/>
                  </a:moveTo>
                  <a:lnTo>
                    <a:pt x="0" y="177"/>
                  </a:lnTo>
                  <a:lnTo>
                    <a:pt x="204" y="177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37"/>
            <p:cNvSpPr/>
            <p:nvPr/>
          </p:nvSpPr>
          <p:spPr>
            <a:xfrm>
              <a:off x="4619524" y="1862150"/>
              <a:ext cx="28149" cy="24442"/>
            </a:xfrm>
            <a:custGeom>
              <a:rect b="b" l="l" r="r" t="t"/>
              <a:pathLst>
                <a:path extrusionOk="0" h="178" w="205">
                  <a:moveTo>
                    <a:pt x="1" y="0"/>
                  </a:moveTo>
                  <a:lnTo>
                    <a:pt x="1" y="177"/>
                  </a:lnTo>
                  <a:lnTo>
                    <a:pt x="205" y="177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37"/>
            <p:cNvSpPr/>
            <p:nvPr/>
          </p:nvSpPr>
          <p:spPr>
            <a:xfrm>
              <a:off x="4659756" y="1862150"/>
              <a:ext cx="28149" cy="24442"/>
            </a:xfrm>
            <a:custGeom>
              <a:rect b="b" l="l" r="r" t="t"/>
              <a:pathLst>
                <a:path extrusionOk="0" h="178" w="205">
                  <a:moveTo>
                    <a:pt x="1" y="0"/>
                  </a:moveTo>
                  <a:lnTo>
                    <a:pt x="1" y="177"/>
                  </a:lnTo>
                  <a:lnTo>
                    <a:pt x="204" y="177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37"/>
            <p:cNvSpPr/>
            <p:nvPr/>
          </p:nvSpPr>
          <p:spPr>
            <a:xfrm>
              <a:off x="4579566" y="1904717"/>
              <a:ext cx="28012" cy="24304"/>
            </a:xfrm>
            <a:custGeom>
              <a:rect b="b" l="l" r="r" t="t"/>
              <a:pathLst>
                <a:path extrusionOk="0" h="177" w="204">
                  <a:moveTo>
                    <a:pt x="0" y="0"/>
                  </a:moveTo>
                  <a:lnTo>
                    <a:pt x="0" y="176"/>
                  </a:lnTo>
                  <a:lnTo>
                    <a:pt x="204" y="17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37"/>
            <p:cNvSpPr/>
            <p:nvPr/>
          </p:nvSpPr>
          <p:spPr>
            <a:xfrm>
              <a:off x="4619524" y="1904717"/>
              <a:ext cx="28149" cy="24304"/>
            </a:xfrm>
            <a:custGeom>
              <a:rect b="b" l="l" r="r" t="t"/>
              <a:pathLst>
                <a:path extrusionOk="0" h="177" w="205">
                  <a:moveTo>
                    <a:pt x="1" y="0"/>
                  </a:moveTo>
                  <a:lnTo>
                    <a:pt x="1" y="176"/>
                  </a:lnTo>
                  <a:lnTo>
                    <a:pt x="205" y="17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37"/>
            <p:cNvSpPr/>
            <p:nvPr/>
          </p:nvSpPr>
          <p:spPr>
            <a:xfrm>
              <a:off x="4659756" y="1904717"/>
              <a:ext cx="28149" cy="24304"/>
            </a:xfrm>
            <a:custGeom>
              <a:rect b="b" l="l" r="r" t="t"/>
              <a:pathLst>
                <a:path extrusionOk="0" h="177" w="205">
                  <a:moveTo>
                    <a:pt x="1" y="0"/>
                  </a:moveTo>
                  <a:lnTo>
                    <a:pt x="1" y="176"/>
                  </a:lnTo>
                  <a:lnTo>
                    <a:pt x="204" y="17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37"/>
            <p:cNvSpPr/>
            <p:nvPr/>
          </p:nvSpPr>
          <p:spPr>
            <a:xfrm>
              <a:off x="4579566" y="1947146"/>
              <a:ext cx="28012" cy="24304"/>
            </a:xfrm>
            <a:custGeom>
              <a:rect b="b" l="l" r="r" t="t"/>
              <a:pathLst>
                <a:path extrusionOk="0" h="177" w="204">
                  <a:moveTo>
                    <a:pt x="0" y="0"/>
                  </a:moveTo>
                  <a:lnTo>
                    <a:pt x="0" y="176"/>
                  </a:lnTo>
                  <a:lnTo>
                    <a:pt x="204" y="17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37"/>
            <p:cNvSpPr/>
            <p:nvPr/>
          </p:nvSpPr>
          <p:spPr>
            <a:xfrm>
              <a:off x="4423991" y="1840866"/>
              <a:ext cx="24304" cy="24304"/>
            </a:xfrm>
            <a:custGeom>
              <a:rect b="b" l="l" r="r" t="t"/>
              <a:pathLst>
                <a:path extrusionOk="0" h="177" w="177">
                  <a:moveTo>
                    <a:pt x="1" y="1"/>
                  </a:moveTo>
                  <a:lnTo>
                    <a:pt x="1" y="177"/>
                  </a:lnTo>
                  <a:lnTo>
                    <a:pt x="177" y="177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37"/>
            <p:cNvSpPr/>
            <p:nvPr/>
          </p:nvSpPr>
          <p:spPr>
            <a:xfrm>
              <a:off x="4466421" y="1875744"/>
              <a:ext cx="24442" cy="24442"/>
            </a:xfrm>
            <a:custGeom>
              <a:rect b="b" l="l" r="r" t="t"/>
              <a:pathLst>
                <a:path extrusionOk="0" h="178" w="178">
                  <a:moveTo>
                    <a:pt x="1" y="1"/>
                  </a:moveTo>
                  <a:lnTo>
                    <a:pt x="1" y="178"/>
                  </a:lnTo>
                  <a:lnTo>
                    <a:pt x="178" y="178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37"/>
            <p:cNvSpPr/>
            <p:nvPr/>
          </p:nvSpPr>
          <p:spPr>
            <a:xfrm>
              <a:off x="4466421" y="1913642"/>
              <a:ext cx="24442" cy="24442"/>
            </a:xfrm>
            <a:custGeom>
              <a:rect b="b" l="l" r="r" t="t"/>
              <a:pathLst>
                <a:path extrusionOk="0" h="178" w="178">
                  <a:moveTo>
                    <a:pt x="1" y="1"/>
                  </a:moveTo>
                  <a:lnTo>
                    <a:pt x="1" y="178"/>
                  </a:lnTo>
                  <a:lnTo>
                    <a:pt x="178" y="178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37"/>
            <p:cNvSpPr/>
            <p:nvPr/>
          </p:nvSpPr>
          <p:spPr>
            <a:xfrm>
              <a:off x="4428385" y="1913642"/>
              <a:ext cx="24304" cy="24442"/>
            </a:xfrm>
            <a:custGeom>
              <a:rect b="b" l="l" r="r" t="t"/>
              <a:pathLst>
                <a:path extrusionOk="0" h="178" w="177">
                  <a:moveTo>
                    <a:pt x="0" y="1"/>
                  </a:moveTo>
                  <a:lnTo>
                    <a:pt x="0" y="178"/>
                  </a:lnTo>
                  <a:lnTo>
                    <a:pt x="176" y="17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37"/>
            <p:cNvSpPr/>
            <p:nvPr/>
          </p:nvSpPr>
          <p:spPr>
            <a:xfrm>
              <a:off x="4619524" y="1947146"/>
              <a:ext cx="28149" cy="24304"/>
            </a:xfrm>
            <a:custGeom>
              <a:rect b="b" l="l" r="r" t="t"/>
              <a:pathLst>
                <a:path extrusionOk="0" h="177" w="205">
                  <a:moveTo>
                    <a:pt x="1" y="0"/>
                  </a:moveTo>
                  <a:lnTo>
                    <a:pt x="1" y="176"/>
                  </a:lnTo>
                  <a:lnTo>
                    <a:pt x="205" y="17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37"/>
            <p:cNvSpPr/>
            <p:nvPr/>
          </p:nvSpPr>
          <p:spPr>
            <a:xfrm>
              <a:off x="4659756" y="1947146"/>
              <a:ext cx="28149" cy="24304"/>
            </a:xfrm>
            <a:custGeom>
              <a:rect b="b" l="l" r="r" t="t"/>
              <a:pathLst>
                <a:path extrusionOk="0" h="177" w="205">
                  <a:moveTo>
                    <a:pt x="1" y="0"/>
                  </a:moveTo>
                  <a:lnTo>
                    <a:pt x="1" y="176"/>
                  </a:lnTo>
                  <a:lnTo>
                    <a:pt x="204" y="17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37"/>
            <p:cNvSpPr/>
            <p:nvPr/>
          </p:nvSpPr>
          <p:spPr>
            <a:xfrm>
              <a:off x="4417400" y="2433782"/>
              <a:ext cx="357424" cy="379120"/>
            </a:xfrm>
            <a:custGeom>
              <a:rect b="b" l="l" r="r" t="t"/>
              <a:pathLst>
                <a:path extrusionOk="0" h="2761" w="2603">
                  <a:moveTo>
                    <a:pt x="1" y="1"/>
                  </a:moveTo>
                  <a:lnTo>
                    <a:pt x="1" y="2760"/>
                  </a:lnTo>
                  <a:lnTo>
                    <a:pt x="2603" y="276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37"/>
            <p:cNvSpPr/>
            <p:nvPr/>
          </p:nvSpPr>
          <p:spPr>
            <a:xfrm>
              <a:off x="3992282" y="2510265"/>
              <a:ext cx="226703" cy="211324"/>
            </a:xfrm>
            <a:custGeom>
              <a:rect b="b" l="l" r="r" t="t"/>
              <a:pathLst>
                <a:path extrusionOk="0" h="1539" w="1651">
                  <a:moveTo>
                    <a:pt x="0" y="0"/>
                  </a:moveTo>
                  <a:lnTo>
                    <a:pt x="0" y="1538"/>
                  </a:lnTo>
                  <a:lnTo>
                    <a:pt x="1651" y="1538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37"/>
            <p:cNvSpPr/>
            <p:nvPr/>
          </p:nvSpPr>
          <p:spPr>
            <a:xfrm>
              <a:off x="4427149" y="2443668"/>
              <a:ext cx="337514" cy="359347"/>
            </a:xfrm>
            <a:custGeom>
              <a:rect b="b" l="l" r="r" t="t"/>
              <a:pathLst>
                <a:path extrusionOk="0" h="2617" w="2458">
                  <a:moveTo>
                    <a:pt x="0" y="0"/>
                  </a:moveTo>
                  <a:lnTo>
                    <a:pt x="0" y="2617"/>
                  </a:lnTo>
                  <a:lnTo>
                    <a:pt x="2458" y="2617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37"/>
            <p:cNvSpPr/>
            <p:nvPr/>
          </p:nvSpPr>
          <p:spPr>
            <a:xfrm>
              <a:off x="4001619" y="2519602"/>
              <a:ext cx="207891" cy="192649"/>
            </a:xfrm>
            <a:custGeom>
              <a:rect b="b" l="l" r="r" t="t"/>
              <a:pathLst>
                <a:path extrusionOk="0" h="1403" w="1514">
                  <a:moveTo>
                    <a:pt x="1" y="1"/>
                  </a:moveTo>
                  <a:lnTo>
                    <a:pt x="1" y="1403"/>
                  </a:lnTo>
                  <a:lnTo>
                    <a:pt x="1513" y="140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E6F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37"/>
            <p:cNvSpPr/>
            <p:nvPr/>
          </p:nvSpPr>
          <p:spPr>
            <a:xfrm>
              <a:off x="4453513" y="2532235"/>
              <a:ext cx="101062" cy="271192"/>
            </a:xfrm>
            <a:custGeom>
              <a:rect b="b" l="l" r="r" t="t"/>
              <a:pathLst>
                <a:path extrusionOk="0" h="1975" w="736">
                  <a:moveTo>
                    <a:pt x="1" y="1"/>
                  </a:moveTo>
                  <a:lnTo>
                    <a:pt x="1" y="1975"/>
                  </a:lnTo>
                  <a:lnTo>
                    <a:pt x="735" y="197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37"/>
            <p:cNvSpPr/>
            <p:nvPr/>
          </p:nvSpPr>
          <p:spPr>
            <a:xfrm>
              <a:off x="4471227" y="2505459"/>
              <a:ext cx="65635" cy="51767"/>
            </a:xfrm>
            <a:custGeom>
              <a:rect b="b" l="l" r="r" t="t"/>
              <a:pathLst>
                <a:path extrusionOk="0" h="377" w="478">
                  <a:moveTo>
                    <a:pt x="0" y="1"/>
                  </a:moveTo>
                  <a:lnTo>
                    <a:pt x="0" y="376"/>
                  </a:lnTo>
                  <a:lnTo>
                    <a:pt x="477" y="376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37"/>
            <p:cNvSpPr/>
            <p:nvPr/>
          </p:nvSpPr>
          <p:spPr>
            <a:xfrm>
              <a:off x="4501435" y="2463579"/>
              <a:ext cx="5493" cy="59456"/>
            </a:xfrm>
            <a:custGeom>
              <a:rect b="b" l="l" r="r" t="t"/>
              <a:pathLst>
                <a:path extrusionOk="0" h="433" w="40">
                  <a:moveTo>
                    <a:pt x="0" y="1"/>
                  </a:moveTo>
                  <a:lnTo>
                    <a:pt x="0" y="432"/>
                  </a:lnTo>
                  <a:lnTo>
                    <a:pt x="39" y="432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37"/>
            <p:cNvSpPr/>
            <p:nvPr/>
          </p:nvSpPr>
          <p:spPr>
            <a:xfrm>
              <a:off x="4600712" y="2626431"/>
              <a:ext cx="101199" cy="176996"/>
            </a:xfrm>
            <a:custGeom>
              <a:rect b="b" l="l" r="r" t="t"/>
              <a:pathLst>
                <a:path extrusionOk="0" h="1289" w="737">
                  <a:moveTo>
                    <a:pt x="1" y="0"/>
                  </a:moveTo>
                  <a:lnTo>
                    <a:pt x="1" y="1289"/>
                  </a:lnTo>
                  <a:lnTo>
                    <a:pt x="736" y="1289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37"/>
            <p:cNvSpPr/>
            <p:nvPr/>
          </p:nvSpPr>
          <p:spPr>
            <a:xfrm>
              <a:off x="4618563" y="2599655"/>
              <a:ext cx="65635" cy="51629"/>
            </a:xfrm>
            <a:custGeom>
              <a:rect b="b" l="l" r="r" t="t"/>
              <a:pathLst>
                <a:path extrusionOk="0" h="376" w="478">
                  <a:moveTo>
                    <a:pt x="1" y="0"/>
                  </a:moveTo>
                  <a:lnTo>
                    <a:pt x="1" y="376"/>
                  </a:lnTo>
                  <a:lnTo>
                    <a:pt x="478" y="376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37"/>
            <p:cNvSpPr/>
            <p:nvPr/>
          </p:nvSpPr>
          <p:spPr>
            <a:xfrm>
              <a:off x="5048075" y="2612975"/>
              <a:ext cx="206106" cy="367311"/>
            </a:xfrm>
            <a:custGeom>
              <a:rect b="b" l="l" r="r" t="t"/>
              <a:pathLst>
                <a:path extrusionOk="0" h="2675" w="1501">
                  <a:moveTo>
                    <a:pt x="1" y="0"/>
                  </a:moveTo>
                  <a:lnTo>
                    <a:pt x="1" y="2675"/>
                  </a:lnTo>
                  <a:lnTo>
                    <a:pt x="1501" y="2675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37"/>
            <p:cNvSpPr/>
            <p:nvPr/>
          </p:nvSpPr>
          <p:spPr>
            <a:xfrm>
              <a:off x="5057962" y="2622724"/>
              <a:ext cx="186470" cy="347950"/>
            </a:xfrm>
            <a:custGeom>
              <a:rect b="b" l="l" r="r" t="t"/>
              <a:pathLst>
                <a:path extrusionOk="0" h="2534" w="1358">
                  <a:moveTo>
                    <a:pt x="0" y="1"/>
                  </a:moveTo>
                  <a:lnTo>
                    <a:pt x="0" y="2533"/>
                  </a:lnTo>
                  <a:lnTo>
                    <a:pt x="1357" y="2533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37"/>
            <p:cNvSpPr/>
            <p:nvPr/>
          </p:nvSpPr>
          <p:spPr>
            <a:xfrm>
              <a:off x="5206396" y="2778024"/>
              <a:ext cx="19086" cy="19086"/>
            </a:xfrm>
            <a:custGeom>
              <a:rect b="b" l="l" r="r" t="t"/>
              <a:pathLst>
                <a:path extrusionOk="0" h="139" w="139">
                  <a:moveTo>
                    <a:pt x="70" y="0"/>
                  </a:moveTo>
                  <a:cubicBezTo>
                    <a:pt x="33" y="2"/>
                    <a:pt x="1" y="32"/>
                    <a:pt x="1" y="69"/>
                  </a:cubicBezTo>
                  <a:cubicBezTo>
                    <a:pt x="1" y="108"/>
                    <a:pt x="31" y="139"/>
                    <a:pt x="70" y="139"/>
                  </a:cubicBezTo>
                  <a:cubicBezTo>
                    <a:pt x="108" y="139"/>
                    <a:pt x="139" y="108"/>
                    <a:pt x="139" y="69"/>
                  </a:cubicBezTo>
                  <a:cubicBezTo>
                    <a:pt x="139" y="31"/>
                    <a:pt x="108" y="0"/>
                    <a:pt x="70" y="0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37"/>
            <p:cNvSpPr/>
            <p:nvPr/>
          </p:nvSpPr>
          <p:spPr>
            <a:xfrm>
              <a:off x="5077597" y="2650461"/>
              <a:ext cx="147748" cy="85271"/>
            </a:xfrm>
            <a:custGeom>
              <a:rect b="b" l="l" r="r" t="t"/>
              <a:pathLst>
                <a:path extrusionOk="0" h="621" w="1076">
                  <a:moveTo>
                    <a:pt x="1" y="0"/>
                  </a:moveTo>
                  <a:lnTo>
                    <a:pt x="1" y="620"/>
                  </a:lnTo>
                  <a:lnTo>
                    <a:pt x="1076" y="620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37"/>
            <p:cNvSpPr/>
            <p:nvPr/>
          </p:nvSpPr>
          <p:spPr>
            <a:xfrm>
              <a:off x="3735645" y="2970399"/>
              <a:ext cx="1664228" cy="28424"/>
            </a:xfrm>
            <a:custGeom>
              <a:rect b="b" l="l" r="r" t="t"/>
              <a:pathLst>
                <a:path extrusionOk="0" h="207" w="12120">
                  <a:moveTo>
                    <a:pt x="0" y="0"/>
                  </a:moveTo>
                  <a:lnTo>
                    <a:pt x="0" y="207"/>
                  </a:lnTo>
                  <a:lnTo>
                    <a:pt x="12120" y="207"/>
                  </a:lnTo>
                  <a:lnTo>
                    <a:pt x="12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37"/>
            <p:cNvSpPr/>
            <p:nvPr/>
          </p:nvSpPr>
          <p:spPr>
            <a:xfrm>
              <a:off x="4889068" y="2812490"/>
              <a:ext cx="39821" cy="116166"/>
            </a:xfrm>
            <a:custGeom>
              <a:rect b="b" l="l" r="r" t="t"/>
              <a:pathLst>
                <a:path extrusionOk="0" h="846" w="290">
                  <a:moveTo>
                    <a:pt x="210" y="0"/>
                  </a:moveTo>
                  <a:cubicBezTo>
                    <a:pt x="0" y="238"/>
                    <a:pt x="34" y="845"/>
                    <a:pt x="34" y="845"/>
                  </a:cubicBezTo>
                  <a:lnTo>
                    <a:pt x="162" y="603"/>
                  </a:lnTo>
                  <a:cubicBezTo>
                    <a:pt x="290" y="358"/>
                    <a:pt x="210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37"/>
            <p:cNvSpPr/>
            <p:nvPr/>
          </p:nvSpPr>
          <p:spPr>
            <a:xfrm>
              <a:off x="4867922" y="2919456"/>
              <a:ext cx="50943" cy="51080"/>
            </a:xfrm>
            <a:custGeom>
              <a:rect b="b" l="l" r="r" t="t"/>
              <a:pathLst>
                <a:path extrusionOk="0" h="372" w="371">
                  <a:moveTo>
                    <a:pt x="208" y="1"/>
                  </a:moveTo>
                  <a:cubicBezTo>
                    <a:pt x="174" y="1"/>
                    <a:pt x="139" y="4"/>
                    <a:pt x="110" y="9"/>
                  </a:cubicBezTo>
                  <a:cubicBezTo>
                    <a:pt x="73" y="15"/>
                    <a:pt x="32" y="28"/>
                    <a:pt x="13" y="62"/>
                  </a:cubicBezTo>
                  <a:cubicBezTo>
                    <a:pt x="1" y="88"/>
                    <a:pt x="3" y="117"/>
                    <a:pt x="8" y="146"/>
                  </a:cubicBezTo>
                  <a:cubicBezTo>
                    <a:pt x="16" y="194"/>
                    <a:pt x="30" y="241"/>
                    <a:pt x="47" y="287"/>
                  </a:cubicBezTo>
                  <a:cubicBezTo>
                    <a:pt x="57" y="315"/>
                    <a:pt x="69" y="344"/>
                    <a:pt x="95" y="358"/>
                  </a:cubicBezTo>
                  <a:cubicBezTo>
                    <a:pt x="115" y="368"/>
                    <a:pt x="137" y="371"/>
                    <a:pt x="160" y="371"/>
                  </a:cubicBezTo>
                  <a:cubicBezTo>
                    <a:pt x="166" y="372"/>
                    <a:pt x="172" y="372"/>
                    <a:pt x="178" y="372"/>
                  </a:cubicBezTo>
                  <a:cubicBezTo>
                    <a:pt x="192" y="372"/>
                    <a:pt x="206" y="371"/>
                    <a:pt x="219" y="367"/>
                  </a:cubicBezTo>
                  <a:cubicBezTo>
                    <a:pt x="263" y="357"/>
                    <a:pt x="297" y="322"/>
                    <a:pt x="319" y="284"/>
                  </a:cubicBezTo>
                  <a:cubicBezTo>
                    <a:pt x="341" y="245"/>
                    <a:pt x="351" y="200"/>
                    <a:pt x="359" y="157"/>
                  </a:cubicBezTo>
                  <a:cubicBezTo>
                    <a:pt x="367" y="108"/>
                    <a:pt x="370" y="42"/>
                    <a:pt x="320" y="19"/>
                  </a:cubicBezTo>
                  <a:cubicBezTo>
                    <a:pt x="288" y="6"/>
                    <a:pt x="248" y="1"/>
                    <a:pt x="208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37"/>
            <p:cNvSpPr/>
            <p:nvPr/>
          </p:nvSpPr>
          <p:spPr>
            <a:xfrm>
              <a:off x="4877396" y="2922340"/>
              <a:ext cx="41606" cy="6454"/>
            </a:xfrm>
            <a:custGeom>
              <a:rect b="b" l="l" r="r" t="t"/>
              <a:pathLst>
                <a:path extrusionOk="0" h="47" w="303">
                  <a:moveTo>
                    <a:pt x="125" y="0"/>
                  </a:moveTo>
                  <a:cubicBezTo>
                    <a:pt x="93" y="0"/>
                    <a:pt x="61" y="2"/>
                    <a:pt x="31" y="5"/>
                  </a:cubicBezTo>
                  <a:cubicBezTo>
                    <a:pt x="20" y="7"/>
                    <a:pt x="7" y="8"/>
                    <a:pt x="3" y="14"/>
                  </a:cubicBezTo>
                  <a:cubicBezTo>
                    <a:pt x="0" y="18"/>
                    <a:pt x="6" y="21"/>
                    <a:pt x="12" y="25"/>
                  </a:cubicBezTo>
                  <a:cubicBezTo>
                    <a:pt x="39" y="39"/>
                    <a:pt x="83" y="47"/>
                    <a:pt x="127" y="47"/>
                  </a:cubicBezTo>
                  <a:cubicBezTo>
                    <a:pt x="134" y="47"/>
                    <a:pt x="141" y="47"/>
                    <a:pt x="148" y="46"/>
                  </a:cubicBezTo>
                  <a:cubicBezTo>
                    <a:pt x="193" y="44"/>
                    <a:pt x="302" y="21"/>
                    <a:pt x="216" y="7"/>
                  </a:cubicBezTo>
                  <a:cubicBezTo>
                    <a:pt x="187" y="2"/>
                    <a:pt x="156" y="0"/>
                    <a:pt x="125" y="0"/>
                  </a:cubicBezTo>
                  <a:close/>
                </a:path>
              </a:pathLst>
            </a:custGeom>
            <a:solidFill>
              <a:srgbClr val="4D4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37"/>
            <p:cNvSpPr/>
            <p:nvPr/>
          </p:nvSpPr>
          <p:spPr>
            <a:xfrm>
              <a:off x="4885223" y="2800544"/>
              <a:ext cx="21695" cy="128250"/>
            </a:xfrm>
            <a:custGeom>
              <a:rect b="b" l="l" r="r" t="t"/>
              <a:pathLst>
                <a:path extrusionOk="0" h="934" w="158">
                  <a:moveTo>
                    <a:pt x="116" y="0"/>
                  </a:moveTo>
                  <a:lnTo>
                    <a:pt x="116" y="0"/>
                  </a:lnTo>
                  <a:cubicBezTo>
                    <a:pt x="1" y="325"/>
                    <a:pt x="62" y="932"/>
                    <a:pt x="62" y="933"/>
                  </a:cubicBezTo>
                  <a:cubicBezTo>
                    <a:pt x="157" y="683"/>
                    <a:pt x="116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37"/>
            <p:cNvSpPr/>
            <p:nvPr/>
          </p:nvSpPr>
          <p:spPr>
            <a:xfrm>
              <a:off x="4874650" y="2821003"/>
              <a:ext cx="29385" cy="106966"/>
            </a:xfrm>
            <a:custGeom>
              <a:rect b="b" l="l" r="r" t="t"/>
              <a:pathLst>
                <a:path extrusionOk="0" h="779" w="214">
                  <a:moveTo>
                    <a:pt x="51" y="1"/>
                  </a:moveTo>
                  <a:cubicBezTo>
                    <a:pt x="0" y="205"/>
                    <a:pt x="97" y="643"/>
                    <a:pt x="129" y="778"/>
                  </a:cubicBezTo>
                  <a:lnTo>
                    <a:pt x="151" y="778"/>
                  </a:lnTo>
                  <a:cubicBezTo>
                    <a:pt x="157" y="762"/>
                    <a:pt x="163" y="738"/>
                    <a:pt x="173" y="705"/>
                  </a:cubicBezTo>
                  <a:cubicBezTo>
                    <a:pt x="214" y="575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37"/>
            <p:cNvSpPr/>
            <p:nvPr/>
          </p:nvSpPr>
          <p:spPr>
            <a:xfrm>
              <a:off x="4433466" y="2812490"/>
              <a:ext cx="39958" cy="116166"/>
            </a:xfrm>
            <a:custGeom>
              <a:rect b="b" l="l" r="r" t="t"/>
              <a:pathLst>
                <a:path extrusionOk="0" h="846" w="291">
                  <a:moveTo>
                    <a:pt x="210" y="0"/>
                  </a:moveTo>
                  <a:cubicBezTo>
                    <a:pt x="0" y="238"/>
                    <a:pt x="35" y="845"/>
                    <a:pt x="35" y="845"/>
                  </a:cubicBezTo>
                  <a:lnTo>
                    <a:pt x="163" y="603"/>
                  </a:lnTo>
                  <a:cubicBezTo>
                    <a:pt x="291" y="358"/>
                    <a:pt x="210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37"/>
            <p:cNvSpPr/>
            <p:nvPr/>
          </p:nvSpPr>
          <p:spPr>
            <a:xfrm>
              <a:off x="4412182" y="2919456"/>
              <a:ext cx="50943" cy="51080"/>
            </a:xfrm>
            <a:custGeom>
              <a:rect b="b" l="l" r="r" t="t"/>
              <a:pathLst>
                <a:path extrusionOk="0" h="372" w="371">
                  <a:moveTo>
                    <a:pt x="208" y="1"/>
                  </a:moveTo>
                  <a:cubicBezTo>
                    <a:pt x="174" y="1"/>
                    <a:pt x="140" y="4"/>
                    <a:pt x="110" y="9"/>
                  </a:cubicBezTo>
                  <a:cubicBezTo>
                    <a:pt x="72" y="15"/>
                    <a:pt x="31" y="28"/>
                    <a:pt x="13" y="62"/>
                  </a:cubicBezTo>
                  <a:cubicBezTo>
                    <a:pt x="1" y="88"/>
                    <a:pt x="3" y="117"/>
                    <a:pt x="8" y="146"/>
                  </a:cubicBezTo>
                  <a:cubicBezTo>
                    <a:pt x="16" y="194"/>
                    <a:pt x="30" y="241"/>
                    <a:pt x="47" y="287"/>
                  </a:cubicBezTo>
                  <a:cubicBezTo>
                    <a:pt x="57" y="315"/>
                    <a:pt x="71" y="344"/>
                    <a:pt x="95" y="358"/>
                  </a:cubicBezTo>
                  <a:cubicBezTo>
                    <a:pt x="114" y="368"/>
                    <a:pt x="137" y="371"/>
                    <a:pt x="159" y="371"/>
                  </a:cubicBezTo>
                  <a:cubicBezTo>
                    <a:pt x="166" y="372"/>
                    <a:pt x="172" y="372"/>
                    <a:pt x="178" y="372"/>
                  </a:cubicBezTo>
                  <a:cubicBezTo>
                    <a:pt x="192" y="372"/>
                    <a:pt x="206" y="371"/>
                    <a:pt x="220" y="367"/>
                  </a:cubicBezTo>
                  <a:cubicBezTo>
                    <a:pt x="263" y="357"/>
                    <a:pt x="297" y="322"/>
                    <a:pt x="319" y="284"/>
                  </a:cubicBezTo>
                  <a:cubicBezTo>
                    <a:pt x="340" y="245"/>
                    <a:pt x="351" y="200"/>
                    <a:pt x="359" y="157"/>
                  </a:cubicBezTo>
                  <a:cubicBezTo>
                    <a:pt x="368" y="108"/>
                    <a:pt x="370" y="42"/>
                    <a:pt x="320" y="19"/>
                  </a:cubicBezTo>
                  <a:cubicBezTo>
                    <a:pt x="288" y="6"/>
                    <a:pt x="248" y="1"/>
                    <a:pt x="208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37"/>
            <p:cNvSpPr/>
            <p:nvPr/>
          </p:nvSpPr>
          <p:spPr>
            <a:xfrm>
              <a:off x="4421657" y="2922340"/>
              <a:ext cx="41606" cy="6454"/>
            </a:xfrm>
            <a:custGeom>
              <a:rect b="b" l="l" r="r" t="t"/>
              <a:pathLst>
                <a:path extrusionOk="0" h="47" w="303">
                  <a:moveTo>
                    <a:pt x="124" y="0"/>
                  </a:moveTo>
                  <a:cubicBezTo>
                    <a:pt x="93" y="0"/>
                    <a:pt x="61" y="2"/>
                    <a:pt x="31" y="5"/>
                  </a:cubicBezTo>
                  <a:cubicBezTo>
                    <a:pt x="20" y="7"/>
                    <a:pt x="6" y="8"/>
                    <a:pt x="3" y="14"/>
                  </a:cubicBezTo>
                  <a:cubicBezTo>
                    <a:pt x="0" y="18"/>
                    <a:pt x="5" y="21"/>
                    <a:pt x="12" y="25"/>
                  </a:cubicBezTo>
                  <a:cubicBezTo>
                    <a:pt x="40" y="39"/>
                    <a:pt x="83" y="47"/>
                    <a:pt x="127" y="47"/>
                  </a:cubicBezTo>
                  <a:cubicBezTo>
                    <a:pt x="134" y="47"/>
                    <a:pt x="141" y="47"/>
                    <a:pt x="148" y="46"/>
                  </a:cubicBezTo>
                  <a:cubicBezTo>
                    <a:pt x="194" y="44"/>
                    <a:pt x="302" y="21"/>
                    <a:pt x="216" y="7"/>
                  </a:cubicBezTo>
                  <a:cubicBezTo>
                    <a:pt x="187" y="2"/>
                    <a:pt x="156" y="0"/>
                    <a:pt x="124" y="0"/>
                  </a:cubicBezTo>
                  <a:close/>
                </a:path>
              </a:pathLst>
            </a:custGeom>
            <a:solidFill>
              <a:srgbClr val="4D4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37"/>
            <p:cNvSpPr/>
            <p:nvPr/>
          </p:nvSpPr>
          <p:spPr>
            <a:xfrm>
              <a:off x="4429758" y="2800544"/>
              <a:ext cx="21421" cy="128250"/>
            </a:xfrm>
            <a:custGeom>
              <a:rect b="b" l="l" r="r" t="t"/>
              <a:pathLst>
                <a:path extrusionOk="0" h="934" w="156">
                  <a:moveTo>
                    <a:pt x="114" y="0"/>
                  </a:moveTo>
                  <a:cubicBezTo>
                    <a:pt x="1" y="324"/>
                    <a:pt x="61" y="930"/>
                    <a:pt x="60" y="933"/>
                  </a:cubicBezTo>
                  <a:lnTo>
                    <a:pt x="60" y="933"/>
                  </a:lnTo>
                  <a:cubicBezTo>
                    <a:pt x="155" y="683"/>
                    <a:pt x="114" y="0"/>
                    <a:pt x="114" y="0"/>
                  </a:cubicBezTo>
                  <a:close/>
                  <a:moveTo>
                    <a:pt x="60" y="933"/>
                  </a:moveTo>
                  <a:lnTo>
                    <a:pt x="60" y="933"/>
                  </a:lnTo>
                  <a:cubicBezTo>
                    <a:pt x="60" y="933"/>
                    <a:pt x="60" y="933"/>
                    <a:pt x="60" y="933"/>
                  </a:cubicBezTo>
                  <a:cubicBezTo>
                    <a:pt x="60" y="933"/>
                    <a:pt x="60" y="933"/>
                    <a:pt x="60" y="9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37"/>
            <p:cNvSpPr/>
            <p:nvPr/>
          </p:nvSpPr>
          <p:spPr>
            <a:xfrm>
              <a:off x="4418773" y="2821003"/>
              <a:ext cx="29522" cy="106966"/>
            </a:xfrm>
            <a:custGeom>
              <a:rect b="b" l="l" r="r" t="t"/>
              <a:pathLst>
                <a:path extrusionOk="0" h="779" w="215">
                  <a:moveTo>
                    <a:pt x="52" y="1"/>
                  </a:moveTo>
                  <a:cubicBezTo>
                    <a:pt x="1" y="205"/>
                    <a:pt x="98" y="643"/>
                    <a:pt x="131" y="778"/>
                  </a:cubicBezTo>
                  <a:lnTo>
                    <a:pt x="152" y="778"/>
                  </a:lnTo>
                  <a:cubicBezTo>
                    <a:pt x="157" y="762"/>
                    <a:pt x="165" y="738"/>
                    <a:pt x="174" y="705"/>
                  </a:cubicBezTo>
                  <a:cubicBezTo>
                    <a:pt x="215" y="575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37"/>
            <p:cNvSpPr/>
            <p:nvPr/>
          </p:nvSpPr>
          <p:spPr>
            <a:xfrm>
              <a:off x="3881334" y="3388791"/>
              <a:ext cx="206106" cy="367311"/>
            </a:xfrm>
            <a:custGeom>
              <a:rect b="b" l="l" r="r" t="t"/>
              <a:pathLst>
                <a:path extrusionOk="0" h="2675" w="1501">
                  <a:moveTo>
                    <a:pt x="0" y="0"/>
                  </a:moveTo>
                  <a:lnTo>
                    <a:pt x="0" y="2675"/>
                  </a:lnTo>
                  <a:lnTo>
                    <a:pt x="1500" y="2675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37"/>
            <p:cNvSpPr/>
            <p:nvPr/>
          </p:nvSpPr>
          <p:spPr>
            <a:xfrm>
              <a:off x="3891083" y="3398403"/>
              <a:ext cx="186470" cy="347950"/>
            </a:xfrm>
            <a:custGeom>
              <a:rect b="b" l="l" r="r" t="t"/>
              <a:pathLst>
                <a:path extrusionOk="0" h="2534" w="1358">
                  <a:moveTo>
                    <a:pt x="1" y="1"/>
                  </a:moveTo>
                  <a:lnTo>
                    <a:pt x="1" y="2533"/>
                  </a:lnTo>
                  <a:lnTo>
                    <a:pt x="1357" y="2533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37"/>
            <p:cNvSpPr/>
            <p:nvPr/>
          </p:nvSpPr>
          <p:spPr>
            <a:xfrm>
              <a:off x="3909894" y="3553840"/>
              <a:ext cx="19086" cy="19086"/>
            </a:xfrm>
            <a:custGeom>
              <a:rect b="b" l="l" r="r" t="t"/>
              <a:pathLst>
                <a:path extrusionOk="0" h="139" w="139">
                  <a:moveTo>
                    <a:pt x="69" y="1"/>
                  </a:moveTo>
                  <a:cubicBezTo>
                    <a:pt x="32" y="1"/>
                    <a:pt x="1" y="31"/>
                    <a:pt x="1" y="70"/>
                  </a:cubicBezTo>
                  <a:cubicBezTo>
                    <a:pt x="1" y="108"/>
                    <a:pt x="32" y="139"/>
                    <a:pt x="69" y="139"/>
                  </a:cubicBezTo>
                  <a:cubicBezTo>
                    <a:pt x="108" y="139"/>
                    <a:pt x="139" y="108"/>
                    <a:pt x="139" y="70"/>
                  </a:cubicBezTo>
                  <a:cubicBezTo>
                    <a:pt x="139" y="33"/>
                    <a:pt x="106" y="1"/>
                    <a:pt x="69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37"/>
            <p:cNvSpPr/>
            <p:nvPr/>
          </p:nvSpPr>
          <p:spPr>
            <a:xfrm>
              <a:off x="3909894" y="3426414"/>
              <a:ext cx="147886" cy="85271"/>
            </a:xfrm>
            <a:custGeom>
              <a:rect b="b" l="l" r="r" t="t"/>
              <a:pathLst>
                <a:path extrusionOk="0" h="621" w="1077">
                  <a:moveTo>
                    <a:pt x="1" y="1"/>
                  </a:moveTo>
                  <a:lnTo>
                    <a:pt x="1" y="621"/>
                  </a:lnTo>
                  <a:lnTo>
                    <a:pt x="1076" y="62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37"/>
            <p:cNvSpPr/>
            <p:nvPr/>
          </p:nvSpPr>
          <p:spPr>
            <a:xfrm>
              <a:off x="3735645" y="3746215"/>
              <a:ext cx="1664228" cy="28424"/>
            </a:xfrm>
            <a:custGeom>
              <a:rect b="b" l="l" r="r" t="t"/>
              <a:pathLst>
                <a:path extrusionOk="0" h="207" w="12120">
                  <a:moveTo>
                    <a:pt x="0" y="0"/>
                  </a:moveTo>
                  <a:lnTo>
                    <a:pt x="0" y="207"/>
                  </a:lnTo>
                  <a:lnTo>
                    <a:pt x="12120" y="207"/>
                  </a:lnTo>
                  <a:lnTo>
                    <a:pt x="12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37"/>
            <p:cNvSpPr/>
            <p:nvPr/>
          </p:nvSpPr>
          <p:spPr>
            <a:xfrm>
              <a:off x="4193307" y="3588306"/>
              <a:ext cx="40095" cy="116304"/>
            </a:xfrm>
            <a:custGeom>
              <a:rect b="b" l="l" r="r" t="t"/>
              <a:pathLst>
                <a:path extrusionOk="0" h="847" w="292">
                  <a:moveTo>
                    <a:pt x="81" y="0"/>
                  </a:moveTo>
                  <a:cubicBezTo>
                    <a:pt x="81" y="0"/>
                    <a:pt x="1" y="358"/>
                    <a:pt x="128" y="603"/>
                  </a:cubicBezTo>
                  <a:lnTo>
                    <a:pt x="256" y="846"/>
                  </a:lnTo>
                  <a:cubicBezTo>
                    <a:pt x="256" y="846"/>
                    <a:pt x="291" y="238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37"/>
            <p:cNvSpPr/>
            <p:nvPr/>
          </p:nvSpPr>
          <p:spPr>
            <a:xfrm>
              <a:off x="4203605" y="3695272"/>
              <a:ext cx="50806" cy="51080"/>
            </a:xfrm>
            <a:custGeom>
              <a:rect b="b" l="l" r="r" t="t"/>
              <a:pathLst>
                <a:path extrusionOk="0" h="372" w="370">
                  <a:moveTo>
                    <a:pt x="162" y="1"/>
                  </a:moveTo>
                  <a:cubicBezTo>
                    <a:pt x="122" y="1"/>
                    <a:pt x="82" y="6"/>
                    <a:pt x="50" y="19"/>
                  </a:cubicBezTo>
                  <a:cubicBezTo>
                    <a:pt x="0" y="43"/>
                    <a:pt x="4" y="109"/>
                    <a:pt x="12" y="157"/>
                  </a:cubicBezTo>
                  <a:cubicBezTo>
                    <a:pt x="20" y="201"/>
                    <a:pt x="30" y="246"/>
                    <a:pt x="51" y="284"/>
                  </a:cubicBezTo>
                  <a:cubicBezTo>
                    <a:pt x="73" y="323"/>
                    <a:pt x="108" y="357"/>
                    <a:pt x="151" y="367"/>
                  </a:cubicBezTo>
                  <a:cubicBezTo>
                    <a:pt x="164" y="371"/>
                    <a:pt x="178" y="372"/>
                    <a:pt x="192" y="372"/>
                  </a:cubicBezTo>
                  <a:cubicBezTo>
                    <a:pt x="198" y="372"/>
                    <a:pt x="205" y="372"/>
                    <a:pt x="211" y="371"/>
                  </a:cubicBezTo>
                  <a:cubicBezTo>
                    <a:pt x="233" y="371"/>
                    <a:pt x="256" y="369"/>
                    <a:pt x="276" y="359"/>
                  </a:cubicBezTo>
                  <a:cubicBezTo>
                    <a:pt x="299" y="345"/>
                    <a:pt x="313" y="315"/>
                    <a:pt x="324" y="288"/>
                  </a:cubicBezTo>
                  <a:cubicBezTo>
                    <a:pt x="340" y="242"/>
                    <a:pt x="354" y="195"/>
                    <a:pt x="362" y="146"/>
                  </a:cubicBezTo>
                  <a:cubicBezTo>
                    <a:pt x="368" y="119"/>
                    <a:pt x="370" y="89"/>
                    <a:pt x="357" y="63"/>
                  </a:cubicBezTo>
                  <a:cubicBezTo>
                    <a:pt x="339" y="29"/>
                    <a:pt x="298" y="16"/>
                    <a:pt x="260" y="9"/>
                  </a:cubicBezTo>
                  <a:cubicBezTo>
                    <a:pt x="231" y="4"/>
                    <a:pt x="196" y="1"/>
                    <a:pt x="162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37"/>
            <p:cNvSpPr/>
            <p:nvPr/>
          </p:nvSpPr>
          <p:spPr>
            <a:xfrm>
              <a:off x="4203468" y="3698156"/>
              <a:ext cx="41743" cy="6591"/>
            </a:xfrm>
            <a:custGeom>
              <a:rect b="b" l="l" r="r" t="t"/>
              <a:pathLst>
                <a:path extrusionOk="0" h="48" w="304">
                  <a:moveTo>
                    <a:pt x="173" y="1"/>
                  </a:moveTo>
                  <a:cubicBezTo>
                    <a:pt x="144" y="1"/>
                    <a:pt x="115" y="3"/>
                    <a:pt x="87" y="8"/>
                  </a:cubicBezTo>
                  <a:cubicBezTo>
                    <a:pt x="0" y="22"/>
                    <a:pt x="110" y="44"/>
                    <a:pt x="156" y="47"/>
                  </a:cubicBezTo>
                  <a:cubicBezTo>
                    <a:pt x="161" y="48"/>
                    <a:pt x="167" y="48"/>
                    <a:pt x="173" y="48"/>
                  </a:cubicBezTo>
                  <a:cubicBezTo>
                    <a:pt x="217" y="48"/>
                    <a:pt x="263" y="40"/>
                    <a:pt x="292" y="26"/>
                  </a:cubicBezTo>
                  <a:cubicBezTo>
                    <a:pt x="298" y="22"/>
                    <a:pt x="303" y="18"/>
                    <a:pt x="300" y="14"/>
                  </a:cubicBezTo>
                  <a:cubicBezTo>
                    <a:pt x="297" y="9"/>
                    <a:pt x="284" y="8"/>
                    <a:pt x="272" y="6"/>
                  </a:cubicBezTo>
                  <a:cubicBezTo>
                    <a:pt x="240" y="3"/>
                    <a:pt x="207" y="1"/>
                    <a:pt x="173" y="1"/>
                  </a:cubicBezTo>
                  <a:close/>
                </a:path>
              </a:pathLst>
            </a:custGeom>
            <a:solidFill>
              <a:srgbClr val="4D4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37"/>
            <p:cNvSpPr/>
            <p:nvPr/>
          </p:nvSpPr>
          <p:spPr>
            <a:xfrm>
              <a:off x="4215551" y="3576360"/>
              <a:ext cx="21421" cy="128387"/>
            </a:xfrm>
            <a:custGeom>
              <a:rect b="b" l="l" r="r" t="t"/>
              <a:pathLst>
                <a:path extrusionOk="0" h="935" w="156">
                  <a:moveTo>
                    <a:pt x="41" y="0"/>
                  </a:moveTo>
                  <a:cubicBezTo>
                    <a:pt x="41" y="0"/>
                    <a:pt x="0" y="684"/>
                    <a:pt x="94" y="934"/>
                  </a:cubicBezTo>
                  <a:cubicBezTo>
                    <a:pt x="94" y="933"/>
                    <a:pt x="156" y="325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37"/>
            <p:cNvSpPr/>
            <p:nvPr/>
          </p:nvSpPr>
          <p:spPr>
            <a:xfrm>
              <a:off x="4218298" y="3596956"/>
              <a:ext cx="29522" cy="106966"/>
            </a:xfrm>
            <a:custGeom>
              <a:rect b="b" l="l" r="r" t="t"/>
              <a:pathLst>
                <a:path extrusionOk="0" h="779" w="215">
                  <a:moveTo>
                    <a:pt x="163" y="1"/>
                  </a:moveTo>
                  <a:cubicBezTo>
                    <a:pt x="163" y="1"/>
                    <a:pt x="1" y="575"/>
                    <a:pt x="42" y="704"/>
                  </a:cubicBezTo>
                  <a:cubicBezTo>
                    <a:pt x="52" y="737"/>
                    <a:pt x="58" y="761"/>
                    <a:pt x="63" y="778"/>
                  </a:cubicBezTo>
                  <a:lnTo>
                    <a:pt x="85" y="778"/>
                  </a:lnTo>
                  <a:cubicBezTo>
                    <a:pt x="117" y="642"/>
                    <a:pt x="215" y="205"/>
                    <a:pt x="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37"/>
            <p:cNvSpPr/>
            <p:nvPr/>
          </p:nvSpPr>
          <p:spPr>
            <a:xfrm>
              <a:off x="4734180" y="3588306"/>
              <a:ext cx="40095" cy="116304"/>
            </a:xfrm>
            <a:custGeom>
              <a:rect b="b" l="l" r="r" t="t"/>
              <a:pathLst>
                <a:path extrusionOk="0" h="847" w="292">
                  <a:moveTo>
                    <a:pt x="82" y="0"/>
                  </a:moveTo>
                  <a:cubicBezTo>
                    <a:pt x="82" y="0"/>
                    <a:pt x="1" y="358"/>
                    <a:pt x="129" y="603"/>
                  </a:cubicBezTo>
                  <a:cubicBezTo>
                    <a:pt x="256" y="845"/>
                    <a:pt x="257" y="846"/>
                    <a:pt x="257" y="846"/>
                  </a:cubicBezTo>
                  <a:cubicBezTo>
                    <a:pt x="257" y="846"/>
                    <a:pt x="257" y="846"/>
                    <a:pt x="257" y="846"/>
                  </a:cubicBezTo>
                  <a:cubicBezTo>
                    <a:pt x="257" y="846"/>
                    <a:pt x="291" y="238"/>
                    <a:pt x="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37"/>
            <p:cNvSpPr/>
            <p:nvPr/>
          </p:nvSpPr>
          <p:spPr>
            <a:xfrm>
              <a:off x="4744478" y="3695272"/>
              <a:ext cx="50806" cy="51080"/>
            </a:xfrm>
            <a:custGeom>
              <a:rect b="b" l="l" r="r" t="t"/>
              <a:pathLst>
                <a:path extrusionOk="0" h="372" w="370">
                  <a:moveTo>
                    <a:pt x="162" y="1"/>
                  </a:moveTo>
                  <a:cubicBezTo>
                    <a:pt x="122" y="1"/>
                    <a:pt x="83" y="6"/>
                    <a:pt x="51" y="19"/>
                  </a:cubicBezTo>
                  <a:cubicBezTo>
                    <a:pt x="1" y="43"/>
                    <a:pt x="5" y="109"/>
                    <a:pt x="12" y="157"/>
                  </a:cubicBezTo>
                  <a:cubicBezTo>
                    <a:pt x="20" y="201"/>
                    <a:pt x="30" y="246"/>
                    <a:pt x="52" y="284"/>
                  </a:cubicBezTo>
                  <a:cubicBezTo>
                    <a:pt x="73" y="323"/>
                    <a:pt x="108" y="357"/>
                    <a:pt x="151" y="367"/>
                  </a:cubicBezTo>
                  <a:cubicBezTo>
                    <a:pt x="164" y="371"/>
                    <a:pt x="178" y="372"/>
                    <a:pt x="192" y="372"/>
                  </a:cubicBezTo>
                  <a:cubicBezTo>
                    <a:pt x="199" y="372"/>
                    <a:pt x="205" y="372"/>
                    <a:pt x="211" y="371"/>
                  </a:cubicBezTo>
                  <a:cubicBezTo>
                    <a:pt x="233" y="371"/>
                    <a:pt x="256" y="369"/>
                    <a:pt x="276" y="359"/>
                  </a:cubicBezTo>
                  <a:cubicBezTo>
                    <a:pt x="299" y="345"/>
                    <a:pt x="314" y="315"/>
                    <a:pt x="324" y="288"/>
                  </a:cubicBezTo>
                  <a:cubicBezTo>
                    <a:pt x="340" y="242"/>
                    <a:pt x="355" y="195"/>
                    <a:pt x="363" y="146"/>
                  </a:cubicBezTo>
                  <a:cubicBezTo>
                    <a:pt x="368" y="119"/>
                    <a:pt x="370" y="89"/>
                    <a:pt x="358" y="63"/>
                  </a:cubicBezTo>
                  <a:cubicBezTo>
                    <a:pt x="339" y="29"/>
                    <a:pt x="298" y="16"/>
                    <a:pt x="260" y="9"/>
                  </a:cubicBezTo>
                  <a:cubicBezTo>
                    <a:pt x="231" y="4"/>
                    <a:pt x="197" y="1"/>
                    <a:pt x="162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37"/>
            <p:cNvSpPr/>
            <p:nvPr/>
          </p:nvSpPr>
          <p:spPr>
            <a:xfrm>
              <a:off x="4744341" y="3698156"/>
              <a:ext cx="41743" cy="6591"/>
            </a:xfrm>
            <a:custGeom>
              <a:rect b="b" l="l" r="r" t="t"/>
              <a:pathLst>
                <a:path extrusionOk="0" h="48" w="304">
                  <a:moveTo>
                    <a:pt x="174" y="1"/>
                  </a:moveTo>
                  <a:cubicBezTo>
                    <a:pt x="144" y="1"/>
                    <a:pt x="115" y="3"/>
                    <a:pt x="87" y="8"/>
                  </a:cubicBezTo>
                  <a:cubicBezTo>
                    <a:pt x="1" y="22"/>
                    <a:pt x="110" y="44"/>
                    <a:pt x="156" y="47"/>
                  </a:cubicBezTo>
                  <a:cubicBezTo>
                    <a:pt x="162" y="48"/>
                    <a:pt x="167" y="48"/>
                    <a:pt x="173" y="48"/>
                  </a:cubicBezTo>
                  <a:cubicBezTo>
                    <a:pt x="218" y="48"/>
                    <a:pt x="263" y="40"/>
                    <a:pt x="292" y="26"/>
                  </a:cubicBezTo>
                  <a:cubicBezTo>
                    <a:pt x="298" y="22"/>
                    <a:pt x="303" y="18"/>
                    <a:pt x="300" y="14"/>
                  </a:cubicBezTo>
                  <a:cubicBezTo>
                    <a:pt x="297" y="9"/>
                    <a:pt x="284" y="8"/>
                    <a:pt x="273" y="6"/>
                  </a:cubicBezTo>
                  <a:cubicBezTo>
                    <a:pt x="241" y="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4D4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37"/>
            <p:cNvSpPr/>
            <p:nvPr/>
          </p:nvSpPr>
          <p:spPr>
            <a:xfrm>
              <a:off x="4756424" y="3576360"/>
              <a:ext cx="21558" cy="128387"/>
            </a:xfrm>
            <a:custGeom>
              <a:rect b="b" l="l" r="r" t="t"/>
              <a:pathLst>
                <a:path extrusionOk="0" h="935" w="157">
                  <a:moveTo>
                    <a:pt x="41" y="0"/>
                  </a:moveTo>
                  <a:lnTo>
                    <a:pt x="41" y="0"/>
                  </a:lnTo>
                  <a:cubicBezTo>
                    <a:pt x="41" y="0"/>
                    <a:pt x="1" y="684"/>
                    <a:pt x="95" y="934"/>
                  </a:cubicBezTo>
                  <a:cubicBezTo>
                    <a:pt x="95" y="933"/>
                    <a:pt x="156" y="325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37"/>
            <p:cNvSpPr/>
            <p:nvPr/>
          </p:nvSpPr>
          <p:spPr>
            <a:xfrm>
              <a:off x="4759170" y="3596956"/>
              <a:ext cx="29522" cy="106966"/>
            </a:xfrm>
            <a:custGeom>
              <a:rect b="b" l="l" r="r" t="t"/>
              <a:pathLst>
                <a:path extrusionOk="0" h="779" w="215">
                  <a:moveTo>
                    <a:pt x="164" y="1"/>
                  </a:moveTo>
                  <a:cubicBezTo>
                    <a:pt x="164" y="1"/>
                    <a:pt x="1" y="575"/>
                    <a:pt x="42" y="704"/>
                  </a:cubicBezTo>
                  <a:cubicBezTo>
                    <a:pt x="52" y="737"/>
                    <a:pt x="58" y="761"/>
                    <a:pt x="63" y="778"/>
                  </a:cubicBezTo>
                  <a:lnTo>
                    <a:pt x="85" y="778"/>
                  </a:lnTo>
                  <a:cubicBezTo>
                    <a:pt x="118" y="642"/>
                    <a:pt x="215" y="205"/>
                    <a:pt x="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37"/>
            <p:cNvSpPr/>
            <p:nvPr/>
          </p:nvSpPr>
          <p:spPr>
            <a:xfrm>
              <a:off x="4740908" y="3197652"/>
              <a:ext cx="357287" cy="379257"/>
            </a:xfrm>
            <a:custGeom>
              <a:rect b="b" l="l" r="r" t="t"/>
              <a:pathLst>
                <a:path extrusionOk="0" h="2762" w="2602">
                  <a:moveTo>
                    <a:pt x="1" y="1"/>
                  </a:moveTo>
                  <a:lnTo>
                    <a:pt x="1" y="2761"/>
                  </a:lnTo>
                  <a:lnTo>
                    <a:pt x="2602" y="2761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37"/>
            <p:cNvSpPr/>
            <p:nvPr/>
          </p:nvSpPr>
          <p:spPr>
            <a:xfrm>
              <a:off x="4375245" y="3197652"/>
              <a:ext cx="357424" cy="379257"/>
            </a:xfrm>
            <a:custGeom>
              <a:rect b="b" l="l" r="r" t="t"/>
              <a:pathLst>
                <a:path extrusionOk="0" h="2762" w="2603">
                  <a:moveTo>
                    <a:pt x="1" y="1"/>
                  </a:moveTo>
                  <a:lnTo>
                    <a:pt x="1" y="2761"/>
                  </a:lnTo>
                  <a:lnTo>
                    <a:pt x="2603" y="276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37"/>
            <p:cNvSpPr/>
            <p:nvPr/>
          </p:nvSpPr>
          <p:spPr>
            <a:xfrm>
              <a:off x="4750794" y="3207538"/>
              <a:ext cx="337651" cy="359484"/>
            </a:xfrm>
            <a:custGeom>
              <a:rect b="b" l="l" r="r" t="t"/>
              <a:pathLst>
                <a:path extrusionOk="0" h="2618" w="2459">
                  <a:moveTo>
                    <a:pt x="1" y="0"/>
                  </a:moveTo>
                  <a:lnTo>
                    <a:pt x="1" y="2618"/>
                  </a:lnTo>
                  <a:lnTo>
                    <a:pt x="2458" y="2618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37"/>
            <p:cNvSpPr/>
            <p:nvPr/>
          </p:nvSpPr>
          <p:spPr>
            <a:xfrm>
              <a:off x="4384995" y="3207538"/>
              <a:ext cx="337514" cy="359484"/>
            </a:xfrm>
            <a:custGeom>
              <a:rect b="b" l="l" r="r" t="t"/>
              <a:pathLst>
                <a:path extrusionOk="0" h="2618" w="2458">
                  <a:moveTo>
                    <a:pt x="0" y="0"/>
                  </a:moveTo>
                  <a:lnTo>
                    <a:pt x="0" y="2618"/>
                  </a:lnTo>
                  <a:lnTo>
                    <a:pt x="2458" y="2618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37"/>
            <p:cNvSpPr/>
            <p:nvPr/>
          </p:nvSpPr>
          <p:spPr>
            <a:xfrm>
              <a:off x="4787869" y="3371077"/>
              <a:ext cx="300577" cy="195945"/>
            </a:xfrm>
            <a:custGeom>
              <a:rect b="b" l="l" r="r" t="t"/>
              <a:pathLst>
                <a:path extrusionOk="0" h="1427" w="2189">
                  <a:moveTo>
                    <a:pt x="1" y="123"/>
                  </a:moveTo>
                  <a:lnTo>
                    <a:pt x="1" y="1427"/>
                  </a:lnTo>
                  <a:lnTo>
                    <a:pt x="718" y="1427"/>
                  </a:lnTo>
                  <a:lnTo>
                    <a:pt x="718" y="123"/>
                  </a:lnTo>
                  <a:close/>
                  <a:moveTo>
                    <a:pt x="1022" y="0"/>
                  </a:moveTo>
                  <a:lnTo>
                    <a:pt x="1022" y="1427"/>
                  </a:lnTo>
                  <a:lnTo>
                    <a:pt x="2188" y="1427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37"/>
            <p:cNvSpPr/>
            <p:nvPr/>
          </p:nvSpPr>
          <p:spPr>
            <a:xfrm>
              <a:off x="4944954" y="3394695"/>
              <a:ext cx="67146" cy="13731"/>
            </a:xfrm>
            <a:custGeom>
              <a:rect b="b" l="l" r="r" t="t"/>
              <a:pathLst>
                <a:path extrusionOk="0" h="100" w="489">
                  <a:moveTo>
                    <a:pt x="1" y="0"/>
                  </a:moveTo>
                  <a:lnTo>
                    <a:pt x="1" y="100"/>
                  </a:lnTo>
                  <a:lnTo>
                    <a:pt x="489" y="100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37"/>
            <p:cNvSpPr/>
            <p:nvPr/>
          </p:nvSpPr>
          <p:spPr>
            <a:xfrm>
              <a:off x="4944954" y="3429572"/>
              <a:ext cx="67146" cy="13869"/>
            </a:xfrm>
            <a:custGeom>
              <a:rect b="b" l="l" r="r" t="t"/>
              <a:pathLst>
                <a:path extrusionOk="0" h="101" w="489">
                  <a:moveTo>
                    <a:pt x="1" y="0"/>
                  </a:moveTo>
                  <a:lnTo>
                    <a:pt x="1" y="100"/>
                  </a:lnTo>
                  <a:lnTo>
                    <a:pt x="489" y="100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37"/>
            <p:cNvSpPr/>
            <p:nvPr/>
          </p:nvSpPr>
          <p:spPr>
            <a:xfrm>
              <a:off x="4802286" y="3409662"/>
              <a:ext cx="67008" cy="14006"/>
            </a:xfrm>
            <a:custGeom>
              <a:rect b="b" l="l" r="r" t="t"/>
              <a:pathLst>
                <a:path extrusionOk="0" h="102" w="488">
                  <a:moveTo>
                    <a:pt x="0" y="1"/>
                  </a:moveTo>
                  <a:lnTo>
                    <a:pt x="0" y="101"/>
                  </a:lnTo>
                  <a:lnTo>
                    <a:pt x="487" y="1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37"/>
            <p:cNvSpPr/>
            <p:nvPr/>
          </p:nvSpPr>
          <p:spPr>
            <a:xfrm>
              <a:off x="4802286" y="3436438"/>
              <a:ext cx="67008" cy="13731"/>
            </a:xfrm>
            <a:custGeom>
              <a:rect b="b" l="l" r="r" t="t"/>
              <a:pathLst>
                <a:path extrusionOk="0" h="100" w="488">
                  <a:moveTo>
                    <a:pt x="0" y="0"/>
                  </a:moveTo>
                  <a:lnTo>
                    <a:pt x="0" y="99"/>
                  </a:lnTo>
                  <a:lnTo>
                    <a:pt x="487" y="99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37"/>
            <p:cNvSpPr/>
            <p:nvPr/>
          </p:nvSpPr>
          <p:spPr>
            <a:xfrm>
              <a:off x="4802286" y="3462939"/>
              <a:ext cx="67008" cy="13731"/>
            </a:xfrm>
            <a:custGeom>
              <a:rect b="b" l="l" r="r" t="t"/>
              <a:pathLst>
                <a:path extrusionOk="0" h="100" w="488">
                  <a:moveTo>
                    <a:pt x="0" y="1"/>
                  </a:moveTo>
                  <a:lnTo>
                    <a:pt x="0" y="100"/>
                  </a:lnTo>
                  <a:lnTo>
                    <a:pt x="487" y="10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37"/>
            <p:cNvSpPr/>
            <p:nvPr/>
          </p:nvSpPr>
          <p:spPr>
            <a:xfrm>
              <a:off x="4802286" y="3489578"/>
              <a:ext cx="67008" cy="13869"/>
            </a:xfrm>
            <a:custGeom>
              <a:rect b="b" l="l" r="r" t="t"/>
              <a:pathLst>
                <a:path extrusionOk="0" h="101" w="488">
                  <a:moveTo>
                    <a:pt x="0" y="1"/>
                  </a:moveTo>
                  <a:lnTo>
                    <a:pt x="0" y="100"/>
                  </a:lnTo>
                  <a:lnTo>
                    <a:pt x="487" y="10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37"/>
            <p:cNvSpPr/>
            <p:nvPr/>
          </p:nvSpPr>
          <p:spPr>
            <a:xfrm>
              <a:off x="4408750" y="3354051"/>
              <a:ext cx="93098" cy="212972"/>
            </a:xfrm>
            <a:custGeom>
              <a:rect b="b" l="l" r="r" t="t"/>
              <a:pathLst>
                <a:path extrusionOk="0" h="1551" w="678">
                  <a:moveTo>
                    <a:pt x="0" y="1"/>
                  </a:moveTo>
                  <a:lnTo>
                    <a:pt x="0" y="1551"/>
                  </a:lnTo>
                  <a:lnTo>
                    <a:pt x="677" y="155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37"/>
            <p:cNvSpPr/>
            <p:nvPr/>
          </p:nvSpPr>
          <p:spPr>
            <a:xfrm>
              <a:off x="4567620" y="3283472"/>
              <a:ext cx="133468" cy="283550"/>
            </a:xfrm>
            <a:custGeom>
              <a:rect b="b" l="l" r="r" t="t"/>
              <a:pathLst>
                <a:path extrusionOk="0" h="2065" w="972">
                  <a:moveTo>
                    <a:pt x="0" y="1"/>
                  </a:moveTo>
                  <a:lnTo>
                    <a:pt x="0" y="2065"/>
                  </a:lnTo>
                  <a:lnTo>
                    <a:pt x="971" y="2065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37"/>
            <p:cNvSpPr/>
            <p:nvPr/>
          </p:nvSpPr>
          <p:spPr>
            <a:xfrm>
              <a:off x="4579566" y="3309424"/>
              <a:ext cx="28012" cy="24442"/>
            </a:xfrm>
            <a:custGeom>
              <a:rect b="b" l="l" r="r" t="t"/>
              <a:pathLst>
                <a:path extrusionOk="0" h="178" w="204">
                  <a:moveTo>
                    <a:pt x="0" y="0"/>
                  </a:moveTo>
                  <a:lnTo>
                    <a:pt x="0" y="177"/>
                  </a:lnTo>
                  <a:lnTo>
                    <a:pt x="204" y="177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37"/>
            <p:cNvSpPr/>
            <p:nvPr/>
          </p:nvSpPr>
          <p:spPr>
            <a:xfrm>
              <a:off x="4619524" y="3309424"/>
              <a:ext cx="28149" cy="24442"/>
            </a:xfrm>
            <a:custGeom>
              <a:rect b="b" l="l" r="r" t="t"/>
              <a:pathLst>
                <a:path extrusionOk="0" h="178" w="205">
                  <a:moveTo>
                    <a:pt x="1" y="0"/>
                  </a:moveTo>
                  <a:lnTo>
                    <a:pt x="1" y="177"/>
                  </a:lnTo>
                  <a:lnTo>
                    <a:pt x="205" y="177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37"/>
            <p:cNvSpPr/>
            <p:nvPr/>
          </p:nvSpPr>
          <p:spPr>
            <a:xfrm>
              <a:off x="4659756" y="3309424"/>
              <a:ext cx="28149" cy="24442"/>
            </a:xfrm>
            <a:custGeom>
              <a:rect b="b" l="l" r="r" t="t"/>
              <a:pathLst>
                <a:path extrusionOk="0" h="178" w="205">
                  <a:moveTo>
                    <a:pt x="1" y="0"/>
                  </a:moveTo>
                  <a:lnTo>
                    <a:pt x="1" y="177"/>
                  </a:lnTo>
                  <a:lnTo>
                    <a:pt x="204" y="177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37"/>
            <p:cNvSpPr/>
            <p:nvPr/>
          </p:nvSpPr>
          <p:spPr>
            <a:xfrm>
              <a:off x="4579566" y="3352128"/>
              <a:ext cx="28012" cy="24304"/>
            </a:xfrm>
            <a:custGeom>
              <a:rect b="b" l="l" r="r" t="t"/>
              <a:pathLst>
                <a:path extrusionOk="0" h="177" w="204">
                  <a:moveTo>
                    <a:pt x="0" y="0"/>
                  </a:moveTo>
                  <a:lnTo>
                    <a:pt x="0" y="176"/>
                  </a:lnTo>
                  <a:lnTo>
                    <a:pt x="204" y="17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37"/>
            <p:cNvSpPr/>
            <p:nvPr/>
          </p:nvSpPr>
          <p:spPr>
            <a:xfrm>
              <a:off x="4619524" y="3352128"/>
              <a:ext cx="28149" cy="24304"/>
            </a:xfrm>
            <a:custGeom>
              <a:rect b="b" l="l" r="r" t="t"/>
              <a:pathLst>
                <a:path extrusionOk="0" h="177" w="205">
                  <a:moveTo>
                    <a:pt x="1" y="0"/>
                  </a:moveTo>
                  <a:lnTo>
                    <a:pt x="1" y="176"/>
                  </a:lnTo>
                  <a:lnTo>
                    <a:pt x="205" y="17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37"/>
            <p:cNvSpPr/>
            <p:nvPr/>
          </p:nvSpPr>
          <p:spPr>
            <a:xfrm>
              <a:off x="4659756" y="3352128"/>
              <a:ext cx="28149" cy="24304"/>
            </a:xfrm>
            <a:custGeom>
              <a:rect b="b" l="l" r="r" t="t"/>
              <a:pathLst>
                <a:path extrusionOk="0" h="177" w="205">
                  <a:moveTo>
                    <a:pt x="1" y="0"/>
                  </a:moveTo>
                  <a:lnTo>
                    <a:pt x="1" y="176"/>
                  </a:lnTo>
                  <a:lnTo>
                    <a:pt x="204" y="17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37"/>
            <p:cNvSpPr/>
            <p:nvPr/>
          </p:nvSpPr>
          <p:spPr>
            <a:xfrm>
              <a:off x="4579566" y="3394695"/>
              <a:ext cx="28012" cy="24304"/>
            </a:xfrm>
            <a:custGeom>
              <a:rect b="b" l="l" r="r" t="t"/>
              <a:pathLst>
                <a:path extrusionOk="0" h="177" w="204">
                  <a:moveTo>
                    <a:pt x="0" y="0"/>
                  </a:moveTo>
                  <a:lnTo>
                    <a:pt x="0" y="176"/>
                  </a:lnTo>
                  <a:lnTo>
                    <a:pt x="204" y="17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37"/>
            <p:cNvSpPr/>
            <p:nvPr/>
          </p:nvSpPr>
          <p:spPr>
            <a:xfrm>
              <a:off x="4619524" y="3394695"/>
              <a:ext cx="28149" cy="24304"/>
            </a:xfrm>
            <a:custGeom>
              <a:rect b="b" l="l" r="r" t="t"/>
              <a:pathLst>
                <a:path extrusionOk="0" h="177" w="205">
                  <a:moveTo>
                    <a:pt x="1" y="0"/>
                  </a:moveTo>
                  <a:lnTo>
                    <a:pt x="1" y="176"/>
                  </a:lnTo>
                  <a:lnTo>
                    <a:pt x="205" y="17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37"/>
            <p:cNvSpPr/>
            <p:nvPr/>
          </p:nvSpPr>
          <p:spPr>
            <a:xfrm>
              <a:off x="4659756" y="3394695"/>
              <a:ext cx="28149" cy="24304"/>
            </a:xfrm>
            <a:custGeom>
              <a:rect b="b" l="l" r="r" t="t"/>
              <a:pathLst>
                <a:path extrusionOk="0" h="177" w="205">
                  <a:moveTo>
                    <a:pt x="1" y="0"/>
                  </a:moveTo>
                  <a:lnTo>
                    <a:pt x="1" y="176"/>
                  </a:lnTo>
                  <a:lnTo>
                    <a:pt x="204" y="17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37"/>
            <p:cNvSpPr/>
            <p:nvPr/>
          </p:nvSpPr>
          <p:spPr>
            <a:xfrm>
              <a:off x="4579566" y="3437125"/>
              <a:ext cx="28012" cy="24304"/>
            </a:xfrm>
            <a:custGeom>
              <a:rect b="b" l="l" r="r" t="t"/>
              <a:pathLst>
                <a:path extrusionOk="0" h="177" w="204">
                  <a:moveTo>
                    <a:pt x="0" y="0"/>
                  </a:moveTo>
                  <a:lnTo>
                    <a:pt x="0" y="176"/>
                  </a:lnTo>
                  <a:lnTo>
                    <a:pt x="204" y="17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37"/>
            <p:cNvSpPr/>
            <p:nvPr/>
          </p:nvSpPr>
          <p:spPr>
            <a:xfrm>
              <a:off x="4619524" y="3437125"/>
              <a:ext cx="28149" cy="24304"/>
            </a:xfrm>
            <a:custGeom>
              <a:rect b="b" l="l" r="r" t="t"/>
              <a:pathLst>
                <a:path extrusionOk="0" h="177" w="205">
                  <a:moveTo>
                    <a:pt x="1" y="0"/>
                  </a:moveTo>
                  <a:lnTo>
                    <a:pt x="1" y="176"/>
                  </a:lnTo>
                  <a:lnTo>
                    <a:pt x="205" y="17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37"/>
            <p:cNvSpPr/>
            <p:nvPr/>
          </p:nvSpPr>
          <p:spPr>
            <a:xfrm>
              <a:off x="4659756" y="3437125"/>
              <a:ext cx="28149" cy="24304"/>
            </a:xfrm>
            <a:custGeom>
              <a:rect b="b" l="l" r="r" t="t"/>
              <a:pathLst>
                <a:path extrusionOk="0" h="177" w="205">
                  <a:moveTo>
                    <a:pt x="1" y="0"/>
                  </a:moveTo>
                  <a:lnTo>
                    <a:pt x="1" y="176"/>
                  </a:lnTo>
                  <a:lnTo>
                    <a:pt x="204" y="17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37"/>
            <p:cNvSpPr/>
            <p:nvPr/>
          </p:nvSpPr>
          <p:spPr>
            <a:xfrm>
              <a:off x="4579566" y="3479692"/>
              <a:ext cx="28012" cy="24304"/>
            </a:xfrm>
            <a:custGeom>
              <a:rect b="b" l="l" r="r" t="t"/>
              <a:pathLst>
                <a:path extrusionOk="0" h="177" w="204">
                  <a:moveTo>
                    <a:pt x="0" y="0"/>
                  </a:moveTo>
                  <a:lnTo>
                    <a:pt x="0" y="176"/>
                  </a:lnTo>
                  <a:lnTo>
                    <a:pt x="204" y="17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37"/>
            <p:cNvSpPr/>
            <p:nvPr/>
          </p:nvSpPr>
          <p:spPr>
            <a:xfrm>
              <a:off x="4423991" y="3373274"/>
              <a:ext cx="24304" cy="24442"/>
            </a:xfrm>
            <a:custGeom>
              <a:rect b="b" l="l" r="r" t="t"/>
              <a:pathLst>
                <a:path extrusionOk="0" h="178" w="177">
                  <a:moveTo>
                    <a:pt x="1" y="1"/>
                  </a:moveTo>
                  <a:lnTo>
                    <a:pt x="1" y="178"/>
                  </a:lnTo>
                  <a:lnTo>
                    <a:pt x="177" y="178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37"/>
            <p:cNvSpPr/>
            <p:nvPr/>
          </p:nvSpPr>
          <p:spPr>
            <a:xfrm>
              <a:off x="4466421" y="3408289"/>
              <a:ext cx="24442" cy="24304"/>
            </a:xfrm>
            <a:custGeom>
              <a:rect b="b" l="l" r="r" t="t"/>
              <a:pathLst>
                <a:path extrusionOk="0" h="177" w="178">
                  <a:moveTo>
                    <a:pt x="1" y="1"/>
                  </a:moveTo>
                  <a:lnTo>
                    <a:pt x="1" y="177"/>
                  </a:lnTo>
                  <a:lnTo>
                    <a:pt x="178" y="17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37"/>
            <p:cNvSpPr/>
            <p:nvPr/>
          </p:nvSpPr>
          <p:spPr>
            <a:xfrm>
              <a:off x="4466421" y="3446187"/>
              <a:ext cx="24442" cy="24442"/>
            </a:xfrm>
            <a:custGeom>
              <a:rect b="b" l="l" r="r" t="t"/>
              <a:pathLst>
                <a:path extrusionOk="0" h="178" w="178">
                  <a:moveTo>
                    <a:pt x="1" y="1"/>
                  </a:moveTo>
                  <a:lnTo>
                    <a:pt x="1" y="178"/>
                  </a:lnTo>
                  <a:lnTo>
                    <a:pt x="178" y="178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37"/>
            <p:cNvSpPr/>
            <p:nvPr/>
          </p:nvSpPr>
          <p:spPr>
            <a:xfrm>
              <a:off x="4428385" y="3446187"/>
              <a:ext cx="24304" cy="24442"/>
            </a:xfrm>
            <a:custGeom>
              <a:rect b="b" l="l" r="r" t="t"/>
              <a:pathLst>
                <a:path extrusionOk="0" h="178" w="177">
                  <a:moveTo>
                    <a:pt x="0" y="1"/>
                  </a:moveTo>
                  <a:lnTo>
                    <a:pt x="0" y="178"/>
                  </a:lnTo>
                  <a:lnTo>
                    <a:pt x="176" y="17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37"/>
            <p:cNvSpPr/>
            <p:nvPr/>
          </p:nvSpPr>
          <p:spPr>
            <a:xfrm>
              <a:off x="4619524" y="3479692"/>
              <a:ext cx="28149" cy="24304"/>
            </a:xfrm>
            <a:custGeom>
              <a:rect b="b" l="l" r="r" t="t"/>
              <a:pathLst>
                <a:path extrusionOk="0" h="177" w="205">
                  <a:moveTo>
                    <a:pt x="1" y="0"/>
                  </a:moveTo>
                  <a:lnTo>
                    <a:pt x="1" y="176"/>
                  </a:lnTo>
                  <a:lnTo>
                    <a:pt x="205" y="17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37"/>
            <p:cNvSpPr/>
            <p:nvPr/>
          </p:nvSpPr>
          <p:spPr>
            <a:xfrm>
              <a:off x="4659756" y="3479692"/>
              <a:ext cx="28149" cy="24304"/>
            </a:xfrm>
            <a:custGeom>
              <a:rect b="b" l="l" r="r" t="t"/>
              <a:pathLst>
                <a:path extrusionOk="0" h="177" w="205">
                  <a:moveTo>
                    <a:pt x="1" y="0"/>
                  </a:moveTo>
                  <a:lnTo>
                    <a:pt x="1" y="176"/>
                  </a:lnTo>
                  <a:lnTo>
                    <a:pt x="204" y="17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37"/>
            <p:cNvSpPr/>
            <p:nvPr/>
          </p:nvSpPr>
          <p:spPr>
            <a:xfrm>
              <a:off x="3914838" y="1167897"/>
              <a:ext cx="117814" cy="216679"/>
            </a:xfrm>
            <a:custGeom>
              <a:rect b="b" l="l" r="r" t="t"/>
              <a:pathLst>
                <a:path extrusionOk="0" h="1578" w="858">
                  <a:moveTo>
                    <a:pt x="1" y="1"/>
                  </a:moveTo>
                  <a:lnTo>
                    <a:pt x="1" y="1577"/>
                  </a:lnTo>
                  <a:lnTo>
                    <a:pt x="857" y="1577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37"/>
            <p:cNvSpPr/>
            <p:nvPr/>
          </p:nvSpPr>
          <p:spPr>
            <a:xfrm>
              <a:off x="3924312" y="1177235"/>
              <a:ext cx="99002" cy="197730"/>
            </a:xfrm>
            <a:custGeom>
              <a:rect b="b" l="l" r="r" t="t"/>
              <a:pathLst>
                <a:path extrusionOk="0" h="1440" w="721">
                  <a:moveTo>
                    <a:pt x="0" y="0"/>
                  </a:moveTo>
                  <a:lnTo>
                    <a:pt x="0" y="1440"/>
                  </a:lnTo>
                  <a:lnTo>
                    <a:pt x="721" y="144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37"/>
            <p:cNvSpPr/>
            <p:nvPr/>
          </p:nvSpPr>
          <p:spPr>
            <a:xfrm>
              <a:off x="4084281" y="1167897"/>
              <a:ext cx="117677" cy="216679"/>
            </a:xfrm>
            <a:custGeom>
              <a:rect b="b" l="l" r="r" t="t"/>
              <a:pathLst>
                <a:path extrusionOk="0" h="1578" w="857">
                  <a:moveTo>
                    <a:pt x="1" y="1"/>
                  </a:moveTo>
                  <a:lnTo>
                    <a:pt x="1" y="1577"/>
                  </a:lnTo>
                  <a:lnTo>
                    <a:pt x="857" y="1577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37"/>
            <p:cNvSpPr/>
            <p:nvPr/>
          </p:nvSpPr>
          <p:spPr>
            <a:xfrm>
              <a:off x="4093618" y="1177235"/>
              <a:ext cx="99002" cy="197730"/>
            </a:xfrm>
            <a:custGeom>
              <a:rect b="b" l="l" r="r" t="t"/>
              <a:pathLst>
                <a:path extrusionOk="0" h="1440" w="721">
                  <a:moveTo>
                    <a:pt x="0" y="0"/>
                  </a:moveTo>
                  <a:lnTo>
                    <a:pt x="0" y="1440"/>
                  </a:lnTo>
                  <a:lnTo>
                    <a:pt x="720" y="1440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37"/>
            <p:cNvSpPr/>
            <p:nvPr/>
          </p:nvSpPr>
          <p:spPr>
            <a:xfrm>
              <a:off x="4253724" y="1167897"/>
              <a:ext cx="117814" cy="216679"/>
            </a:xfrm>
            <a:custGeom>
              <a:rect b="b" l="l" r="r" t="t"/>
              <a:pathLst>
                <a:path extrusionOk="0" h="1578" w="858">
                  <a:moveTo>
                    <a:pt x="1" y="1"/>
                  </a:moveTo>
                  <a:lnTo>
                    <a:pt x="1" y="1577"/>
                  </a:lnTo>
                  <a:lnTo>
                    <a:pt x="858" y="1577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37"/>
            <p:cNvSpPr/>
            <p:nvPr/>
          </p:nvSpPr>
          <p:spPr>
            <a:xfrm>
              <a:off x="4263061" y="1177235"/>
              <a:ext cx="99002" cy="197730"/>
            </a:xfrm>
            <a:custGeom>
              <a:rect b="b" l="l" r="r" t="t"/>
              <a:pathLst>
                <a:path extrusionOk="0" h="1440" w="721">
                  <a:moveTo>
                    <a:pt x="0" y="0"/>
                  </a:moveTo>
                  <a:lnTo>
                    <a:pt x="0" y="1440"/>
                  </a:lnTo>
                  <a:lnTo>
                    <a:pt x="720" y="1440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37"/>
            <p:cNvSpPr/>
            <p:nvPr/>
          </p:nvSpPr>
          <p:spPr>
            <a:xfrm>
              <a:off x="4423030" y="1167897"/>
              <a:ext cx="117814" cy="216679"/>
            </a:xfrm>
            <a:custGeom>
              <a:rect b="b" l="l" r="r" t="t"/>
              <a:pathLst>
                <a:path extrusionOk="0" h="1578" w="858">
                  <a:moveTo>
                    <a:pt x="0" y="1"/>
                  </a:moveTo>
                  <a:lnTo>
                    <a:pt x="0" y="1577"/>
                  </a:lnTo>
                  <a:lnTo>
                    <a:pt x="858" y="1577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37"/>
            <p:cNvSpPr/>
            <p:nvPr/>
          </p:nvSpPr>
          <p:spPr>
            <a:xfrm>
              <a:off x="4432642" y="1177235"/>
              <a:ext cx="98865" cy="197730"/>
            </a:xfrm>
            <a:custGeom>
              <a:rect b="b" l="l" r="r" t="t"/>
              <a:pathLst>
                <a:path extrusionOk="0" h="1440" w="720">
                  <a:moveTo>
                    <a:pt x="0" y="0"/>
                  </a:moveTo>
                  <a:lnTo>
                    <a:pt x="0" y="1440"/>
                  </a:lnTo>
                  <a:lnTo>
                    <a:pt x="719" y="1440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37"/>
            <p:cNvSpPr/>
            <p:nvPr/>
          </p:nvSpPr>
          <p:spPr>
            <a:xfrm>
              <a:off x="4592611" y="1167897"/>
              <a:ext cx="117677" cy="216679"/>
            </a:xfrm>
            <a:custGeom>
              <a:rect b="b" l="l" r="r" t="t"/>
              <a:pathLst>
                <a:path extrusionOk="0" h="1578" w="857">
                  <a:moveTo>
                    <a:pt x="0" y="1"/>
                  </a:moveTo>
                  <a:lnTo>
                    <a:pt x="0" y="1577"/>
                  </a:lnTo>
                  <a:lnTo>
                    <a:pt x="857" y="1577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37"/>
            <p:cNvSpPr/>
            <p:nvPr/>
          </p:nvSpPr>
          <p:spPr>
            <a:xfrm>
              <a:off x="4602085" y="1177235"/>
              <a:ext cx="99002" cy="197730"/>
            </a:xfrm>
            <a:custGeom>
              <a:rect b="b" l="l" r="r" t="t"/>
              <a:pathLst>
                <a:path extrusionOk="0" h="1440" w="721">
                  <a:moveTo>
                    <a:pt x="0" y="0"/>
                  </a:moveTo>
                  <a:lnTo>
                    <a:pt x="0" y="1440"/>
                  </a:lnTo>
                  <a:lnTo>
                    <a:pt x="720" y="1440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37"/>
            <p:cNvSpPr/>
            <p:nvPr/>
          </p:nvSpPr>
          <p:spPr>
            <a:xfrm>
              <a:off x="4762054" y="1167897"/>
              <a:ext cx="117677" cy="216679"/>
            </a:xfrm>
            <a:custGeom>
              <a:rect b="b" l="l" r="r" t="t"/>
              <a:pathLst>
                <a:path extrusionOk="0" h="1578" w="857">
                  <a:moveTo>
                    <a:pt x="0" y="1"/>
                  </a:moveTo>
                  <a:lnTo>
                    <a:pt x="0" y="1577"/>
                  </a:lnTo>
                  <a:lnTo>
                    <a:pt x="857" y="1577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37"/>
            <p:cNvSpPr/>
            <p:nvPr/>
          </p:nvSpPr>
          <p:spPr>
            <a:xfrm>
              <a:off x="4771528" y="1177235"/>
              <a:ext cx="99002" cy="197730"/>
            </a:xfrm>
            <a:custGeom>
              <a:rect b="b" l="l" r="r" t="t"/>
              <a:pathLst>
                <a:path extrusionOk="0" h="1440" w="721">
                  <a:moveTo>
                    <a:pt x="0" y="0"/>
                  </a:moveTo>
                  <a:lnTo>
                    <a:pt x="0" y="1440"/>
                  </a:lnTo>
                  <a:lnTo>
                    <a:pt x="720" y="1440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37"/>
            <p:cNvSpPr/>
            <p:nvPr/>
          </p:nvSpPr>
          <p:spPr>
            <a:xfrm>
              <a:off x="4931497" y="1167897"/>
              <a:ext cx="117814" cy="216679"/>
            </a:xfrm>
            <a:custGeom>
              <a:rect b="b" l="l" r="r" t="t"/>
              <a:pathLst>
                <a:path extrusionOk="0" h="1578" w="858">
                  <a:moveTo>
                    <a:pt x="0" y="1"/>
                  </a:moveTo>
                  <a:lnTo>
                    <a:pt x="0" y="1577"/>
                  </a:lnTo>
                  <a:lnTo>
                    <a:pt x="858" y="1577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37"/>
            <p:cNvSpPr/>
            <p:nvPr/>
          </p:nvSpPr>
          <p:spPr>
            <a:xfrm>
              <a:off x="4940697" y="1177235"/>
              <a:ext cx="99140" cy="197730"/>
            </a:xfrm>
            <a:custGeom>
              <a:rect b="b" l="l" r="r" t="t"/>
              <a:pathLst>
                <a:path extrusionOk="0" h="1440" w="722">
                  <a:moveTo>
                    <a:pt x="1" y="0"/>
                  </a:moveTo>
                  <a:lnTo>
                    <a:pt x="1" y="1440"/>
                  </a:lnTo>
                  <a:lnTo>
                    <a:pt x="721" y="144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37"/>
            <p:cNvSpPr/>
            <p:nvPr/>
          </p:nvSpPr>
          <p:spPr>
            <a:xfrm>
              <a:off x="5100940" y="1167897"/>
              <a:ext cx="117814" cy="216679"/>
            </a:xfrm>
            <a:custGeom>
              <a:rect b="b" l="l" r="r" t="t"/>
              <a:pathLst>
                <a:path extrusionOk="0" h="1578" w="858">
                  <a:moveTo>
                    <a:pt x="0" y="1"/>
                  </a:moveTo>
                  <a:lnTo>
                    <a:pt x="0" y="1577"/>
                  </a:lnTo>
                  <a:lnTo>
                    <a:pt x="858" y="1577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37"/>
            <p:cNvSpPr/>
            <p:nvPr/>
          </p:nvSpPr>
          <p:spPr>
            <a:xfrm>
              <a:off x="5110278" y="1177235"/>
              <a:ext cx="99002" cy="197730"/>
            </a:xfrm>
            <a:custGeom>
              <a:rect b="b" l="l" r="r" t="t"/>
              <a:pathLst>
                <a:path extrusionOk="0" h="1440" w="721">
                  <a:moveTo>
                    <a:pt x="1" y="0"/>
                  </a:moveTo>
                  <a:lnTo>
                    <a:pt x="1" y="1440"/>
                  </a:lnTo>
                  <a:lnTo>
                    <a:pt x="720" y="1440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37"/>
            <p:cNvSpPr/>
            <p:nvPr/>
          </p:nvSpPr>
          <p:spPr>
            <a:xfrm>
              <a:off x="3827782" y="2834597"/>
              <a:ext cx="86370" cy="136077"/>
            </a:xfrm>
            <a:custGeom>
              <a:rect b="b" l="l" r="r" t="t"/>
              <a:pathLst>
                <a:path extrusionOk="0" h="991" w="629">
                  <a:moveTo>
                    <a:pt x="0" y="1"/>
                  </a:moveTo>
                  <a:lnTo>
                    <a:pt x="0" y="990"/>
                  </a:lnTo>
                  <a:lnTo>
                    <a:pt x="628" y="99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BCC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37"/>
            <p:cNvSpPr/>
            <p:nvPr/>
          </p:nvSpPr>
          <p:spPr>
            <a:xfrm>
              <a:off x="3823250" y="2676413"/>
              <a:ext cx="95158" cy="159694"/>
            </a:xfrm>
            <a:custGeom>
              <a:rect b="b" l="l" r="r" t="t"/>
              <a:pathLst>
                <a:path extrusionOk="0" h="1163" w="693">
                  <a:moveTo>
                    <a:pt x="279" y="1"/>
                  </a:moveTo>
                  <a:cubicBezTo>
                    <a:pt x="125" y="1"/>
                    <a:pt x="1" y="127"/>
                    <a:pt x="1" y="279"/>
                  </a:cubicBezTo>
                  <a:lnTo>
                    <a:pt x="1" y="885"/>
                  </a:lnTo>
                  <a:cubicBezTo>
                    <a:pt x="1" y="1038"/>
                    <a:pt x="126" y="1162"/>
                    <a:pt x="279" y="1162"/>
                  </a:cubicBezTo>
                  <a:lnTo>
                    <a:pt x="414" y="1162"/>
                  </a:lnTo>
                  <a:cubicBezTo>
                    <a:pt x="567" y="1162"/>
                    <a:pt x="692" y="1037"/>
                    <a:pt x="692" y="885"/>
                  </a:cubicBezTo>
                  <a:lnTo>
                    <a:pt x="692" y="279"/>
                  </a:lnTo>
                  <a:cubicBezTo>
                    <a:pt x="692" y="127"/>
                    <a:pt x="566" y="1"/>
                    <a:pt x="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37"/>
            <p:cNvSpPr/>
            <p:nvPr/>
          </p:nvSpPr>
          <p:spPr>
            <a:xfrm>
              <a:off x="3853871" y="2864531"/>
              <a:ext cx="34054" cy="47510"/>
            </a:xfrm>
            <a:custGeom>
              <a:rect b="b" l="l" r="r" t="t"/>
              <a:pathLst>
                <a:path extrusionOk="0" h="346" w="248">
                  <a:moveTo>
                    <a:pt x="1" y="1"/>
                  </a:moveTo>
                  <a:lnTo>
                    <a:pt x="1" y="346"/>
                  </a:lnTo>
                  <a:lnTo>
                    <a:pt x="247" y="346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D4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37"/>
            <p:cNvSpPr/>
            <p:nvPr/>
          </p:nvSpPr>
          <p:spPr>
            <a:xfrm>
              <a:off x="3823388" y="2718980"/>
              <a:ext cx="95020" cy="3433"/>
            </a:xfrm>
            <a:custGeom>
              <a:rect b="b" l="l" r="r" t="t"/>
              <a:pathLst>
                <a:path extrusionOk="0" h="25" w="692">
                  <a:moveTo>
                    <a:pt x="1" y="1"/>
                  </a:moveTo>
                  <a:lnTo>
                    <a:pt x="1" y="24"/>
                  </a:lnTo>
                  <a:lnTo>
                    <a:pt x="691" y="24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37"/>
            <p:cNvSpPr/>
            <p:nvPr/>
          </p:nvSpPr>
          <p:spPr>
            <a:xfrm>
              <a:off x="3823388" y="2750562"/>
              <a:ext cx="95020" cy="3433"/>
            </a:xfrm>
            <a:custGeom>
              <a:rect b="b" l="l" r="r" t="t"/>
              <a:pathLst>
                <a:path extrusionOk="0" h="25" w="692">
                  <a:moveTo>
                    <a:pt x="1" y="1"/>
                  </a:moveTo>
                  <a:lnTo>
                    <a:pt x="1" y="25"/>
                  </a:lnTo>
                  <a:lnTo>
                    <a:pt x="691" y="25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37"/>
            <p:cNvSpPr/>
            <p:nvPr/>
          </p:nvSpPr>
          <p:spPr>
            <a:xfrm>
              <a:off x="3823388" y="2782281"/>
              <a:ext cx="95020" cy="3296"/>
            </a:xfrm>
            <a:custGeom>
              <a:rect b="b" l="l" r="r" t="t"/>
              <a:pathLst>
                <a:path extrusionOk="0" h="24" w="692">
                  <a:moveTo>
                    <a:pt x="1" y="0"/>
                  </a:moveTo>
                  <a:lnTo>
                    <a:pt x="1" y="24"/>
                  </a:lnTo>
                  <a:lnTo>
                    <a:pt x="691" y="24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37"/>
            <p:cNvSpPr/>
            <p:nvPr/>
          </p:nvSpPr>
          <p:spPr>
            <a:xfrm>
              <a:off x="3862110" y="2891033"/>
              <a:ext cx="18400" cy="21146"/>
            </a:xfrm>
            <a:custGeom>
              <a:rect b="b" l="l" r="r" t="t"/>
              <a:pathLst>
                <a:path extrusionOk="0" h="154" w="134">
                  <a:moveTo>
                    <a:pt x="1" y="0"/>
                  </a:moveTo>
                  <a:lnTo>
                    <a:pt x="19" y="154"/>
                  </a:lnTo>
                  <a:lnTo>
                    <a:pt x="109" y="15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37"/>
            <p:cNvSpPr/>
            <p:nvPr/>
          </p:nvSpPr>
          <p:spPr>
            <a:xfrm>
              <a:off x="3868426" y="2864394"/>
              <a:ext cx="4943" cy="12083"/>
            </a:xfrm>
            <a:custGeom>
              <a:rect b="b" l="l" r="r" t="t"/>
              <a:pathLst>
                <a:path extrusionOk="0" h="88" w="36">
                  <a:moveTo>
                    <a:pt x="8" y="1"/>
                  </a:moveTo>
                  <a:cubicBezTo>
                    <a:pt x="4" y="1"/>
                    <a:pt x="1" y="4"/>
                    <a:pt x="1" y="8"/>
                  </a:cubicBezTo>
                  <a:lnTo>
                    <a:pt x="1" y="80"/>
                  </a:lnTo>
                  <a:cubicBezTo>
                    <a:pt x="1" y="84"/>
                    <a:pt x="5" y="88"/>
                    <a:pt x="8" y="88"/>
                  </a:cubicBezTo>
                  <a:lnTo>
                    <a:pt x="28" y="88"/>
                  </a:lnTo>
                  <a:cubicBezTo>
                    <a:pt x="32" y="88"/>
                    <a:pt x="36" y="84"/>
                    <a:pt x="36" y="80"/>
                  </a:cubicBezTo>
                  <a:lnTo>
                    <a:pt x="36" y="8"/>
                  </a:lnTo>
                  <a:cubicBezTo>
                    <a:pt x="36" y="4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37"/>
            <p:cNvSpPr/>
            <p:nvPr/>
          </p:nvSpPr>
          <p:spPr>
            <a:xfrm>
              <a:off x="5214498" y="3611786"/>
              <a:ext cx="86232" cy="135802"/>
            </a:xfrm>
            <a:custGeom>
              <a:rect b="b" l="l" r="r" t="t"/>
              <a:pathLst>
                <a:path extrusionOk="0" h="989" w="628">
                  <a:moveTo>
                    <a:pt x="0" y="0"/>
                  </a:moveTo>
                  <a:lnTo>
                    <a:pt x="0" y="988"/>
                  </a:lnTo>
                  <a:lnTo>
                    <a:pt x="627" y="98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BCC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37"/>
            <p:cNvSpPr/>
            <p:nvPr/>
          </p:nvSpPr>
          <p:spPr>
            <a:xfrm>
              <a:off x="5210241" y="3453328"/>
              <a:ext cx="95020" cy="159694"/>
            </a:xfrm>
            <a:custGeom>
              <a:rect b="b" l="l" r="r" t="t"/>
              <a:pathLst>
                <a:path extrusionOk="0" h="1163" w="692">
                  <a:moveTo>
                    <a:pt x="278" y="1"/>
                  </a:moveTo>
                  <a:cubicBezTo>
                    <a:pt x="124" y="1"/>
                    <a:pt x="0" y="127"/>
                    <a:pt x="0" y="279"/>
                  </a:cubicBezTo>
                  <a:lnTo>
                    <a:pt x="0" y="885"/>
                  </a:lnTo>
                  <a:cubicBezTo>
                    <a:pt x="0" y="1038"/>
                    <a:pt x="125" y="1162"/>
                    <a:pt x="278" y="1162"/>
                  </a:cubicBezTo>
                  <a:lnTo>
                    <a:pt x="414" y="1162"/>
                  </a:lnTo>
                  <a:cubicBezTo>
                    <a:pt x="567" y="1162"/>
                    <a:pt x="691" y="1037"/>
                    <a:pt x="691" y="885"/>
                  </a:cubicBezTo>
                  <a:lnTo>
                    <a:pt x="691" y="279"/>
                  </a:lnTo>
                  <a:cubicBezTo>
                    <a:pt x="691" y="127"/>
                    <a:pt x="565" y="1"/>
                    <a:pt x="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37"/>
            <p:cNvSpPr/>
            <p:nvPr/>
          </p:nvSpPr>
          <p:spPr>
            <a:xfrm>
              <a:off x="5240724" y="3641583"/>
              <a:ext cx="34054" cy="47510"/>
            </a:xfrm>
            <a:custGeom>
              <a:rect b="b" l="l" r="r" t="t"/>
              <a:pathLst>
                <a:path extrusionOk="0" h="346" w="248">
                  <a:moveTo>
                    <a:pt x="0" y="0"/>
                  </a:moveTo>
                  <a:lnTo>
                    <a:pt x="0" y="346"/>
                  </a:lnTo>
                  <a:lnTo>
                    <a:pt x="247" y="3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D4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37"/>
            <p:cNvSpPr/>
            <p:nvPr/>
          </p:nvSpPr>
          <p:spPr>
            <a:xfrm>
              <a:off x="5210241" y="3495894"/>
              <a:ext cx="95020" cy="3433"/>
            </a:xfrm>
            <a:custGeom>
              <a:rect b="b" l="l" r="r" t="t"/>
              <a:pathLst>
                <a:path extrusionOk="0" h="25" w="692">
                  <a:moveTo>
                    <a:pt x="0" y="1"/>
                  </a:moveTo>
                  <a:lnTo>
                    <a:pt x="0" y="25"/>
                  </a:lnTo>
                  <a:lnTo>
                    <a:pt x="691" y="25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37"/>
            <p:cNvSpPr/>
            <p:nvPr/>
          </p:nvSpPr>
          <p:spPr>
            <a:xfrm>
              <a:off x="5210241" y="3527614"/>
              <a:ext cx="95020" cy="3296"/>
            </a:xfrm>
            <a:custGeom>
              <a:rect b="b" l="l" r="r" t="t"/>
              <a:pathLst>
                <a:path extrusionOk="0" h="24" w="692">
                  <a:moveTo>
                    <a:pt x="0" y="0"/>
                  </a:moveTo>
                  <a:lnTo>
                    <a:pt x="0" y="24"/>
                  </a:lnTo>
                  <a:lnTo>
                    <a:pt x="691" y="24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37"/>
            <p:cNvSpPr/>
            <p:nvPr/>
          </p:nvSpPr>
          <p:spPr>
            <a:xfrm>
              <a:off x="5210241" y="3559196"/>
              <a:ext cx="95020" cy="3296"/>
            </a:xfrm>
            <a:custGeom>
              <a:rect b="b" l="l" r="r" t="t"/>
              <a:pathLst>
                <a:path extrusionOk="0" h="24" w="692">
                  <a:moveTo>
                    <a:pt x="0" y="0"/>
                  </a:moveTo>
                  <a:lnTo>
                    <a:pt x="0" y="24"/>
                  </a:lnTo>
                  <a:lnTo>
                    <a:pt x="691" y="24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37"/>
            <p:cNvSpPr/>
            <p:nvPr/>
          </p:nvSpPr>
          <p:spPr>
            <a:xfrm>
              <a:off x="5248826" y="3667947"/>
              <a:ext cx="18537" cy="20871"/>
            </a:xfrm>
            <a:custGeom>
              <a:rect b="b" l="l" r="r" t="t"/>
              <a:pathLst>
                <a:path extrusionOk="0" h="152" w="135">
                  <a:moveTo>
                    <a:pt x="1" y="0"/>
                  </a:moveTo>
                  <a:lnTo>
                    <a:pt x="21" y="152"/>
                  </a:lnTo>
                  <a:lnTo>
                    <a:pt x="110" y="15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37"/>
            <p:cNvSpPr/>
            <p:nvPr/>
          </p:nvSpPr>
          <p:spPr>
            <a:xfrm>
              <a:off x="5255279" y="3641308"/>
              <a:ext cx="4943" cy="12083"/>
            </a:xfrm>
            <a:custGeom>
              <a:rect b="b" l="l" r="r" t="t"/>
              <a:pathLst>
                <a:path extrusionOk="0" h="88" w="36">
                  <a:moveTo>
                    <a:pt x="9" y="1"/>
                  </a:moveTo>
                  <a:cubicBezTo>
                    <a:pt x="5" y="1"/>
                    <a:pt x="1" y="4"/>
                    <a:pt x="1" y="8"/>
                  </a:cubicBezTo>
                  <a:lnTo>
                    <a:pt x="1" y="80"/>
                  </a:lnTo>
                  <a:cubicBezTo>
                    <a:pt x="1" y="84"/>
                    <a:pt x="5" y="88"/>
                    <a:pt x="9" y="88"/>
                  </a:cubicBezTo>
                  <a:lnTo>
                    <a:pt x="27" y="88"/>
                  </a:lnTo>
                  <a:cubicBezTo>
                    <a:pt x="32" y="88"/>
                    <a:pt x="36" y="84"/>
                    <a:pt x="36" y="80"/>
                  </a:cubicBezTo>
                  <a:lnTo>
                    <a:pt x="36" y="8"/>
                  </a:lnTo>
                  <a:cubicBezTo>
                    <a:pt x="36" y="4"/>
                    <a:pt x="32" y="1"/>
                    <a:pt x="27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37"/>
            <p:cNvSpPr/>
            <p:nvPr/>
          </p:nvSpPr>
          <p:spPr>
            <a:xfrm>
              <a:off x="4151701" y="1859678"/>
              <a:ext cx="78543" cy="23480"/>
            </a:xfrm>
            <a:custGeom>
              <a:rect b="b" l="l" r="r" t="t"/>
              <a:pathLst>
                <a:path extrusionOk="0" h="171" w="572">
                  <a:moveTo>
                    <a:pt x="1" y="1"/>
                  </a:moveTo>
                  <a:lnTo>
                    <a:pt x="1" y="171"/>
                  </a:lnTo>
                  <a:lnTo>
                    <a:pt x="572" y="171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37"/>
            <p:cNvSpPr/>
            <p:nvPr/>
          </p:nvSpPr>
          <p:spPr>
            <a:xfrm>
              <a:off x="4198250" y="1891535"/>
              <a:ext cx="78543" cy="23480"/>
            </a:xfrm>
            <a:custGeom>
              <a:rect b="b" l="l" r="r" t="t"/>
              <a:pathLst>
                <a:path extrusionOk="0" h="171" w="572">
                  <a:moveTo>
                    <a:pt x="0" y="0"/>
                  </a:moveTo>
                  <a:lnTo>
                    <a:pt x="0" y="170"/>
                  </a:lnTo>
                  <a:lnTo>
                    <a:pt x="571" y="170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37"/>
            <p:cNvSpPr/>
            <p:nvPr/>
          </p:nvSpPr>
          <p:spPr>
            <a:xfrm>
              <a:off x="4202507" y="1821368"/>
              <a:ext cx="78543" cy="23480"/>
            </a:xfrm>
            <a:custGeom>
              <a:rect b="b" l="l" r="r" t="t"/>
              <a:pathLst>
                <a:path extrusionOk="0" h="171" w="572">
                  <a:moveTo>
                    <a:pt x="0" y="1"/>
                  </a:moveTo>
                  <a:lnTo>
                    <a:pt x="0" y="170"/>
                  </a:lnTo>
                  <a:lnTo>
                    <a:pt x="571" y="17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37"/>
            <p:cNvSpPr/>
            <p:nvPr/>
          </p:nvSpPr>
          <p:spPr>
            <a:xfrm>
              <a:off x="4904035" y="2599106"/>
              <a:ext cx="78405" cy="23618"/>
            </a:xfrm>
            <a:custGeom>
              <a:rect b="b" l="l" r="r" t="t"/>
              <a:pathLst>
                <a:path extrusionOk="0" h="172" w="571">
                  <a:moveTo>
                    <a:pt x="1" y="1"/>
                  </a:moveTo>
                  <a:lnTo>
                    <a:pt x="1" y="172"/>
                  </a:lnTo>
                  <a:lnTo>
                    <a:pt x="571" y="172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37"/>
            <p:cNvSpPr/>
            <p:nvPr/>
          </p:nvSpPr>
          <p:spPr>
            <a:xfrm>
              <a:off x="4857486" y="2567387"/>
              <a:ext cx="78405" cy="23480"/>
            </a:xfrm>
            <a:custGeom>
              <a:rect b="b" l="l" r="r" t="t"/>
              <a:pathLst>
                <a:path extrusionOk="0" h="171" w="571">
                  <a:moveTo>
                    <a:pt x="0" y="1"/>
                  </a:moveTo>
                  <a:lnTo>
                    <a:pt x="0" y="171"/>
                  </a:lnTo>
                  <a:lnTo>
                    <a:pt x="570" y="171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37"/>
            <p:cNvSpPr/>
            <p:nvPr/>
          </p:nvSpPr>
          <p:spPr>
            <a:xfrm>
              <a:off x="4853092" y="2637279"/>
              <a:ext cx="78543" cy="23618"/>
            </a:xfrm>
            <a:custGeom>
              <a:rect b="b" l="l" r="r" t="t"/>
              <a:pathLst>
                <a:path extrusionOk="0" h="172" w="572">
                  <a:moveTo>
                    <a:pt x="0" y="0"/>
                  </a:moveTo>
                  <a:lnTo>
                    <a:pt x="0" y="171"/>
                  </a:lnTo>
                  <a:lnTo>
                    <a:pt x="571" y="171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37"/>
            <p:cNvSpPr/>
            <p:nvPr/>
          </p:nvSpPr>
          <p:spPr>
            <a:xfrm>
              <a:off x="4236148" y="3415017"/>
              <a:ext cx="78543" cy="23480"/>
            </a:xfrm>
            <a:custGeom>
              <a:rect b="b" l="l" r="r" t="t"/>
              <a:pathLst>
                <a:path extrusionOk="0" h="171" w="572">
                  <a:moveTo>
                    <a:pt x="1" y="1"/>
                  </a:moveTo>
                  <a:lnTo>
                    <a:pt x="1" y="170"/>
                  </a:lnTo>
                  <a:lnTo>
                    <a:pt x="572" y="17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37"/>
            <p:cNvSpPr/>
            <p:nvPr/>
          </p:nvSpPr>
          <p:spPr>
            <a:xfrm>
              <a:off x="4189462" y="3383161"/>
              <a:ext cx="78405" cy="23618"/>
            </a:xfrm>
            <a:custGeom>
              <a:rect b="b" l="l" r="r" t="t"/>
              <a:pathLst>
                <a:path extrusionOk="0" h="172" w="571">
                  <a:moveTo>
                    <a:pt x="1" y="0"/>
                  </a:moveTo>
                  <a:lnTo>
                    <a:pt x="1" y="171"/>
                  </a:lnTo>
                  <a:lnTo>
                    <a:pt x="571" y="171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37"/>
            <p:cNvSpPr/>
            <p:nvPr/>
          </p:nvSpPr>
          <p:spPr>
            <a:xfrm>
              <a:off x="4185343" y="3453053"/>
              <a:ext cx="78405" cy="23480"/>
            </a:xfrm>
            <a:custGeom>
              <a:rect b="b" l="l" r="r" t="t"/>
              <a:pathLst>
                <a:path extrusionOk="0" h="171" w="571">
                  <a:moveTo>
                    <a:pt x="0" y="1"/>
                  </a:moveTo>
                  <a:lnTo>
                    <a:pt x="0" y="171"/>
                  </a:lnTo>
                  <a:lnTo>
                    <a:pt x="570" y="171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37"/>
            <p:cNvSpPr/>
            <p:nvPr/>
          </p:nvSpPr>
          <p:spPr>
            <a:xfrm>
              <a:off x="5237429" y="3325627"/>
              <a:ext cx="78405" cy="23618"/>
            </a:xfrm>
            <a:custGeom>
              <a:rect b="b" l="l" r="r" t="t"/>
              <a:pathLst>
                <a:path extrusionOk="0" h="172" w="571">
                  <a:moveTo>
                    <a:pt x="1" y="1"/>
                  </a:moveTo>
                  <a:lnTo>
                    <a:pt x="1" y="172"/>
                  </a:lnTo>
                  <a:lnTo>
                    <a:pt x="571" y="172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37"/>
            <p:cNvSpPr/>
            <p:nvPr/>
          </p:nvSpPr>
          <p:spPr>
            <a:xfrm>
              <a:off x="5190743" y="3293908"/>
              <a:ext cx="78405" cy="23480"/>
            </a:xfrm>
            <a:custGeom>
              <a:rect b="b" l="l" r="r" t="t"/>
              <a:pathLst>
                <a:path extrusionOk="0" h="171" w="571">
                  <a:moveTo>
                    <a:pt x="0" y="1"/>
                  </a:moveTo>
                  <a:lnTo>
                    <a:pt x="0" y="170"/>
                  </a:lnTo>
                  <a:lnTo>
                    <a:pt x="570" y="170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37"/>
            <p:cNvSpPr/>
            <p:nvPr/>
          </p:nvSpPr>
          <p:spPr>
            <a:xfrm>
              <a:off x="5186486" y="3363937"/>
              <a:ext cx="78543" cy="23480"/>
            </a:xfrm>
            <a:custGeom>
              <a:rect b="b" l="l" r="r" t="t"/>
              <a:pathLst>
                <a:path extrusionOk="0" h="171" w="572">
                  <a:moveTo>
                    <a:pt x="0" y="0"/>
                  </a:moveTo>
                  <a:lnTo>
                    <a:pt x="0" y="170"/>
                  </a:lnTo>
                  <a:lnTo>
                    <a:pt x="571" y="170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37"/>
            <p:cNvSpPr/>
            <p:nvPr/>
          </p:nvSpPr>
          <p:spPr>
            <a:xfrm>
              <a:off x="4022353" y="2545829"/>
              <a:ext cx="55062" cy="69343"/>
            </a:xfrm>
            <a:custGeom>
              <a:rect b="b" l="l" r="r" t="t"/>
              <a:pathLst>
                <a:path extrusionOk="0" h="505" w="401">
                  <a:moveTo>
                    <a:pt x="0" y="0"/>
                  </a:moveTo>
                  <a:lnTo>
                    <a:pt x="0" y="505"/>
                  </a:lnTo>
                  <a:lnTo>
                    <a:pt x="400" y="505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37"/>
            <p:cNvSpPr/>
            <p:nvPr/>
          </p:nvSpPr>
          <p:spPr>
            <a:xfrm>
              <a:off x="4049678" y="2596223"/>
              <a:ext cx="32955" cy="41606"/>
            </a:xfrm>
            <a:custGeom>
              <a:rect b="b" l="l" r="r" t="t"/>
              <a:pathLst>
                <a:path extrusionOk="0" h="303" w="240">
                  <a:moveTo>
                    <a:pt x="1" y="0"/>
                  </a:moveTo>
                  <a:lnTo>
                    <a:pt x="1" y="302"/>
                  </a:lnTo>
                  <a:lnTo>
                    <a:pt x="239" y="30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37"/>
            <p:cNvSpPr/>
            <p:nvPr/>
          </p:nvSpPr>
          <p:spPr>
            <a:xfrm>
              <a:off x="4146209" y="2541435"/>
              <a:ext cx="33092" cy="41606"/>
            </a:xfrm>
            <a:custGeom>
              <a:rect b="b" l="l" r="r" t="t"/>
              <a:pathLst>
                <a:path extrusionOk="0" h="303" w="241">
                  <a:moveTo>
                    <a:pt x="1" y="0"/>
                  </a:moveTo>
                  <a:lnTo>
                    <a:pt x="1" y="302"/>
                  </a:lnTo>
                  <a:lnTo>
                    <a:pt x="240" y="302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37"/>
            <p:cNvSpPr/>
            <p:nvPr/>
          </p:nvSpPr>
          <p:spPr>
            <a:xfrm>
              <a:off x="4100346" y="2565465"/>
              <a:ext cx="32955" cy="41606"/>
            </a:xfrm>
            <a:custGeom>
              <a:rect b="b" l="l" r="r" t="t"/>
              <a:pathLst>
                <a:path extrusionOk="0" h="303" w="240">
                  <a:moveTo>
                    <a:pt x="0" y="0"/>
                  </a:moveTo>
                  <a:lnTo>
                    <a:pt x="0" y="302"/>
                  </a:lnTo>
                  <a:lnTo>
                    <a:pt x="240" y="302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37"/>
            <p:cNvSpPr/>
            <p:nvPr/>
          </p:nvSpPr>
          <p:spPr>
            <a:xfrm>
              <a:off x="4097600" y="2618055"/>
              <a:ext cx="52041" cy="70991"/>
            </a:xfrm>
            <a:custGeom>
              <a:rect b="b" l="l" r="r" t="t"/>
              <a:pathLst>
                <a:path extrusionOk="0" h="517" w="379">
                  <a:moveTo>
                    <a:pt x="1" y="0"/>
                  </a:moveTo>
                  <a:lnTo>
                    <a:pt x="1" y="517"/>
                  </a:lnTo>
                  <a:lnTo>
                    <a:pt x="378" y="51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37"/>
            <p:cNvSpPr/>
            <p:nvPr/>
          </p:nvSpPr>
          <p:spPr>
            <a:xfrm>
              <a:off x="4131928" y="2632885"/>
              <a:ext cx="32955" cy="41606"/>
            </a:xfrm>
            <a:custGeom>
              <a:rect b="b" l="l" r="r" t="t"/>
              <a:pathLst>
                <a:path extrusionOk="0" h="303" w="240">
                  <a:moveTo>
                    <a:pt x="0" y="1"/>
                  </a:moveTo>
                  <a:lnTo>
                    <a:pt x="0" y="302"/>
                  </a:lnTo>
                  <a:lnTo>
                    <a:pt x="240" y="302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37"/>
            <p:cNvSpPr/>
            <p:nvPr/>
          </p:nvSpPr>
          <p:spPr>
            <a:xfrm>
              <a:off x="4223241" y="1730055"/>
              <a:ext cx="32406" cy="32406"/>
            </a:xfrm>
            <a:custGeom>
              <a:rect b="b" l="l" r="r" t="t"/>
              <a:pathLst>
                <a:path extrusionOk="0" h="236" w="236">
                  <a:moveTo>
                    <a:pt x="118" y="1"/>
                  </a:moveTo>
                  <a:cubicBezTo>
                    <a:pt x="53" y="1"/>
                    <a:pt x="1" y="53"/>
                    <a:pt x="1" y="118"/>
                  </a:cubicBezTo>
                  <a:cubicBezTo>
                    <a:pt x="1" y="184"/>
                    <a:pt x="53" y="236"/>
                    <a:pt x="118" y="236"/>
                  </a:cubicBezTo>
                  <a:cubicBezTo>
                    <a:pt x="183" y="236"/>
                    <a:pt x="236" y="184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37"/>
            <p:cNvSpPr/>
            <p:nvPr/>
          </p:nvSpPr>
          <p:spPr>
            <a:xfrm>
              <a:off x="4187402" y="1712479"/>
              <a:ext cx="102847" cy="31445"/>
            </a:xfrm>
            <a:custGeom>
              <a:rect b="b" l="l" r="r" t="t"/>
              <a:pathLst>
                <a:path extrusionOk="0" h="229" w="749">
                  <a:moveTo>
                    <a:pt x="354" y="1"/>
                  </a:moveTo>
                  <a:cubicBezTo>
                    <a:pt x="207" y="1"/>
                    <a:pt x="73" y="82"/>
                    <a:pt x="7" y="213"/>
                  </a:cubicBezTo>
                  <a:lnTo>
                    <a:pt x="1" y="227"/>
                  </a:lnTo>
                  <a:lnTo>
                    <a:pt x="1" y="229"/>
                  </a:lnTo>
                  <a:lnTo>
                    <a:pt x="749" y="227"/>
                  </a:lnTo>
                  <a:lnTo>
                    <a:pt x="742" y="213"/>
                  </a:lnTo>
                  <a:cubicBezTo>
                    <a:pt x="676" y="82"/>
                    <a:pt x="543" y="1"/>
                    <a:pt x="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37"/>
            <p:cNvSpPr/>
            <p:nvPr/>
          </p:nvSpPr>
          <p:spPr>
            <a:xfrm>
              <a:off x="4239581" y="1609907"/>
              <a:ext cx="2197" cy="115205"/>
            </a:xfrm>
            <a:custGeom>
              <a:rect b="b" l="l" r="r" t="t"/>
              <a:pathLst>
                <a:path extrusionOk="0" h="839" w="16">
                  <a:moveTo>
                    <a:pt x="0" y="1"/>
                  </a:moveTo>
                  <a:lnTo>
                    <a:pt x="0" y="839"/>
                  </a:lnTo>
                  <a:lnTo>
                    <a:pt x="16" y="839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37"/>
            <p:cNvSpPr/>
            <p:nvPr/>
          </p:nvSpPr>
          <p:spPr>
            <a:xfrm>
              <a:off x="4552241" y="1730055"/>
              <a:ext cx="32543" cy="32406"/>
            </a:xfrm>
            <a:custGeom>
              <a:rect b="b" l="l" r="r" t="t"/>
              <a:pathLst>
                <a:path extrusionOk="0" h="236" w="237">
                  <a:moveTo>
                    <a:pt x="118" y="1"/>
                  </a:moveTo>
                  <a:cubicBezTo>
                    <a:pt x="54" y="1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4"/>
                    <a:pt x="236" y="118"/>
                  </a:cubicBezTo>
                  <a:cubicBezTo>
                    <a:pt x="236" y="55"/>
                    <a:pt x="184" y="2"/>
                    <a:pt x="118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37"/>
            <p:cNvSpPr/>
            <p:nvPr/>
          </p:nvSpPr>
          <p:spPr>
            <a:xfrm>
              <a:off x="4516128" y="1712479"/>
              <a:ext cx="102984" cy="31445"/>
            </a:xfrm>
            <a:custGeom>
              <a:rect b="b" l="l" r="r" t="t"/>
              <a:pathLst>
                <a:path extrusionOk="0" h="229" w="750">
                  <a:moveTo>
                    <a:pt x="354" y="1"/>
                  </a:moveTo>
                  <a:cubicBezTo>
                    <a:pt x="208" y="1"/>
                    <a:pt x="74" y="82"/>
                    <a:pt x="7" y="213"/>
                  </a:cubicBezTo>
                  <a:lnTo>
                    <a:pt x="1" y="227"/>
                  </a:lnTo>
                  <a:lnTo>
                    <a:pt x="1" y="229"/>
                  </a:lnTo>
                  <a:lnTo>
                    <a:pt x="750" y="227"/>
                  </a:lnTo>
                  <a:lnTo>
                    <a:pt x="743" y="213"/>
                  </a:lnTo>
                  <a:cubicBezTo>
                    <a:pt x="676" y="82"/>
                    <a:pt x="543" y="1"/>
                    <a:pt x="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37"/>
            <p:cNvSpPr/>
            <p:nvPr/>
          </p:nvSpPr>
          <p:spPr>
            <a:xfrm>
              <a:off x="4568444" y="1609907"/>
              <a:ext cx="2197" cy="115205"/>
            </a:xfrm>
            <a:custGeom>
              <a:rect b="b" l="l" r="r" t="t"/>
              <a:pathLst>
                <a:path extrusionOk="0" h="839" w="16">
                  <a:moveTo>
                    <a:pt x="0" y="1"/>
                  </a:moveTo>
                  <a:lnTo>
                    <a:pt x="0" y="839"/>
                  </a:lnTo>
                  <a:lnTo>
                    <a:pt x="16" y="839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37"/>
            <p:cNvSpPr/>
            <p:nvPr/>
          </p:nvSpPr>
          <p:spPr>
            <a:xfrm>
              <a:off x="4881241" y="1730055"/>
              <a:ext cx="32543" cy="32406"/>
            </a:xfrm>
            <a:custGeom>
              <a:rect b="b" l="l" r="r" t="t"/>
              <a:pathLst>
                <a:path extrusionOk="0" h="236" w="237">
                  <a:moveTo>
                    <a:pt x="118" y="1"/>
                  </a:moveTo>
                  <a:cubicBezTo>
                    <a:pt x="53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4"/>
                    <a:pt x="236" y="118"/>
                  </a:cubicBezTo>
                  <a:cubicBezTo>
                    <a:pt x="236" y="55"/>
                    <a:pt x="183" y="2"/>
                    <a:pt x="118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37"/>
            <p:cNvSpPr/>
            <p:nvPr/>
          </p:nvSpPr>
          <p:spPr>
            <a:xfrm>
              <a:off x="4845128" y="1712479"/>
              <a:ext cx="103122" cy="31445"/>
            </a:xfrm>
            <a:custGeom>
              <a:rect b="b" l="l" r="r" t="t"/>
              <a:pathLst>
                <a:path extrusionOk="0" h="229" w="751">
                  <a:moveTo>
                    <a:pt x="353" y="1"/>
                  </a:moveTo>
                  <a:cubicBezTo>
                    <a:pt x="208" y="1"/>
                    <a:pt x="73" y="82"/>
                    <a:pt x="6" y="213"/>
                  </a:cubicBezTo>
                  <a:lnTo>
                    <a:pt x="0" y="227"/>
                  </a:lnTo>
                  <a:lnTo>
                    <a:pt x="0" y="229"/>
                  </a:lnTo>
                  <a:lnTo>
                    <a:pt x="750" y="227"/>
                  </a:lnTo>
                  <a:lnTo>
                    <a:pt x="742" y="213"/>
                  </a:lnTo>
                  <a:cubicBezTo>
                    <a:pt x="675" y="82"/>
                    <a:pt x="542" y="1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37"/>
            <p:cNvSpPr/>
            <p:nvPr/>
          </p:nvSpPr>
          <p:spPr>
            <a:xfrm>
              <a:off x="4897306" y="1609907"/>
              <a:ext cx="2334" cy="115205"/>
            </a:xfrm>
            <a:custGeom>
              <a:rect b="b" l="l" r="r" t="t"/>
              <a:pathLst>
                <a:path extrusionOk="0" h="839" w="17">
                  <a:moveTo>
                    <a:pt x="1" y="1"/>
                  </a:moveTo>
                  <a:lnTo>
                    <a:pt x="1" y="839"/>
                  </a:lnTo>
                  <a:lnTo>
                    <a:pt x="16" y="839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37"/>
            <p:cNvSpPr/>
            <p:nvPr/>
          </p:nvSpPr>
          <p:spPr>
            <a:xfrm>
              <a:off x="3894241" y="1730055"/>
              <a:ext cx="32543" cy="32406"/>
            </a:xfrm>
            <a:custGeom>
              <a:rect b="b" l="l" r="r" t="t"/>
              <a:pathLst>
                <a:path extrusionOk="0" h="236" w="237">
                  <a:moveTo>
                    <a:pt x="118" y="1"/>
                  </a:moveTo>
                  <a:cubicBezTo>
                    <a:pt x="53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7" y="184"/>
                    <a:pt x="237" y="118"/>
                  </a:cubicBezTo>
                  <a:cubicBezTo>
                    <a:pt x="237" y="55"/>
                    <a:pt x="183" y="2"/>
                    <a:pt x="118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37"/>
            <p:cNvSpPr/>
            <p:nvPr/>
          </p:nvSpPr>
          <p:spPr>
            <a:xfrm>
              <a:off x="3858265" y="1712479"/>
              <a:ext cx="103122" cy="31445"/>
            </a:xfrm>
            <a:custGeom>
              <a:rect b="b" l="l" r="r" t="t"/>
              <a:pathLst>
                <a:path extrusionOk="0" h="229" w="751">
                  <a:moveTo>
                    <a:pt x="353" y="1"/>
                  </a:moveTo>
                  <a:cubicBezTo>
                    <a:pt x="208" y="1"/>
                    <a:pt x="74" y="82"/>
                    <a:pt x="7" y="213"/>
                  </a:cubicBezTo>
                  <a:lnTo>
                    <a:pt x="0" y="227"/>
                  </a:lnTo>
                  <a:lnTo>
                    <a:pt x="0" y="229"/>
                  </a:lnTo>
                  <a:lnTo>
                    <a:pt x="750" y="227"/>
                  </a:lnTo>
                  <a:lnTo>
                    <a:pt x="742" y="213"/>
                  </a:lnTo>
                  <a:cubicBezTo>
                    <a:pt x="676" y="82"/>
                    <a:pt x="543" y="1"/>
                    <a:pt x="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37"/>
            <p:cNvSpPr/>
            <p:nvPr/>
          </p:nvSpPr>
          <p:spPr>
            <a:xfrm>
              <a:off x="3910581" y="1609907"/>
              <a:ext cx="2334" cy="115205"/>
            </a:xfrm>
            <a:custGeom>
              <a:rect b="b" l="l" r="r" t="t"/>
              <a:pathLst>
                <a:path extrusionOk="0" h="839" w="17">
                  <a:moveTo>
                    <a:pt x="1" y="1"/>
                  </a:moveTo>
                  <a:lnTo>
                    <a:pt x="1" y="839"/>
                  </a:lnTo>
                  <a:lnTo>
                    <a:pt x="16" y="839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37"/>
            <p:cNvSpPr/>
            <p:nvPr/>
          </p:nvSpPr>
          <p:spPr>
            <a:xfrm>
              <a:off x="5210241" y="1730055"/>
              <a:ext cx="32406" cy="32406"/>
            </a:xfrm>
            <a:custGeom>
              <a:rect b="b" l="l" r="r" t="t"/>
              <a:pathLst>
                <a:path extrusionOk="0" h="236" w="236">
                  <a:moveTo>
                    <a:pt x="118" y="1"/>
                  </a:moveTo>
                  <a:cubicBezTo>
                    <a:pt x="53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4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37"/>
            <p:cNvSpPr/>
            <p:nvPr/>
          </p:nvSpPr>
          <p:spPr>
            <a:xfrm>
              <a:off x="5174265" y="1712479"/>
              <a:ext cx="102847" cy="31445"/>
            </a:xfrm>
            <a:custGeom>
              <a:rect b="b" l="l" r="r" t="t"/>
              <a:pathLst>
                <a:path extrusionOk="0" h="229" w="749">
                  <a:moveTo>
                    <a:pt x="353" y="1"/>
                  </a:moveTo>
                  <a:cubicBezTo>
                    <a:pt x="207" y="1"/>
                    <a:pt x="73" y="82"/>
                    <a:pt x="7" y="213"/>
                  </a:cubicBezTo>
                  <a:lnTo>
                    <a:pt x="0" y="227"/>
                  </a:lnTo>
                  <a:lnTo>
                    <a:pt x="0" y="229"/>
                  </a:lnTo>
                  <a:lnTo>
                    <a:pt x="748" y="227"/>
                  </a:lnTo>
                  <a:lnTo>
                    <a:pt x="742" y="213"/>
                  </a:lnTo>
                  <a:cubicBezTo>
                    <a:pt x="675" y="82"/>
                    <a:pt x="542" y="1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37"/>
            <p:cNvSpPr/>
            <p:nvPr/>
          </p:nvSpPr>
          <p:spPr>
            <a:xfrm>
              <a:off x="5226444" y="1609907"/>
              <a:ext cx="2197" cy="115205"/>
            </a:xfrm>
            <a:custGeom>
              <a:rect b="b" l="l" r="r" t="t"/>
              <a:pathLst>
                <a:path extrusionOk="0" h="839" w="16">
                  <a:moveTo>
                    <a:pt x="0" y="1"/>
                  </a:moveTo>
                  <a:lnTo>
                    <a:pt x="0" y="839"/>
                  </a:lnTo>
                  <a:lnTo>
                    <a:pt x="15" y="839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5" name="Google Shape;4995;p37"/>
            <p:cNvSpPr/>
            <p:nvPr/>
          </p:nvSpPr>
          <p:spPr>
            <a:xfrm>
              <a:off x="4223241" y="2501752"/>
              <a:ext cx="32406" cy="32543"/>
            </a:xfrm>
            <a:custGeom>
              <a:rect b="b" l="l" r="r" t="t"/>
              <a:pathLst>
                <a:path extrusionOk="0" h="237" w="236">
                  <a:moveTo>
                    <a:pt x="118" y="1"/>
                  </a:moveTo>
                  <a:cubicBezTo>
                    <a:pt x="53" y="1"/>
                    <a:pt x="1" y="53"/>
                    <a:pt x="1" y="119"/>
                  </a:cubicBezTo>
                  <a:cubicBezTo>
                    <a:pt x="1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9"/>
                  </a:cubicBezTo>
                  <a:cubicBezTo>
                    <a:pt x="236" y="53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6" name="Google Shape;4996;p37"/>
            <p:cNvSpPr/>
            <p:nvPr/>
          </p:nvSpPr>
          <p:spPr>
            <a:xfrm>
              <a:off x="4187402" y="2483901"/>
              <a:ext cx="102847" cy="31582"/>
            </a:xfrm>
            <a:custGeom>
              <a:rect b="b" l="l" r="r" t="t"/>
              <a:pathLst>
                <a:path extrusionOk="0" h="230" w="749">
                  <a:moveTo>
                    <a:pt x="354" y="1"/>
                  </a:moveTo>
                  <a:cubicBezTo>
                    <a:pt x="207" y="1"/>
                    <a:pt x="73" y="83"/>
                    <a:pt x="7" y="214"/>
                  </a:cubicBezTo>
                  <a:lnTo>
                    <a:pt x="1" y="228"/>
                  </a:lnTo>
                  <a:lnTo>
                    <a:pt x="1" y="229"/>
                  </a:lnTo>
                  <a:lnTo>
                    <a:pt x="749" y="228"/>
                  </a:lnTo>
                  <a:lnTo>
                    <a:pt x="742" y="214"/>
                  </a:lnTo>
                  <a:cubicBezTo>
                    <a:pt x="676" y="83"/>
                    <a:pt x="543" y="1"/>
                    <a:pt x="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7" name="Google Shape;4997;p37"/>
            <p:cNvSpPr/>
            <p:nvPr/>
          </p:nvSpPr>
          <p:spPr>
            <a:xfrm>
              <a:off x="4239581" y="2381466"/>
              <a:ext cx="2197" cy="115205"/>
            </a:xfrm>
            <a:custGeom>
              <a:rect b="b" l="l" r="r" t="t"/>
              <a:pathLst>
                <a:path extrusionOk="0" h="839" w="16">
                  <a:moveTo>
                    <a:pt x="0" y="0"/>
                  </a:moveTo>
                  <a:lnTo>
                    <a:pt x="0" y="838"/>
                  </a:lnTo>
                  <a:lnTo>
                    <a:pt x="16" y="8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8" name="Google Shape;4998;p37"/>
            <p:cNvSpPr/>
            <p:nvPr/>
          </p:nvSpPr>
          <p:spPr>
            <a:xfrm>
              <a:off x="4552241" y="2501752"/>
              <a:ext cx="32543" cy="32543"/>
            </a:xfrm>
            <a:custGeom>
              <a:rect b="b" l="l" r="r" t="t"/>
              <a:pathLst>
                <a:path extrusionOk="0" h="237" w="237">
                  <a:moveTo>
                    <a:pt x="118" y="1"/>
                  </a:moveTo>
                  <a:cubicBezTo>
                    <a:pt x="54" y="1"/>
                    <a:pt x="1" y="53"/>
                    <a:pt x="1" y="119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9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37"/>
            <p:cNvSpPr/>
            <p:nvPr/>
          </p:nvSpPr>
          <p:spPr>
            <a:xfrm>
              <a:off x="4516128" y="2483901"/>
              <a:ext cx="102984" cy="31582"/>
            </a:xfrm>
            <a:custGeom>
              <a:rect b="b" l="l" r="r" t="t"/>
              <a:pathLst>
                <a:path extrusionOk="0" h="230" w="750">
                  <a:moveTo>
                    <a:pt x="354" y="1"/>
                  </a:moveTo>
                  <a:cubicBezTo>
                    <a:pt x="208" y="1"/>
                    <a:pt x="74" y="83"/>
                    <a:pt x="7" y="214"/>
                  </a:cubicBezTo>
                  <a:lnTo>
                    <a:pt x="1" y="228"/>
                  </a:lnTo>
                  <a:lnTo>
                    <a:pt x="1" y="229"/>
                  </a:lnTo>
                  <a:lnTo>
                    <a:pt x="750" y="228"/>
                  </a:lnTo>
                  <a:lnTo>
                    <a:pt x="743" y="214"/>
                  </a:lnTo>
                  <a:cubicBezTo>
                    <a:pt x="676" y="83"/>
                    <a:pt x="543" y="1"/>
                    <a:pt x="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37"/>
            <p:cNvSpPr/>
            <p:nvPr/>
          </p:nvSpPr>
          <p:spPr>
            <a:xfrm>
              <a:off x="4568444" y="2381466"/>
              <a:ext cx="2197" cy="115205"/>
            </a:xfrm>
            <a:custGeom>
              <a:rect b="b" l="l" r="r" t="t"/>
              <a:pathLst>
                <a:path extrusionOk="0" h="839" w="16">
                  <a:moveTo>
                    <a:pt x="0" y="0"/>
                  </a:moveTo>
                  <a:lnTo>
                    <a:pt x="0" y="838"/>
                  </a:lnTo>
                  <a:lnTo>
                    <a:pt x="16" y="8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37"/>
            <p:cNvSpPr/>
            <p:nvPr/>
          </p:nvSpPr>
          <p:spPr>
            <a:xfrm>
              <a:off x="4881241" y="2501752"/>
              <a:ext cx="32543" cy="32543"/>
            </a:xfrm>
            <a:custGeom>
              <a:rect b="b" l="l" r="r" t="t"/>
              <a:pathLst>
                <a:path extrusionOk="0" h="237" w="237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9"/>
                  </a:cubicBezTo>
                  <a:cubicBezTo>
                    <a:pt x="236" y="53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37"/>
            <p:cNvSpPr/>
            <p:nvPr/>
          </p:nvSpPr>
          <p:spPr>
            <a:xfrm>
              <a:off x="4845128" y="2483901"/>
              <a:ext cx="103122" cy="31582"/>
            </a:xfrm>
            <a:custGeom>
              <a:rect b="b" l="l" r="r" t="t"/>
              <a:pathLst>
                <a:path extrusionOk="0" h="230" w="751">
                  <a:moveTo>
                    <a:pt x="353" y="1"/>
                  </a:moveTo>
                  <a:cubicBezTo>
                    <a:pt x="208" y="1"/>
                    <a:pt x="73" y="83"/>
                    <a:pt x="6" y="214"/>
                  </a:cubicBezTo>
                  <a:lnTo>
                    <a:pt x="0" y="228"/>
                  </a:lnTo>
                  <a:lnTo>
                    <a:pt x="0" y="229"/>
                  </a:lnTo>
                  <a:lnTo>
                    <a:pt x="750" y="228"/>
                  </a:lnTo>
                  <a:lnTo>
                    <a:pt x="742" y="214"/>
                  </a:lnTo>
                  <a:cubicBezTo>
                    <a:pt x="675" y="83"/>
                    <a:pt x="542" y="1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3" name="Google Shape;5003;p37"/>
            <p:cNvSpPr/>
            <p:nvPr/>
          </p:nvSpPr>
          <p:spPr>
            <a:xfrm>
              <a:off x="4897306" y="2381466"/>
              <a:ext cx="2334" cy="115205"/>
            </a:xfrm>
            <a:custGeom>
              <a:rect b="b" l="l" r="r" t="t"/>
              <a:pathLst>
                <a:path extrusionOk="0" h="839" w="17">
                  <a:moveTo>
                    <a:pt x="1" y="0"/>
                  </a:moveTo>
                  <a:lnTo>
                    <a:pt x="1" y="838"/>
                  </a:lnTo>
                  <a:lnTo>
                    <a:pt x="16" y="8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4" name="Google Shape;5004;p37"/>
            <p:cNvSpPr/>
            <p:nvPr/>
          </p:nvSpPr>
          <p:spPr>
            <a:xfrm>
              <a:off x="3894241" y="2501752"/>
              <a:ext cx="32543" cy="32543"/>
            </a:xfrm>
            <a:custGeom>
              <a:rect b="b" l="l" r="r" t="t"/>
              <a:pathLst>
                <a:path extrusionOk="0" h="237" w="237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7" y="183"/>
                    <a:pt x="237" y="119"/>
                  </a:cubicBezTo>
                  <a:cubicBezTo>
                    <a:pt x="237" y="53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5" name="Google Shape;5005;p37"/>
            <p:cNvSpPr/>
            <p:nvPr/>
          </p:nvSpPr>
          <p:spPr>
            <a:xfrm>
              <a:off x="3858265" y="2483901"/>
              <a:ext cx="103122" cy="31582"/>
            </a:xfrm>
            <a:custGeom>
              <a:rect b="b" l="l" r="r" t="t"/>
              <a:pathLst>
                <a:path extrusionOk="0" h="230" w="751">
                  <a:moveTo>
                    <a:pt x="353" y="1"/>
                  </a:moveTo>
                  <a:cubicBezTo>
                    <a:pt x="208" y="1"/>
                    <a:pt x="74" y="83"/>
                    <a:pt x="7" y="214"/>
                  </a:cubicBezTo>
                  <a:lnTo>
                    <a:pt x="0" y="228"/>
                  </a:lnTo>
                  <a:lnTo>
                    <a:pt x="0" y="229"/>
                  </a:lnTo>
                  <a:lnTo>
                    <a:pt x="750" y="228"/>
                  </a:lnTo>
                  <a:lnTo>
                    <a:pt x="742" y="214"/>
                  </a:lnTo>
                  <a:cubicBezTo>
                    <a:pt x="676" y="83"/>
                    <a:pt x="543" y="1"/>
                    <a:pt x="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37"/>
            <p:cNvSpPr/>
            <p:nvPr/>
          </p:nvSpPr>
          <p:spPr>
            <a:xfrm>
              <a:off x="3910581" y="2381466"/>
              <a:ext cx="2334" cy="115205"/>
            </a:xfrm>
            <a:custGeom>
              <a:rect b="b" l="l" r="r" t="t"/>
              <a:pathLst>
                <a:path extrusionOk="0" h="839" w="17">
                  <a:moveTo>
                    <a:pt x="1" y="0"/>
                  </a:moveTo>
                  <a:lnTo>
                    <a:pt x="1" y="838"/>
                  </a:lnTo>
                  <a:lnTo>
                    <a:pt x="16" y="8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37"/>
            <p:cNvSpPr/>
            <p:nvPr/>
          </p:nvSpPr>
          <p:spPr>
            <a:xfrm>
              <a:off x="5210241" y="2501752"/>
              <a:ext cx="32406" cy="32543"/>
            </a:xfrm>
            <a:custGeom>
              <a:rect b="b" l="l" r="r" t="t"/>
              <a:pathLst>
                <a:path extrusionOk="0" h="237" w="236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9"/>
                  </a:cubicBezTo>
                  <a:cubicBezTo>
                    <a:pt x="236" y="53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37"/>
            <p:cNvSpPr/>
            <p:nvPr/>
          </p:nvSpPr>
          <p:spPr>
            <a:xfrm>
              <a:off x="5174265" y="2483901"/>
              <a:ext cx="102847" cy="31582"/>
            </a:xfrm>
            <a:custGeom>
              <a:rect b="b" l="l" r="r" t="t"/>
              <a:pathLst>
                <a:path extrusionOk="0" h="230" w="749">
                  <a:moveTo>
                    <a:pt x="353" y="1"/>
                  </a:moveTo>
                  <a:cubicBezTo>
                    <a:pt x="207" y="1"/>
                    <a:pt x="73" y="83"/>
                    <a:pt x="7" y="214"/>
                  </a:cubicBezTo>
                  <a:lnTo>
                    <a:pt x="0" y="228"/>
                  </a:lnTo>
                  <a:lnTo>
                    <a:pt x="0" y="229"/>
                  </a:lnTo>
                  <a:lnTo>
                    <a:pt x="748" y="228"/>
                  </a:lnTo>
                  <a:lnTo>
                    <a:pt x="742" y="214"/>
                  </a:lnTo>
                  <a:cubicBezTo>
                    <a:pt x="675" y="83"/>
                    <a:pt x="542" y="1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37"/>
            <p:cNvSpPr/>
            <p:nvPr/>
          </p:nvSpPr>
          <p:spPr>
            <a:xfrm>
              <a:off x="5226444" y="2381466"/>
              <a:ext cx="2197" cy="115205"/>
            </a:xfrm>
            <a:custGeom>
              <a:rect b="b" l="l" r="r" t="t"/>
              <a:pathLst>
                <a:path extrusionOk="0" h="839" w="16">
                  <a:moveTo>
                    <a:pt x="0" y="0"/>
                  </a:moveTo>
                  <a:lnTo>
                    <a:pt x="0" y="838"/>
                  </a:lnTo>
                  <a:lnTo>
                    <a:pt x="15" y="83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37"/>
            <p:cNvSpPr/>
            <p:nvPr/>
          </p:nvSpPr>
          <p:spPr>
            <a:xfrm>
              <a:off x="4223241" y="3273311"/>
              <a:ext cx="32406" cy="32406"/>
            </a:xfrm>
            <a:custGeom>
              <a:rect b="b" l="l" r="r" t="t"/>
              <a:pathLst>
                <a:path extrusionOk="0" h="236" w="236">
                  <a:moveTo>
                    <a:pt x="118" y="0"/>
                  </a:moveTo>
                  <a:cubicBezTo>
                    <a:pt x="53" y="0"/>
                    <a:pt x="1" y="52"/>
                    <a:pt x="1" y="118"/>
                  </a:cubicBezTo>
                  <a:cubicBezTo>
                    <a:pt x="1" y="182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2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37"/>
            <p:cNvSpPr/>
            <p:nvPr/>
          </p:nvSpPr>
          <p:spPr>
            <a:xfrm>
              <a:off x="4187402" y="3255597"/>
              <a:ext cx="102847" cy="31307"/>
            </a:xfrm>
            <a:custGeom>
              <a:rect b="b" l="l" r="r" t="t"/>
              <a:pathLst>
                <a:path extrusionOk="0" h="228" w="749">
                  <a:moveTo>
                    <a:pt x="354" y="0"/>
                  </a:moveTo>
                  <a:cubicBezTo>
                    <a:pt x="207" y="0"/>
                    <a:pt x="73" y="81"/>
                    <a:pt x="7" y="212"/>
                  </a:cubicBezTo>
                  <a:lnTo>
                    <a:pt x="1" y="226"/>
                  </a:lnTo>
                  <a:lnTo>
                    <a:pt x="1" y="227"/>
                  </a:lnTo>
                  <a:lnTo>
                    <a:pt x="749" y="226"/>
                  </a:lnTo>
                  <a:lnTo>
                    <a:pt x="742" y="212"/>
                  </a:lnTo>
                  <a:cubicBezTo>
                    <a:pt x="676" y="82"/>
                    <a:pt x="543" y="0"/>
                    <a:pt x="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37"/>
            <p:cNvSpPr/>
            <p:nvPr/>
          </p:nvSpPr>
          <p:spPr>
            <a:xfrm>
              <a:off x="4239581" y="3153025"/>
              <a:ext cx="2197" cy="115068"/>
            </a:xfrm>
            <a:custGeom>
              <a:rect b="b" l="l" r="r" t="t"/>
              <a:pathLst>
                <a:path extrusionOk="0" h="838" w="16">
                  <a:moveTo>
                    <a:pt x="0" y="0"/>
                  </a:moveTo>
                  <a:lnTo>
                    <a:pt x="0" y="837"/>
                  </a:lnTo>
                  <a:lnTo>
                    <a:pt x="16" y="8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37"/>
            <p:cNvSpPr/>
            <p:nvPr/>
          </p:nvSpPr>
          <p:spPr>
            <a:xfrm>
              <a:off x="4552241" y="3273311"/>
              <a:ext cx="32543" cy="32406"/>
            </a:xfrm>
            <a:custGeom>
              <a:rect b="b" l="l" r="r" t="t"/>
              <a:pathLst>
                <a:path extrusionOk="0" h="236" w="237">
                  <a:moveTo>
                    <a:pt x="118" y="0"/>
                  </a:moveTo>
                  <a:cubicBezTo>
                    <a:pt x="54" y="0"/>
                    <a:pt x="1" y="52"/>
                    <a:pt x="1" y="118"/>
                  </a:cubicBezTo>
                  <a:cubicBezTo>
                    <a:pt x="1" y="182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2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37"/>
            <p:cNvSpPr/>
            <p:nvPr/>
          </p:nvSpPr>
          <p:spPr>
            <a:xfrm>
              <a:off x="4516128" y="3255597"/>
              <a:ext cx="102984" cy="31307"/>
            </a:xfrm>
            <a:custGeom>
              <a:rect b="b" l="l" r="r" t="t"/>
              <a:pathLst>
                <a:path extrusionOk="0" h="228" w="750">
                  <a:moveTo>
                    <a:pt x="354" y="0"/>
                  </a:moveTo>
                  <a:cubicBezTo>
                    <a:pt x="208" y="0"/>
                    <a:pt x="74" y="81"/>
                    <a:pt x="7" y="212"/>
                  </a:cubicBezTo>
                  <a:lnTo>
                    <a:pt x="1" y="226"/>
                  </a:lnTo>
                  <a:lnTo>
                    <a:pt x="1" y="227"/>
                  </a:lnTo>
                  <a:lnTo>
                    <a:pt x="750" y="226"/>
                  </a:lnTo>
                  <a:lnTo>
                    <a:pt x="743" y="212"/>
                  </a:lnTo>
                  <a:cubicBezTo>
                    <a:pt x="676" y="82"/>
                    <a:pt x="543" y="0"/>
                    <a:pt x="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37"/>
            <p:cNvSpPr/>
            <p:nvPr/>
          </p:nvSpPr>
          <p:spPr>
            <a:xfrm>
              <a:off x="4568444" y="3153025"/>
              <a:ext cx="2197" cy="115068"/>
            </a:xfrm>
            <a:custGeom>
              <a:rect b="b" l="l" r="r" t="t"/>
              <a:pathLst>
                <a:path extrusionOk="0" h="838" w="16">
                  <a:moveTo>
                    <a:pt x="0" y="0"/>
                  </a:moveTo>
                  <a:lnTo>
                    <a:pt x="0" y="837"/>
                  </a:lnTo>
                  <a:lnTo>
                    <a:pt x="16" y="8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37"/>
            <p:cNvSpPr/>
            <p:nvPr/>
          </p:nvSpPr>
          <p:spPr>
            <a:xfrm>
              <a:off x="4881241" y="3273311"/>
              <a:ext cx="32543" cy="32406"/>
            </a:xfrm>
            <a:custGeom>
              <a:rect b="b" l="l" r="r" t="t"/>
              <a:pathLst>
                <a:path extrusionOk="0" h="236" w="237">
                  <a:moveTo>
                    <a:pt x="118" y="0"/>
                  </a:moveTo>
                  <a:cubicBezTo>
                    <a:pt x="53" y="0"/>
                    <a:pt x="0" y="52"/>
                    <a:pt x="0" y="118"/>
                  </a:cubicBezTo>
                  <a:cubicBezTo>
                    <a:pt x="0" y="182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2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37"/>
            <p:cNvSpPr/>
            <p:nvPr/>
          </p:nvSpPr>
          <p:spPr>
            <a:xfrm>
              <a:off x="4845128" y="3255597"/>
              <a:ext cx="103122" cy="31307"/>
            </a:xfrm>
            <a:custGeom>
              <a:rect b="b" l="l" r="r" t="t"/>
              <a:pathLst>
                <a:path extrusionOk="0" h="228" w="751">
                  <a:moveTo>
                    <a:pt x="353" y="0"/>
                  </a:moveTo>
                  <a:cubicBezTo>
                    <a:pt x="208" y="0"/>
                    <a:pt x="73" y="81"/>
                    <a:pt x="6" y="212"/>
                  </a:cubicBezTo>
                  <a:lnTo>
                    <a:pt x="0" y="226"/>
                  </a:lnTo>
                  <a:lnTo>
                    <a:pt x="0" y="227"/>
                  </a:lnTo>
                  <a:lnTo>
                    <a:pt x="750" y="226"/>
                  </a:lnTo>
                  <a:lnTo>
                    <a:pt x="742" y="212"/>
                  </a:lnTo>
                  <a:cubicBezTo>
                    <a:pt x="675" y="82"/>
                    <a:pt x="542" y="0"/>
                    <a:pt x="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37"/>
            <p:cNvSpPr/>
            <p:nvPr/>
          </p:nvSpPr>
          <p:spPr>
            <a:xfrm>
              <a:off x="4897306" y="3153025"/>
              <a:ext cx="2334" cy="115068"/>
            </a:xfrm>
            <a:custGeom>
              <a:rect b="b" l="l" r="r" t="t"/>
              <a:pathLst>
                <a:path extrusionOk="0" h="838" w="17">
                  <a:moveTo>
                    <a:pt x="1" y="0"/>
                  </a:moveTo>
                  <a:lnTo>
                    <a:pt x="1" y="837"/>
                  </a:lnTo>
                  <a:lnTo>
                    <a:pt x="16" y="8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37"/>
            <p:cNvSpPr/>
            <p:nvPr/>
          </p:nvSpPr>
          <p:spPr>
            <a:xfrm>
              <a:off x="3894241" y="3273311"/>
              <a:ext cx="32543" cy="32406"/>
            </a:xfrm>
            <a:custGeom>
              <a:rect b="b" l="l" r="r" t="t"/>
              <a:pathLst>
                <a:path extrusionOk="0" h="236" w="237">
                  <a:moveTo>
                    <a:pt x="118" y="0"/>
                  </a:moveTo>
                  <a:cubicBezTo>
                    <a:pt x="53" y="0"/>
                    <a:pt x="0" y="52"/>
                    <a:pt x="0" y="118"/>
                  </a:cubicBezTo>
                  <a:cubicBezTo>
                    <a:pt x="0" y="182"/>
                    <a:pt x="53" y="236"/>
                    <a:pt x="118" y="236"/>
                  </a:cubicBezTo>
                  <a:cubicBezTo>
                    <a:pt x="183" y="236"/>
                    <a:pt x="237" y="183"/>
                    <a:pt x="237" y="118"/>
                  </a:cubicBezTo>
                  <a:cubicBezTo>
                    <a:pt x="237" y="52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37"/>
            <p:cNvSpPr/>
            <p:nvPr/>
          </p:nvSpPr>
          <p:spPr>
            <a:xfrm>
              <a:off x="3858265" y="3255597"/>
              <a:ext cx="103122" cy="31307"/>
            </a:xfrm>
            <a:custGeom>
              <a:rect b="b" l="l" r="r" t="t"/>
              <a:pathLst>
                <a:path extrusionOk="0" h="228" w="751">
                  <a:moveTo>
                    <a:pt x="353" y="0"/>
                  </a:moveTo>
                  <a:cubicBezTo>
                    <a:pt x="208" y="0"/>
                    <a:pt x="74" y="81"/>
                    <a:pt x="7" y="212"/>
                  </a:cubicBezTo>
                  <a:lnTo>
                    <a:pt x="0" y="226"/>
                  </a:lnTo>
                  <a:lnTo>
                    <a:pt x="0" y="227"/>
                  </a:lnTo>
                  <a:lnTo>
                    <a:pt x="750" y="226"/>
                  </a:lnTo>
                  <a:lnTo>
                    <a:pt x="742" y="212"/>
                  </a:lnTo>
                  <a:cubicBezTo>
                    <a:pt x="676" y="82"/>
                    <a:pt x="543" y="0"/>
                    <a:pt x="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37"/>
            <p:cNvSpPr/>
            <p:nvPr/>
          </p:nvSpPr>
          <p:spPr>
            <a:xfrm>
              <a:off x="3910581" y="3153025"/>
              <a:ext cx="2334" cy="115068"/>
            </a:xfrm>
            <a:custGeom>
              <a:rect b="b" l="l" r="r" t="t"/>
              <a:pathLst>
                <a:path extrusionOk="0" h="838" w="17">
                  <a:moveTo>
                    <a:pt x="1" y="0"/>
                  </a:moveTo>
                  <a:lnTo>
                    <a:pt x="1" y="837"/>
                  </a:lnTo>
                  <a:lnTo>
                    <a:pt x="16" y="8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37"/>
            <p:cNvSpPr/>
            <p:nvPr/>
          </p:nvSpPr>
          <p:spPr>
            <a:xfrm>
              <a:off x="5210241" y="3273311"/>
              <a:ext cx="32406" cy="32406"/>
            </a:xfrm>
            <a:custGeom>
              <a:rect b="b" l="l" r="r" t="t"/>
              <a:pathLst>
                <a:path extrusionOk="0" h="236" w="236">
                  <a:moveTo>
                    <a:pt x="118" y="0"/>
                  </a:moveTo>
                  <a:cubicBezTo>
                    <a:pt x="53" y="0"/>
                    <a:pt x="0" y="52"/>
                    <a:pt x="0" y="118"/>
                  </a:cubicBezTo>
                  <a:cubicBezTo>
                    <a:pt x="0" y="182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2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37"/>
            <p:cNvSpPr/>
            <p:nvPr/>
          </p:nvSpPr>
          <p:spPr>
            <a:xfrm>
              <a:off x="5174265" y="3255597"/>
              <a:ext cx="102847" cy="31307"/>
            </a:xfrm>
            <a:custGeom>
              <a:rect b="b" l="l" r="r" t="t"/>
              <a:pathLst>
                <a:path extrusionOk="0" h="228" w="749">
                  <a:moveTo>
                    <a:pt x="353" y="0"/>
                  </a:moveTo>
                  <a:cubicBezTo>
                    <a:pt x="207" y="0"/>
                    <a:pt x="73" y="81"/>
                    <a:pt x="7" y="212"/>
                  </a:cubicBezTo>
                  <a:lnTo>
                    <a:pt x="0" y="226"/>
                  </a:lnTo>
                  <a:lnTo>
                    <a:pt x="0" y="227"/>
                  </a:lnTo>
                  <a:lnTo>
                    <a:pt x="748" y="226"/>
                  </a:lnTo>
                  <a:lnTo>
                    <a:pt x="742" y="212"/>
                  </a:lnTo>
                  <a:cubicBezTo>
                    <a:pt x="675" y="82"/>
                    <a:pt x="542" y="0"/>
                    <a:pt x="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4" name="Google Shape;5024;p37"/>
            <p:cNvSpPr/>
            <p:nvPr/>
          </p:nvSpPr>
          <p:spPr>
            <a:xfrm>
              <a:off x="5226444" y="3153025"/>
              <a:ext cx="2197" cy="115068"/>
            </a:xfrm>
            <a:custGeom>
              <a:rect b="b" l="l" r="r" t="t"/>
              <a:pathLst>
                <a:path extrusionOk="0" h="838" w="16">
                  <a:moveTo>
                    <a:pt x="0" y="0"/>
                  </a:moveTo>
                  <a:lnTo>
                    <a:pt x="0" y="837"/>
                  </a:lnTo>
                  <a:lnTo>
                    <a:pt x="15" y="8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5" name="Google Shape;5025;p37"/>
            <p:cNvSpPr/>
            <p:nvPr/>
          </p:nvSpPr>
          <p:spPr>
            <a:xfrm>
              <a:off x="4443902" y="2071002"/>
              <a:ext cx="91862" cy="127975"/>
            </a:xfrm>
            <a:custGeom>
              <a:rect b="b" l="l" r="r" t="t"/>
              <a:pathLst>
                <a:path extrusionOk="0" h="932" w="669">
                  <a:moveTo>
                    <a:pt x="322" y="1"/>
                  </a:moveTo>
                  <a:lnTo>
                    <a:pt x="322" y="5"/>
                  </a:lnTo>
                  <a:lnTo>
                    <a:pt x="288" y="5"/>
                  </a:lnTo>
                  <a:lnTo>
                    <a:pt x="288" y="514"/>
                  </a:lnTo>
                  <a:lnTo>
                    <a:pt x="272" y="514"/>
                  </a:lnTo>
                  <a:lnTo>
                    <a:pt x="272" y="752"/>
                  </a:lnTo>
                  <a:lnTo>
                    <a:pt x="148" y="752"/>
                  </a:lnTo>
                  <a:cubicBezTo>
                    <a:pt x="97" y="752"/>
                    <a:pt x="54" y="788"/>
                    <a:pt x="43" y="837"/>
                  </a:cubicBezTo>
                  <a:cubicBezTo>
                    <a:pt x="18" y="839"/>
                    <a:pt x="1" y="859"/>
                    <a:pt x="1" y="884"/>
                  </a:cubicBezTo>
                  <a:cubicBezTo>
                    <a:pt x="1" y="910"/>
                    <a:pt x="22" y="931"/>
                    <a:pt x="48" y="931"/>
                  </a:cubicBezTo>
                  <a:cubicBezTo>
                    <a:pt x="74" y="931"/>
                    <a:pt x="96" y="909"/>
                    <a:pt x="96" y="884"/>
                  </a:cubicBezTo>
                  <a:cubicBezTo>
                    <a:pt x="96" y="861"/>
                    <a:pt x="79" y="842"/>
                    <a:pt x="58" y="838"/>
                  </a:cubicBezTo>
                  <a:cubicBezTo>
                    <a:pt x="68" y="797"/>
                    <a:pt x="104" y="767"/>
                    <a:pt x="148" y="767"/>
                  </a:cubicBezTo>
                  <a:lnTo>
                    <a:pt x="316" y="767"/>
                  </a:lnTo>
                  <a:lnTo>
                    <a:pt x="316" y="838"/>
                  </a:lnTo>
                  <a:cubicBezTo>
                    <a:pt x="293" y="842"/>
                    <a:pt x="275" y="861"/>
                    <a:pt x="275" y="885"/>
                  </a:cubicBezTo>
                  <a:cubicBezTo>
                    <a:pt x="275" y="912"/>
                    <a:pt x="297" y="932"/>
                    <a:pt x="322" y="932"/>
                  </a:cubicBezTo>
                  <a:cubicBezTo>
                    <a:pt x="348" y="932"/>
                    <a:pt x="369" y="910"/>
                    <a:pt x="369" y="885"/>
                  </a:cubicBezTo>
                  <a:cubicBezTo>
                    <a:pt x="369" y="861"/>
                    <a:pt x="352" y="842"/>
                    <a:pt x="328" y="838"/>
                  </a:cubicBezTo>
                  <a:lnTo>
                    <a:pt x="328" y="767"/>
                  </a:lnTo>
                  <a:lnTo>
                    <a:pt x="514" y="767"/>
                  </a:lnTo>
                  <a:cubicBezTo>
                    <a:pt x="558" y="767"/>
                    <a:pt x="594" y="798"/>
                    <a:pt x="604" y="839"/>
                  </a:cubicBezTo>
                  <a:cubicBezTo>
                    <a:pt x="584" y="846"/>
                    <a:pt x="570" y="863"/>
                    <a:pt x="570" y="884"/>
                  </a:cubicBezTo>
                  <a:cubicBezTo>
                    <a:pt x="570" y="910"/>
                    <a:pt x="592" y="931"/>
                    <a:pt x="618" y="931"/>
                  </a:cubicBezTo>
                  <a:cubicBezTo>
                    <a:pt x="645" y="931"/>
                    <a:pt x="665" y="909"/>
                    <a:pt x="665" y="884"/>
                  </a:cubicBezTo>
                  <a:cubicBezTo>
                    <a:pt x="668" y="858"/>
                    <a:pt x="647" y="837"/>
                    <a:pt x="620" y="837"/>
                  </a:cubicBezTo>
                  <a:cubicBezTo>
                    <a:pt x="609" y="790"/>
                    <a:pt x="566" y="752"/>
                    <a:pt x="515" y="752"/>
                  </a:cubicBezTo>
                  <a:lnTo>
                    <a:pt x="377" y="752"/>
                  </a:lnTo>
                  <a:lnTo>
                    <a:pt x="377" y="514"/>
                  </a:lnTo>
                  <a:lnTo>
                    <a:pt x="357" y="514"/>
                  </a:lnTo>
                  <a:lnTo>
                    <a:pt x="357" y="5"/>
                  </a:lnTo>
                  <a:lnTo>
                    <a:pt x="343" y="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37"/>
            <p:cNvSpPr/>
            <p:nvPr/>
          </p:nvSpPr>
          <p:spPr>
            <a:xfrm>
              <a:off x="4448982" y="1930257"/>
              <a:ext cx="94608" cy="134429"/>
            </a:xfrm>
            <a:custGeom>
              <a:rect b="b" l="l" r="r" t="t"/>
              <a:pathLst>
                <a:path extrusionOk="0" h="979" w="689">
                  <a:moveTo>
                    <a:pt x="218" y="1"/>
                  </a:moveTo>
                  <a:cubicBezTo>
                    <a:pt x="98" y="1"/>
                    <a:pt x="1" y="98"/>
                    <a:pt x="1" y="216"/>
                  </a:cubicBezTo>
                  <a:lnTo>
                    <a:pt x="1" y="763"/>
                  </a:lnTo>
                  <a:cubicBezTo>
                    <a:pt x="1" y="882"/>
                    <a:pt x="98" y="979"/>
                    <a:pt x="218" y="979"/>
                  </a:cubicBezTo>
                  <a:lnTo>
                    <a:pt x="471" y="979"/>
                  </a:lnTo>
                  <a:cubicBezTo>
                    <a:pt x="590" y="979"/>
                    <a:pt x="687" y="882"/>
                    <a:pt x="687" y="763"/>
                  </a:cubicBezTo>
                  <a:lnTo>
                    <a:pt x="687" y="216"/>
                  </a:lnTo>
                  <a:cubicBezTo>
                    <a:pt x="688" y="98"/>
                    <a:pt x="592" y="1"/>
                    <a:pt x="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7" name="Google Shape;5027;p37"/>
            <p:cNvSpPr/>
            <p:nvPr/>
          </p:nvSpPr>
          <p:spPr>
            <a:xfrm>
              <a:off x="4391998" y="2050405"/>
              <a:ext cx="140059" cy="45725"/>
            </a:xfrm>
            <a:custGeom>
              <a:rect b="b" l="l" r="r" t="t"/>
              <a:pathLst>
                <a:path extrusionOk="0" h="333" w="1020">
                  <a:moveTo>
                    <a:pt x="167" y="0"/>
                  </a:moveTo>
                  <a:cubicBezTo>
                    <a:pt x="74" y="0"/>
                    <a:pt x="0" y="75"/>
                    <a:pt x="0" y="167"/>
                  </a:cubicBezTo>
                  <a:cubicBezTo>
                    <a:pt x="0" y="259"/>
                    <a:pt x="74" y="333"/>
                    <a:pt x="167" y="333"/>
                  </a:cubicBezTo>
                  <a:lnTo>
                    <a:pt x="854" y="333"/>
                  </a:lnTo>
                  <a:cubicBezTo>
                    <a:pt x="946" y="333"/>
                    <a:pt x="1019" y="259"/>
                    <a:pt x="1019" y="167"/>
                  </a:cubicBezTo>
                  <a:cubicBezTo>
                    <a:pt x="1019" y="75"/>
                    <a:pt x="946" y="0"/>
                    <a:pt x="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8" name="Google Shape;5028;p37"/>
            <p:cNvSpPr/>
            <p:nvPr/>
          </p:nvSpPr>
          <p:spPr>
            <a:xfrm>
              <a:off x="4972553" y="2071002"/>
              <a:ext cx="91725" cy="127975"/>
            </a:xfrm>
            <a:custGeom>
              <a:rect b="b" l="l" r="r" t="t"/>
              <a:pathLst>
                <a:path extrusionOk="0" h="932" w="668">
                  <a:moveTo>
                    <a:pt x="321" y="1"/>
                  </a:moveTo>
                  <a:lnTo>
                    <a:pt x="321" y="5"/>
                  </a:lnTo>
                  <a:lnTo>
                    <a:pt x="289" y="5"/>
                  </a:lnTo>
                  <a:lnTo>
                    <a:pt x="289" y="514"/>
                  </a:lnTo>
                  <a:lnTo>
                    <a:pt x="271" y="514"/>
                  </a:lnTo>
                  <a:lnTo>
                    <a:pt x="271" y="752"/>
                  </a:lnTo>
                  <a:lnTo>
                    <a:pt x="148" y="752"/>
                  </a:lnTo>
                  <a:cubicBezTo>
                    <a:pt x="96" y="752"/>
                    <a:pt x="54" y="788"/>
                    <a:pt x="43" y="837"/>
                  </a:cubicBezTo>
                  <a:cubicBezTo>
                    <a:pt x="19" y="839"/>
                    <a:pt x="0" y="859"/>
                    <a:pt x="0" y="884"/>
                  </a:cubicBezTo>
                  <a:cubicBezTo>
                    <a:pt x="0" y="910"/>
                    <a:pt x="23" y="931"/>
                    <a:pt x="48" y="931"/>
                  </a:cubicBezTo>
                  <a:cubicBezTo>
                    <a:pt x="75" y="931"/>
                    <a:pt x="95" y="909"/>
                    <a:pt x="95" y="884"/>
                  </a:cubicBezTo>
                  <a:cubicBezTo>
                    <a:pt x="95" y="861"/>
                    <a:pt x="79" y="842"/>
                    <a:pt x="59" y="838"/>
                  </a:cubicBezTo>
                  <a:cubicBezTo>
                    <a:pt x="69" y="797"/>
                    <a:pt x="105" y="767"/>
                    <a:pt x="148" y="767"/>
                  </a:cubicBezTo>
                  <a:lnTo>
                    <a:pt x="315" y="767"/>
                  </a:lnTo>
                  <a:lnTo>
                    <a:pt x="315" y="838"/>
                  </a:lnTo>
                  <a:cubicBezTo>
                    <a:pt x="293" y="842"/>
                    <a:pt x="274" y="861"/>
                    <a:pt x="274" y="885"/>
                  </a:cubicBezTo>
                  <a:cubicBezTo>
                    <a:pt x="274" y="912"/>
                    <a:pt x="296" y="932"/>
                    <a:pt x="321" y="932"/>
                  </a:cubicBezTo>
                  <a:cubicBezTo>
                    <a:pt x="347" y="932"/>
                    <a:pt x="370" y="910"/>
                    <a:pt x="370" y="885"/>
                  </a:cubicBezTo>
                  <a:cubicBezTo>
                    <a:pt x="370" y="861"/>
                    <a:pt x="351" y="842"/>
                    <a:pt x="329" y="838"/>
                  </a:cubicBezTo>
                  <a:lnTo>
                    <a:pt x="329" y="767"/>
                  </a:lnTo>
                  <a:lnTo>
                    <a:pt x="514" y="767"/>
                  </a:lnTo>
                  <a:cubicBezTo>
                    <a:pt x="557" y="767"/>
                    <a:pt x="595" y="798"/>
                    <a:pt x="603" y="839"/>
                  </a:cubicBezTo>
                  <a:cubicBezTo>
                    <a:pt x="584" y="846"/>
                    <a:pt x="570" y="863"/>
                    <a:pt x="570" y="884"/>
                  </a:cubicBezTo>
                  <a:cubicBezTo>
                    <a:pt x="570" y="910"/>
                    <a:pt x="592" y="931"/>
                    <a:pt x="617" y="931"/>
                  </a:cubicBezTo>
                  <a:cubicBezTo>
                    <a:pt x="643" y="931"/>
                    <a:pt x="664" y="909"/>
                    <a:pt x="664" y="884"/>
                  </a:cubicBezTo>
                  <a:cubicBezTo>
                    <a:pt x="667" y="858"/>
                    <a:pt x="647" y="837"/>
                    <a:pt x="620" y="837"/>
                  </a:cubicBezTo>
                  <a:cubicBezTo>
                    <a:pt x="608" y="790"/>
                    <a:pt x="566" y="752"/>
                    <a:pt x="515" y="752"/>
                  </a:cubicBezTo>
                  <a:lnTo>
                    <a:pt x="377" y="752"/>
                  </a:lnTo>
                  <a:lnTo>
                    <a:pt x="377" y="514"/>
                  </a:lnTo>
                  <a:lnTo>
                    <a:pt x="356" y="514"/>
                  </a:lnTo>
                  <a:lnTo>
                    <a:pt x="356" y="5"/>
                  </a:lnTo>
                  <a:lnTo>
                    <a:pt x="342" y="5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9" name="Google Shape;5029;p37"/>
            <p:cNvSpPr/>
            <p:nvPr/>
          </p:nvSpPr>
          <p:spPr>
            <a:xfrm>
              <a:off x="4977771" y="1930257"/>
              <a:ext cx="94334" cy="134429"/>
            </a:xfrm>
            <a:custGeom>
              <a:rect b="b" l="l" r="r" t="t"/>
              <a:pathLst>
                <a:path extrusionOk="0" h="979" w="687">
                  <a:moveTo>
                    <a:pt x="216" y="1"/>
                  </a:moveTo>
                  <a:cubicBezTo>
                    <a:pt x="97" y="1"/>
                    <a:pt x="0" y="98"/>
                    <a:pt x="0" y="216"/>
                  </a:cubicBezTo>
                  <a:lnTo>
                    <a:pt x="0" y="763"/>
                  </a:lnTo>
                  <a:cubicBezTo>
                    <a:pt x="0" y="882"/>
                    <a:pt x="97" y="979"/>
                    <a:pt x="216" y="979"/>
                  </a:cubicBezTo>
                  <a:lnTo>
                    <a:pt x="471" y="979"/>
                  </a:lnTo>
                  <a:cubicBezTo>
                    <a:pt x="589" y="979"/>
                    <a:pt x="687" y="882"/>
                    <a:pt x="687" y="763"/>
                  </a:cubicBezTo>
                  <a:lnTo>
                    <a:pt x="687" y="216"/>
                  </a:lnTo>
                  <a:cubicBezTo>
                    <a:pt x="687" y="98"/>
                    <a:pt x="589" y="1"/>
                    <a:pt x="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37"/>
            <p:cNvSpPr/>
            <p:nvPr/>
          </p:nvSpPr>
          <p:spPr>
            <a:xfrm>
              <a:off x="4920649" y="2050405"/>
              <a:ext cx="140059" cy="45725"/>
            </a:xfrm>
            <a:custGeom>
              <a:rect b="b" l="l" r="r" t="t"/>
              <a:pathLst>
                <a:path extrusionOk="0" h="333" w="1020">
                  <a:moveTo>
                    <a:pt x="166" y="0"/>
                  </a:moveTo>
                  <a:cubicBezTo>
                    <a:pt x="74" y="0"/>
                    <a:pt x="1" y="75"/>
                    <a:pt x="1" y="167"/>
                  </a:cubicBezTo>
                  <a:cubicBezTo>
                    <a:pt x="1" y="259"/>
                    <a:pt x="74" y="333"/>
                    <a:pt x="166" y="333"/>
                  </a:cubicBezTo>
                  <a:lnTo>
                    <a:pt x="853" y="333"/>
                  </a:lnTo>
                  <a:cubicBezTo>
                    <a:pt x="945" y="333"/>
                    <a:pt x="1020" y="259"/>
                    <a:pt x="1020" y="167"/>
                  </a:cubicBezTo>
                  <a:cubicBezTo>
                    <a:pt x="1020" y="75"/>
                    <a:pt x="945" y="0"/>
                    <a:pt x="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37"/>
            <p:cNvSpPr/>
            <p:nvPr/>
          </p:nvSpPr>
          <p:spPr>
            <a:xfrm>
              <a:off x="4867372" y="2010996"/>
              <a:ext cx="63713" cy="4806"/>
            </a:xfrm>
            <a:custGeom>
              <a:rect b="b" l="l" r="r" t="t"/>
              <a:pathLst>
                <a:path extrusionOk="0" h="35" w="464">
                  <a:moveTo>
                    <a:pt x="17" y="1"/>
                  </a:moveTo>
                  <a:cubicBezTo>
                    <a:pt x="8" y="1"/>
                    <a:pt x="1" y="9"/>
                    <a:pt x="1" y="17"/>
                  </a:cubicBezTo>
                  <a:cubicBezTo>
                    <a:pt x="1" y="28"/>
                    <a:pt x="8" y="35"/>
                    <a:pt x="17" y="35"/>
                  </a:cubicBezTo>
                  <a:lnTo>
                    <a:pt x="463" y="3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37"/>
            <p:cNvSpPr/>
            <p:nvPr/>
          </p:nvSpPr>
          <p:spPr>
            <a:xfrm>
              <a:off x="4886459" y="1964859"/>
              <a:ext cx="76483" cy="50943"/>
            </a:xfrm>
            <a:custGeom>
              <a:rect b="b" l="l" r="r" t="t"/>
              <a:pathLst>
                <a:path extrusionOk="0" h="371" w="557">
                  <a:moveTo>
                    <a:pt x="132" y="0"/>
                  </a:moveTo>
                  <a:cubicBezTo>
                    <a:pt x="113" y="0"/>
                    <a:pt x="96" y="14"/>
                    <a:pt x="91" y="31"/>
                  </a:cubicBezTo>
                  <a:lnTo>
                    <a:pt x="1" y="371"/>
                  </a:lnTo>
                  <a:lnTo>
                    <a:pt x="432" y="371"/>
                  </a:lnTo>
                  <a:cubicBezTo>
                    <a:pt x="451" y="371"/>
                    <a:pt x="468" y="357"/>
                    <a:pt x="473" y="340"/>
                  </a:cubicBezTo>
                  <a:lnTo>
                    <a:pt x="548" y="53"/>
                  </a:lnTo>
                  <a:cubicBezTo>
                    <a:pt x="557" y="26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3" name="Google Shape;5033;p37"/>
            <p:cNvSpPr/>
            <p:nvPr/>
          </p:nvSpPr>
          <p:spPr>
            <a:xfrm>
              <a:off x="4920649" y="1989164"/>
              <a:ext cx="11122" cy="9200"/>
            </a:xfrm>
            <a:custGeom>
              <a:rect b="b" l="l" r="r" t="t"/>
              <a:pathLst>
                <a:path extrusionOk="0" h="67" w="81">
                  <a:moveTo>
                    <a:pt x="49" y="0"/>
                  </a:moveTo>
                  <a:cubicBezTo>
                    <a:pt x="29" y="0"/>
                    <a:pt x="10" y="16"/>
                    <a:pt x="6" y="33"/>
                  </a:cubicBezTo>
                  <a:cubicBezTo>
                    <a:pt x="1" y="52"/>
                    <a:pt x="12" y="67"/>
                    <a:pt x="32" y="67"/>
                  </a:cubicBezTo>
                  <a:cubicBezTo>
                    <a:pt x="53" y="67"/>
                    <a:pt x="70" y="51"/>
                    <a:pt x="75" y="33"/>
                  </a:cubicBezTo>
                  <a:cubicBezTo>
                    <a:pt x="80" y="16"/>
                    <a:pt x="68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4" name="Google Shape;5034;p37"/>
            <p:cNvSpPr/>
            <p:nvPr/>
          </p:nvSpPr>
          <p:spPr>
            <a:xfrm>
              <a:off x="5030637" y="3619613"/>
              <a:ext cx="91587" cy="127975"/>
            </a:xfrm>
            <a:custGeom>
              <a:rect b="b" l="l" r="r" t="t"/>
              <a:pathLst>
                <a:path extrusionOk="0" h="932" w="667">
                  <a:moveTo>
                    <a:pt x="322" y="0"/>
                  </a:moveTo>
                  <a:lnTo>
                    <a:pt x="322" y="3"/>
                  </a:lnTo>
                  <a:lnTo>
                    <a:pt x="288" y="3"/>
                  </a:lnTo>
                  <a:lnTo>
                    <a:pt x="288" y="513"/>
                  </a:lnTo>
                  <a:lnTo>
                    <a:pt x="272" y="513"/>
                  </a:lnTo>
                  <a:lnTo>
                    <a:pt x="272" y="751"/>
                  </a:lnTo>
                  <a:lnTo>
                    <a:pt x="148" y="751"/>
                  </a:lnTo>
                  <a:cubicBezTo>
                    <a:pt x="97" y="751"/>
                    <a:pt x="55" y="787"/>
                    <a:pt x="43" y="835"/>
                  </a:cubicBezTo>
                  <a:cubicBezTo>
                    <a:pt x="19" y="838"/>
                    <a:pt x="1" y="859"/>
                    <a:pt x="1" y="882"/>
                  </a:cubicBezTo>
                  <a:cubicBezTo>
                    <a:pt x="1" y="910"/>
                    <a:pt x="23" y="930"/>
                    <a:pt x="49" y="930"/>
                  </a:cubicBezTo>
                  <a:cubicBezTo>
                    <a:pt x="74" y="930"/>
                    <a:pt x="96" y="908"/>
                    <a:pt x="96" y="882"/>
                  </a:cubicBezTo>
                  <a:cubicBezTo>
                    <a:pt x="96" y="860"/>
                    <a:pt x="80" y="840"/>
                    <a:pt x="59" y="836"/>
                  </a:cubicBezTo>
                  <a:cubicBezTo>
                    <a:pt x="69" y="795"/>
                    <a:pt x="105" y="767"/>
                    <a:pt x="148" y="767"/>
                  </a:cubicBezTo>
                  <a:lnTo>
                    <a:pt x="316" y="767"/>
                  </a:lnTo>
                  <a:lnTo>
                    <a:pt x="316" y="836"/>
                  </a:lnTo>
                  <a:cubicBezTo>
                    <a:pt x="292" y="840"/>
                    <a:pt x="275" y="860"/>
                    <a:pt x="275" y="883"/>
                  </a:cubicBezTo>
                  <a:cubicBezTo>
                    <a:pt x="275" y="911"/>
                    <a:pt x="296" y="931"/>
                    <a:pt x="322" y="931"/>
                  </a:cubicBezTo>
                  <a:cubicBezTo>
                    <a:pt x="348" y="931"/>
                    <a:pt x="369" y="909"/>
                    <a:pt x="369" y="883"/>
                  </a:cubicBezTo>
                  <a:cubicBezTo>
                    <a:pt x="369" y="860"/>
                    <a:pt x="352" y="840"/>
                    <a:pt x="328" y="836"/>
                  </a:cubicBezTo>
                  <a:lnTo>
                    <a:pt x="328" y="767"/>
                  </a:lnTo>
                  <a:lnTo>
                    <a:pt x="514" y="767"/>
                  </a:lnTo>
                  <a:cubicBezTo>
                    <a:pt x="557" y="767"/>
                    <a:pt x="594" y="796"/>
                    <a:pt x="603" y="838"/>
                  </a:cubicBezTo>
                  <a:cubicBezTo>
                    <a:pt x="584" y="845"/>
                    <a:pt x="571" y="862"/>
                    <a:pt x="571" y="882"/>
                  </a:cubicBezTo>
                  <a:cubicBezTo>
                    <a:pt x="571" y="910"/>
                    <a:pt x="592" y="930"/>
                    <a:pt x="618" y="930"/>
                  </a:cubicBezTo>
                  <a:cubicBezTo>
                    <a:pt x="643" y="930"/>
                    <a:pt x="665" y="908"/>
                    <a:pt x="665" y="882"/>
                  </a:cubicBezTo>
                  <a:cubicBezTo>
                    <a:pt x="667" y="857"/>
                    <a:pt x="647" y="835"/>
                    <a:pt x="620" y="835"/>
                  </a:cubicBezTo>
                  <a:cubicBezTo>
                    <a:pt x="609" y="788"/>
                    <a:pt x="567" y="751"/>
                    <a:pt x="515" y="751"/>
                  </a:cubicBezTo>
                  <a:lnTo>
                    <a:pt x="377" y="751"/>
                  </a:lnTo>
                  <a:lnTo>
                    <a:pt x="377" y="513"/>
                  </a:lnTo>
                  <a:lnTo>
                    <a:pt x="357" y="513"/>
                  </a:lnTo>
                  <a:lnTo>
                    <a:pt x="357" y="3"/>
                  </a:lnTo>
                  <a:lnTo>
                    <a:pt x="343" y="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37"/>
            <p:cNvSpPr/>
            <p:nvPr/>
          </p:nvSpPr>
          <p:spPr>
            <a:xfrm>
              <a:off x="5035854" y="3479005"/>
              <a:ext cx="94471" cy="134429"/>
            </a:xfrm>
            <a:custGeom>
              <a:rect b="b" l="l" r="r" t="t"/>
              <a:pathLst>
                <a:path extrusionOk="0" h="979" w="688">
                  <a:moveTo>
                    <a:pt x="217" y="0"/>
                  </a:moveTo>
                  <a:cubicBezTo>
                    <a:pt x="98" y="0"/>
                    <a:pt x="1" y="97"/>
                    <a:pt x="1" y="216"/>
                  </a:cubicBezTo>
                  <a:lnTo>
                    <a:pt x="1" y="762"/>
                  </a:lnTo>
                  <a:cubicBezTo>
                    <a:pt x="1" y="881"/>
                    <a:pt x="98" y="978"/>
                    <a:pt x="217" y="978"/>
                  </a:cubicBezTo>
                  <a:lnTo>
                    <a:pt x="471" y="978"/>
                  </a:lnTo>
                  <a:cubicBezTo>
                    <a:pt x="590" y="978"/>
                    <a:pt x="687" y="881"/>
                    <a:pt x="687" y="762"/>
                  </a:cubicBezTo>
                  <a:lnTo>
                    <a:pt x="687" y="216"/>
                  </a:lnTo>
                  <a:cubicBezTo>
                    <a:pt x="687" y="95"/>
                    <a:pt x="590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6" name="Google Shape;5036;p37"/>
            <p:cNvSpPr/>
            <p:nvPr/>
          </p:nvSpPr>
          <p:spPr>
            <a:xfrm>
              <a:off x="4978733" y="3598742"/>
              <a:ext cx="140059" cy="45862"/>
            </a:xfrm>
            <a:custGeom>
              <a:rect b="b" l="l" r="r" t="t"/>
              <a:pathLst>
                <a:path extrusionOk="0" h="334" w="1020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4"/>
                    <a:pt x="167" y="334"/>
                  </a:cubicBezTo>
                  <a:lnTo>
                    <a:pt x="854" y="334"/>
                  </a:lnTo>
                  <a:cubicBezTo>
                    <a:pt x="946" y="334"/>
                    <a:pt x="1019" y="260"/>
                    <a:pt x="1019" y="168"/>
                  </a:cubicBezTo>
                  <a:cubicBezTo>
                    <a:pt x="1019" y="76"/>
                    <a:pt x="946" y="1"/>
                    <a:pt x="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7" name="Google Shape;5037;p37"/>
            <p:cNvSpPr/>
            <p:nvPr/>
          </p:nvSpPr>
          <p:spPr>
            <a:xfrm>
              <a:off x="4264984" y="2761410"/>
              <a:ext cx="63713" cy="4806"/>
            </a:xfrm>
            <a:custGeom>
              <a:rect b="b" l="l" r="r" t="t"/>
              <a:pathLst>
                <a:path extrusionOk="0" h="35" w="464">
                  <a:moveTo>
                    <a:pt x="0" y="1"/>
                  </a:moveTo>
                  <a:lnTo>
                    <a:pt x="0" y="35"/>
                  </a:lnTo>
                  <a:lnTo>
                    <a:pt x="448" y="35"/>
                  </a:lnTo>
                  <a:cubicBezTo>
                    <a:pt x="456" y="35"/>
                    <a:pt x="464" y="28"/>
                    <a:pt x="464" y="18"/>
                  </a:cubicBezTo>
                  <a:cubicBezTo>
                    <a:pt x="464" y="9"/>
                    <a:pt x="456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37"/>
            <p:cNvSpPr/>
            <p:nvPr/>
          </p:nvSpPr>
          <p:spPr>
            <a:xfrm>
              <a:off x="4233265" y="2715410"/>
              <a:ext cx="76346" cy="50806"/>
            </a:xfrm>
            <a:custGeom>
              <a:rect b="b" l="l" r="r" t="t"/>
              <a:pathLst>
                <a:path extrusionOk="0" h="370" w="556">
                  <a:moveTo>
                    <a:pt x="49" y="0"/>
                  </a:moveTo>
                  <a:cubicBezTo>
                    <a:pt x="21" y="0"/>
                    <a:pt x="0" y="26"/>
                    <a:pt x="7" y="52"/>
                  </a:cubicBezTo>
                  <a:lnTo>
                    <a:pt x="83" y="339"/>
                  </a:lnTo>
                  <a:cubicBezTo>
                    <a:pt x="88" y="356"/>
                    <a:pt x="105" y="370"/>
                    <a:pt x="124" y="370"/>
                  </a:cubicBezTo>
                  <a:lnTo>
                    <a:pt x="556" y="370"/>
                  </a:lnTo>
                  <a:lnTo>
                    <a:pt x="466" y="31"/>
                  </a:lnTo>
                  <a:cubicBezTo>
                    <a:pt x="461" y="12"/>
                    <a:pt x="44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37"/>
            <p:cNvSpPr/>
            <p:nvPr/>
          </p:nvSpPr>
          <p:spPr>
            <a:xfrm>
              <a:off x="4263611" y="2739852"/>
              <a:ext cx="11122" cy="9475"/>
            </a:xfrm>
            <a:custGeom>
              <a:rect b="b" l="l" r="r" t="t"/>
              <a:pathLst>
                <a:path extrusionOk="0" h="69" w="81">
                  <a:moveTo>
                    <a:pt x="33" y="0"/>
                  </a:moveTo>
                  <a:cubicBezTo>
                    <a:pt x="24" y="0"/>
                    <a:pt x="16" y="4"/>
                    <a:pt x="10" y="10"/>
                  </a:cubicBezTo>
                  <a:cubicBezTo>
                    <a:pt x="0" y="25"/>
                    <a:pt x="5" y="45"/>
                    <a:pt x="22" y="59"/>
                  </a:cubicBezTo>
                  <a:cubicBezTo>
                    <a:pt x="30" y="65"/>
                    <a:pt x="40" y="68"/>
                    <a:pt x="49" y="68"/>
                  </a:cubicBezTo>
                  <a:cubicBezTo>
                    <a:pt x="57" y="68"/>
                    <a:pt x="66" y="65"/>
                    <a:pt x="71" y="59"/>
                  </a:cubicBezTo>
                  <a:cubicBezTo>
                    <a:pt x="81" y="45"/>
                    <a:pt x="76" y="24"/>
                    <a:pt x="60" y="10"/>
                  </a:cubicBezTo>
                  <a:cubicBezTo>
                    <a:pt x="51" y="4"/>
                    <a:pt x="42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37"/>
            <p:cNvSpPr/>
            <p:nvPr/>
          </p:nvSpPr>
          <p:spPr>
            <a:xfrm>
              <a:off x="4671291" y="2761410"/>
              <a:ext cx="63576" cy="4806"/>
            </a:xfrm>
            <a:custGeom>
              <a:rect b="b" l="l" r="r" t="t"/>
              <a:pathLst>
                <a:path extrusionOk="0" h="35" w="463">
                  <a:moveTo>
                    <a:pt x="17" y="1"/>
                  </a:moveTo>
                  <a:cubicBezTo>
                    <a:pt x="8" y="1"/>
                    <a:pt x="0" y="9"/>
                    <a:pt x="0" y="18"/>
                  </a:cubicBezTo>
                  <a:cubicBezTo>
                    <a:pt x="0" y="28"/>
                    <a:pt x="8" y="35"/>
                    <a:pt x="17" y="35"/>
                  </a:cubicBezTo>
                  <a:lnTo>
                    <a:pt x="463" y="3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37"/>
            <p:cNvSpPr/>
            <p:nvPr/>
          </p:nvSpPr>
          <p:spPr>
            <a:xfrm>
              <a:off x="4690377" y="2715410"/>
              <a:ext cx="76346" cy="50806"/>
            </a:xfrm>
            <a:custGeom>
              <a:rect b="b" l="l" r="r" t="t"/>
              <a:pathLst>
                <a:path extrusionOk="0" h="370" w="556">
                  <a:moveTo>
                    <a:pt x="131" y="0"/>
                  </a:moveTo>
                  <a:cubicBezTo>
                    <a:pt x="112" y="0"/>
                    <a:pt x="95" y="12"/>
                    <a:pt x="90" y="31"/>
                  </a:cubicBezTo>
                  <a:lnTo>
                    <a:pt x="1" y="370"/>
                  </a:lnTo>
                  <a:lnTo>
                    <a:pt x="431" y="370"/>
                  </a:lnTo>
                  <a:cubicBezTo>
                    <a:pt x="451" y="370"/>
                    <a:pt x="467" y="356"/>
                    <a:pt x="472" y="339"/>
                  </a:cubicBezTo>
                  <a:lnTo>
                    <a:pt x="548" y="52"/>
                  </a:lnTo>
                  <a:cubicBezTo>
                    <a:pt x="555" y="26"/>
                    <a:pt x="535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37"/>
            <p:cNvSpPr/>
            <p:nvPr/>
          </p:nvSpPr>
          <p:spPr>
            <a:xfrm>
              <a:off x="4724430" y="2739577"/>
              <a:ext cx="11260" cy="9200"/>
            </a:xfrm>
            <a:custGeom>
              <a:rect b="b" l="l" r="r" t="t"/>
              <a:pathLst>
                <a:path extrusionOk="0" h="67" w="82">
                  <a:moveTo>
                    <a:pt x="49" y="0"/>
                  </a:moveTo>
                  <a:cubicBezTo>
                    <a:pt x="29" y="0"/>
                    <a:pt x="10" y="15"/>
                    <a:pt x="5" y="34"/>
                  </a:cubicBezTo>
                  <a:cubicBezTo>
                    <a:pt x="0" y="52"/>
                    <a:pt x="13" y="67"/>
                    <a:pt x="33" y="67"/>
                  </a:cubicBezTo>
                  <a:cubicBezTo>
                    <a:pt x="53" y="67"/>
                    <a:pt x="71" y="51"/>
                    <a:pt x="76" y="34"/>
                  </a:cubicBezTo>
                  <a:cubicBezTo>
                    <a:pt x="81" y="14"/>
                    <a:pt x="70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37"/>
            <p:cNvSpPr/>
            <p:nvPr/>
          </p:nvSpPr>
          <p:spPr>
            <a:xfrm>
              <a:off x="4848423" y="3539423"/>
              <a:ext cx="63713" cy="4531"/>
            </a:xfrm>
            <a:custGeom>
              <a:rect b="b" l="l" r="r" t="t"/>
              <a:pathLst>
                <a:path extrusionOk="0" h="33" w="464">
                  <a:moveTo>
                    <a:pt x="17" y="0"/>
                  </a:moveTo>
                  <a:cubicBezTo>
                    <a:pt x="8" y="0"/>
                    <a:pt x="1" y="7"/>
                    <a:pt x="1" y="17"/>
                  </a:cubicBezTo>
                  <a:cubicBezTo>
                    <a:pt x="1" y="26"/>
                    <a:pt x="8" y="33"/>
                    <a:pt x="17" y="33"/>
                  </a:cubicBezTo>
                  <a:lnTo>
                    <a:pt x="463" y="33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37"/>
            <p:cNvSpPr/>
            <p:nvPr/>
          </p:nvSpPr>
          <p:spPr>
            <a:xfrm>
              <a:off x="4867372" y="3493148"/>
              <a:ext cx="76346" cy="50806"/>
            </a:xfrm>
            <a:custGeom>
              <a:rect b="b" l="l" r="r" t="t"/>
              <a:pathLst>
                <a:path extrusionOk="0" h="370" w="556">
                  <a:moveTo>
                    <a:pt x="133" y="1"/>
                  </a:moveTo>
                  <a:cubicBezTo>
                    <a:pt x="113" y="1"/>
                    <a:pt x="97" y="13"/>
                    <a:pt x="91" y="31"/>
                  </a:cubicBezTo>
                  <a:lnTo>
                    <a:pt x="1" y="370"/>
                  </a:lnTo>
                  <a:lnTo>
                    <a:pt x="432" y="370"/>
                  </a:lnTo>
                  <a:cubicBezTo>
                    <a:pt x="451" y="370"/>
                    <a:pt x="467" y="358"/>
                    <a:pt x="473" y="339"/>
                  </a:cubicBezTo>
                  <a:lnTo>
                    <a:pt x="548" y="53"/>
                  </a:lnTo>
                  <a:cubicBezTo>
                    <a:pt x="555" y="26"/>
                    <a:pt x="535" y="1"/>
                    <a:pt x="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37"/>
            <p:cNvSpPr/>
            <p:nvPr/>
          </p:nvSpPr>
          <p:spPr>
            <a:xfrm>
              <a:off x="4901700" y="3517315"/>
              <a:ext cx="11122" cy="9337"/>
            </a:xfrm>
            <a:custGeom>
              <a:rect b="b" l="l" r="r" t="t"/>
              <a:pathLst>
                <a:path extrusionOk="0" h="68" w="81">
                  <a:moveTo>
                    <a:pt x="49" y="1"/>
                  </a:moveTo>
                  <a:cubicBezTo>
                    <a:pt x="28" y="1"/>
                    <a:pt x="9" y="16"/>
                    <a:pt x="6" y="34"/>
                  </a:cubicBezTo>
                  <a:cubicBezTo>
                    <a:pt x="0" y="54"/>
                    <a:pt x="13" y="67"/>
                    <a:pt x="32" y="67"/>
                  </a:cubicBezTo>
                  <a:cubicBezTo>
                    <a:pt x="52" y="67"/>
                    <a:pt x="70" y="52"/>
                    <a:pt x="75" y="34"/>
                  </a:cubicBezTo>
                  <a:cubicBezTo>
                    <a:pt x="80" y="15"/>
                    <a:pt x="69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37"/>
            <p:cNvSpPr/>
            <p:nvPr/>
          </p:nvSpPr>
          <p:spPr>
            <a:xfrm>
              <a:off x="4732669" y="2041068"/>
              <a:ext cx="40095" cy="116304"/>
            </a:xfrm>
            <a:custGeom>
              <a:rect b="b" l="l" r="r" t="t"/>
              <a:pathLst>
                <a:path extrusionOk="0" h="847" w="292">
                  <a:moveTo>
                    <a:pt x="81" y="1"/>
                  </a:moveTo>
                  <a:cubicBezTo>
                    <a:pt x="81" y="1"/>
                    <a:pt x="1" y="359"/>
                    <a:pt x="128" y="604"/>
                  </a:cubicBezTo>
                  <a:lnTo>
                    <a:pt x="256" y="846"/>
                  </a:lnTo>
                  <a:cubicBezTo>
                    <a:pt x="256" y="846"/>
                    <a:pt x="291" y="237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37"/>
            <p:cNvSpPr/>
            <p:nvPr/>
          </p:nvSpPr>
          <p:spPr>
            <a:xfrm>
              <a:off x="4742830" y="2148172"/>
              <a:ext cx="50943" cy="51080"/>
            </a:xfrm>
            <a:custGeom>
              <a:rect b="b" l="l" r="r" t="t"/>
              <a:pathLst>
                <a:path extrusionOk="0" h="372" w="371">
                  <a:moveTo>
                    <a:pt x="163" y="0"/>
                  </a:moveTo>
                  <a:cubicBezTo>
                    <a:pt x="123" y="0"/>
                    <a:pt x="83" y="5"/>
                    <a:pt x="50" y="19"/>
                  </a:cubicBezTo>
                  <a:cubicBezTo>
                    <a:pt x="0" y="41"/>
                    <a:pt x="3" y="108"/>
                    <a:pt x="13" y="157"/>
                  </a:cubicBezTo>
                  <a:cubicBezTo>
                    <a:pt x="20" y="200"/>
                    <a:pt x="30" y="245"/>
                    <a:pt x="52" y="284"/>
                  </a:cubicBezTo>
                  <a:cubicBezTo>
                    <a:pt x="74" y="322"/>
                    <a:pt x="109" y="357"/>
                    <a:pt x="152" y="367"/>
                  </a:cubicBezTo>
                  <a:cubicBezTo>
                    <a:pt x="165" y="370"/>
                    <a:pt x="179" y="371"/>
                    <a:pt x="193" y="371"/>
                  </a:cubicBezTo>
                  <a:cubicBezTo>
                    <a:pt x="199" y="371"/>
                    <a:pt x="206" y="371"/>
                    <a:pt x="212" y="371"/>
                  </a:cubicBezTo>
                  <a:cubicBezTo>
                    <a:pt x="234" y="371"/>
                    <a:pt x="257" y="368"/>
                    <a:pt x="276" y="358"/>
                  </a:cubicBezTo>
                  <a:cubicBezTo>
                    <a:pt x="300" y="343"/>
                    <a:pt x="314" y="315"/>
                    <a:pt x="325" y="287"/>
                  </a:cubicBezTo>
                  <a:cubicBezTo>
                    <a:pt x="341" y="241"/>
                    <a:pt x="355" y="194"/>
                    <a:pt x="362" y="146"/>
                  </a:cubicBezTo>
                  <a:cubicBezTo>
                    <a:pt x="368" y="117"/>
                    <a:pt x="371" y="88"/>
                    <a:pt x="357" y="62"/>
                  </a:cubicBezTo>
                  <a:cubicBezTo>
                    <a:pt x="340" y="28"/>
                    <a:pt x="299" y="15"/>
                    <a:pt x="260" y="9"/>
                  </a:cubicBezTo>
                  <a:cubicBezTo>
                    <a:pt x="231" y="4"/>
                    <a:pt x="197" y="0"/>
                    <a:pt x="163" y="0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37"/>
            <p:cNvSpPr/>
            <p:nvPr/>
          </p:nvSpPr>
          <p:spPr>
            <a:xfrm>
              <a:off x="4742693" y="2151055"/>
              <a:ext cx="41880" cy="6454"/>
            </a:xfrm>
            <a:custGeom>
              <a:rect b="b" l="l" r="r" t="t"/>
              <a:pathLst>
                <a:path extrusionOk="0" h="47" w="305">
                  <a:moveTo>
                    <a:pt x="180" y="0"/>
                  </a:moveTo>
                  <a:cubicBezTo>
                    <a:pt x="148" y="0"/>
                    <a:pt x="117" y="2"/>
                    <a:pt x="87" y="7"/>
                  </a:cubicBezTo>
                  <a:cubicBezTo>
                    <a:pt x="0" y="19"/>
                    <a:pt x="111" y="44"/>
                    <a:pt x="157" y="46"/>
                  </a:cubicBezTo>
                  <a:cubicBezTo>
                    <a:pt x="164" y="46"/>
                    <a:pt x="171" y="47"/>
                    <a:pt x="177" y="47"/>
                  </a:cubicBezTo>
                  <a:cubicBezTo>
                    <a:pt x="221" y="47"/>
                    <a:pt x="265" y="39"/>
                    <a:pt x="292" y="25"/>
                  </a:cubicBezTo>
                  <a:cubicBezTo>
                    <a:pt x="299" y="20"/>
                    <a:pt x="304" y="17"/>
                    <a:pt x="301" y="13"/>
                  </a:cubicBezTo>
                  <a:cubicBezTo>
                    <a:pt x="297" y="8"/>
                    <a:pt x="285" y="7"/>
                    <a:pt x="273" y="5"/>
                  </a:cubicBezTo>
                  <a:cubicBezTo>
                    <a:pt x="243" y="2"/>
                    <a:pt x="212" y="0"/>
                    <a:pt x="180" y="0"/>
                  </a:cubicBezTo>
                  <a:close/>
                </a:path>
              </a:pathLst>
            </a:custGeom>
            <a:solidFill>
              <a:srgbClr val="4D4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37"/>
            <p:cNvSpPr/>
            <p:nvPr/>
          </p:nvSpPr>
          <p:spPr>
            <a:xfrm>
              <a:off x="4754776" y="2028984"/>
              <a:ext cx="21558" cy="128387"/>
            </a:xfrm>
            <a:custGeom>
              <a:rect b="b" l="l" r="r" t="t"/>
              <a:pathLst>
                <a:path extrusionOk="0" h="935" w="157">
                  <a:moveTo>
                    <a:pt x="41" y="1"/>
                  </a:moveTo>
                  <a:cubicBezTo>
                    <a:pt x="41" y="1"/>
                    <a:pt x="0" y="683"/>
                    <a:pt x="95" y="934"/>
                  </a:cubicBezTo>
                  <a:cubicBezTo>
                    <a:pt x="95" y="934"/>
                    <a:pt x="157" y="325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37"/>
            <p:cNvSpPr/>
            <p:nvPr/>
          </p:nvSpPr>
          <p:spPr>
            <a:xfrm>
              <a:off x="4757660" y="2049719"/>
              <a:ext cx="29385" cy="106829"/>
            </a:xfrm>
            <a:custGeom>
              <a:rect b="b" l="l" r="r" t="t"/>
              <a:pathLst>
                <a:path extrusionOk="0" h="778" w="214">
                  <a:moveTo>
                    <a:pt x="162" y="0"/>
                  </a:moveTo>
                  <a:cubicBezTo>
                    <a:pt x="162" y="0"/>
                    <a:pt x="1" y="574"/>
                    <a:pt x="42" y="704"/>
                  </a:cubicBezTo>
                  <a:cubicBezTo>
                    <a:pt x="52" y="737"/>
                    <a:pt x="58" y="762"/>
                    <a:pt x="63" y="778"/>
                  </a:cubicBezTo>
                  <a:lnTo>
                    <a:pt x="85" y="778"/>
                  </a:lnTo>
                  <a:cubicBezTo>
                    <a:pt x="116" y="643"/>
                    <a:pt x="214" y="205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37"/>
            <p:cNvSpPr/>
            <p:nvPr/>
          </p:nvSpPr>
          <p:spPr>
            <a:xfrm>
              <a:off x="4315927" y="2022119"/>
              <a:ext cx="6728" cy="179193"/>
            </a:xfrm>
            <a:custGeom>
              <a:rect b="b" l="l" r="r" t="t"/>
              <a:pathLst>
                <a:path extrusionOk="0" h="1305" w="49">
                  <a:moveTo>
                    <a:pt x="1" y="1"/>
                  </a:moveTo>
                  <a:lnTo>
                    <a:pt x="1" y="1304"/>
                  </a:lnTo>
                  <a:lnTo>
                    <a:pt x="49" y="130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37"/>
            <p:cNvSpPr/>
            <p:nvPr/>
          </p:nvSpPr>
          <p:spPr>
            <a:xfrm>
              <a:off x="4686120" y="2022119"/>
              <a:ext cx="6728" cy="179193"/>
            </a:xfrm>
            <a:custGeom>
              <a:rect b="b" l="l" r="r" t="t"/>
              <a:pathLst>
                <a:path extrusionOk="0" h="1305" w="49">
                  <a:moveTo>
                    <a:pt x="1" y="1"/>
                  </a:moveTo>
                  <a:lnTo>
                    <a:pt x="1" y="1304"/>
                  </a:lnTo>
                  <a:lnTo>
                    <a:pt x="49" y="130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37"/>
            <p:cNvSpPr/>
            <p:nvPr/>
          </p:nvSpPr>
          <p:spPr>
            <a:xfrm>
              <a:off x="4674586" y="2021981"/>
              <a:ext cx="18125" cy="4119"/>
            </a:xfrm>
            <a:custGeom>
              <a:rect b="b" l="l" r="r" t="t"/>
              <a:pathLst>
                <a:path extrusionOk="0" h="30" w="132">
                  <a:moveTo>
                    <a:pt x="0" y="1"/>
                  </a:moveTo>
                  <a:lnTo>
                    <a:pt x="132" y="29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575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37"/>
            <p:cNvSpPr/>
            <p:nvPr/>
          </p:nvSpPr>
          <p:spPr>
            <a:xfrm>
              <a:off x="4299998" y="2015390"/>
              <a:ext cx="407406" cy="10710"/>
            </a:xfrm>
            <a:custGeom>
              <a:rect b="b" l="l" r="r" t="t"/>
              <a:pathLst>
                <a:path extrusionOk="0" h="78" w="2967">
                  <a:moveTo>
                    <a:pt x="0" y="1"/>
                  </a:moveTo>
                  <a:lnTo>
                    <a:pt x="0" y="77"/>
                  </a:lnTo>
                  <a:lnTo>
                    <a:pt x="2966" y="77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37"/>
            <p:cNvSpPr/>
            <p:nvPr/>
          </p:nvSpPr>
          <p:spPr>
            <a:xfrm>
              <a:off x="4819176" y="2022119"/>
              <a:ext cx="6866" cy="179193"/>
            </a:xfrm>
            <a:custGeom>
              <a:rect b="b" l="l" r="r" t="t"/>
              <a:pathLst>
                <a:path extrusionOk="0" h="1305" w="50">
                  <a:moveTo>
                    <a:pt x="1" y="1"/>
                  </a:moveTo>
                  <a:lnTo>
                    <a:pt x="1" y="1304"/>
                  </a:lnTo>
                  <a:lnTo>
                    <a:pt x="50" y="130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37"/>
            <p:cNvSpPr/>
            <p:nvPr/>
          </p:nvSpPr>
          <p:spPr>
            <a:xfrm>
              <a:off x="5140486" y="2022119"/>
              <a:ext cx="6728" cy="179193"/>
            </a:xfrm>
            <a:custGeom>
              <a:rect b="b" l="l" r="r" t="t"/>
              <a:pathLst>
                <a:path extrusionOk="0" h="1305" w="49">
                  <a:moveTo>
                    <a:pt x="1" y="1"/>
                  </a:moveTo>
                  <a:lnTo>
                    <a:pt x="1" y="1304"/>
                  </a:lnTo>
                  <a:lnTo>
                    <a:pt x="49" y="130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37"/>
            <p:cNvSpPr/>
            <p:nvPr/>
          </p:nvSpPr>
          <p:spPr>
            <a:xfrm>
              <a:off x="5131149" y="2021981"/>
              <a:ext cx="15928" cy="3707"/>
            </a:xfrm>
            <a:custGeom>
              <a:rect b="b" l="l" r="r" t="t"/>
              <a:pathLst>
                <a:path extrusionOk="0" h="27" w="116">
                  <a:moveTo>
                    <a:pt x="0" y="1"/>
                  </a:moveTo>
                  <a:lnTo>
                    <a:pt x="116" y="2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575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37"/>
            <p:cNvSpPr/>
            <p:nvPr/>
          </p:nvSpPr>
          <p:spPr>
            <a:xfrm>
              <a:off x="4803522" y="2015390"/>
              <a:ext cx="358386" cy="10710"/>
            </a:xfrm>
            <a:custGeom>
              <a:rect b="b" l="l" r="r" t="t"/>
              <a:pathLst>
                <a:path extrusionOk="0" h="78" w="2610">
                  <a:moveTo>
                    <a:pt x="0" y="1"/>
                  </a:moveTo>
                  <a:lnTo>
                    <a:pt x="0" y="77"/>
                  </a:lnTo>
                  <a:lnTo>
                    <a:pt x="2609" y="77"/>
                  </a:lnTo>
                  <a:lnTo>
                    <a:pt x="2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37"/>
            <p:cNvSpPr/>
            <p:nvPr/>
          </p:nvSpPr>
          <p:spPr>
            <a:xfrm>
              <a:off x="4357669" y="2010996"/>
              <a:ext cx="63850" cy="4806"/>
            </a:xfrm>
            <a:custGeom>
              <a:rect b="b" l="l" r="r" t="t"/>
              <a:pathLst>
                <a:path extrusionOk="0" h="35" w="465">
                  <a:moveTo>
                    <a:pt x="1" y="1"/>
                  </a:moveTo>
                  <a:lnTo>
                    <a:pt x="1" y="35"/>
                  </a:lnTo>
                  <a:lnTo>
                    <a:pt x="448" y="35"/>
                  </a:lnTo>
                  <a:cubicBezTo>
                    <a:pt x="456" y="35"/>
                    <a:pt x="463" y="28"/>
                    <a:pt x="464" y="17"/>
                  </a:cubicBezTo>
                  <a:cubicBezTo>
                    <a:pt x="464" y="9"/>
                    <a:pt x="456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37"/>
            <p:cNvSpPr/>
            <p:nvPr/>
          </p:nvSpPr>
          <p:spPr>
            <a:xfrm>
              <a:off x="4325950" y="1964859"/>
              <a:ext cx="76346" cy="50943"/>
            </a:xfrm>
            <a:custGeom>
              <a:rect b="b" l="l" r="r" t="t"/>
              <a:pathLst>
                <a:path extrusionOk="0" h="371" w="556">
                  <a:moveTo>
                    <a:pt x="49" y="0"/>
                  </a:moveTo>
                  <a:cubicBezTo>
                    <a:pt x="21" y="0"/>
                    <a:pt x="0" y="26"/>
                    <a:pt x="8" y="53"/>
                  </a:cubicBezTo>
                  <a:lnTo>
                    <a:pt x="83" y="340"/>
                  </a:lnTo>
                  <a:cubicBezTo>
                    <a:pt x="88" y="357"/>
                    <a:pt x="105" y="371"/>
                    <a:pt x="124" y="371"/>
                  </a:cubicBezTo>
                  <a:lnTo>
                    <a:pt x="555" y="371"/>
                  </a:lnTo>
                  <a:lnTo>
                    <a:pt x="466" y="31"/>
                  </a:lnTo>
                  <a:cubicBezTo>
                    <a:pt x="461" y="14"/>
                    <a:pt x="445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37"/>
            <p:cNvSpPr/>
            <p:nvPr/>
          </p:nvSpPr>
          <p:spPr>
            <a:xfrm>
              <a:off x="4356846" y="1989164"/>
              <a:ext cx="11260" cy="9200"/>
            </a:xfrm>
            <a:custGeom>
              <a:rect b="b" l="l" r="r" t="t"/>
              <a:pathLst>
                <a:path extrusionOk="0" h="67" w="82">
                  <a:moveTo>
                    <a:pt x="32" y="0"/>
                  </a:moveTo>
                  <a:cubicBezTo>
                    <a:pt x="12" y="0"/>
                    <a:pt x="1" y="16"/>
                    <a:pt x="6" y="33"/>
                  </a:cubicBezTo>
                  <a:cubicBezTo>
                    <a:pt x="11" y="51"/>
                    <a:pt x="30" y="67"/>
                    <a:pt x="49" y="67"/>
                  </a:cubicBezTo>
                  <a:cubicBezTo>
                    <a:pt x="68" y="67"/>
                    <a:pt x="81" y="52"/>
                    <a:pt x="76" y="33"/>
                  </a:cubicBezTo>
                  <a:cubicBezTo>
                    <a:pt x="72" y="16"/>
                    <a:pt x="53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37"/>
            <p:cNvSpPr/>
            <p:nvPr/>
          </p:nvSpPr>
          <p:spPr>
            <a:xfrm>
              <a:off x="4578330" y="2843385"/>
              <a:ext cx="91862" cy="127975"/>
            </a:xfrm>
            <a:custGeom>
              <a:rect b="b" l="l" r="r" t="t"/>
              <a:pathLst>
                <a:path extrusionOk="0" h="932" w="669">
                  <a:moveTo>
                    <a:pt x="327" y="0"/>
                  </a:moveTo>
                  <a:lnTo>
                    <a:pt x="327" y="3"/>
                  </a:lnTo>
                  <a:lnTo>
                    <a:pt x="312" y="3"/>
                  </a:lnTo>
                  <a:lnTo>
                    <a:pt x="312" y="513"/>
                  </a:lnTo>
                  <a:lnTo>
                    <a:pt x="292" y="513"/>
                  </a:lnTo>
                  <a:lnTo>
                    <a:pt x="292" y="751"/>
                  </a:lnTo>
                  <a:lnTo>
                    <a:pt x="154" y="751"/>
                  </a:lnTo>
                  <a:cubicBezTo>
                    <a:pt x="102" y="751"/>
                    <a:pt x="60" y="788"/>
                    <a:pt x="49" y="835"/>
                  </a:cubicBezTo>
                  <a:cubicBezTo>
                    <a:pt x="22" y="835"/>
                    <a:pt x="0" y="857"/>
                    <a:pt x="1" y="882"/>
                  </a:cubicBezTo>
                  <a:cubicBezTo>
                    <a:pt x="1" y="908"/>
                    <a:pt x="24" y="930"/>
                    <a:pt x="49" y="930"/>
                  </a:cubicBezTo>
                  <a:cubicBezTo>
                    <a:pt x="75" y="930"/>
                    <a:pt x="96" y="910"/>
                    <a:pt x="96" y="882"/>
                  </a:cubicBezTo>
                  <a:cubicBezTo>
                    <a:pt x="96" y="862"/>
                    <a:pt x="82" y="844"/>
                    <a:pt x="64" y="838"/>
                  </a:cubicBezTo>
                  <a:cubicBezTo>
                    <a:pt x="72" y="796"/>
                    <a:pt x="110" y="767"/>
                    <a:pt x="153" y="767"/>
                  </a:cubicBezTo>
                  <a:lnTo>
                    <a:pt x="341" y="767"/>
                  </a:lnTo>
                  <a:lnTo>
                    <a:pt x="341" y="836"/>
                  </a:lnTo>
                  <a:cubicBezTo>
                    <a:pt x="317" y="840"/>
                    <a:pt x="300" y="860"/>
                    <a:pt x="300" y="883"/>
                  </a:cubicBezTo>
                  <a:cubicBezTo>
                    <a:pt x="300" y="909"/>
                    <a:pt x="321" y="931"/>
                    <a:pt x="347" y="931"/>
                  </a:cubicBezTo>
                  <a:cubicBezTo>
                    <a:pt x="373" y="931"/>
                    <a:pt x="394" y="911"/>
                    <a:pt x="394" y="883"/>
                  </a:cubicBezTo>
                  <a:cubicBezTo>
                    <a:pt x="394" y="860"/>
                    <a:pt x="377" y="840"/>
                    <a:pt x="353" y="836"/>
                  </a:cubicBezTo>
                  <a:lnTo>
                    <a:pt x="353" y="767"/>
                  </a:lnTo>
                  <a:lnTo>
                    <a:pt x="521" y="767"/>
                  </a:lnTo>
                  <a:cubicBezTo>
                    <a:pt x="564" y="767"/>
                    <a:pt x="601" y="795"/>
                    <a:pt x="610" y="836"/>
                  </a:cubicBezTo>
                  <a:cubicBezTo>
                    <a:pt x="589" y="840"/>
                    <a:pt x="573" y="860"/>
                    <a:pt x="573" y="882"/>
                  </a:cubicBezTo>
                  <a:cubicBezTo>
                    <a:pt x="573" y="908"/>
                    <a:pt x="596" y="930"/>
                    <a:pt x="621" y="930"/>
                  </a:cubicBezTo>
                  <a:cubicBezTo>
                    <a:pt x="647" y="930"/>
                    <a:pt x="668" y="910"/>
                    <a:pt x="668" y="882"/>
                  </a:cubicBezTo>
                  <a:cubicBezTo>
                    <a:pt x="668" y="859"/>
                    <a:pt x="650" y="838"/>
                    <a:pt x="626" y="835"/>
                  </a:cubicBezTo>
                  <a:cubicBezTo>
                    <a:pt x="614" y="787"/>
                    <a:pt x="572" y="751"/>
                    <a:pt x="521" y="751"/>
                  </a:cubicBezTo>
                  <a:lnTo>
                    <a:pt x="397" y="751"/>
                  </a:lnTo>
                  <a:lnTo>
                    <a:pt x="397" y="513"/>
                  </a:lnTo>
                  <a:lnTo>
                    <a:pt x="381" y="513"/>
                  </a:lnTo>
                  <a:lnTo>
                    <a:pt x="381" y="3"/>
                  </a:lnTo>
                  <a:lnTo>
                    <a:pt x="347" y="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37"/>
            <p:cNvSpPr/>
            <p:nvPr/>
          </p:nvSpPr>
          <p:spPr>
            <a:xfrm>
              <a:off x="4570503" y="2702503"/>
              <a:ext cx="94608" cy="134429"/>
            </a:xfrm>
            <a:custGeom>
              <a:rect b="b" l="l" r="r" t="t"/>
              <a:pathLst>
                <a:path extrusionOk="0" h="979" w="689">
                  <a:moveTo>
                    <a:pt x="218" y="0"/>
                  </a:moveTo>
                  <a:cubicBezTo>
                    <a:pt x="97" y="0"/>
                    <a:pt x="1" y="97"/>
                    <a:pt x="1" y="217"/>
                  </a:cubicBezTo>
                  <a:lnTo>
                    <a:pt x="1" y="762"/>
                  </a:lnTo>
                  <a:cubicBezTo>
                    <a:pt x="1" y="881"/>
                    <a:pt x="98" y="978"/>
                    <a:pt x="218" y="978"/>
                  </a:cubicBezTo>
                  <a:lnTo>
                    <a:pt x="472" y="978"/>
                  </a:lnTo>
                  <a:cubicBezTo>
                    <a:pt x="590" y="978"/>
                    <a:pt x="688" y="882"/>
                    <a:pt x="688" y="762"/>
                  </a:cubicBezTo>
                  <a:lnTo>
                    <a:pt x="688" y="217"/>
                  </a:lnTo>
                  <a:cubicBezTo>
                    <a:pt x="688" y="97"/>
                    <a:pt x="590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37"/>
            <p:cNvSpPr/>
            <p:nvPr/>
          </p:nvSpPr>
          <p:spPr>
            <a:xfrm>
              <a:off x="4582038" y="2822376"/>
              <a:ext cx="140059" cy="45862"/>
            </a:xfrm>
            <a:custGeom>
              <a:rect b="b" l="l" r="r" t="t"/>
              <a:pathLst>
                <a:path extrusionOk="0" h="334" w="1020">
                  <a:moveTo>
                    <a:pt x="167" y="1"/>
                  </a:moveTo>
                  <a:cubicBezTo>
                    <a:pt x="74" y="1"/>
                    <a:pt x="1" y="77"/>
                    <a:pt x="1" y="168"/>
                  </a:cubicBezTo>
                  <a:cubicBezTo>
                    <a:pt x="1" y="260"/>
                    <a:pt x="74" y="333"/>
                    <a:pt x="167" y="333"/>
                  </a:cubicBezTo>
                  <a:lnTo>
                    <a:pt x="853" y="333"/>
                  </a:lnTo>
                  <a:cubicBezTo>
                    <a:pt x="945" y="333"/>
                    <a:pt x="1020" y="260"/>
                    <a:pt x="1020" y="168"/>
                  </a:cubicBezTo>
                  <a:cubicBezTo>
                    <a:pt x="1020" y="76"/>
                    <a:pt x="945" y="1"/>
                    <a:pt x="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37"/>
            <p:cNvSpPr/>
            <p:nvPr/>
          </p:nvSpPr>
          <p:spPr>
            <a:xfrm>
              <a:off x="4049816" y="2843385"/>
              <a:ext cx="91587" cy="127975"/>
            </a:xfrm>
            <a:custGeom>
              <a:rect b="b" l="l" r="r" t="t"/>
              <a:pathLst>
                <a:path extrusionOk="0" h="932" w="667">
                  <a:moveTo>
                    <a:pt x="326" y="0"/>
                  </a:moveTo>
                  <a:lnTo>
                    <a:pt x="326" y="3"/>
                  </a:lnTo>
                  <a:lnTo>
                    <a:pt x="312" y="3"/>
                  </a:lnTo>
                  <a:lnTo>
                    <a:pt x="312" y="513"/>
                  </a:lnTo>
                  <a:lnTo>
                    <a:pt x="291" y="513"/>
                  </a:lnTo>
                  <a:lnTo>
                    <a:pt x="291" y="751"/>
                  </a:lnTo>
                  <a:lnTo>
                    <a:pt x="153" y="751"/>
                  </a:lnTo>
                  <a:cubicBezTo>
                    <a:pt x="102" y="751"/>
                    <a:pt x="59" y="788"/>
                    <a:pt x="48" y="835"/>
                  </a:cubicBezTo>
                  <a:cubicBezTo>
                    <a:pt x="21" y="835"/>
                    <a:pt x="1" y="857"/>
                    <a:pt x="3" y="882"/>
                  </a:cubicBezTo>
                  <a:cubicBezTo>
                    <a:pt x="3" y="908"/>
                    <a:pt x="25" y="930"/>
                    <a:pt x="51" y="930"/>
                  </a:cubicBezTo>
                  <a:cubicBezTo>
                    <a:pt x="77" y="930"/>
                    <a:pt x="98" y="910"/>
                    <a:pt x="98" y="882"/>
                  </a:cubicBezTo>
                  <a:cubicBezTo>
                    <a:pt x="98" y="862"/>
                    <a:pt x="84" y="844"/>
                    <a:pt x="64" y="838"/>
                  </a:cubicBezTo>
                  <a:cubicBezTo>
                    <a:pt x="74" y="796"/>
                    <a:pt x="110" y="767"/>
                    <a:pt x="154" y="767"/>
                  </a:cubicBezTo>
                  <a:lnTo>
                    <a:pt x="340" y="767"/>
                  </a:lnTo>
                  <a:lnTo>
                    <a:pt x="340" y="836"/>
                  </a:lnTo>
                  <a:cubicBezTo>
                    <a:pt x="317" y="840"/>
                    <a:pt x="299" y="860"/>
                    <a:pt x="299" y="883"/>
                  </a:cubicBezTo>
                  <a:cubicBezTo>
                    <a:pt x="299" y="909"/>
                    <a:pt x="320" y="931"/>
                    <a:pt x="346" y="931"/>
                  </a:cubicBezTo>
                  <a:cubicBezTo>
                    <a:pt x="371" y="931"/>
                    <a:pt x="394" y="911"/>
                    <a:pt x="394" y="883"/>
                  </a:cubicBezTo>
                  <a:cubicBezTo>
                    <a:pt x="394" y="860"/>
                    <a:pt x="375" y="840"/>
                    <a:pt x="353" y="836"/>
                  </a:cubicBezTo>
                  <a:lnTo>
                    <a:pt x="353" y="767"/>
                  </a:lnTo>
                  <a:lnTo>
                    <a:pt x="520" y="767"/>
                  </a:lnTo>
                  <a:cubicBezTo>
                    <a:pt x="564" y="767"/>
                    <a:pt x="599" y="795"/>
                    <a:pt x="610" y="836"/>
                  </a:cubicBezTo>
                  <a:cubicBezTo>
                    <a:pt x="589" y="840"/>
                    <a:pt x="573" y="860"/>
                    <a:pt x="573" y="882"/>
                  </a:cubicBezTo>
                  <a:cubicBezTo>
                    <a:pt x="573" y="908"/>
                    <a:pt x="594" y="930"/>
                    <a:pt x="620" y="930"/>
                  </a:cubicBezTo>
                  <a:cubicBezTo>
                    <a:pt x="646" y="930"/>
                    <a:pt x="667" y="910"/>
                    <a:pt x="667" y="882"/>
                  </a:cubicBezTo>
                  <a:cubicBezTo>
                    <a:pt x="667" y="859"/>
                    <a:pt x="650" y="838"/>
                    <a:pt x="625" y="835"/>
                  </a:cubicBezTo>
                  <a:cubicBezTo>
                    <a:pt x="614" y="787"/>
                    <a:pt x="572" y="751"/>
                    <a:pt x="521" y="751"/>
                  </a:cubicBezTo>
                  <a:lnTo>
                    <a:pt x="396" y="751"/>
                  </a:lnTo>
                  <a:lnTo>
                    <a:pt x="396" y="513"/>
                  </a:lnTo>
                  <a:lnTo>
                    <a:pt x="379" y="513"/>
                  </a:lnTo>
                  <a:lnTo>
                    <a:pt x="379" y="3"/>
                  </a:lnTo>
                  <a:lnTo>
                    <a:pt x="347" y="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37"/>
            <p:cNvSpPr/>
            <p:nvPr/>
          </p:nvSpPr>
          <p:spPr>
            <a:xfrm>
              <a:off x="4041989" y="2702503"/>
              <a:ext cx="94471" cy="134429"/>
            </a:xfrm>
            <a:custGeom>
              <a:rect b="b" l="l" r="r" t="t"/>
              <a:pathLst>
                <a:path extrusionOk="0" h="979" w="688">
                  <a:moveTo>
                    <a:pt x="217" y="0"/>
                  </a:moveTo>
                  <a:cubicBezTo>
                    <a:pt x="98" y="0"/>
                    <a:pt x="1" y="97"/>
                    <a:pt x="1" y="217"/>
                  </a:cubicBezTo>
                  <a:lnTo>
                    <a:pt x="1" y="762"/>
                  </a:lnTo>
                  <a:cubicBezTo>
                    <a:pt x="1" y="881"/>
                    <a:pt x="98" y="978"/>
                    <a:pt x="217" y="978"/>
                  </a:cubicBezTo>
                  <a:lnTo>
                    <a:pt x="471" y="978"/>
                  </a:lnTo>
                  <a:cubicBezTo>
                    <a:pt x="590" y="978"/>
                    <a:pt x="687" y="882"/>
                    <a:pt x="687" y="762"/>
                  </a:cubicBezTo>
                  <a:lnTo>
                    <a:pt x="687" y="217"/>
                  </a:lnTo>
                  <a:cubicBezTo>
                    <a:pt x="687" y="97"/>
                    <a:pt x="590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37"/>
            <p:cNvSpPr/>
            <p:nvPr/>
          </p:nvSpPr>
          <p:spPr>
            <a:xfrm>
              <a:off x="4053386" y="2822376"/>
              <a:ext cx="140059" cy="45862"/>
            </a:xfrm>
            <a:custGeom>
              <a:rect b="b" l="l" r="r" t="t"/>
              <a:pathLst>
                <a:path extrusionOk="0" h="334" w="1020">
                  <a:moveTo>
                    <a:pt x="167" y="1"/>
                  </a:moveTo>
                  <a:cubicBezTo>
                    <a:pt x="75" y="1"/>
                    <a:pt x="0" y="77"/>
                    <a:pt x="0" y="168"/>
                  </a:cubicBezTo>
                  <a:cubicBezTo>
                    <a:pt x="0" y="260"/>
                    <a:pt x="75" y="333"/>
                    <a:pt x="167" y="333"/>
                  </a:cubicBezTo>
                  <a:lnTo>
                    <a:pt x="854" y="333"/>
                  </a:lnTo>
                  <a:cubicBezTo>
                    <a:pt x="946" y="333"/>
                    <a:pt x="1020" y="260"/>
                    <a:pt x="1020" y="168"/>
                  </a:cubicBezTo>
                  <a:cubicBezTo>
                    <a:pt x="1020" y="76"/>
                    <a:pt x="946" y="1"/>
                    <a:pt x="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37"/>
            <p:cNvSpPr/>
            <p:nvPr/>
          </p:nvSpPr>
          <p:spPr>
            <a:xfrm>
              <a:off x="3992282" y="2771845"/>
              <a:ext cx="6866" cy="197867"/>
            </a:xfrm>
            <a:custGeom>
              <a:rect b="b" l="l" r="r" t="t"/>
              <a:pathLst>
                <a:path extrusionOk="0" h="1441" w="50">
                  <a:moveTo>
                    <a:pt x="0" y="0"/>
                  </a:moveTo>
                  <a:lnTo>
                    <a:pt x="0" y="1440"/>
                  </a:lnTo>
                  <a:lnTo>
                    <a:pt x="50" y="14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37"/>
            <p:cNvSpPr/>
            <p:nvPr/>
          </p:nvSpPr>
          <p:spPr>
            <a:xfrm>
              <a:off x="4362475" y="2771845"/>
              <a:ext cx="6866" cy="197867"/>
            </a:xfrm>
            <a:custGeom>
              <a:rect b="b" l="l" r="r" t="t"/>
              <a:pathLst>
                <a:path extrusionOk="0" h="1441" w="50">
                  <a:moveTo>
                    <a:pt x="1" y="0"/>
                  </a:moveTo>
                  <a:lnTo>
                    <a:pt x="1" y="1440"/>
                  </a:lnTo>
                  <a:lnTo>
                    <a:pt x="50" y="14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37"/>
            <p:cNvSpPr/>
            <p:nvPr/>
          </p:nvSpPr>
          <p:spPr>
            <a:xfrm>
              <a:off x="4350941" y="2771708"/>
              <a:ext cx="18400" cy="4257"/>
            </a:xfrm>
            <a:custGeom>
              <a:rect b="b" l="l" r="r" t="t"/>
              <a:pathLst>
                <a:path extrusionOk="0" h="31" w="134">
                  <a:moveTo>
                    <a:pt x="1" y="0"/>
                  </a:moveTo>
                  <a:lnTo>
                    <a:pt x="134" y="3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575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37"/>
            <p:cNvSpPr/>
            <p:nvPr/>
          </p:nvSpPr>
          <p:spPr>
            <a:xfrm>
              <a:off x="3976491" y="2765254"/>
              <a:ext cx="407269" cy="10710"/>
            </a:xfrm>
            <a:custGeom>
              <a:rect b="b" l="l" r="r" t="t"/>
              <a:pathLst>
                <a:path extrusionOk="0" h="78" w="2966">
                  <a:moveTo>
                    <a:pt x="1" y="0"/>
                  </a:moveTo>
                  <a:lnTo>
                    <a:pt x="1" y="77"/>
                  </a:lnTo>
                  <a:lnTo>
                    <a:pt x="2966" y="77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37"/>
            <p:cNvSpPr/>
            <p:nvPr/>
          </p:nvSpPr>
          <p:spPr>
            <a:xfrm>
              <a:off x="4495668" y="2771845"/>
              <a:ext cx="6728" cy="197867"/>
            </a:xfrm>
            <a:custGeom>
              <a:rect b="b" l="l" r="r" t="t"/>
              <a:pathLst>
                <a:path extrusionOk="0" h="1441" w="49">
                  <a:moveTo>
                    <a:pt x="0" y="0"/>
                  </a:moveTo>
                  <a:lnTo>
                    <a:pt x="0" y="1440"/>
                  </a:lnTo>
                  <a:lnTo>
                    <a:pt x="49" y="144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3" name="Google Shape;5073;p37"/>
            <p:cNvSpPr/>
            <p:nvPr/>
          </p:nvSpPr>
          <p:spPr>
            <a:xfrm>
              <a:off x="4816841" y="2771845"/>
              <a:ext cx="6728" cy="197867"/>
            </a:xfrm>
            <a:custGeom>
              <a:rect b="b" l="l" r="r" t="t"/>
              <a:pathLst>
                <a:path extrusionOk="0" h="1441" w="49">
                  <a:moveTo>
                    <a:pt x="0" y="0"/>
                  </a:moveTo>
                  <a:lnTo>
                    <a:pt x="0" y="1440"/>
                  </a:lnTo>
                  <a:lnTo>
                    <a:pt x="49" y="144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4" name="Google Shape;5074;p37"/>
            <p:cNvSpPr/>
            <p:nvPr/>
          </p:nvSpPr>
          <p:spPr>
            <a:xfrm>
              <a:off x="4807504" y="2771708"/>
              <a:ext cx="16066" cy="3707"/>
            </a:xfrm>
            <a:custGeom>
              <a:rect b="b" l="l" r="r" t="t"/>
              <a:pathLst>
                <a:path extrusionOk="0" h="27" w="117">
                  <a:moveTo>
                    <a:pt x="1" y="0"/>
                  </a:moveTo>
                  <a:lnTo>
                    <a:pt x="117" y="2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575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37"/>
            <p:cNvSpPr/>
            <p:nvPr/>
          </p:nvSpPr>
          <p:spPr>
            <a:xfrm>
              <a:off x="4479740" y="2765254"/>
              <a:ext cx="358386" cy="10710"/>
            </a:xfrm>
            <a:custGeom>
              <a:rect b="b" l="l" r="r" t="t"/>
              <a:pathLst>
                <a:path extrusionOk="0" h="78" w="2610">
                  <a:moveTo>
                    <a:pt x="1" y="0"/>
                  </a:moveTo>
                  <a:lnTo>
                    <a:pt x="1" y="77"/>
                  </a:lnTo>
                  <a:lnTo>
                    <a:pt x="2610" y="77"/>
                  </a:lnTo>
                  <a:lnTo>
                    <a:pt x="2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37"/>
            <p:cNvSpPr/>
            <p:nvPr/>
          </p:nvSpPr>
          <p:spPr>
            <a:xfrm>
              <a:off x="4315927" y="3550408"/>
              <a:ext cx="6728" cy="198005"/>
            </a:xfrm>
            <a:custGeom>
              <a:rect b="b" l="l" r="r" t="t"/>
              <a:pathLst>
                <a:path extrusionOk="0" h="1442" w="49">
                  <a:moveTo>
                    <a:pt x="1" y="1"/>
                  </a:moveTo>
                  <a:lnTo>
                    <a:pt x="1" y="1442"/>
                  </a:lnTo>
                  <a:lnTo>
                    <a:pt x="49" y="144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37"/>
            <p:cNvSpPr/>
            <p:nvPr/>
          </p:nvSpPr>
          <p:spPr>
            <a:xfrm>
              <a:off x="4686120" y="3550408"/>
              <a:ext cx="6728" cy="198005"/>
            </a:xfrm>
            <a:custGeom>
              <a:rect b="b" l="l" r="r" t="t"/>
              <a:pathLst>
                <a:path extrusionOk="0" h="1442" w="49">
                  <a:moveTo>
                    <a:pt x="1" y="1"/>
                  </a:moveTo>
                  <a:lnTo>
                    <a:pt x="1" y="1442"/>
                  </a:lnTo>
                  <a:lnTo>
                    <a:pt x="49" y="144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8" name="Google Shape;5078;p37"/>
            <p:cNvSpPr/>
            <p:nvPr/>
          </p:nvSpPr>
          <p:spPr>
            <a:xfrm>
              <a:off x="4674586" y="3550270"/>
              <a:ext cx="18125" cy="4257"/>
            </a:xfrm>
            <a:custGeom>
              <a:rect b="b" l="l" r="r" t="t"/>
              <a:pathLst>
                <a:path extrusionOk="0" h="31" w="132">
                  <a:moveTo>
                    <a:pt x="0" y="1"/>
                  </a:moveTo>
                  <a:lnTo>
                    <a:pt x="132" y="3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575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9" name="Google Shape;5079;p37"/>
            <p:cNvSpPr/>
            <p:nvPr/>
          </p:nvSpPr>
          <p:spPr>
            <a:xfrm>
              <a:off x="4299998" y="3543817"/>
              <a:ext cx="407406" cy="10710"/>
            </a:xfrm>
            <a:custGeom>
              <a:rect b="b" l="l" r="r" t="t"/>
              <a:pathLst>
                <a:path extrusionOk="0" h="78" w="2967">
                  <a:moveTo>
                    <a:pt x="0" y="1"/>
                  </a:moveTo>
                  <a:lnTo>
                    <a:pt x="0" y="78"/>
                  </a:lnTo>
                  <a:lnTo>
                    <a:pt x="2966" y="78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0" name="Google Shape;5080;p37"/>
            <p:cNvSpPr/>
            <p:nvPr/>
          </p:nvSpPr>
          <p:spPr>
            <a:xfrm>
              <a:off x="4819176" y="3550408"/>
              <a:ext cx="6866" cy="198005"/>
            </a:xfrm>
            <a:custGeom>
              <a:rect b="b" l="l" r="r" t="t"/>
              <a:pathLst>
                <a:path extrusionOk="0" h="1442" w="50">
                  <a:moveTo>
                    <a:pt x="1" y="1"/>
                  </a:moveTo>
                  <a:lnTo>
                    <a:pt x="1" y="1442"/>
                  </a:lnTo>
                  <a:lnTo>
                    <a:pt x="50" y="1442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37"/>
            <p:cNvSpPr/>
            <p:nvPr/>
          </p:nvSpPr>
          <p:spPr>
            <a:xfrm>
              <a:off x="5140486" y="3550408"/>
              <a:ext cx="6728" cy="198005"/>
            </a:xfrm>
            <a:custGeom>
              <a:rect b="b" l="l" r="r" t="t"/>
              <a:pathLst>
                <a:path extrusionOk="0" h="1442" w="49">
                  <a:moveTo>
                    <a:pt x="1" y="1"/>
                  </a:moveTo>
                  <a:lnTo>
                    <a:pt x="1" y="1442"/>
                  </a:lnTo>
                  <a:lnTo>
                    <a:pt x="49" y="144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37"/>
            <p:cNvSpPr/>
            <p:nvPr/>
          </p:nvSpPr>
          <p:spPr>
            <a:xfrm>
              <a:off x="5131149" y="3550270"/>
              <a:ext cx="15928" cy="3707"/>
            </a:xfrm>
            <a:custGeom>
              <a:rect b="b" l="l" r="r" t="t"/>
              <a:pathLst>
                <a:path extrusionOk="0" h="27" w="116">
                  <a:moveTo>
                    <a:pt x="0" y="1"/>
                  </a:moveTo>
                  <a:lnTo>
                    <a:pt x="116" y="27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575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37"/>
            <p:cNvSpPr/>
            <p:nvPr/>
          </p:nvSpPr>
          <p:spPr>
            <a:xfrm>
              <a:off x="4803522" y="3543817"/>
              <a:ext cx="358386" cy="10710"/>
            </a:xfrm>
            <a:custGeom>
              <a:rect b="b" l="l" r="r" t="t"/>
              <a:pathLst>
                <a:path extrusionOk="0" h="78" w="2610">
                  <a:moveTo>
                    <a:pt x="0" y="1"/>
                  </a:moveTo>
                  <a:lnTo>
                    <a:pt x="0" y="78"/>
                  </a:lnTo>
                  <a:lnTo>
                    <a:pt x="2609" y="78"/>
                  </a:lnTo>
                  <a:lnTo>
                    <a:pt x="2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37"/>
            <p:cNvSpPr/>
            <p:nvPr/>
          </p:nvSpPr>
          <p:spPr>
            <a:xfrm>
              <a:off x="4383347" y="3619613"/>
              <a:ext cx="91725" cy="127975"/>
            </a:xfrm>
            <a:custGeom>
              <a:rect b="b" l="l" r="r" t="t"/>
              <a:pathLst>
                <a:path extrusionOk="0" h="932" w="668">
                  <a:moveTo>
                    <a:pt x="325" y="0"/>
                  </a:moveTo>
                  <a:lnTo>
                    <a:pt x="325" y="3"/>
                  </a:lnTo>
                  <a:lnTo>
                    <a:pt x="312" y="3"/>
                  </a:lnTo>
                  <a:lnTo>
                    <a:pt x="312" y="513"/>
                  </a:lnTo>
                  <a:lnTo>
                    <a:pt x="291" y="513"/>
                  </a:lnTo>
                  <a:lnTo>
                    <a:pt x="291" y="751"/>
                  </a:lnTo>
                  <a:lnTo>
                    <a:pt x="153" y="751"/>
                  </a:lnTo>
                  <a:cubicBezTo>
                    <a:pt x="102" y="751"/>
                    <a:pt x="59" y="788"/>
                    <a:pt x="48" y="835"/>
                  </a:cubicBezTo>
                  <a:cubicBezTo>
                    <a:pt x="22" y="835"/>
                    <a:pt x="1" y="857"/>
                    <a:pt x="2" y="882"/>
                  </a:cubicBezTo>
                  <a:cubicBezTo>
                    <a:pt x="2" y="908"/>
                    <a:pt x="23" y="930"/>
                    <a:pt x="49" y="930"/>
                  </a:cubicBezTo>
                  <a:cubicBezTo>
                    <a:pt x="75" y="930"/>
                    <a:pt x="97" y="910"/>
                    <a:pt x="97" y="882"/>
                  </a:cubicBezTo>
                  <a:cubicBezTo>
                    <a:pt x="97" y="862"/>
                    <a:pt x="83" y="845"/>
                    <a:pt x="63" y="838"/>
                  </a:cubicBezTo>
                  <a:cubicBezTo>
                    <a:pt x="73" y="796"/>
                    <a:pt x="109" y="767"/>
                    <a:pt x="153" y="767"/>
                  </a:cubicBezTo>
                  <a:lnTo>
                    <a:pt x="340" y="767"/>
                  </a:lnTo>
                  <a:lnTo>
                    <a:pt x="340" y="836"/>
                  </a:lnTo>
                  <a:cubicBezTo>
                    <a:pt x="316" y="840"/>
                    <a:pt x="299" y="860"/>
                    <a:pt x="299" y="883"/>
                  </a:cubicBezTo>
                  <a:cubicBezTo>
                    <a:pt x="299" y="909"/>
                    <a:pt x="319" y="931"/>
                    <a:pt x="346" y="931"/>
                  </a:cubicBezTo>
                  <a:cubicBezTo>
                    <a:pt x="371" y="931"/>
                    <a:pt x="393" y="911"/>
                    <a:pt x="393" y="883"/>
                  </a:cubicBezTo>
                  <a:cubicBezTo>
                    <a:pt x="393" y="860"/>
                    <a:pt x="375" y="840"/>
                    <a:pt x="352" y="836"/>
                  </a:cubicBezTo>
                  <a:lnTo>
                    <a:pt x="352" y="767"/>
                  </a:lnTo>
                  <a:lnTo>
                    <a:pt x="520" y="767"/>
                  </a:lnTo>
                  <a:cubicBezTo>
                    <a:pt x="564" y="767"/>
                    <a:pt x="600" y="795"/>
                    <a:pt x="610" y="836"/>
                  </a:cubicBezTo>
                  <a:cubicBezTo>
                    <a:pt x="589" y="840"/>
                    <a:pt x="572" y="860"/>
                    <a:pt x="572" y="882"/>
                  </a:cubicBezTo>
                  <a:cubicBezTo>
                    <a:pt x="572" y="908"/>
                    <a:pt x="594" y="930"/>
                    <a:pt x="620" y="930"/>
                  </a:cubicBezTo>
                  <a:cubicBezTo>
                    <a:pt x="646" y="930"/>
                    <a:pt x="667" y="910"/>
                    <a:pt x="667" y="882"/>
                  </a:cubicBezTo>
                  <a:cubicBezTo>
                    <a:pt x="667" y="859"/>
                    <a:pt x="650" y="838"/>
                    <a:pt x="625" y="835"/>
                  </a:cubicBezTo>
                  <a:cubicBezTo>
                    <a:pt x="614" y="787"/>
                    <a:pt x="571" y="751"/>
                    <a:pt x="520" y="751"/>
                  </a:cubicBezTo>
                  <a:lnTo>
                    <a:pt x="396" y="751"/>
                  </a:lnTo>
                  <a:lnTo>
                    <a:pt x="396" y="513"/>
                  </a:lnTo>
                  <a:lnTo>
                    <a:pt x="380" y="513"/>
                  </a:lnTo>
                  <a:lnTo>
                    <a:pt x="380" y="3"/>
                  </a:lnTo>
                  <a:lnTo>
                    <a:pt x="346" y="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37"/>
            <p:cNvSpPr/>
            <p:nvPr/>
          </p:nvSpPr>
          <p:spPr>
            <a:xfrm>
              <a:off x="4375520" y="3479005"/>
              <a:ext cx="94608" cy="134429"/>
            </a:xfrm>
            <a:custGeom>
              <a:rect b="b" l="l" r="r" t="t"/>
              <a:pathLst>
                <a:path extrusionOk="0" h="979" w="689">
                  <a:moveTo>
                    <a:pt x="218" y="0"/>
                  </a:moveTo>
                  <a:cubicBezTo>
                    <a:pt x="98" y="0"/>
                    <a:pt x="1" y="95"/>
                    <a:pt x="2" y="216"/>
                  </a:cubicBezTo>
                  <a:lnTo>
                    <a:pt x="2" y="762"/>
                  </a:lnTo>
                  <a:cubicBezTo>
                    <a:pt x="2" y="881"/>
                    <a:pt x="99" y="978"/>
                    <a:pt x="218" y="978"/>
                  </a:cubicBezTo>
                  <a:lnTo>
                    <a:pt x="472" y="978"/>
                  </a:lnTo>
                  <a:cubicBezTo>
                    <a:pt x="591" y="978"/>
                    <a:pt x="688" y="881"/>
                    <a:pt x="688" y="762"/>
                  </a:cubicBezTo>
                  <a:lnTo>
                    <a:pt x="688" y="216"/>
                  </a:lnTo>
                  <a:cubicBezTo>
                    <a:pt x="688" y="97"/>
                    <a:pt x="591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37"/>
            <p:cNvSpPr/>
            <p:nvPr/>
          </p:nvSpPr>
          <p:spPr>
            <a:xfrm>
              <a:off x="4387054" y="3598742"/>
              <a:ext cx="140059" cy="45862"/>
            </a:xfrm>
            <a:custGeom>
              <a:rect b="b" l="l" r="r" t="t"/>
              <a:pathLst>
                <a:path extrusionOk="0" h="334" w="1020">
                  <a:moveTo>
                    <a:pt x="167" y="1"/>
                  </a:moveTo>
                  <a:cubicBezTo>
                    <a:pt x="75" y="1"/>
                    <a:pt x="1" y="76"/>
                    <a:pt x="1" y="168"/>
                  </a:cubicBezTo>
                  <a:cubicBezTo>
                    <a:pt x="1" y="260"/>
                    <a:pt x="75" y="334"/>
                    <a:pt x="167" y="334"/>
                  </a:cubicBezTo>
                  <a:lnTo>
                    <a:pt x="854" y="334"/>
                  </a:lnTo>
                  <a:cubicBezTo>
                    <a:pt x="946" y="334"/>
                    <a:pt x="1020" y="260"/>
                    <a:pt x="1020" y="168"/>
                  </a:cubicBezTo>
                  <a:cubicBezTo>
                    <a:pt x="1020" y="76"/>
                    <a:pt x="946" y="1"/>
                    <a:pt x="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37"/>
            <p:cNvSpPr/>
            <p:nvPr/>
          </p:nvSpPr>
          <p:spPr>
            <a:xfrm>
              <a:off x="3870074" y="3861420"/>
              <a:ext cx="1395232" cy="523573"/>
            </a:xfrm>
            <a:custGeom>
              <a:rect b="b" l="l" r="r" t="t"/>
              <a:pathLst>
                <a:path extrusionOk="0" h="3813" w="10161">
                  <a:moveTo>
                    <a:pt x="0" y="0"/>
                  </a:moveTo>
                  <a:lnTo>
                    <a:pt x="0" y="3813"/>
                  </a:lnTo>
                  <a:lnTo>
                    <a:pt x="10160" y="3813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37"/>
            <p:cNvSpPr/>
            <p:nvPr/>
          </p:nvSpPr>
          <p:spPr>
            <a:xfrm>
              <a:off x="3870074" y="3861420"/>
              <a:ext cx="1395232" cy="19086"/>
            </a:xfrm>
            <a:custGeom>
              <a:rect b="b" l="l" r="r" t="t"/>
              <a:pathLst>
                <a:path extrusionOk="0" h="139" w="10161">
                  <a:moveTo>
                    <a:pt x="0" y="0"/>
                  </a:moveTo>
                  <a:lnTo>
                    <a:pt x="0" y="138"/>
                  </a:lnTo>
                  <a:lnTo>
                    <a:pt x="10160" y="138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37"/>
            <p:cNvSpPr/>
            <p:nvPr/>
          </p:nvSpPr>
          <p:spPr>
            <a:xfrm>
              <a:off x="4541531" y="3797845"/>
              <a:ext cx="47098" cy="587148"/>
            </a:xfrm>
            <a:custGeom>
              <a:rect b="b" l="l" r="r" t="t"/>
              <a:pathLst>
                <a:path extrusionOk="0" h="4276" w="343">
                  <a:moveTo>
                    <a:pt x="0" y="1"/>
                  </a:moveTo>
                  <a:lnTo>
                    <a:pt x="0" y="4276"/>
                  </a:lnTo>
                  <a:lnTo>
                    <a:pt x="343" y="4276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37"/>
            <p:cNvSpPr/>
            <p:nvPr/>
          </p:nvSpPr>
          <p:spPr>
            <a:xfrm>
              <a:off x="4218984" y="3861420"/>
              <a:ext cx="209676" cy="523573"/>
            </a:xfrm>
            <a:custGeom>
              <a:rect b="b" l="l" r="r" t="t"/>
              <a:pathLst>
                <a:path extrusionOk="0" h="3813" w="1527">
                  <a:moveTo>
                    <a:pt x="1184" y="0"/>
                  </a:moveTo>
                  <a:lnTo>
                    <a:pt x="1" y="3813"/>
                  </a:lnTo>
                  <a:lnTo>
                    <a:pt x="345" y="3813"/>
                  </a:lnTo>
                  <a:lnTo>
                    <a:pt x="1526" y="0"/>
                  </a:lnTo>
                  <a:close/>
                </a:path>
              </a:pathLst>
            </a:custGeom>
            <a:solidFill>
              <a:srgbClr val="FAFFFF">
                <a:alpha val="4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37"/>
            <p:cNvSpPr/>
            <p:nvPr/>
          </p:nvSpPr>
          <p:spPr>
            <a:xfrm>
              <a:off x="4077278" y="3861420"/>
              <a:ext cx="209951" cy="523573"/>
            </a:xfrm>
            <a:custGeom>
              <a:rect b="b" l="l" r="r" t="t"/>
              <a:pathLst>
                <a:path extrusionOk="0" h="3813" w="1529">
                  <a:moveTo>
                    <a:pt x="1183" y="0"/>
                  </a:moveTo>
                  <a:lnTo>
                    <a:pt x="0" y="3813"/>
                  </a:lnTo>
                  <a:lnTo>
                    <a:pt x="344" y="381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rgbClr val="FAFFFF">
                <a:alpha val="4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37"/>
            <p:cNvSpPr/>
            <p:nvPr/>
          </p:nvSpPr>
          <p:spPr>
            <a:xfrm>
              <a:off x="4892500" y="3861420"/>
              <a:ext cx="209676" cy="523573"/>
            </a:xfrm>
            <a:custGeom>
              <a:rect b="b" l="l" r="r" t="t"/>
              <a:pathLst>
                <a:path extrusionOk="0" h="3813" w="1527">
                  <a:moveTo>
                    <a:pt x="1184" y="0"/>
                  </a:moveTo>
                  <a:lnTo>
                    <a:pt x="1" y="3813"/>
                  </a:lnTo>
                  <a:lnTo>
                    <a:pt x="343" y="3813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rgbClr val="FAFFFF">
                <a:alpha val="4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37"/>
            <p:cNvSpPr/>
            <p:nvPr/>
          </p:nvSpPr>
          <p:spPr>
            <a:xfrm>
              <a:off x="4750794" y="3861420"/>
              <a:ext cx="209676" cy="523573"/>
            </a:xfrm>
            <a:custGeom>
              <a:rect b="b" l="l" r="r" t="t"/>
              <a:pathLst>
                <a:path extrusionOk="0" h="3813" w="1527">
                  <a:moveTo>
                    <a:pt x="1183" y="0"/>
                  </a:moveTo>
                  <a:lnTo>
                    <a:pt x="1" y="3813"/>
                  </a:lnTo>
                  <a:lnTo>
                    <a:pt x="343" y="3813"/>
                  </a:lnTo>
                  <a:lnTo>
                    <a:pt x="1526" y="0"/>
                  </a:lnTo>
                  <a:close/>
                </a:path>
              </a:pathLst>
            </a:custGeom>
            <a:solidFill>
              <a:srgbClr val="FAFFFF">
                <a:alpha val="4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4" name="Google Shape;5094;p37"/>
          <p:cNvGrpSpPr/>
          <p:nvPr/>
        </p:nvGrpSpPr>
        <p:grpSpPr>
          <a:xfrm>
            <a:off x="5545969" y="1495251"/>
            <a:ext cx="3128356" cy="771799"/>
            <a:chOff x="5545969" y="1495251"/>
            <a:chExt cx="3128356" cy="771799"/>
          </a:xfrm>
        </p:grpSpPr>
        <p:sp>
          <p:nvSpPr>
            <p:cNvPr id="5095" name="Google Shape;5095;p37"/>
            <p:cNvSpPr/>
            <p:nvPr/>
          </p:nvSpPr>
          <p:spPr>
            <a:xfrm>
              <a:off x="5545969" y="1495251"/>
              <a:ext cx="1042202" cy="770872"/>
            </a:xfrm>
            <a:custGeom>
              <a:rect b="b" l="l" r="r" t="t"/>
              <a:pathLst>
                <a:path extrusionOk="0" h="5614" w="7590">
                  <a:moveTo>
                    <a:pt x="881" y="1"/>
                  </a:moveTo>
                  <a:lnTo>
                    <a:pt x="881" y="2299"/>
                  </a:lnTo>
                  <a:lnTo>
                    <a:pt x="1" y="2808"/>
                  </a:lnTo>
                  <a:lnTo>
                    <a:pt x="881" y="3316"/>
                  </a:lnTo>
                  <a:lnTo>
                    <a:pt x="881" y="5614"/>
                  </a:lnTo>
                  <a:lnTo>
                    <a:pt x="7590" y="5614"/>
                  </a:lnTo>
                  <a:lnTo>
                    <a:pt x="75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37"/>
            <p:cNvSpPr/>
            <p:nvPr/>
          </p:nvSpPr>
          <p:spPr>
            <a:xfrm>
              <a:off x="5665025" y="1496050"/>
              <a:ext cx="3009300" cy="77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7" name="Google Shape;5097;p37"/>
          <p:cNvGrpSpPr/>
          <p:nvPr/>
        </p:nvGrpSpPr>
        <p:grpSpPr>
          <a:xfrm>
            <a:off x="5545969" y="2327227"/>
            <a:ext cx="3132737" cy="771335"/>
            <a:chOff x="5545969" y="2327227"/>
            <a:chExt cx="3132737" cy="771335"/>
          </a:xfrm>
        </p:grpSpPr>
        <p:sp>
          <p:nvSpPr>
            <p:cNvPr id="5098" name="Google Shape;5098;p37"/>
            <p:cNvSpPr/>
            <p:nvPr/>
          </p:nvSpPr>
          <p:spPr>
            <a:xfrm>
              <a:off x="5545969" y="2327227"/>
              <a:ext cx="1042202" cy="771147"/>
            </a:xfrm>
            <a:custGeom>
              <a:rect b="b" l="l" r="r" t="t"/>
              <a:pathLst>
                <a:path extrusionOk="0" h="5616" w="7590">
                  <a:moveTo>
                    <a:pt x="881" y="0"/>
                  </a:moveTo>
                  <a:lnTo>
                    <a:pt x="881" y="2300"/>
                  </a:lnTo>
                  <a:lnTo>
                    <a:pt x="1" y="2808"/>
                  </a:lnTo>
                  <a:lnTo>
                    <a:pt x="881" y="3315"/>
                  </a:lnTo>
                  <a:lnTo>
                    <a:pt x="881" y="5615"/>
                  </a:lnTo>
                  <a:lnTo>
                    <a:pt x="7590" y="5615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37"/>
            <p:cNvSpPr/>
            <p:nvPr/>
          </p:nvSpPr>
          <p:spPr>
            <a:xfrm>
              <a:off x="5669406" y="2327563"/>
              <a:ext cx="3009300" cy="77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0" name="Google Shape;5100;p37"/>
          <p:cNvGrpSpPr/>
          <p:nvPr/>
        </p:nvGrpSpPr>
        <p:grpSpPr>
          <a:xfrm>
            <a:off x="5545969" y="3159067"/>
            <a:ext cx="3127656" cy="771147"/>
            <a:chOff x="5545969" y="3159067"/>
            <a:chExt cx="3127656" cy="771147"/>
          </a:xfrm>
        </p:grpSpPr>
        <p:sp>
          <p:nvSpPr>
            <p:cNvPr id="5101" name="Google Shape;5101;p37"/>
            <p:cNvSpPr/>
            <p:nvPr/>
          </p:nvSpPr>
          <p:spPr>
            <a:xfrm>
              <a:off x="5545969" y="3159067"/>
              <a:ext cx="1042202" cy="771147"/>
            </a:xfrm>
            <a:custGeom>
              <a:rect b="b" l="l" r="r" t="t"/>
              <a:pathLst>
                <a:path extrusionOk="0" h="5616" w="7590">
                  <a:moveTo>
                    <a:pt x="881" y="0"/>
                  </a:moveTo>
                  <a:lnTo>
                    <a:pt x="881" y="2301"/>
                  </a:lnTo>
                  <a:lnTo>
                    <a:pt x="1" y="2808"/>
                  </a:lnTo>
                  <a:lnTo>
                    <a:pt x="881" y="3318"/>
                  </a:lnTo>
                  <a:lnTo>
                    <a:pt x="881" y="5616"/>
                  </a:lnTo>
                  <a:lnTo>
                    <a:pt x="7590" y="5616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37"/>
            <p:cNvSpPr/>
            <p:nvPr/>
          </p:nvSpPr>
          <p:spPr>
            <a:xfrm>
              <a:off x="5664325" y="3159100"/>
              <a:ext cx="3009300" cy="771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3" name="Google Shape;5103;p37"/>
          <p:cNvGrpSpPr/>
          <p:nvPr/>
        </p:nvGrpSpPr>
        <p:grpSpPr>
          <a:xfrm>
            <a:off x="458900" y="1495251"/>
            <a:ext cx="3130647" cy="771274"/>
            <a:chOff x="458900" y="1495251"/>
            <a:chExt cx="3130647" cy="771274"/>
          </a:xfrm>
        </p:grpSpPr>
        <p:sp>
          <p:nvSpPr>
            <p:cNvPr id="5104" name="Google Shape;5104;p37"/>
            <p:cNvSpPr/>
            <p:nvPr/>
          </p:nvSpPr>
          <p:spPr>
            <a:xfrm>
              <a:off x="2547071" y="1495251"/>
              <a:ext cx="1042477" cy="770872"/>
            </a:xfrm>
            <a:custGeom>
              <a:rect b="b" l="l" r="r" t="t"/>
              <a:pathLst>
                <a:path extrusionOk="0" h="5614" w="7592">
                  <a:moveTo>
                    <a:pt x="1" y="1"/>
                  </a:moveTo>
                  <a:lnTo>
                    <a:pt x="1" y="5614"/>
                  </a:lnTo>
                  <a:lnTo>
                    <a:pt x="6710" y="5614"/>
                  </a:lnTo>
                  <a:lnTo>
                    <a:pt x="6710" y="3316"/>
                  </a:lnTo>
                  <a:lnTo>
                    <a:pt x="7592" y="2808"/>
                  </a:lnTo>
                  <a:lnTo>
                    <a:pt x="6710" y="2299"/>
                  </a:lnTo>
                  <a:lnTo>
                    <a:pt x="67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37"/>
            <p:cNvSpPr/>
            <p:nvPr/>
          </p:nvSpPr>
          <p:spPr>
            <a:xfrm>
              <a:off x="458900" y="1495525"/>
              <a:ext cx="3009300" cy="77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6" name="Google Shape;5106;p37"/>
          <p:cNvGrpSpPr/>
          <p:nvPr/>
        </p:nvGrpSpPr>
        <p:grpSpPr>
          <a:xfrm>
            <a:off x="461725" y="2327227"/>
            <a:ext cx="3127822" cy="771147"/>
            <a:chOff x="461725" y="2327227"/>
            <a:chExt cx="3127822" cy="771147"/>
          </a:xfrm>
        </p:grpSpPr>
        <p:sp>
          <p:nvSpPr>
            <p:cNvPr id="5107" name="Google Shape;5107;p37"/>
            <p:cNvSpPr/>
            <p:nvPr/>
          </p:nvSpPr>
          <p:spPr>
            <a:xfrm>
              <a:off x="2547071" y="2327227"/>
              <a:ext cx="1042477" cy="771147"/>
            </a:xfrm>
            <a:custGeom>
              <a:rect b="b" l="l" r="r" t="t"/>
              <a:pathLst>
                <a:path extrusionOk="0" h="5616" w="7592">
                  <a:moveTo>
                    <a:pt x="1" y="0"/>
                  </a:moveTo>
                  <a:lnTo>
                    <a:pt x="1" y="5615"/>
                  </a:lnTo>
                  <a:lnTo>
                    <a:pt x="6710" y="5615"/>
                  </a:lnTo>
                  <a:lnTo>
                    <a:pt x="6710" y="3315"/>
                  </a:lnTo>
                  <a:lnTo>
                    <a:pt x="7592" y="2808"/>
                  </a:lnTo>
                  <a:lnTo>
                    <a:pt x="6710" y="2300"/>
                  </a:lnTo>
                  <a:lnTo>
                    <a:pt x="6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37"/>
            <p:cNvSpPr/>
            <p:nvPr/>
          </p:nvSpPr>
          <p:spPr>
            <a:xfrm>
              <a:off x="461725" y="2327300"/>
              <a:ext cx="3009300" cy="77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9" name="Google Shape;5109;p37"/>
          <p:cNvGrpSpPr/>
          <p:nvPr/>
        </p:nvGrpSpPr>
        <p:grpSpPr>
          <a:xfrm>
            <a:off x="458925" y="3159067"/>
            <a:ext cx="3130622" cy="771408"/>
            <a:chOff x="458925" y="3159067"/>
            <a:chExt cx="3130622" cy="771408"/>
          </a:xfrm>
        </p:grpSpPr>
        <p:sp>
          <p:nvSpPr>
            <p:cNvPr id="5110" name="Google Shape;5110;p37"/>
            <p:cNvSpPr/>
            <p:nvPr/>
          </p:nvSpPr>
          <p:spPr>
            <a:xfrm>
              <a:off x="2547071" y="3159067"/>
              <a:ext cx="1042477" cy="771147"/>
            </a:xfrm>
            <a:custGeom>
              <a:rect b="b" l="l" r="r" t="t"/>
              <a:pathLst>
                <a:path extrusionOk="0" h="5616" w="7592">
                  <a:moveTo>
                    <a:pt x="1" y="0"/>
                  </a:moveTo>
                  <a:lnTo>
                    <a:pt x="1" y="5616"/>
                  </a:lnTo>
                  <a:lnTo>
                    <a:pt x="6710" y="5616"/>
                  </a:lnTo>
                  <a:lnTo>
                    <a:pt x="6710" y="3318"/>
                  </a:lnTo>
                  <a:lnTo>
                    <a:pt x="7592" y="2808"/>
                  </a:lnTo>
                  <a:lnTo>
                    <a:pt x="6710" y="2301"/>
                  </a:lnTo>
                  <a:lnTo>
                    <a:pt x="6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37"/>
            <p:cNvSpPr/>
            <p:nvPr/>
          </p:nvSpPr>
          <p:spPr>
            <a:xfrm>
              <a:off x="458925" y="3159475"/>
              <a:ext cx="3009300" cy="77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2" name="Google Shape;5112;p37"/>
          <p:cNvSpPr txBox="1"/>
          <p:nvPr/>
        </p:nvSpPr>
        <p:spPr>
          <a:xfrm>
            <a:off x="597500" y="2571375"/>
            <a:ext cx="280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3" name="Google Shape;5113;p37"/>
          <p:cNvSpPr txBox="1"/>
          <p:nvPr/>
        </p:nvSpPr>
        <p:spPr>
          <a:xfrm>
            <a:off x="597500" y="3410113"/>
            <a:ext cx="280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4" name="Google Shape;5114;p37"/>
          <p:cNvSpPr txBox="1"/>
          <p:nvPr/>
        </p:nvSpPr>
        <p:spPr>
          <a:xfrm>
            <a:off x="597500" y="1743950"/>
            <a:ext cx="280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5" name="Google Shape;5115;p37"/>
          <p:cNvSpPr txBox="1"/>
          <p:nvPr/>
        </p:nvSpPr>
        <p:spPr>
          <a:xfrm>
            <a:off x="597500" y="14965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16" name="Google Shape;5116;p37"/>
          <p:cNvSpPr txBox="1"/>
          <p:nvPr/>
        </p:nvSpPr>
        <p:spPr>
          <a:xfrm>
            <a:off x="597500" y="318086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17" name="Google Shape;5117;p37"/>
          <p:cNvSpPr txBox="1"/>
          <p:nvPr/>
        </p:nvSpPr>
        <p:spPr>
          <a:xfrm>
            <a:off x="597500" y="231491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18" name="Google Shape;5118;p37"/>
          <p:cNvSpPr txBox="1"/>
          <p:nvPr/>
        </p:nvSpPr>
        <p:spPr>
          <a:xfrm>
            <a:off x="5755426" y="1743950"/>
            <a:ext cx="280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9" name="Google Shape;5119;p37"/>
          <p:cNvSpPr txBox="1"/>
          <p:nvPr/>
        </p:nvSpPr>
        <p:spPr>
          <a:xfrm>
            <a:off x="7253619" y="14965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20" name="Google Shape;5120;p37"/>
          <p:cNvSpPr txBox="1"/>
          <p:nvPr/>
        </p:nvSpPr>
        <p:spPr>
          <a:xfrm>
            <a:off x="7253619" y="231491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21" name="Google Shape;5121;p37"/>
          <p:cNvSpPr txBox="1"/>
          <p:nvPr/>
        </p:nvSpPr>
        <p:spPr>
          <a:xfrm>
            <a:off x="7253619" y="318086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22" name="Google Shape;5122;p37"/>
          <p:cNvSpPr txBox="1"/>
          <p:nvPr/>
        </p:nvSpPr>
        <p:spPr>
          <a:xfrm>
            <a:off x="5755426" y="3384013"/>
            <a:ext cx="28071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3" name="Google Shape;5123;p37"/>
          <p:cNvSpPr txBox="1"/>
          <p:nvPr/>
        </p:nvSpPr>
        <p:spPr>
          <a:xfrm>
            <a:off x="5755426" y="2571375"/>
            <a:ext cx="280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7" name="Shape 5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Google Shape;5128;p38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29" name="Google Shape;5129;p38"/>
          <p:cNvSpPr/>
          <p:nvPr/>
        </p:nvSpPr>
        <p:spPr>
          <a:xfrm>
            <a:off x="12437219" y="2412772"/>
            <a:ext cx="22198" cy="22198"/>
          </a:xfrm>
          <a:custGeom>
            <a:rect b="b" l="l" r="r" t="t"/>
            <a:pathLst>
              <a:path extrusionOk="0" h="164" w="164">
                <a:moveTo>
                  <a:pt x="82" y="0"/>
                </a:moveTo>
                <a:cubicBezTo>
                  <a:pt x="36" y="0"/>
                  <a:pt x="0" y="37"/>
                  <a:pt x="0" y="82"/>
                </a:cubicBezTo>
                <a:cubicBezTo>
                  <a:pt x="0" y="128"/>
                  <a:pt x="37" y="164"/>
                  <a:pt x="82" y="164"/>
                </a:cubicBezTo>
                <a:cubicBezTo>
                  <a:pt x="128" y="164"/>
                  <a:pt x="164" y="127"/>
                  <a:pt x="164" y="82"/>
                </a:cubicBezTo>
                <a:cubicBezTo>
                  <a:pt x="164" y="37"/>
                  <a:pt x="128" y="1"/>
                  <a:pt x="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0" name="Google Shape;5130;p38"/>
          <p:cNvSpPr/>
          <p:nvPr/>
        </p:nvSpPr>
        <p:spPr>
          <a:xfrm>
            <a:off x="12437219" y="2505356"/>
            <a:ext cx="22198" cy="22334"/>
          </a:xfrm>
          <a:custGeom>
            <a:rect b="b" l="l" r="r" t="t"/>
            <a:pathLst>
              <a:path extrusionOk="0" h="165" w="164">
                <a:moveTo>
                  <a:pt x="82" y="1"/>
                </a:moveTo>
                <a:cubicBezTo>
                  <a:pt x="36" y="1"/>
                  <a:pt x="0" y="38"/>
                  <a:pt x="0" y="83"/>
                </a:cubicBezTo>
                <a:cubicBezTo>
                  <a:pt x="0" y="129"/>
                  <a:pt x="37" y="164"/>
                  <a:pt x="82" y="164"/>
                </a:cubicBezTo>
                <a:cubicBezTo>
                  <a:pt x="128" y="164"/>
                  <a:pt x="164" y="128"/>
                  <a:pt x="164" y="83"/>
                </a:cubicBezTo>
                <a:cubicBezTo>
                  <a:pt x="164" y="38"/>
                  <a:pt x="128" y="1"/>
                  <a:pt x="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1" name="Google Shape;5131;p38"/>
          <p:cNvGrpSpPr/>
          <p:nvPr/>
        </p:nvGrpSpPr>
        <p:grpSpPr>
          <a:xfrm>
            <a:off x="361252" y="1351325"/>
            <a:ext cx="1562100" cy="2888620"/>
            <a:chOff x="361252" y="1351325"/>
            <a:chExt cx="1562100" cy="2888620"/>
          </a:xfrm>
        </p:grpSpPr>
        <p:sp>
          <p:nvSpPr>
            <p:cNvPr id="5132" name="Google Shape;5132;p38"/>
            <p:cNvSpPr/>
            <p:nvPr/>
          </p:nvSpPr>
          <p:spPr>
            <a:xfrm>
              <a:off x="455979" y="1717349"/>
              <a:ext cx="1372647" cy="2522595"/>
            </a:xfrm>
            <a:custGeom>
              <a:rect b="b" l="l" r="r" t="t"/>
              <a:pathLst>
                <a:path extrusionOk="0" h="42393" w="18685">
                  <a:moveTo>
                    <a:pt x="0" y="1"/>
                  </a:moveTo>
                  <a:lnTo>
                    <a:pt x="0" y="37418"/>
                  </a:lnTo>
                  <a:lnTo>
                    <a:pt x="9342" y="42393"/>
                  </a:lnTo>
                  <a:lnTo>
                    <a:pt x="18685" y="37418"/>
                  </a:lnTo>
                  <a:lnTo>
                    <a:pt x="18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38"/>
            <p:cNvSpPr/>
            <p:nvPr/>
          </p:nvSpPr>
          <p:spPr>
            <a:xfrm>
              <a:off x="761302" y="1351325"/>
              <a:ext cx="762000" cy="76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38"/>
            <p:cNvSpPr/>
            <p:nvPr/>
          </p:nvSpPr>
          <p:spPr>
            <a:xfrm>
              <a:off x="1040042" y="1602518"/>
              <a:ext cx="204521" cy="259611"/>
            </a:xfrm>
            <a:custGeom>
              <a:rect b="b" l="l" r="r" t="t"/>
              <a:pathLst>
                <a:path extrusionOk="0" h="1918" w="1511">
                  <a:moveTo>
                    <a:pt x="880" y="410"/>
                  </a:moveTo>
                  <a:cubicBezTo>
                    <a:pt x="1003" y="410"/>
                    <a:pt x="1102" y="510"/>
                    <a:pt x="1102" y="633"/>
                  </a:cubicBezTo>
                  <a:cubicBezTo>
                    <a:pt x="1102" y="755"/>
                    <a:pt x="1003" y="855"/>
                    <a:pt x="880" y="855"/>
                  </a:cubicBezTo>
                  <a:lnTo>
                    <a:pt x="409" y="855"/>
                  </a:lnTo>
                  <a:lnTo>
                    <a:pt x="409" y="765"/>
                  </a:lnTo>
                  <a:lnTo>
                    <a:pt x="409" y="410"/>
                  </a:lnTo>
                  <a:close/>
                  <a:moveTo>
                    <a:pt x="1" y="0"/>
                  </a:moveTo>
                  <a:lnTo>
                    <a:pt x="1" y="763"/>
                  </a:lnTo>
                  <a:lnTo>
                    <a:pt x="1" y="1262"/>
                  </a:lnTo>
                  <a:lnTo>
                    <a:pt x="1" y="1918"/>
                  </a:lnTo>
                  <a:lnTo>
                    <a:pt x="409" y="1918"/>
                  </a:lnTo>
                  <a:lnTo>
                    <a:pt x="409" y="1262"/>
                  </a:lnTo>
                  <a:lnTo>
                    <a:pt x="879" y="1262"/>
                  </a:lnTo>
                  <a:cubicBezTo>
                    <a:pt x="1228" y="1262"/>
                    <a:pt x="1510" y="979"/>
                    <a:pt x="1510" y="632"/>
                  </a:cubicBezTo>
                  <a:cubicBezTo>
                    <a:pt x="1510" y="285"/>
                    <a:pt x="1226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5" name="Google Shape;5135;p38"/>
            <p:cNvSpPr txBox="1"/>
            <p:nvPr/>
          </p:nvSpPr>
          <p:spPr>
            <a:xfrm>
              <a:off x="490852" y="2716208"/>
              <a:ext cx="1302900" cy="7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</a:t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136" name="Google Shape;5136;p38"/>
            <p:cNvSpPr txBox="1"/>
            <p:nvPr/>
          </p:nvSpPr>
          <p:spPr>
            <a:xfrm>
              <a:off x="361252" y="2396725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 sz="13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137" name="Google Shape;5137;p38"/>
          <p:cNvGrpSpPr/>
          <p:nvPr/>
        </p:nvGrpSpPr>
        <p:grpSpPr>
          <a:xfrm>
            <a:off x="2114506" y="1363300"/>
            <a:ext cx="1372667" cy="2876645"/>
            <a:chOff x="2117701" y="1363300"/>
            <a:chExt cx="1372667" cy="2876645"/>
          </a:xfrm>
        </p:grpSpPr>
        <p:sp>
          <p:nvSpPr>
            <p:cNvPr id="5138" name="Google Shape;5138;p38"/>
            <p:cNvSpPr/>
            <p:nvPr/>
          </p:nvSpPr>
          <p:spPr>
            <a:xfrm>
              <a:off x="2117701" y="1717349"/>
              <a:ext cx="1372667" cy="2522595"/>
            </a:xfrm>
            <a:custGeom>
              <a:rect b="b" l="l" r="r" t="t"/>
              <a:pathLst>
                <a:path extrusionOk="0" h="42393" w="18684">
                  <a:moveTo>
                    <a:pt x="1" y="1"/>
                  </a:moveTo>
                  <a:lnTo>
                    <a:pt x="1" y="37418"/>
                  </a:lnTo>
                  <a:lnTo>
                    <a:pt x="9342" y="42393"/>
                  </a:lnTo>
                  <a:lnTo>
                    <a:pt x="18684" y="37418"/>
                  </a:lnTo>
                  <a:lnTo>
                    <a:pt x="186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38"/>
            <p:cNvSpPr/>
            <p:nvPr/>
          </p:nvSpPr>
          <p:spPr>
            <a:xfrm>
              <a:off x="2423034" y="1363300"/>
              <a:ext cx="762000" cy="7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40" name="Google Shape;5140;p38"/>
            <p:cNvGrpSpPr/>
            <p:nvPr/>
          </p:nvGrpSpPr>
          <p:grpSpPr>
            <a:xfrm>
              <a:off x="2657295" y="1553655"/>
              <a:ext cx="293477" cy="442961"/>
              <a:chOff x="10436334" y="3330984"/>
              <a:chExt cx="235384" cy="355307"/>
            </a:xfrm>
          </p:grpSpPr>
          <p:sp>
            <p:nvSpPr>
              <p:cNvPr id="5141" name="Google Shape;5141;p38"/>
              <p:cNvSpPr/>
              <p:nvPr/>
            </p:nvSpPr>
            <p:spPr>
              <a:xfrm>
                <a:off x="10436334" y="3336399"/>
                <a:ext cx="125339" cy="344885"/>
              </a:xfrm>
              <a:custGeom>
                <a:rect b="b" l="l" r="r" t="t"/>
                <a:pathLst>
                  <a:path extrusionOk="0" h="2548" w="926">
                    <a:moveTo>
                      <a:pt x="110" y="1"/>
                    </a:moveTo>
                    <a:cubicBezTo>
                      <a:pt x="48" y="1"/>
                      <a:pt x="0" y="49"/>
                      <a:pt x="0" y="110"/>
                    </a:cubicBezTo>
                    <a:lnTo>
                      <a:pt x="0" y="823"/>
                    </a:lnTo>
                    <a:cubicBezTo>
                      <a:pt x="0" y="1006"/>
                      <a:pt x="108" y="1163"/>
                      <a:pt x="261" y="1239"/>
                    </a:cubicBezTo>
                    <a:lnTo>
                      <a:pt x="261" y="2346"/>
                    </a:lnTo>
                    <a:cubicBezTo>
                      <a:pt x="261" y="2457"/>
                      <a:pt x="350" y="2548"/>
                      <a:pt x="462" y="2548"/>
                    </a:cubicBezTo>
                    <a:cubicBezTo>
                      <a:pt x="573" y="2548"/>
                      <a:pt x="662" y="2457"/>
                      <a:pt x="662" y="2346"/>
                    </a:cubicBezTo>
                    <a:lnTo>
                      <a:pt x="662" y="1239"/>
                    </a:lnTo>
                    <a:cubicBezTo>
                      <a:pt x="734" y="1204"/>
                      <a:pt x="797" y="1151"/>
                      <a:pt x="841" y="1085"/>
                    </a:cubicBezTo>
                    <a:cubicBezTo>
                      <a:pt x="892" y="1011"/>
                      <a:pt x="923" y="922"/>
                      <a:pt x="923" y="824"/>
                    </a:cubicBezTo>
                    <a:lnTo>
                      <a:pt x="923" y="112"/>
                    </a:lnTo>
                    <a:cubicBezTo>
                      <a:pt x="925" y="49"/>
                      <a:pt x="876" y="1"/>
                      <a:pt x="816" y="1"/>
                    </a:cubicBezTo>
                    <a:cubicBezTo>
                      <a:pt x="756" y="1"/>
                      <a:pt x="706" y="49"/>
                      <a:pt x="706" y="110"/>
                    </a:cubicBezTo>
                    <a:lnTo>
                      <a:pt x="706" y="685"/>
                    </a:lnTo>
                    <a:lnTo>
                      <a:pt x="573" y="685"/>
                    </a:lnTo>
                    <a:lnTo>
                      <a:pt x="573" y="110"/>
                    </a:lnTo>
                    <a:cubicBezTo>
                      <a:pt x="573" y="51"/>
                      <a:pt x="524" y="1"/>
                      <a:pt x="463" y="1"/>
                    </a:cubicBezTo>
                    <a:cubicBezTo>
                      <a:pt x="401" y="1"/>
                      <a:pt x="353" y="49"/>
                      <a:pt x="353" y="110"/>
                    </a:cubicBezTo>
                    <a:lnTo>
                      <a:pt x="353" y="685"/>
                    </a:lnTo>
                    <a:lnTo>
                      <a:pt x="220" y="685"/>
                    </a:lnTo>
                    <a:lnTo>
                      <a:pt x="220" y="110"/>
                    </a:lnTo>
                    <a:cubicBezTo>
                      <a:pt x="220" y="51"/>
                      <a:pt x="171" y="1"/>
                      <a:pt x="1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2" name="Google Shape;5142;p38"/>
              <p:cNvSpPr/>
              <p:nvPr/>
            </p:nvSpPr>
            <p:spPr>
              <a:xfrm>
                <a:off x="10595784" y="3330984"/>
                <a:ext cx="75934" cy="355307"/>
              </a:xfrm>
              <a:custGeom>
                <a:rect b="b" l="l" r="r" t="t"/>
                <a:pathLst>
                  <a:path extrusionOk="0" h="2625" w="561">
                    <a:moveTo>
                      <a:pt x="1" y="1"/>
                    </a:moveTo>
                    <a:lnTo>
                      <a:pt x="1" y="1079"/>
                    </a:lnTo>
                    <a:lnTo>
                      <a:pt x="1" y="1132"/>
                    </a:lnTo>
                    <a:lnTo>
                      <a:pt x="1" y="2482"/>
                    </a:lnTo>
                    <a:cubicBezTo>
                      <a:pt x="1" y="2560"/>
                      <a:pt x="65" y="2624"/>
                      <a:pt x="143" y="2624"/>
                    </a:cubicBezTo>
                    <a:lnTo>
                      <a:pt x="260" y="2624"/>
                    </a:lnTo>
                    <a:cubicBezTo>
                      <a:pt x="429" y="2624"/>
                      <a:pt x="561" y="2480"/>
                      <a:pt x="547" y="2312"/>
                    </a:cubicBezTo>
                    <a:lnTo>
                      <a:pt x="445" y="1068"/>
                    </a:lnTo>
                    <a:cubicBezTo>
                      <a:pt x="441" y="1021"/>
                      <a:pt x="415" y="982"/>
                      <a:pt x="379" y="959"/>
                    </a:cubicBezTo>
                    <a:lnTo>
                      <a:pt x="379" y="378"/>
                    </a:lnTo>
                    <a:cubicBezTo>
                      <a:pt x="379" y="170"/>
                      <a:pt x="210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3" name="Google Shape;5143;p38"/>
              <p:cNvSpPr/>
              <p:nvPr/>
            </p:nvSpPr>
            <p:spPr>
              <a:xfrm>
                <a:off x="10615681" y="3552429"/>
                <a:ext cx="22198" cy="22334"/>
              </a:xfrm>
              <a:custGeom>
                <a:rect b="b" l="l" r="r" t="t"/>
                <a:pathLst>
                  <a:path extrusionOk="0" h="165" w="164">
                    <a:moveTo>
                      <a:pt x="82" y="1"/>
                    </a:moveTo>
                    <a:cubicBezTo>
                      <a:pt x="36" y="1"/>
                      <a:pt x="0" y="38"/>
                      <a:pt x="0" y="83"/>
                    </a:cubicBezTo>
                    <a:cubicBezTo>
                      <a:pt x="0" y="129"/>
                      <a:pt x="37" y="165"/>
                      <a:pt x="82" y="165"/>
                    </a:cubicBezTo>
                    <a:cubicBezTo>
                      <a:pt x="128" y="165"/>
                      <a:pt x="164" y="127"/>
                      <a:pt x="164" y="83"/>
                    </a:cubicBezTo>
                    <a:cubicBezTo>
                      <a:pt x="164" y="38"/>
                      <a:pt x="128" y="2"/>
                      <a:pt x="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44" name="Google Shape;5144;p38"/>
            <p:cNvSpPr txBox="1"/>
            <p:nvPr/>
          </p:nvSpPr>
          <p:spPr>
            <a:xfrm>
              <a:off x="2152584" y="2709099"/>
              <a:ext cx="1302900" cy="7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from the Sun</a:t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145" name="Google Shape;5145;p38"/>
            <p:cNvSpPr txBox="1"/>
            <p:nvPr/>
          </p:nvSpPr>
          <p:spPr>
            <a:xfrm>
              <a:off x="2152584" y="2389607"/>
              <a:ext cx="13029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 sz="13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146" name="Google Shape;5146;p38"/>
          <p:cNvGrpSpPr/>
          <p:nvPr/>
        </p:nvGrpSpPr>
        <p:grpSpPr>
          <a:xfrm>
            <a:off x="3678327" y="1291913"/>
            <a:ext cx="1562100" cy="2948032"/>
            <a:chOff x="3808650" y="1291913"/>
            <a:chExt cx="1562100" cy="2948032"/>
          </a:xfrm>
        </p:grpSpPr>
        <p:sp>
          <p:nvSpPr>
            <p:cNvPr id="5147" name="Google Shape;5147;p38"/>
            <p:cNvSpPr/>
            <p:nvPr/>
          </p:nvSpPr>
          <p:spPr>
            <a:xfrm>
              <a:off x="3903377" y="1717349"/>
              <a:ext cx="1372647" cy="2522595"/>
            </a:xfrm>
            <a:custGeom>
              <a:rect b="b" l="l" r="r" t="t"/>
              <a:pathLst>
                <a:path extrusionOk="0" h="42393" w="18685">
                  <a:moveTo>
                    <a:pt x="1" y="1"/>
                  </a:moveTo>
                  <a:lnTo>
                    <a:pt x="1" y="37418"/>
                  </a:lnTo>
                  <a:lnTo>
                    <a:pt x="9342" y="42393"/>
                  </a:lnTo>
                  <a:lnTo>
                    <a:pt x="18684" y="37418"/>
                  </a:lnTo>
                  <a:lnTo>
                    <a:pt x="186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8" name="Google Shape;5148;p38"/>
            <p:cNvSpPr/>
            <p:nvPr/>
          </p:nvSpPr>
          <p:spPr>
            <a:xfrm>
              <a:off x="4208700" y="1291913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49" name="Google Shape;5149;p38"/>
            <p:cNvGrpSpPr/>
            <p:nvPr/>
          </p:nvGrpSpPr>
          <p:grpSpPr>
            <a:xfrm>
              <a:off x="4395627" y="1488210"/>
              <a:ext cx="388146" cy="369400"/>
              <a:chOff x="12163284" y="4411109"/>
              <a:chExt cx="272517" cy="259356"/>
            </a:xfrm>
          </p:grpSpPr>
          <p:sp>
            <p:nvSpPr>
              <p:cNvPr id="5150" name="Google Shape;5150;p38"/>
              <p:cNvSpPr/>
              <p:nvPr/>
            </p:nvSpPr>
            <p:spPr>
              <a:xfrm>
                <a:off x="12297096" y="4590398"/>
                <a:ext cx="105631" cy="61843"/>
              </a:xfrm>
              <a:custGeom>
                <a:rect b="b" l="l" r="r" t="t"/>
                <a:pathLst>
                  <a:path extrusionOk="0" h="733" w="1252">
                    <a:moveTo>
                      <a:pt x="4" y="1"/>
                    </a:moveTo>
                    <a:lnTo>
                      <a:pt x="0" y="732"/>
                    </a:lnTo>
                    <a:lnTo>
                      <a:pt x="870" y="732"/>
                    </a:lnTo>
                    <a:cubicBezTo>
                      <a:pt x="975" y="732"/>
                      <a:pt x="1072" y="676"/>
                      <a:pt x="1124" y="585"/>
                    </a:cubicBezTo>
                    <a:lnTo>
                      <a:pt x="1251" y="364"/>
                    </a:lnTo>
                    <a:lnTo>
                      <a:pt x="1244" y="360"/>
                    </a:lnTo>
                    <a:lnTo>
                      <a:pt x="10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1" name="Google Shape;5151;p38"/>
              <p:cNvSpPr/>
              <p:nvPr/>
            </p:nvSpPr>
            <p:spPr>
              <a:xfrm>
                <a:off x="12163284" y="4483753"/>
                <a:ext cx="94494" cy="106728"/>
              </a:xfrm>
              <a:custGeom>
                <a:rect b="b" l="l" r="r" t="t"/>
                <a:pathLst>
                  <a:path extrusionOk="0" h="1265" w="1120">
                    <a:moveTo>
                      <a:pt x="486" y="1"/>
                    </a:moveTo>
                    <a:lnTo>
                      <a:pt x="52" y="756"/>
                    </a:lnTo>
                    <a:cubicBezTo>
                      <a:pt x="0" y="846"/>
                      <a:pt x="0" y="958"/>
                      <a:pt x="52" y="1049"/>
                    </a:cubicBezTo>
                    <a:lnTo>
                      <a:pt x="178" y="1265"/>
                    </a:lnTo>
                    <a:lnTo>
                      <a:pt x="604" y="1265"/>
                    </a:lnTo>
                    <a:lnTo>
                      <a:pt x="1119" y="369"/>
                    </a:lnTo>
                    <a:lnTo>
                      <a:pt x="4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2" name="Google Shape;5152;p38"/>
              <p:cNvSpPr/>
              <p:nvPr/>
            </p:nvSpPr>
            <p:spPr>
              <a:xfrm>
                <a:off x="12299289" y="4411109"/>
                <a:ext cx="97026" cy="106559"/>
              </a:xfrm>
              <a:custGeom>
                <a:rect b="b" l="l" r="r" t="t"/>
                <a:pathLst>
                  <a:path extrusionOk="0" h="1263" w="1150">
                    <a:moveTo>
                      <a:pt x="208" y="0"/>
                    </a:moveTo>
                    <a:lnTo>
                      <a:pt x="208" y="7"/>
                    </a:lnTo>
                    <a:lnTo>
                      <a:pt x="1" y="371"/>
                    </a:lnTo>
                    <a:lnTo>
                      <a:pt x="514" y="1262"/>
                    </a:lnTo>
                    <a:lnTo>
                      <a:pt x="1150" y="901"/>
                    </a:lnTo>
                    <a:lnTo>
                      <a:pt x="716" y="147"/>
                    </a:lnTo>
                    <a:cubicBezTo>
                      <a:pt x="664" y="57"/>
                      <a:pt x="566" y="0"/>
                      <a:pt x="4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3" name="Google Shape;5153;p38"/>
              <p:cNvSpPr/>
              <p:nvPr/>
            </p:nvSpPr>
            <p:spPr>
              <a:xfrm>
                <a:off x="12178302" y="4572174"/>
                <a:ext cx="167053" cy="98291"/>
              </a:xfrm>
              <a:custGeom>
                <a:rect b="b" l="l" r="r" t="t"/>
                <a:pathLst>
                  <a:path extrusionOk="0" h="1165" w="1980">
                    <a:moveTo>
                      <a:pt x="1095" y="1"/>
                    </a:moveTo>
                    <a:lnTo>
                      <a:pt x="1095" y="217"/>
                    </a:lnTo>
                    <a:lnTo>
                      <a:pt x="0" y="217"/>
                    </a:lnTo>
                    <a:lnTo>
                      <a:pt x="362" y="842"/>
                    </a:lnTo>
                    <a:cubicBezTo>
                      <a:pt x="400" y="907"/>
                      <a:pt x="470" y="948"/>
                      <a:pt x="546" y="948"/>
                    </a:cubicBezTo>
                    <a:lnTo>
                      <a:pt x="1095" y="948"/>
                    </a:lnTo>
                    <a:lnTo>
                      <a:pt x="1095" y="1164"/>
                    </a:lnTo>
                    <a:lnTo>
                      <a:pt x="1980" y="582"/>
                    </a:lnTo>
                    <a:lnTo>
                      <a:pt x="10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4" name="Google Shape;5154;p38"/>
              <p:cNvSpPr/>
              <p:nvPr/>
            </p:nvSpPr>
            <p:spPr>
              <a:xfrm>
                <a:off x="12340209" y="4461226"/>
                <a:ext cx="95591" cy="159966"/>
              </a:xfrm>
              <a:custGeom>
                <a:rect b="b" l="l" r="r" t="t"/>
                <a:pathLst>
                  <a:path extrusionOk="0" h="1896" w="1133">
                    <a:moveTo>
                      <a:pt x="56" y="1"/>
                    </a:moveTo>
                    <a:lnTo>
                      <a:pt x="1" y="1059"/>
                    </a:lnTo>
                    <a:lnTo>
                      <a:pt x="188" y="949"/>
                    </a:lnTo>
                    <a:lnTo>
                      <a:pt x="737" y="1896"/>
                    </a:lnTo>
                    <a:lnTo>
                      <a:pt x="1095" y="1269"/>
                    </a:lnTo>
                    <a:cubicBezTo>
                      <a:pt x="1132" y="1203"/>
                      <a:pt x="1132" y="1121"/>
                      <a:pt x="1094" y="1056"/>
                    </a:cubicBezTo>
                    <a:lnTo>
                      <a:pt x="818" y="581"/>
                    </a:lnTo>
                    <a:lnTo>
                      <a:pt x="1004" y="473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5" name="Google Shape;5155;p38"/>
              <p:cNvSpPr/>
              <p:nvPr/>
            </p:nvSpPr>
            <p:spPr>
              <a:xfrm>
                <a:off x="12201335" y="4411109"/>
                <a:ext cx="115671" cy="129170"/>
              </a:xfrm>
              <a:custGeom>
                <a:rect b="b" l="l" r="r" t="t"/>
                <a:pathLst>
                  <a:path extrusionOk="0" h="1531" w="1371">
                    <a:moveTo>
                      <a:pt x="648" y="0"/>
                    </a:moveTo>
                    <a:cubicBezTo>
                      <a:pt x="572" y="0"/>
                      <a:pt x="502" y="39"/>
                      <a:pt x="464" y="106"/>
                    </a:cubicBezTo>
                    <a:lnTo>
                      <a:pt x="189" y="581"/>
                    </a:lnTo>
                    <a:lnTo>
                      <a:pt x="0" y="472"/>
                    </a:lnTo>
                    <a:lnTo>
                      <a:pt x="61" y="1530"/>
                    </a:lnTo>
                    <a:lnTo>
                      <a:pt x="1010" y="1056"/>
                    </a:lnTo>
                    <a:lnTo>
                      <a:pt x="822" y="948"/>
                    </a:lnTo>
                    <a:lnTo>
                      <a:pt x="1370" y="1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6" name="Google Shape;5156;p38"/>
            <p:cNvSpPr/>
            <p:nvPr/>
          </p:nvSpPr>
          <p:spPr>
            <a:xfrm>
              <a:off x="4580750" y="2648541"/>
              <a:ext cx="17901" cy="69"/>
            </a:xfrm>
            <a:custGeom>
              <a:rect b="b" l="l" r="r" t="t"/>
              <a:pathLst>
                <a:path extrusionOk="0" fill="none" h="1" w="259">
                  <a:moveTo>
                    <a:pt x="0" y="1"/>
                  </a:moveTo>
                  <a:lnTo>
                    <a:pt x="258" y="1"/>
                  </a:lnTo>
                </a:path>
              </a:pathLst>
            </a:custGeom>
            <a:noFill/>
            <a:ln cap="rnd" cmpd="sng" w="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7" name="Google Shape;5157;p38"/>
            <p:cNvSpPr txBox="1"/>
            <p:nvPr/>
          </p:nvSpPr>
          <p:spPr>
            <a:xfrm>
              <a:off x="3938250" y="2709089"/>
              <a:ext cx="1302900" cy="7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 of them all</a:t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158" name="Google Shape;5158;p38"/>
            <p:cNvSpPr txBox="1"/>
            <p:nvPr/>
          </p:nvSpPr>
          <p:spPr>
            <a:xfrm>
              <a:off x="3808650" y="2389600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 sz="13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159" name="Google Shape;5159;p38"/>
          <p:cNvGrpSpPr/>
          <p:nvPr/>
        </p:nvGrpSpPr>
        <p:grpSpPr>
          <a:xfrm>
            <a:off x="5431581" y="1420750"/>
            <a:ext cx="1562100" cy="2819195"/>
            <a:chOff x="5431581" y="1420750"/>
            <a:chExt cx="1562100" cy="2819195"/>
          </a:xfrm>
        </p:grpSpPr>
        <p:sp>
          <p:nvSpPr>
            <p:cNvPr id="5160" name="Google Shape;5160;p38"/>
            <p:cNvSpPr/>
            <p:nvPr/>
          </p:nvSpPr>
          <p:spPr>
            <a:xfrm>
              <a:off x="5526308" y="1717349"/>
              <a:ext cx="1372647" cy="2522595"/>
            </a:xfrm>
            <a:custGeom>
              <a:rect b="b" l="l" r="r" t="t"/>
              <a:pathLst>
                <a:path extrusionOk="0" h="42393" w="18685">
                  <a:moveTo>
                    <a:pt x="1" y="1"/>
                  </a:moveTo>
                  <a:lnTo>
                    <a:pt x="1" y="37418"/>
                  </a:lnTo>
                  <a:lnTo>
                    <a:pt x="9343" y="42393"/>
                  </a:lnTo>
                  <a:lnTo>
                    <a:pt x="18684" y="37418"/>
                  </a:lnTo>
                  <a:lnTo>
                    <a:pt x="186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1" name="Google Shape;5161;p38"/>
            <p:cNvSpPr/>
            <p:nvPr/>
          </p:nvSpPr>
          <p:spPr>
            <a:xfrm>
              <a:off x="5831631" y="1420750"/>
              <a:ext cx="762000" cy="762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62" name="Google Shape;5162;p38"/>
            <p:cNvGrpSpPr/>
            <p:nvPr/>
          </p:nvGrpSpPr>
          <p:grpSpPr>
            <a:xfrm>
              <a:off x="5999901" y="1578193"/>
              <a:ext cx="425459" cy="332215"/>
              <a:chOff x="12218883" y="1702998"/>
              <a:chExt cx="577599" cy="450950"/>
            </a:xfrm>
          </p:grpSpPr>
          <p:sp>
            <p:nvSpPr>
              <p:cNvPr id="5163" name="Google Shape;5163;p38"/>
              <p:cNvSpPr/>
              <p:nvPr/>
            </p:nvSpPr>
            <p:spPr>
              <a:xfrm>
                <a:off x="12306516" y="1826627"/>
                <a:ext cx="402503" cy="128673"/>
              </a:xfrm>
              <a:custGeom>
                <a:rect b="b" l="l" r="r" t="t"/>
                <a:pathLst>
                  <a:path extrusionOk="0" h="765" w="2393">
                    <a:moveTo>
                      <a:pt x="1197" y="0"/>
                    </a:moveTo>
                    <a:cubicBezTo>
                      <a:pt x="764" y="0"/>
                      <a:pt x="330" y="165"/>
                      <a:pt x="0" y="495"/>
                    </a:cubicBezTo>
                    <a:lnTo>
                      <a:pt x="270" y="764"/>
                    </a:lnTo>
                    <a:cubicBezTo>
                      <a:pt x="525" y="509"/>
                      <a:pt x="861" y="381"/>
                      <a:pt x="1197" y="381"/>
                    </a:cubicBezTo>
                    <a:cubicBezTo>
                      <a:pt x="1532" y="381"/>
                      <a:pt x="1868" y="509"/>
                      <a:pt x="2124" y="764"/>
                    </a:cubicBezTo>
                    <a:lnTo>
                      <a:pt x="2393" y="495"/>
                    </a:lnTo>
                    <a:cubicBezTo>
                      <a:pt x="2063" y="165"/>
                      <a:pt x="1630" y="0"/>
                      <a:pt x="11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4" name="Google Shape;5164;p38"/>
              <p:cNvSpPr/>
              <p:nvPr/>
            </p:nvSpPr>
            <p:spPr>
              <a:xfrm>
                <a:off x="12392803" y="1948742"/>
                <a:ext cx="229593" cy="92678"/>
              </a:xfrm>
              <a:custGeom>
                <a:rect b="b" l="l" r="r" t="t"/>
                <a:pathLst>
                  <a:path extrusionOk="0" h="551" w="1365">
                    <a:moveTo>
                      <a:pt x="684" y="0"/>
                    </a:moveTo>
                    <a:cubicBezTo>
                      <a:pt x="436" y="0"/>
                      <a:pt x="189" y="95"/>
                      <a:pt x="0" y="283"/>
                    </a:cubicBezTo>
                    <a:lnTo>
                      <a:pt x="269" y="551"/>
                    </a:lnTo>
                    <a:cubicBezTo>
                      <a:pt x="383" y="436"/>
                      <a:pt x="533" y="379"/>
                      <a:pt x="683" y="379"/>
                    </a:cubicBezTo>
                    <a:cubicBezTo>
                      <a:pt x="833" y="379"/>
                      <a:pt x="983" y="436"/>
                      <a:pt x="1098" y="551"/>
                    </a:cubicBezTo>
                    <a:lnTo>
                      <a:pt x="1365" y="283"/>
                    </a:lnTo>
                    <a:cubicBezTo>
                      <a:pt x="1178" y="95"/>
                      <a:pt x="931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5" name="Google Shape;5165;p38"/>
              <p:cNvSpPr/>
              <p:nvPr/>
            </p:nvSpPr>
            <p:spPr>
              <a:xfrm>
                <a:off x="12464962" y="2068502"/>
                <a:ext cx="85446" cy="85446"/>
              </a:xfrm>
              <a:custGeom>
                <a:rect b="b" l="l" r="r" t="t"/>
                <a:pathLst>
                  <a:path extrusionOk="0" h="508" w="508">
                    <a:moveTo>
                      <a:pt x="256" y="1"/>
                    </a:moveTo>
                    <a:cubicBezTo>
                      <a:pt x="256" y="1"/>
                      <a:pt x="255" y="1"/>
                      <a:pt x="255" y="1"/>
                    </a:cubicBezTo>
                    <a:cubicBezTo>
                      <a:pt x="113" y="1"/>
                      <a:pt x="1" y="114"/>
                      <a:pt x="1" y="253"/>
                    </a:cubicBezTo>
                    <a:cubicBezTo>
                      <a:pt x="1" y="395"/>
                      <a:pt x="115" y="507"/>
                      <a:pt x="255" y="507"/>
                    </a:cubicBezTo>
                    <a:cubicBezTo>
                      <a:pt x="395" y="507"/>
                      <a:pt x="507" y="392"/>
                      <a:pt x="507" y="253"/>
                    </a:cubicBezTo>
                    <a:cubicBezTo>
                      <a:pt x="507" y="114"/>
                      <a:pt x="395" y="1"/>
                      <a:pt x="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6" name="Google Shape;5166;p38"/>
              <p:cNvSpPr/>
              <p:nvPr/>
            </p:nvSpPr>
            <p:spPr>
              <a:xfrm>
                <a:off x="12218883" y="1702998"/>
                <a:ext cx="577599" cy="164668"/>
              </a:xfrm>
              <a:custGeom>
                <a:rect b="b" l="l" r="r" t="t"/>
                <a:pathLst>
                  <a:path extrusionOk="0" h="979" w="3434">
                    <a:moveTo>
                      <a:pt x="1717" y="1"/>
                    </a:moveTo>
                    <a:cubicBezTo>
                      <a:pt x="1095" y="1"/>
                      <a:pt x="474" y="237"/>
                      <a:pt x="1" y="710"/>
                    </a:cubicBezTo>
                    <a:lnTo>
                      <a:pt x="270" y="979"/>
                    </a:lnTo>
                    <a:cubicBezTo>
                      <a:pt x="669" y="579"/>
                      <a:pt x="1193" y="379"/>
                      <a:pt x="1718" y="379"/>
                    </a:cubicBezTo>
                    <a:cubicBezTo>
                      <a:pt x="2242" y="379"/>
                      <a:pt x="2766" y="579"/>
                      <a:pt x="3165" y="979"/>
                    </a:cubicBezTo>
                    <a:lnTo>
                      <a:pt x="3433" y="710"/>
                    </a:lnTo>
                    <a:cubicBezTo>
                      <a:pt x="2960" y="237"/>
                      <a:pt x="2339" y="1"/>
                      <a:pt x="17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67" name="Google Shape;5167;p38"/>
            <p:cNvSpPr txBox="1"/>
            <p:nvPr/>
          </p:nvSpPr>
          <p:spPr>
            <a:xfrm>
              <a:off x="5561181" y="2709089"/>
              <a:ext cx="1302900" cy="7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a ringed planet and a gas giant</a:t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168" name="Google Shape;5168;p38"/>
            <p:cNvSpPr txBox="1"/>
            <p:nvPr/>
          </p:nvSpPr>
          <p:spPr>
            <a:xfrm>
              <a:off x="5431581" y="2402125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 sz="13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169" name="Google Shape;5169;p38"/>
          <p:cNvGrpSpPr/>
          <p:nvPr/>
        </p:nvGrpSpPr>
        <p:grpSpPr>
          <a:xfrm>
            <a:off x="7184835" y="1412813"/>
            <a:ext cx="1562100" cy="2825583"/>
            <a:chOff x="7184835" y="1412813"/>
            <a:chExt cx="1562100" cy="2825583"/>
          </a:xfrm>
        </p:grpSpPr>
        <p:sp>
          <p:nvSpPr>
            <p:cNvPr id="5170" name="Google Shape;5170;p38"/>
            <p:cNvSpPr/>
            <p:nvPr/>
          </p:nvSpPr>
          <p:spPr>
            <a:xfrm>
              <a:off x="7279562" y="1715800"/>
              <a:ext cx="1372647" cy="2522595"/>
            </a:xfrm>
            <a:custGeom>
              <a:rect b="b" l="l" r="r" t="t"/>
              <a:pathLst>
                <a:path extrusionOk="0" h="42393" w="18685">
                  <a:moveTo>
                    <a:pt x="1" y="0"/>
                  </a:moveTo>
                  <a:lnTo>
                    <a:pt x="1" y="37418"/>
                  </a:lnTo>
                  <a:lnTo>
                    <a:pt x="9343" y="42392"/>
                  </a:lnTo>
                  <a:lnTo>
                    <a:pt x="18684" y="37418"/>
                  </a:lnTo>
                  <a:lnTo>
                    <a:pt x="18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38"/>
            <p:cNvSpPr/>
            <p:nvPr/>
          </p:nvSpPr>
          <p:spPr>
            <a:xfrm>
              <a:off x="7584885" y="1412813"/>
              <a:ext cx="762000" cy="7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2" name="Google Shape;5172;p38"/>
            <p:cNvGrpSpPr/>
            <p:nvPr/>
          </p:nvGrpSpPr>
          <p:grpSpPr>
            <a:xfrm>
              <a:off x="7816685" y="1585496"/>
              <a:ext cx="298399" cy="432222"/>
              <a:chOff x="7887888" y="1585496"/>
              <a:chExt cx="298399" cy="432222"/>
            </a:xfrm>
          </p:grpSpPr>
          <p:sp>
            <p:nvSpPr>
              <p:cNvPr id="5173" name="Google Shape;5173;p38"/>
              <p:cNvSpPr/>
              <p:nvPr/>
            </p:nvSpPr>
            <p:spPr>
              <a:xfrm>
                <a:off x="8012020" y="1978808"/>
                <a:ext cx="51668" cy="38910"/>
              </a:xfrm>
              <a:custGeom>
                <a:rect b="b" l="l" r="r" t="t"/>
                <a:pathLst>
                  <a:path extrusionOk="0" h="305" w="405">
                    <a:moveTo>
                      <a:pt x="52" y="0"/>
                    </a:moveTo>
                    <a:cubicBezTo>
                      <a:pt x="24" y="0"/>
                      <a:pt x="0" y="23"/>
                      <a:pt x="0" y="51"/>
                    </a:cubicBezTo>
                    <a:lnTo>
                      <a:pt x="0" y="103"/>
                    </a:lnTo>
                    <a:cubicBezTo>
                      <a:pt x="0" y="214"/>
                      <a:pt x="92" y="304"/>
                      <a:pt x="203" y="304"/>
                    </a:cubicBezTo>
                    <a:cubicBezTo>
                      <a:pt x="314" y="304"/>
                      <a:pt x="405" y="214"/>
                      <a:pt x="405" y="103"/>
                    </a:cubicBezTo>
                    <a:lnTo>
                      <a:pt x="405" y="51"/>
                    </a:lnTo>
                    <a:cubicBezTo>
                      <a:pt x="405" y="24"/>
                      <a:pt x="383" y="0"/>
                      <a:pt x="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4" name="Google Shape;5174;p38"/>
              <p:cNvSpPr/>
              <p:nvPr/>
            </p:nvSpPr>
            <p:spPr>
              <a:xfrm>
                <a:off x="7887888" y="1585496"/>
                <a:ext cx="298399" cy="409763"/>
              </a:xfrm>
              <a:custGeom>
                <a:rect b="b" l="l" r="r" t="t"/>
                <a:pathLst>
                  <a:path extrusionOk="0" h="3212" w="2339">
                    <a:moveTo>
                      <a:pt x="1177" y="0"/>
                    </a:moveTo>
                    <a:cubicBezTo>
                      <a:pt x="1152" y="0"/>
                      <a:pt x="1127" y="1"/>
                      <a:pt x="1101" y="2"/>
                    </a:cubicBezTo>
                    <a:cubicBezTo>
                      <a:pt x="511" y="39"/>
                      <a:pt x="32" y="531"/>
                      <a:pt x="15" y="1125"/>
                    </a:cubicBezTo>
                    <a:cubicBezTo>
                      <a:pt x="0" y="1564"/>
                      <a:pt x="232" y="1969"/>
                      <a:pt x="616" y="2180"/>
                    </a:cubicBezTo>
                    <a:cubicBezTo>
                      <a:pt x="713" y="2233"/>
                      <a:pt x="771" y="2333"/>
                      <a:pt x="771" y="2445"/>
                    </a:cubicBezTo>
                    <a:lnTo>
                      <a:pt x="771" y="3211"/>
                    </a:lnTo>
                    <a:lnTo>
                      <a:pt x="1579" y="3211"/>
                    </a:lnTo>
                    <a:lnTo>
                      <a:pt x="1579" y="2445"/>
                    </a:lnTo>
                    <a:cubicBezTo>
                      <a:pt x="1579" y="2335"/>
                      <a:pt x="1640" y="2234"/>
                      <a:pt x="1736" y="2180"/>
                    </a:cubicBezTo>
                    <a:cubicBezTo>
                      <a:pt x="2106" y="1975"/>
                      <a:pt x="2336" y="1585"/>
                      <a:pt x="2336" y="1162"/>
                    </a:cubicBezTo>
                    <a:cubicBezTo>
                      <a:pt x="2338" y="842"/>
                      <a:pt x="2205" y="534"/>
                      <a:pt x="1971" y="316"/>
                    </a:cubicBezTo>
                    <a:cubicBezTo>
                      <a:pt x="1753" y="111"/>
                      <a:pt x="1473" y="0"/>
                      <a:pt x="11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5" name="Google Shape;5175;p38"/>
              <p:cNvSpPr/>
              <p:nvPr/>
            </p:nvSpPr>
            <p:spPr>
              <a:xfrm>
                <a:off x="7986378" y="1746368"/>
                <a:ext cx="103336" cy="26152"/>
              </a:xfrm>
              <a:custGeom>
                <a:rect b="b" l="l" r="r" t="t"/>
                <a:pathLst>
                  <a:path extrusionOk="0" h="205" w="810">
                    <a:moveTo>
                      <a:pt x="50" y="1"/>
                    </a:moveTo>
                    <a:cubicBezTo>
                      <a:pt x="23" y="1"/>
                      <a:pt x="1" y="23"/>
                      <a:pt x="1" y="52"/>
                    </a:cubicBezTo>
                    <a:cubicBezTo>
                      <a:pt x="1" y="81"/>
                      <a:pt x="22" y="103"/>
                      <a:pt x="50" y="103"/>
                    </a:cubicBezTo>
                    <a:cubicBezTo>
                      <a:pt x="69" y="103"/>
                      <a:pt x="79" y="111"/>
                      <a:pt x="100" y="137"/>
                    </a:cubicBezTo>
                    <a:cubicBezTo>
                      <a:pt x="125" y="164"/>
                      <a:pt x="161" y="205"/>
                      <a:pt x="227" y="205"/>
                    </a:cubicBezTo>
                    <a:cubicBezTo>
                      <a:pt x="295" y="205"/>
                      <a:pt x="330" y="164"/>
                      <a:pt x="354" y="137"/>
                    </a:cubicBezTo>
                    <a:cubicBezTo>
                      <a:pt x="375" y="111"/>
                      <a:pt x="385" y="103"/>
                      <a:pt x="404" y="103"/>
                    </a:cubicBezTo>
                    <a:cubicBezTo>
                      <a:pt x="422" y="103"/>
                      <a:pt x="432" y="111"/>
                      <a:pt x="453" y="137"/>
                    </a:cubicBezTo>
                    <a:cubicBezTo>
                      <a:pt x="479" y="165"/>
                      <a:pt x="512" y="205"/>
                      <a:pt x="580" y="205"/>
                    </a:cubicBezTo>
                    <a:cubicBezTo>
                      <a:pt x="648" y="205"/>
                      <a:pt x="683" y="164"/>
                      <a:pt x="707" y="137"/>
                    </a:cubicBezTo>
                    <a:cubicBezTo>
                      <a:pt x="729" y="111"/>
                      <a:pt x="739" y="103"/>
                      <a:pt x="758" y="103"/>
                    </a:cubicBezTo>
                    <a:cubicBezTo>
                      <a:pt x="786" y="103"/>
                      <a:pt x="809" y="81"/>
                      <a:pt x="809" y="52"/>
                    </a:cubicBezTo>
                    <a:cubicBezTo>
                      <a:pt x="809" y="23"/>
                      <a:pt x="786" y="1"/>
                      <a:pt x="758" y="1"/>
                    </a:cubicBezTo>
                    <a:cubicBezTo>
                      <a:pt x="691" y="1"/>
                      <a:pt x="656" y="42"/>
                      <a:pt x="631" y="69"/>
                    </a:cubicBezTo>
                    <a:cubicBezTo>
                      <a:pt x="610" y="94"/>
                      <a:pt x="600" y="102"/>
                      <a:pt x="581" y="102"/>
                    </a:cubicBezTo>
                    <a:cubicBezTo>
                      <a:pt x="561" y="102"/>
                      <a:pt x="552" y="94"/>
                      <a:pt x="530" y="69"/>
                    </a:cubicBezTo>
                    <a:cubicBezTo>
                      <a:pt x="504" y="41"/>
                      <a:pt x="472" y="1"/>
                      <a:pt x="404" y="1"/>
                    </a:cubicBezTo>
                    <a:cubicBezTo>
                      <a:pt x="335" y="1"/>
                      <a:pt x="300" y="42"/>
                      <a:pt x="277" y="69"/>
                    </a:cubicBezTo>
                    <a:cubicBezTo>
                      <a:pt x="255" y="94"/>
                      <a:pt x="246" y="102"/>
                      <a:pt x="227" y="102"/>
                    </a:cubicBezTo>
                    <a:cubicBezTo>
                      <a:pt x="208" y="102"/>
                      <a:pt x="198" y="94"/>
                      <a:pt x="177" y="69"/>
                    </a:cubicBezTo>
                    <a:cubicBezTo>
                      <a:pt x="152" y="42"/>
                      <a:pt x="117" y="1"/>
                      <a:pt x="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6" name="Google Shape;5176;p38"/>
              <p:cNvSpPr/>
              <p:nvPr/>
            </p:nvSpPr>
            <p:spPr>
              <a:xfrm>
                <a:off x="7978978" y="1733738"/>
                <a:ext cx="46693" cy="161379"/>
              </a:xfrm>
              <a:custGeom>
                <a:rect b="b" l="l" r="r" t="t"/>
                <a:pathLst>
                  <a:path extrusionOk="0" h="1265" w="366">
                    <a:moveTo>
                      <a:pt x="57" y="0"/>
                    </a:moveTo>
                    <a:cubicBezTo>
                      <a:pt x="53" y="0"/>
                      <a:pt x="50" y="1"/>
                      <a:pt x="46" y="2"/>
                    </a:cubicBezTo>
                    <a:cubicBezTo>
                      <a:pt x="19" y="8"/>
                      <a:pt x="1" y="34"/>
                      <a:pt x="8" y="62"/>
                    </a:cubicBezTo>
                    <a:lnTo>
                      <a:pt x="260" y="1224"/>
                    </a:lnTo>
                    <a:cubicBezTo>
                      <a:pt x="266" y="1247"/>
                      <a:pt x="287" y="1264"/>
                      <a:pt x="311" y="1264"/>
                    </a:cubicBezTo>
                    <a:cubicBezTo>
                      <a:pt x="314" y="1264"/>
                      <a:pt x="317" y="1262"/>
                      <a:pt x="321" y="1262"/>
                    </a:cubicBezTo>
                    <a:cubicBezTo>
                      <a:pt x="347" y="1256"/>
                      <a:pt x="366" y="1230"/>
                      <a:pt x="359" y="1202"/>
                    </a:cubicBezTo>
                    <a:lnTo>
                      <a:pt x="106" y="40"/>
                    </a:lnTo>
                    <a:cubicBezTo>
                      <a:pt x="101" y="17"/>
                      <a:pt x="80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7" name="Google Shape;5177;p38"/>
              <p:cNvSpPr/>
              <p:nvPr/>
            </p:nvSpPr>
            <p:spPr>
              <a:xfrm>
                <a:off x="8050294" y="1733738"/>
                <a:ext cx="46565" cy="161379"/>
              </a:xfrm>
              <a:custGeom>
                <a:rect b="b" l="l" r="r" t="t"/>
                <a:pathLst>
                  <a:path extrusionOk="0" h="1265" w="365">
                    <a:moveTo>
                      <a:pt x="308" y="0"/>
                    </a:moveTo>
                    <a:cubicBezTo>
                      <a:pt x="285" y="0"/>
                      <a:pt x="265" y="17"/>
                      <a:pt x="259" y="40"/>
                    </a:cubicBezTo>
                    <a:lnTo>
                      <a:pt x="6" y="1202"/>
                    </a:lnTo>
                    <a:cubicBezTo>
                      <a:pt x="0" y="1230"/>
                      <a:pt x="18" y="1256"/>
                      <a:pt x="44" y="1262"/>
                    </a:cubicBezTo>
                    <a:cubicBezTo>
                      <a:pt x="47" y="1264"/>
                      <a:pt x="51" y="1264"/>
                      <a:pt x="54" y="1264"/>
                    </a:cubicBezTo>
                    <a:cubicBezTo>
                      <a:pt x="78" y="1264"/>
                      <a:pt x="98" y="1247"/>
                      <a:pt x="105" y="1224"/>
                    </a:cubicBezTo>
                    <a:lnTo>
                      <a:pt x="358" y="62"/>
                    </a:lnTo>
                    <a:cubicBezTo>
                      <a:pt x="364" y="34"/>
                      <a:pt x="346" y="8"/>
                      <a:pt x="319" y="2"/>
                    </a:cubicBezTo>
                    <a:cubicBezTo>
                      <a:pt x="316" y="1"/>
                      <a:pt x="312" y="0"/>
                      <a:pt x="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8" name="Google Shape;5178;p38"/>
              <p:cNvSpPr/>
              <p:nvPr/>
            </p:nvSpPr>
            <p:spPr>
              <a:xfrm>
                <a:off x="7985102" y="1888486"/>
                <a:ext cx="105505" cy="106778"/>
              </a:xfrm>
              <a:custGeom>
                <a:rect b="b" l="l" r="r" t="t"/>
                <a:pathLst>
                  <a:path extrusionOk="0" h="837" w="827">
                    <a:moveTo>
                      <a:pt x="1" y="0"/>
                    </a:moveTo>
                    <a:cubicBezTo>
                      <a:pt x="6" y="23"/>
                      <a:pt x="9" y="46"/>
                      <a:pt x="9" y="70"/>
                    </a:cubicBezTo>
                    <a:lnTo>
                      <a:pt x="9" y="836"/>
                    </a:lnTo>
                    <a:lnTo>
                      <a:pt x="817" y="836"/>
                    </a:lnTo>
                    <a:lnTo>
                      <a:pt x="817" y="70"/>
                    </a:lnTo>
                    <a:cubicBezTo>
                      <a:pt x="817" y="46"/>
                      <a:pt x="821" y="23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9" name="Google Shape;5179;p38"/>
              <p:cNvSpPr/>
              <p:nvPr/>
            </p:nvSpPr>
            <p:spPr>
              <a:xfrm>
                <a:off x="7986122" y="1917062"/>
                <a:ext cx="103336" cy="22835"/>
              </a:xfrm>
              <a:custGeom>
                <a:rect b="b" l="l" r="r" t="t"/>
                <a:pathLst>
                  <a:path extrusionOk="0" h="179" w="810">
                    <a:moveTo>
                      <a:pt x="1" y="0"/>
                    </a:moveTo>
                    <a:lnTo>
                      <a:pt x="1" y="178"/>
                    </a:lnTo>
                    <a:lnTo>
                      <a:pt x="809" y="178"/>
                    </a:lnTo>
                    <a:lnTo>
                      <a:pt x="8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0" name="Google Shape;5180;p38"/>
              <p:cNvSpPr/>
              <p:nvPr/>
            </p:nvSpPr>
            <p:spPr>
              <a:xfrm>
                <a:off x="7986122" y="1952655"/>
                <a:ext cx="103336" cy="22835"/>
              </a:xfrm>
              <a:custGeom>
                <a:rect b="b" l="l" r="r" t="t"/>
                <a:pathLst>
                  <a:path extrusionOk="0" h="179" w="810">
                    <a:moveTo>
                      <a:pt x="1" y="1"/>
                    </a:moveTo>
                    <a:lnTo>
                      <a:pt x="1" y="179"/>
                    </a:lnTo>
                    <a:lnTo>
                      <a:pt x="809" y="179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81" name="Google Shape;5181;p38"/>
            <p:cNvSpPr txBox="1"/>
            <p:nvPr/>
          </p:nvSpPr>
          <p:spPr>
            <a:xfrm>
              <a:off x="7314435" y="2709089"/>
              <a:ext cx="13029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182" name="Google Shape;5182;p38"/>
            <p:cNvSpPr txBox="1"/>
            <p:nvPr/>
          </p:nvSpPr>
          <p:spPr>
            <a:xfrm>
              <a:off x="7184835" y="2402125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 sz="13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6" name="Shape 5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Google Shape;5187;p39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88" name="Google Shape;5188;p39"/>
          <p:cNvSpPr txBox="1"/>
          <p:nvPr/>
        </p:nvSpPr>
        <p:spPr>
          <a:xfrm>
            <a:off x="627176" y="3356950"/>
            <a:ext cx="15621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9" name="Google Shape;5189;p39"/>
          <p:cNvSpPr txBox="1"/>
          <p:nvPr/>
        </p:nvSpPr>
        <p:spPr>
          <a:xfrm>
            <a:off x="2675364" y="3356950"/>
            <a:ext cx="15621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0" name="Google Shape;5190;p39"/>
          <p:cNvSpPr txBox="1"/>
          <p:nvPr/>
        </p:nvSpPr>
        <p:spPr>
          <a:xfrm>
            <a:off x="4654572" y="3356950"/>
            <a:ext cx="15621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1" name="Google Shape;5191;p39"/>
          <p:cNvSpPr txBox="1"/>
          <p:nvPr/>
        </p:nvSpPr>
        <p:spPr>
          <a:xfrm>
            <a:off x="6860933" y="3356950"/>
            <a:ext cx="15621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 ringed planet and a gas giant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2" name="Google Shape;5192;p39"/>
          <p:cNvSpPr txBox="1"/>
          <p:nvPr/>
        </p:nvSpPr>
        <p:spPr>
          <a:xfrm>
            <a:off x="627176" y="3009511"/>
            <a:ext cx="1562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8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93" name="Google Shape;5193;p39"/>
          <p:cNvSpPr txBox="1"/>
          <p:nvPr/>
        </p:nvSpPr>
        <p:spPr>
          <a:xfrm>
            <a:off x="2804964" y="3009511"/>
            <a:ext cx="1302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8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94" name="Google Shape;5194;p39"/>
          <p:cNvSpPr txBox="1"/>
          <p:nvPr/>
        </p:nvSpPr>
        <p:spPr>
          <a:xfrm>
            <a:off x="4654572" y="3009511"/>
            <a:ext cx="1562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8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95" name="Google Shape;5195;p39"/>
          <p:cNvSpPr txBox="1"/>
          <p:nvPr/>
        </p:nvSpPr>
        <p:spPr>
          <a:xfrm>
            <a:off x="6860933" y="3009511"/>
            <a:ext cx="1562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8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196" name="Google Shape;5196;p39"/>
          <p:cNvGrpSpPr/>
          <p:nvPr/>
        </p:nvGrpSpPr>
        <p:grpSpPr>
          <a:xfrm>
            <a:off x="457196" y="1705228"/>
            <a:ext cx="1902061" cy="1045962"/>
            <a:chOff x="751776" y="1659885"/>
            <a:chExt cx="1160430" cy="638132"/>
          </a:xfrm>
        </p:grpSpPr>
        <p:sp>
          <p:nvSpPr>
            <p:cNvPr id="5197" name="Google Shape;5197;p39"/>
            <p:cNvSpPr/>
            <p:nvPr/>
          </p:nvSpPr>
          <p:spPr>
            <a:xfrm>
              <a:off x="852005" y="2244261"/>
              <a:ext cx="8323" cy="12485"/>
            </a:xfrm>
            <a:custGeom>
              <a:rect b="b" l="l" r="r" t="t"/>
              <a:pathLst>
                <a:path extrusionOk="0" h="36" w="24">
                  <a:moveTo>
                    <a:pt x="0" y="1"/>
                  </a:moveTo>
                  <a:lnTo>
                    <a:pt x="0" y="36"/>
                  </a:lnTo>
                  <a:lnTo>
                    <a:pt x="24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8" name="Google Shape;5198;p39"/>
            <p:cNvSpPr/>
            <p:nvPr/>
          </p:nvSpPr>
          <p:spPr>
            <a:xfrm>
              <a:off x="852005" y="2256747"/>
              <a:ext cx="8323" cy="22889"/>
            </a:xfrm>
            <a:custGeom>
              <a:rect b="b" l="l" r="r" t="t"/>
              <a:pathLst>
                <a:path extrusionOk="0" h="66" w="24">
                  <a:moveTo>
                    <a:pt x="0" y="1"/>
                  </a:moveTo>
                  <a:lnTo>
                    <a:pt x="0" y="65"/>
                  </a:lnTo>
                  <a:lnTo>
                    <a:pt x="24" y="65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9" name="Google Shape;5199;p39"/>
            <p:cNvSpPr/>
            <p:nvPr/>
          </p:nvSpPr>
          <p:spPr>
            <a:xfrm>
              <a:off x="852005" y="2256747"/>
              <a:ext cx="8323" cy="22889"/>
            </a:xfrm>
            <a:custGeom>
              <a:rect b="b" l="l" r="r" t="t"/>
              <a:pathLst>
                <a:path extrusionOk="0" h="66" w="24">
                  <a:moveTo>
                    <a:pt x="0" y="1"/>
                  </a:moveTo>
                  <a:lnTo>
                    <a:pt x="0" y="65"/>
                  </a:lnTo>
                  <a:lnTo>
                    <a:pt x="24" y="65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0" name="Google Shape;5200;p39"/>
            <p:cNvSpPr/>
            <p:nvPr/>
          </p:nvSpPr>
          <p:spPr>
            <a:xfrm>
              <a:off x="1309103" y="2244261"/>
              <a:ext cx="29132" cy="12485"/>
            </a:xfrm>
            <a:custGeom>
              <a:rect b="b" l="l" r="r" t="t"/>
              <a:pathLst>
                <a:path extrusionOk="0" h="36" w="84">
                  <a:moveTo>
                    <a:pt x="0" y="1"/>
                  </a:moveTo>
                  <a:lnTo>
                    <a:pt x="0" y="36"/>
                  </a:lnTo>
                  <a:lnTo>
                    <a:pt x="83" y="3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1" name="Google Shape;5201;p39"/>
            <p:cNvSpPr/>
            <p:nvPr/>
          </p:nvSpPr>
          <p:spPr>
            <a:xfrm>
              <a:off x="1216851" y="1692486"/>
              <a:ext cx="545528" cy="564607"/>
            </a:xfrm>
            <a:custGeom>
              <a:rect b="b" l="l" r="r" t="t"/>
              <a:pathLst>
                <a:path extrusionOk="0" h="1628" w="1573">
                  <a:moveTo>
                    <a:pt x="403" y="515"/>
                  </a:moveTo>
                  <a:lnTo>
                    <a:pt x="403" y="799"/>
                  </a:lnTo>
                  <a:lnTo>
                    <a:pt x="119" y="799"/>
                  </a:lnTo>
                  <a:lnTo>
                    <a:pt x="119" y="515"/>
                  </a:lnTo>
                  <a:close/>
                  <a:moveTo>
                    <a:pt x="931" y="515"/>
                  </a:moveTo>
                  <a:lnTo>
                    <a:pt x="931" y="799"/>
                  </a:lnTo>
                  <a:lnTo>
                    <a:pt x="647" y="799"/>
                  </a:lnTo>
                  <a:lnTo>
                    <a:pt x="647" y="515"/>
                  </a:lnTo>
                  <a:close/>
                  <a:moveTo>
                    <a:pt x="1458" y="515"/>
                  </a:moveTo>
                  <a:lnTo>
                    <a:pt x="1458" y="799"/>
                  </a:lnTo>
                  <a:lnTo>
                    <a:pt x="1174" y="799"/>
                  </a:lnTo>
                  <a:lnTo>
                    <a:pt x="1174" y="515"/>
                  </a:lnTo>
                  <a:close/>
                  <a:moveTo>
                    <a:pt x="403" y="945"/>
                  </a:moveTo>
                  <a:lnTo>
                    <a:pt x="403" y="1229"/>
                  </a:lnTo>
                  <a:lnTo>
                    <a:pt x="119" y="1229"/>
                  </a:lnTo>
                  <a:lnTo>
                    <a:pt x="119" y="945"/>
                  </a:lnTo>
                  <a:close/>
                  <a:moveTo>
                    <a:pt x="931" y="945"/>
                  </a:moveTo>
                  <a:lnTo>
                    <a:pt x="931" y="1229"/>
                  </a:lnTo>
                  <a:lnTo>
                    <a:pt x="647" y="1229"/>
                  </a:lnTo>
                  <a:lnTo>
                    <a:pt x="647" y="945"/>
                  </a:lnTo>
                  <a:close/>
                  <a:moveTo>
                    <a:pt x="1458" y="945"/>
                  </a:moveTo>
                  <a:lnTo>
                    <a:pt x="1458" y="1229"/>
                  </a:lnTo>
                  <a:lnTo>
                    <a:pt x="1174" y="1229"/>
                  </a:lnTo>
                  <a:lnTo>
                    <a:pt x="1174" y="945"/>
                  </a:lnTo>
                  <a:close/>
                  <a:moveTo>
                    <a:pt x="786" y="1"/>
                  </a:moveTo>
                  <a:lnTo>
                    <a:pt x="0" y="460"/>
                  </a:lnTo>
                  <a:lnTo>
                    <a:pt x="0" y="830"/>
                  </a:lnTo>
                  <a:lnTo>
                    <a:pt x="59" y="864"/>
                  </a:lnTo>
                  <a:lnTo>
                    <a:pt x="59" y="927"/>
                  </a:lnTo>
                  <a:lnTo>
                    <a:pt x="5" y="895"/>
                  </a:lnTo>
                  <a:lnTo>
                    <a:pt x="5" y="1576"/>
                  </a:lnTo>
                  <a:lnTo>
                    <a:pt x="46" y="1576"/>
                  </a:lnTo>
                  <a:lnTo>
                    <a:pt x="46" y="1531"/>
                  </a:lnTo>
                  <a:cubicBezTo>
                    <a:pt x="46" y="1525"/>
                    <a:pt x="50" y="1522"/>
                    <a:pt x="54" y="1522"/>
                  </a:cubicBezTo>
                  <a:cubicBezTo>
                    <a:pt x="60" y="1522"/>
                    <a:pt x="64" y="1525"/>
                    <a:pt x="64" y="1531"/>
                  </a:cubicBezTo>
                  <a:lnTo>
                    <a:pt x="64" y="1576"/>
                  </a:lnTo>
                  <a:lnTo>
                    <a:pt x="147" y="1576"/>
                  </a:lnTo>
                  <a:lnTo>
                    <a:pt x="147" y="1531"/>
                  </a:lnTo>
                  <a:cubicBezTo>
                    <a:pt x="147" y="1525"/>
                    <a:pt x="151" y="1522"/>
                    <a:pt x="156" y="1522"/>
                  </a:cubicBezTo>
                  <a:cubicBezTo>
                    <a:pt x="161" y="1522"/>
                    <a:pt x="165" y="1525"/>
                    <a:pt x="165" y="1531"/>
                  </a:cubicBezTo>
                  <a:lnTo>
                    <a:pt x="165" y="1576"/>
                  </a:lnTo>
                  <a:lnTo>
                    <a:pt x="248" y="1576"/>
                  </a:lnTo>
                  <a:lnTo>
                    <a:pt x="248" y="1531"/>
                  </a:lnTo>
                  <a:cubicBezTo>
                    <a:pt x="248" y="1525"/>
                    <a:pt x="252" y="1522"/>
                    <a:pt x="257" y="1522"/>
                  </a:cubicBezTo>
                  <a:cubicBezTo>
                    <a:pt x="262" y="1522"/>
                    <a:pt x="266" y="1525"/>
                    <a:pt x="266" y="1531"/>
                  </a:cubicBezTo>
                  <a:lnTo>
                    <a:pt x="266" y="1576"/>
                  </a:lnTo>
                  <a:lnTo>
                    <a:pt x="349" y="1576"/>
                  </a:lnTo>
                  <a:lnTo>
                    <a:pt x="349" y="1531"/>
                  </a:lnTo>
                  <a:cubicBezTo>
                    <a:pt x="349" y="1525"/>
                    <a:pt x="353" y="1522"/>
                    <a:pt x="358" y="1522"/>
                  </a:cubicBezTo>
                  <a:cubicBezTo>
                    <a:pt x="363" y="1522"/>
                    <a:pt x="367" y="1525"/>
                    <a:pt x="367" y="1531"/>
                  </a:cubicBezTo>
                  <a:lnTo>
                    <a:pt x="367" y="1576"/>
                  </a:lnTo>
                  <a:lnTo>
                    <a:pt x="450" y="1576"/>
                  </a:lnTo>
                  <a:lnTo>
                    <a:pt x="450" y="1531"/>
                  </a:lnTo>
                  <a:cubicBezTo>
                    <a:pt x="450" y="1525"/>
                    <a:pt x="453" y="1522"/>
                    <a:pt x="459" y="1522"/>
                  </a:cubicBezTo>
                  <a:cubicBezTo>
                    <a:pt x="464" y="1522"/>
                    <a:pt x="468" y="1525"/>
                    <a:pt x="468" y="1531"/>
                  </a:cubicBezTo>
                  <a:lnTo>
                    <a:pt x="468" y="1576"/>
                  </a:lnTo>
                  <a:lnTo>
                    <a:pt x="527" y="1576"/>
                  </a:lnTo>
                  <a:cubicBezTo>
                    <a:pt x="532" y="1576"/>
                    <a:pt x="535" y="1580"/>
                    <a:pt x="535" y="1585"/>
                  </a:cubicBezTo>
                  <a:cubicBezTo>
                    <a:pt x="535" y="1590"/>
                    <a:pt x="532" y="1594"/>
                    <a:pt x="527" y="1594"/>
                  </a:cubicBezTo>
                  <a:lnTo>
                    <a:pt x="468" y="1594"/>
                  </a:lnTo>
                  <a:lnTo>
                    <a:pt x="468" y="1628"/>
                  </a:lnTo>
                  <a:lnTo>
                    <a:pt x="585" y="1628"/>
                  </a:lnTo>
                  <a:lnTo>
                    <a:pt x="585" y="1304"/>
                  </a:lnTo>
                  <a:lnTo>
                    <a:pt x="990" y="1304"/>
                  </a:lnTo>
                  <a:lnTo>
                    <a:pt x="990" y="1628"/>
                  </a:lnTo>
                  <a:lnTo>
                    <a:pt x="1107" y="1628"/>
                  </a:lnTo>
                  <a:lnTo>
                    <a:pt x="1107" y="1594"/>
                  </a:lnTo>
                  <a:lnTo>
                    <a:pt x="1049" y="1594"/>
                  </a:lnTo>
                  <a:cubicBezTo>
                    <a:pt x="1044" y="1594"/>
                    <a:pt x="1040" y="1590"/>
                    <a:pt x="1040" y="1585"/>
                  </a:cubicBezTo>
                  <a:cubicBezTo>
                    <a:pt x="1040" y="1580"/>
                    <a:pt x="1044" y="1576"/>
                    <a:pt x="1049" y="1576"/>
                  </a:cubicBezTo>
                  <a:lnTo>
                    <a:pt x="1107" y="1576"/>
                  </a:lnTo>
                  <a:lnTo>
                    <a:pt x="1107" y="1531"/>
                  </a:lnTo>
                  <a:cubicBezTo>
                    <a:pt x="1107" y="1525"/>
                    <a:pt x="1111" y="1522"/>
                    <a:pt x="1117" y="1522"/>
                  </a:cubicBezTo>
                  <a:cubicBezTo>
                    <a:pt x="1122" y="1522"/>
                    <a:pt x="1126" y="1525"/>
                    <a:pt x="1126" y="1531"/>
                  </a:cubicBezTo>
                  <a:lnTo>
                    <a:pt x="1126" y="1576"/>
                  </a:lnTo>
                  <a:lnTo>
                    <a:pt x="1209" y="1576"/>
                  </a:lnTo>
                  <a:lnTo>
                    <a:pt x="1209" y="1531"/>
                  </a:lnTo>
                  <a:cubicBezTo>
                    <a:pt x="1209" y="1525"/>
                    <a:pt x="1213" y="1522"/>
                    <a:pt x="1218" y="1522"/>
                  </a:cubicBezTo>
                  <a:cubicBezTo>
                    <a:pt x="1223" y="1522"/>
                    <a:pt x="1226" y="1525"/>
                    <a:pt x="1226" y="1531"/>
                  </a:cubicBezTo>
                  <a:lnTo>
                    <a:pt x="1226" y="1576"/>
                  </a:lnTo>
                  <a:lnTo>
                    <a:pt x="1310" y="1576"/>
                  </a:lnTo>
                  <a:lnTo>
                    <a:pt x="1310" y="1531"/>
                  </a:lnTo>
                  <a:cubicBezTo>
                    <a:pt x="1310" y="1525"/>
                    <a:pt x="1313" y="1522"/>
                    <a:pt x="1318" y="1522"/>
                  </a:cubicBezTo>
                  <a:cubicBezTo>
                    <a:pt x="1323" y="1522"/>
                    <a:pt x="1327" y="1525"/>
                    <a:pt x="1327" y="1531"/>
                  </a:cubicBezTo>
                  <a:lnTo>
                    <a:pt x="1327" y="1576"/>
                  </a:lnTo>
                  <a:lnTo>
                    <a:pt x="1410" y="1576"/>
                  </a:lnTo>
                  <a:lnTo>
                    <a:pt x="1410" y="1531"/>
                  </a:lnTo>
                  <a:cubicBezTo>
                    <a:pt x="1410" y="1525"/>
                    <a:pt x="1414" y="1522"/>
                    <a:pt x="1419" y="1522"/>
                  </a:cubicBezTo>
                  <a:cubicBezTo>
                    <a:pt x="1424" y="1522"/>
                    <a:pt x="1429" y="1525"/>
                    <a:pt x="1429" y="1531"/>
                  </a:cubicBezTo>
                  <a:lnTo>
                    <a:pt x="1429" y="1576"/>
                  </a:lnTo>
                  <a:lnTo>
                    <a:pt x="1511" y="1576"/>
                  </a:lnTo>
                  <a:lnTo>
                    <a:pt x="1511" y="1531"/>
                  </a:lnTo>
                  <a:cubicBezTo>
                    <a:pt x="1511" y="1525"/>
                    <a:pt x="1516" y="1522"/>
                    <a:pt x="1521" y="1522"/>
                  </a:cubicBezTo>
                  <a:cubicBezTo>
                    <a:pt x="1526" y="1522"/>
                    <a:pt x="1530" y="1525"/>
                    <a:pt x="1530" y="1531"/>
                  </a:cubicBezTo>
                  <a:lnTo>
                    <a:pt x="1530" y="1576"/>
                  </a:lnTo>
                  <a:lnTo>
                    <a:pt x="1573" y="1576"/>
                  </a:lnTo>
                  <a:lnTo>
                    <a:pt x="1573" y="460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2" name="Google Shape;5202;p39"/>
            <p:cNvSpPr/>
            <p:nvPr/>
          </p:nvSpPr>
          <p:spPr>
            <a:xfrm>
              <a:off x="1273728" y="2244261"/>
              <a:ext cx="29132" cy="12485"/>
            </a:xfrm>
            <a:custGeom>
              <a:rect b="b" l="l" r="r" t="t"/>
              <a:pathLst>
                <a:path extrusionOk="0" h="36" w="84">
                  <a:moveTo>
                    <a:pt x="1" y="1"/>
                  </a:moveTo>
                  <a:lnTo>
                    <a:pt x="1" y="36"/>
                  </a:lnTo>
                  <a:lnTo>
                    <a:pt x="84" y="36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3" name="Google Shape;5203;p39"/>
            <p:cNvSpPr/>
            <p:nvPr/>
          </p:nvSpPr>
          <p:spPr>
            <a:xfrm>
              <a:off x="1218585" y="2244261"/>
              <a:ext cx="14566" cy="12485"/>
            </a:xfrm>
            <a:custGeom>
              <a:rect b="b" l="l" r="r" t="t"/>
              <a:pathLst>
                <a:path extrusionOk="0" h="36" w="42">
                  <a:moveTo>
                    <a:pt x="0" y="1"/>
                  </a:moveTo>
                  <a:lnTo>
                    <a:pt x="0" y="36"/>
                  </a:lnTo>
                  <a:lnTo>
                    <a:pt x="41" y="36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4" name="Google Shape;5204;p39"/>
            <p:cNvSpPr/>
            <p:nvPr/>
          </p:nvSpPr>
          <p:spPr>
            <a:xfrm>
              <a:off x="1344477" y="2244261"/>
              <a:ext cx="29132" cy="12485"/>
            </a:xfrm>
            <a:custGeom>
              <a:rect b="b" l="l" r="r" t="t"/>
              <a:pathLst>
                <a:path extrusionOk="0" h="36" w="84">
                  <a:moveTo>
                    <a:pt x="1" y="1"/>
                  </a:moveTo>
                  <a:lnTo>
                    <a:pt x="1" y="36"/>
                  </a:lnTo>
                  <a:lnTo>
                    <a:pt x="83" y="3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5" name="Google Shape;5205;p39"/>
            <p:cNvSpPr/>
            <p:nvPr/>
          </p:nvSpPr>
          <p:spPr>
            <a:xfrm>
              <a:off x="1238700" y="2244261"/>
              <a:ext cx="29132" cy="12485"/>
            </a:xfrm>
            <a:custGeom>
              <a:rect b="b" l="l" r="r" t="t"/>
              <a:pathLst>
                <a:path extrusionOk="0" h="36" w="84">
                  <a:moveTo>
                    <a:pt x="1" y="1"/>
                  </a:moveTo>
                  <a:lnTo>
                    <a:pt x="1" y="36"/>
                  </a:lnTo>
                  <a:lnTo>
                    <a:pt x="84" y="36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6" name="Google Shape;5206;p39"/>
            <p:cNvSpPr/>
            <p:nvPr/>
          </p:nvSpPr>
          <p:spPr>
            <a:xfrm>
              <a:off x="1712445" y="2244261"/>
              <a:ext cx="29479" cy="12485"/>
            </a:xfrm>
            <a:custGeom>
              <a:rect b="b" l="l" r="r" t="t"/>
              <a:pathLst>
                <a:path extrusionOk="0" h="36" w="85">
                  <a:moveTo>
                    <a:pt x="1" y="1"/>
                  </a:moveTo>
                  <a:lnTo>
                    <a:pt x="1" y="36"/>
                  </a:lnTo>
                  <a:lnTo>
                    <a:pt x="84" y="36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7" name="Google Shape;5207;p39"/>
            <p:cNvSpPr/>
            <p:nvPr/>
          </p:nvSpPr>
          <p:spPr>
            <a:xfrm>
              <a:off x="1677763" y="2244261"/>
              <a:ext cx="29132" cy="12485"/>
            </a:xfrm>
            <a:custGeom>
              <a:rect b="b" l="l" r="r" t="t"/>
              <a:pathLst>
                <a:path extrusionOk="0" h="36" w="84">
                  <a:moveTo>
                    <a:pt x="0" y="1"/>
                  </a:moveTo>
                  <a:lnTo>
                    <a:pt x="0" y="36"/>
                  </a:lnTo>
                  <a:lnTo>
                    <a:pt x="83" y="3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8" name="Google Shape;5208;p39"/>
            <p:cNvSpPr/>
            <p:nvPr/>
          </p:nvSpPr>
          <p:spPr>
            <a:xfrm>
              <a:off x="1642735" y="2244261"/>
              <a:ext cx="28785" cy="12485"/>
            </a:xfrm>
            <a:custGeom>
              <a:rect b="b" l="l" r="r" t="t"/>
              <a:pathLst>
                <a:path extrusionOk="0" h="36" w="83">
                  <a:moveTo>
                    <a:pt x="0" y="1"/>
                  </a:moveTo>
                  <a:lnTo>
                    <a:pt x="0" y="36"/>
                  </a:lnTo>
                  <a:lnTo>
                    <a:pt x="83" y="3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9" name="Google Shape;5209;p39"/>
            <p:cNvSpPr/>
            <p:nvPr/>
          </p:nvSpPr>
          <p:spPr>
            <a:xfrm>
              <a:off x="1747819" y="2244261"/>
              <a:ext cx="15606" cy="12485"/>
            </a:xfrm>
            <a:custGeom>
              <a:rect b="b" l="l" r="r" t="t"/>
              <a:pathLst>
                <a:path extrusionOk="0" h="36" w="45">
                  <a:moveTo>
                    <a:pt x="1" y="1"/>
                  </a:moveTo>
                  <a:lnTo>
                    <a:pt x="1" y="36"/>
                  </a:lnTo>
                  <a:lnTo>
                    <a:pt x="45" y="36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0" name="Google Shape;5210;p39"/>
            <p:cNvSpPr/>
            <p:nvPr/>
          </p:nvSpPr>
          <p:spPr>
            <a:xfrm>
              <a:off x="1607361" y="2244261"/>
              <a:ext cx="29132" cy="12485"/>
            </a:xfrm>
            <a:custGeom>
              <a:rect b="b" l="l" r="r" t="t"/>
              <a:pathLst>
                <a:path extrusionOk="0" h="36" w="84">
                  <a:moveTo>
                    <a:pt x="1" y="1"/>
                  </a:moveTo>
                  <a:lnTo>
                    <a:pt x="1" y="36"/>
                  </a:lnTo>
                  <a:lnTo>
                    <a:pt x="84" y="36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1" name="Google Shape;5211;p39"/>
            <p:cNvSpPr/>
            <p:nvPr/>
          </p:nvSpPr>
          <p:spPr>
            <a:xfrm>
              <a:off x="1309103" y="2285185"/>
              <a:ext cx="29132" cy="5896"/>
            </a:xfrm>
            <a:custGeom>
              <a:rect b="b" l="l" r="r" t="t"/>
              <a:pathLst>
                <a:path extrusionOk="0" h="17" w="84">
                  <a:moveTo>
                    <a:pt x="0" y="1"/>
                  </a:moveTo>
                  <a:lnTo>
                    <a:pt x="0" y="17"/>
                  </a:lnTo>
                  <a:lnTo>
                    <a:pt x="83" y="17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2" name="Google Shape;5212;p39"/>
            <p:cNvSpPr/>
            <p:nvPr/>
          </p:nvSpPr>
          <p:spPr>
            <a:xfrm>
              <a:off x="1344477" y="2285185"/>
              <a:ext cx="29132" cy="5896"/>
            </a:xfrm>
            <a:custGeom>
              <a:rect b="b" l="l" r="r" t="t"/>
              <a:pathLst>
                <a:path extrusionOk="0" h="17" w="84">
                  <a:moveTo>
                    <a:pt x="1" y="1"/>
                  </a:moveTo>
                  <a:lnTo>
                    <a:pt x="1" y="17"/>
                  </a:lnTo>
                  <a:lnTo>
                    <a:pt x="83" y="17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3" name="Google Shape;5213;p39"/>
            <p:cNvSpPr/>
            <p:nvPr/>
          </p:nvSpPr>
          <p:spPr>
            <a:xfrm>
              <a:off x="1218585" y="2285185"/>
              <a:ext cx="14566" cy="5896"/>
            </a:xfrm>
            <a:custGeom>
              <a:rect b="b" l="l" r="r" t="t"/>
              <a:pathLst>
                <a:path extrusionOk="0" h="17" w="42">
                  <a:moveTo>
                    <a:pt x="0" y="1"/>
                  </a:moveTo>
                  <a:lnTo>
                    <a:pt x="0" y="17"/>
                  </a:lnTo>
                  <a:lnTo>
                    <a:pt x="41" y="17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4" name="Google Shape;5214;p39"/>
            <p:cNvSpPr/>
            <p:nvPr/>
          </p:nvSpPr>
          <p:spPr>
            <a:xfrm>
              <a:off x="1238700" y="2285185"/>
              <a:ext cx="29132" cy="5896"/>
            </a:xfrm>
            <a:custGeom>
              <a:rect b="b" l="l" r="r" t="t"/>
              <a:pathLst>
                <a:path extrusionOk="0" h="17" w="84">
                  <a:moveTo>
                    <a:pt x="1" y="1"/>
                  </a:moveTo>
                  <a:lnTo>
                    <a:pt x="1" y="17"/>
                  </a:lnTo>
                  <a:lnTo>
                    <a:pt x="84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5" name="Google Shape;5215;p39"/>
            <p:cNvSpPr/>
            <p:nvPr/>
          </p:nvSpPr>
          <p:spPr>
            <a:xfrm>
              <a:off x="1378812" y="2256747"/>
              <a:ext cx="222304" cy="34681"/>
            </a:xfrm>
            <a:custGeom>
              <a:rect b="b" l="l" r="r" t="t"/>
              <a:pathLst>
                <a:path extrusionOk="0" h="100" w="641">
                  <a:moveTo>
                    <a:pt x="1" y="1"/>
                  </a:moveTo>
                  <a:lnTo>
                    <a:pt x="1" y="65"/>
                  </a:lnTo>
                  <a:lnTo>
                    <a:pt x="60" y="65"/>
                  </a:lnTo>
                  <a:cubicBezTo>
                    <a:pt x="65" y="65"/>
                    <a:pt x="68" y="69"/>
                    <a:pt x="68" y="74"/>
                  </a:cubicBezTo>
                  <a:cubicBezTo>
                    <a:pt x="68" y="79"/>
                    <a:pt x="65" y="83"/>
                    <a:pt x="60" y="83"/>
                  </a:cubicBezTo>
                  <a:lnTo>
                    <a:pt x="1" y="83"/>
                  </a:lnTo>
                  <a:lnTo>
                    <a:pt x="1" y="100"/>
                  </a:lnTo>
                  <a:lnTo>
                    <a:pt x="55" y="100"/>
                  </a:lnTo>
                  <a:lnTo>
                    <a:pt x="118" y="56"/>
                  </a:lnTo>
                  <a:lnTo>
                    <a:pt x="118" y="1"/>
                  </a:lnTo>
                  <a:close/>
                  <a:moveTo>
                    <a:pt x="523" y="1"/>
                  </a:moveTo>
                  <a:lnTo>
                    <a:pt x="523" y="56"/>
                  </a:lnTo>
                  <a:lnTo>
                    <a:pt x="587" y="100"/>
                  </a:lnTo>
                  <a:lnTo>
                    <a:pt x="640" y="100"/>
                  </a:lnTo>
                  <a:lnTo>
                    <a:pt x="640" y="83"/>
                  </a:lnTo>
                  <a:lnTo>
                    <a:pt x="582" y="83"/>
                  </a:lnTo>
                  <a:cubicBezTo>
                    <a:pt x="577" y="83"/>
                    <a:pt x="573" y="79"/>
                    <a:pt x="573" y="74"/>
                  </a:cubicBezTo>
                  <a:cubicBezTo>
                    <a:pt x="573" y="69"/>
                    <a:pt x="577" y="65"/>
                    <a:pt x="582" y="65"/>
                  </a:cubicBezTo>
                  <a:lnTo>
                    <a:pt x="640" y="65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6" name="Google Shape;5216;p39"/>
            <p:cNvSpPr/>
            <p:nvPr/>
          </p:nvSpPr>
          <p:spPr>
            <a:xfrm>
              <a:off x="1273728" y="2285185"/>
              <a:ext cx="29132" cy="5896"/>
            </a:xfrm>
            <a:custGeom>
              <a:rect b="b" l="l" r="r" t="t"/>
              <a:pathLst>
                <a:path extrusionOk="0" h="17" w="84">
                  <a:moveTo>
                    <a:pt x="1" y="1"/>
                  </a:moveTo>
                  <a:lnTo>
                    <a:pt x="1" y="17"/>
                  </a:lnTo>
                  <a:lnTo>
                    <a:pt x="84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7" name="Google Shape;5217;p39"/>
            <p:cNvSpPr/>
            <p:nvPr/>
          </p:nvSpPr>
          <p:spPr>
            <a:xfrm>
              <a:off x="1238700" y="2256747"/>
              <a:ext cx="29132" cy="22889"/>
            </a:xfrm>
            <a:custGeom>
              <a:rect b="b" l="l" r="r" t="t"/>
              <a:pathLst>
                <a:path extrusionOk="0" h="66" w="84">
                  <a:moveTo>
                    <a:pt x="1" y="1"/>
                  </a:moveTo>
                  <a:lnTo>
                    <a:pt x="1" y="65"/>
                  </a:lnTo>
                  <a:lnTo>
                    <a:pt x="84" y="6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8" name="Google Shape;5218;p39"/>
            <p:cNvSpPr/>
            <p:nvPr/>
          </p:nvSpPr>
          <p:spPr>
            <a:xfrm>
              <a:off x="1677763" y="2285185"/>
              <a:ext cx="29132" cy="5896"/>
            </a:xfrm>
            <a:custGeom>
              <a:rect b="b" l="l" r="r" t="t"/>
              <a:pathLst>
                <a:path extrusionOk="0" h="17" w="84">
                  <a:moveTo>
                    <a:pt x="0" y="1"/>
                  </a:moveTo>
                  <a:lnTo>
                    <a:pt x="0" y="17"/>
                  </a:lnTo>
                  <a:lnTo>
                    <a:pt x="83" y="17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9" name="Google Shape;5219;p39"/>
            <p:cNvSpPr/>
            <p:nvPr/>
          </p:nvSpPr>
          <p:spPr>
            <a:xfrm>
              <a:off x="1747819" y="2285185"/>
              <a:ext cx="15606" cy="5896"/>
            </a:xfrm>
            <a:custGeom>
              <a:rect b="b" l="l" r="r" t="t"/>
              <a:pathLst>
                <a:path extrusionOk="0" h="17" w="45">
                  <a:moveTo>
                    <a:pt x="1" y="1"/>
                  </a:moveTo>
                  <a:lnTo>
                    <a:pt x="1" y="17"/>
                  </a:lnTo>
                  <a:lnTo>
                    <a:pt x="45" y="17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0" name="Google Shape;5220;p39"/>
            <p:cNvSpPr/>
            <p:nvPr/>
          </p:nvSpPr>
          <p:spPr>
            <a:xfrm>
              <a:off x="1607361" y="2285185"/>
              <a:ext cx="29132" cy="5896"/>
            </a:xfrm>
            <a:custGeom>
              <a:rect b="b" l="l" r="r" t="t"/>
              <a:pathLst>
                <a:path extrusionOk="0" h="17" w="84">
                  <a:moveTo>
                    <a:pt x="1" y="1"/>
                  </a:moveTo>
                  <a:lnTo>
                    <a:pt x="1" y="17"/>
                  </a:lnTo>
                  <a:lnTo>
                    <a:pt x="84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1" name="Google Shape;5221;p39"/>
            <p:cNvSpPr/>
            <p:nvPr/>
          </p:nvSpPr>
          <p:spPr>
            <a:xfrm>
              <a:off x="1712445" y="2285185"/>
              <a:ext cx="29479" cy="5896"/>
            </a:xfrm>
            <a:custGeom>
              <a:rect b="b" l="l" r="r" t="t"/>
              <a:pathLst>
                <a:path extrusionOk="0" h="17" w="85">
                  <a:moveTo>
                    <a:pt x="1" y="1"/>
                  </a:moveTo>
                  <a:lnTo>
                    <a:pt x="1" y="17"/>
                  </a:lnTo>
                  <a:lnTo>
                    <a:pt x="84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2" name="Google Shape;5222;p39"/>
            <p:cNvSpPr/>
            <p:nvPr/>
          </p:nvSpPr>
          <p:spPr>
            <a:xfrm>
              <a:off x="1712445" y="2256747"/>
              <a:ext cx="29479" cy="22889"/>
            </a:xfrm>
            <a:custGeom>
              <a:rect b="b" l="l" r="r" t="t"/>
              <a:pathLst>
                <a:path extrusionOk="0" h="66" w="85">
                  <a:moveTo>
                    <a:pt x="1" y="1"/>
                  </a:moveTo>
                  <a:lnTo>
                    <a:pt x="1" y="65"/>
                  </a:lnTo>
                  <a:lnTo>
                    <a:pt x="84" y="6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3" name="Google Shape;5223;p39"/>
            <p:cNvSpPr/>
            <p:nvPr/>
          </p:nvSpPr>
          <p:spPr>
            <a:xfrm>
              <a:off x="1747819" y="2256747"/>
              <a:ext cx="15606" cy="22889"/>
            </a:xfrm>
            <a:custGeom>
              <a:rect b="b" l="l" r="r" t="t"/>
              <a:pathLst>
                <a:path extrusionOk="0" h="66" w="45">
                  <a:moveTo>
                    <a:pt x="1" y="1"/>
                  </a:moveTo>
                  <a:lnTo>
                    <a:pt x="1" y="65"/>
                  </a:lnTo>
                  <a:lnTo>
                    <a:pt x="45" y="6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4" name="Google Shape;5224;p39"/>
            <p:cNvSpPr/>
            <p:nvPr/>
          </p:nvSpPr>
          <p:spPr>
            <a:xfrm>
              <a:off x="1677763" y="2256747"/>
              <a:ext cx="29132" cy="22889"/>
            </a:xfrm>
            <a:custGeom>
              <a:rect b="b" l="l" r="r" t="t"/>
              <a:pathLst>
                <a:path extrusionOk="0" h="66" w="84">
                  <a:moveTo>
                    <a:pt x="0" y="1"/>
                  </a:moveTo>
                  <a:lnTo>
                    <a:pt x="0" y="65"/>
                  </a:lnTo>
                  <a:lnTo>
                    <a:pt x="83" y="6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5" name="Google Shape;5225;p39"/>
            <p:cNvSpPr/>
            <p:nvPr/>
          </p:nvSpPr>
          <p:spPr>
            <a:xfrm>
              <a:off x="1218585" y="2256747"/>
              <a:ext cx="14566" cy="22889"/>
            </a:xfrm>
            <a:custGeom>
              <a:rect b="b" l="l" r="r" t="t"/>
              <a:pathLst>
                <a:path extrusionOk="0" h="66" w="42">
                  <a:moveTo>
                    <a:pt x="0" y="1"/>
                  </a:moveTo>
                  <a:lnTo>
                    <a:pt x="0" y="65"/>
                  </a:lnTo>
                  <a:lnTo>
                    <a:pt x="41" y="6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6" name="Google Shape;5226;p39"/>
            <p:cNvSpPr/>
            <p:nvPr/>
          </p:nvSpPr>
          <p:spPr>
            <a:xfrm>
              <a:off x="1344477" y="2256747"/>
              <a:ext cx="29132" cy="22889"/>
            </a:xfrm>
            <a:custGeom>
              <a:rect b="b" l="l" r="r" t="t"/>
              <a:pathLst>
                <a:path extrusionOk="0" h="66" w="84">
                  <a:moveTo>
                    <a:pt x="1" y="1"/>
                  </a:moveTo>
                  <a:lnTo>
                    <a:pt x="1" y="65"/>
                  </a:lnTo>
                  <a:lnTo>
                    <a:pt x="83" y="6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7" name="Google Shape;5227;p39"/>
            <p:cNvSpPr/>
            <p:nvPr/>
          </p:nvSpPr>
          <p:spPr>
            <a:xfrm>
              <a:off x="1273728" y="2256747"/>
              <a:ext cx="29132" cy="22889"/>
            </a:xfrm>
            <a:custGeom>
              <a:rect b="b" l="l" r="r" t="t"/>
              <a:pathLst>
                <a:path extrusionOk="0" h="66" w="84">
                  <a:moveTo>
                    <a:pt x="1" y="1"/>
                  </a:moveTo>
                  <a:lnTo>
                    <a:pt x="1" y="65"/>
                  </a:lnTo>
                  <a:lnTo>
                    <a:pt x="84" y="6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8" name="Google Shape;5228;p39"/>
            <p:cNvSpPr/>
            <p:nvPr/>
          </p:nvSpPr>
          <p:spPr>
            <a:xfrm>
              <a:off x="1642735" y="2256747"/>
              <a:ext cx="28785" cy="22889"/>
            </a:xfrm>
            <a:custGeom>
              <a:rect b="b" l="l" r="r" t="t"/>
              <a:pathLst>
                <a:path extrusionOk="0" h="66" w="83">
                  <a:moveTo>
                    <a:pt x="0" y="1"/>
                  </a:moveTo>
                  <a:lnTo>
                    <a:pt x="0" y="65"/>
                  </a:lnTo>
                  <a:lnTo>
                    <a:pt x="83" y="6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9" name="Google Shape;5229;p39"/>
            <p:cNvSpPr/>
            <p:nvPr/>
          </p:nvSpPr>
          <p:spPr>
            <a:xfrm>
              <a:off x="1607361" y="2256747"/>
              <a:ext cx="29132" cy="22889"/>
            </a:xfrm>
            <a:custGeom>
              <a:rect b="b" l="l" r="r" t="t"/>
              <a:pathLst>
                <a:path extrusionOk="0" h="66" w="84">
                  <a:moveTo>
                    <a:pt x="1" y="1"/>
                  </a:moveTo>
                  <a:lnTo>
                    <a:pt x="1" y="65"/>
                  </a:lnTo>
                  <a:lnTo>
                    <a:pt x="84" y="6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0" name="Google Shape;5230;p39"/>
            <p:cNvSpPr/>
            <p:nvPr/>
          </p:nvSpPr>
          <p:spPr>
            <a:xfrm>
              <a:off x="1309103" y="2256747"/>
              <a:ext cx="29132" cy="22889"/>
            </a:xfrm>
            <a:custGeom>
              <a:rect b="b" l="l" r="r" t="t"/>
              <a:pathLst>
                <a:path extrusionOk="0" h="66" w="84">
                  <a:moveTo>
                    <a:pt x="0" y="1"/>
                  </a:moveTo>
                  <a:lnTo>
                    <a:pt x="0" y="65"/>
                  </a:lnTo>
                  <a:lnTo>
                    <a:pt x="83" y="6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1" name="Google Shape;5231;p39"/>
            <p:cNvSpPr/>
            <p:nvPr/>
          </p:nvSpPr>
          <p:spPr>
            <a:xfrm>
              <a:off x="1642735" y="2285185"/>
              <a:ext cx="28785" cy="5896"/>
            </a:xfrm>
            <a:custGeom>
              <a:rect b="b" l="l" r="r" t="t"/>
              <a:pathLst>
                <a:path extrusionOk="0" h="17" w="83">
                  <a:moveTo>
                    <a:pt x="0" y="1"/>
                  </a:moveTo>
                  <a:lnTo>
                    <a:pt x="0" y="17"/>
                  </a:lnTo>
                  <a:lnTo>
                    <a:pt x="83" y="17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2" name="Google Shape;5232;p39"/>
            <p:cNvSpPr/>
            <p:nvPr/>
          </p:nvSpPr>
          <p:spPr>
            <a:xfrm>
              <a:off x="1144714" y="1659885"/>
              <a:ext cx="691187" cy="235137"/>
            </a:xfrm>
            <a:custGeom>
              <a:rect b="b" l="l" r="r" t="t"/>
              <a:pathLst>
                <a:path extrusionOk="0" h="678" w="1993">
                  <a:moveTo>
                    <a:pt x="997" y="1"/>
                  </a:moveTo>
                  <a:lnTo>
                    <a:pt x="611" y="226"/>
                  </a:lnTo>
                  <a:lnTo>
                    <a:pt x="556" y="258"/>
                  </a:lnTo>
                  <a:lnTo>
                    <a:pt x="0" y="581"/>
                  </a:lnTo>
                  <a:lnTo>
                    <a:pt x="0" y="677"/>
                  </a:lnTo>
                  <a:lnTo>
                    <a:pt x="210" y="554"/>
                  </a:lnTo>
                  <a:lnTo>
                    <a:pt x="210" y="532"/>
                  </a:lnTo>
                  <a:lnTo>
                    <a:pt x="997" y="72"/>
                  </a:lnTo>
                  <a:lnTo>
                    <a:pt x="1783" y="532"/>
                  </a:lnTo>
                  <a:lnTo>
                    <a:pt x="1783" y="554"/>
                  </a:lnTo>
                  <a:lnTo>
                    <a:pt x="1993" y="677"/>
                  </a:lnTo>
                  <a:lnTo>
                    <a:pt x="1993" y="581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3" name="Google Shape;5233;p39"/>
            <p:cNvSpPr/>
            <p:nvPr/>
          </p:nvSpPr>
          <p:spPr>
            <a:xfrm>
              <a:off x="1217544" y="1684856"/>
              <a:ext cx="545528" cy="167509"/>
            </a:xfrm>
            <a:custGeom>
              <a:rect b="b" l="l" r="r" t="t"/>
              <a:pathLst>
                <a:path extrusionOk="0" h="483" w="1573">
                  <a:moveTo>
                    <a:pt x="787" y="0"/>
                  </a:moveTo>
                  <a:lnTo>
                    <a:pt x="0" y="460"/>
                  </a:lnTo>
                  <a:lnTo>
                    <a:pt x="0" y="482"/>
                  </a:lnTo>
                  <a:lnTo>
                    <a:pt x="787" y="25"/>
                  </a:lnTo>
                  <a:lnTo>
                    <a:pt x="1573" y="482"/>
                  </a:lnTo>
                  <a:lnTo>
                    <a:pt x="1573" y="46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4" name="Google Shape;5234;p39"/>
            <p:cNvSpPr/>
            <p:nvPr/>
          </p:nvSpPr>
          <p:spPr>
            <a:xfrm>
              <a:off x="1310837" y="1674798"/>
              <a:ext cx="46125" cy="90171"/>
            </a:xfrm>
            <a:custGeom>
              <a:rect b="b" l="l" r="r" t="t"/>
              <a:pathLst>
                <a:path extrusionOk="0" h="260" w="133">
                  <a:moveTo>
                    <a:pt x="0" y="1"/>
                  </a:moveTo>
                  <a:lnTo>
                    <a:pt x="0" y="260"/>
                  </a:lnTo>
                  <a:lnTo>
                    <a:pt x="77" y="215"/>
                  </a:lnTo>
                  <a:lnTo>
                    <a:pt x="132" y="183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5" name="Google Shape;5235;p39"/>
            <p:cNvSpPr/>
            <p:nvPr/>
          </p:nvSpPr>
          <p:spPr>
            <a:xfrm>
              <a:off x="1337541" y="1737918"/>
              <a:ext cx="19421" cy="11445"/>
            </a:xfrm>
            <a:custGeom>
              <a:rect b="b" l="l" r="r" t="t"/>
              <a:pathLst>
                <a:path extrusionOk="0" h="33" w="56">
                  <a:moveTo>
                    <a:pt x="55" y="1"/>
                  </a:moveTo>
                  <a:lnTo>
                    <a:pt x="0" y="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6" name="Google Shape;5236;p39"/>
            <p:cNvSpPr/>
            <p:nvPr/>
          </p:nvSpPr>
          <p:spPr>
            <a:xfrm>
              <a:off x="1303554" y="1666822"/>
              <a:ext cx="60345" cy="8323"/>
            </a:xfrm>
            <a:custGeom>
              <a:rect b="b" l="l" r="r" t="t"/>
              <a:pathLst>
                <a:path extrusionOk="0" h="24" w="174">
                  <a:moveTo>
                    <a:pt x="1" y="0"/>
                  </a:moveTo>
                  <a:lnTo>
                    <a:pt x="1" y="24"/>
                  </a:lnTo>
                  <a:lnTo>
                    <a:pt x="174" y="2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7" name="Google Shape;5237;p39"/>
            <p:cNvSpPr/>
            <p:nvPr/>
          </p:nvSpPr>
          <p:spPr>
            <a:xfrm>
              <a:off x="1420429" y="2144380"/>
              <a:ext cx="70402" cy="112366"/>
            </a:xfrm>
            <a:custGeom>
              <a:rect b="b" l="l" r="r" t="t"/>
              <a:pathLst>
                <a:path extrusionOk="0" h="324" w="203">
                  <a:moveTo>
                    <a:pt x="183" y="137"/>
                  </a:moveTo>
                  <a:lnTo>
                    <a:pt x="183" y="243"/>
                  </a:lnTo>
                  <a:lnTo>
                    <a:pt x="164" y="243"/>
                  </a:lnTo>
                  <a:lnTo>
                    <a:pt x="164" y="137"/>
                  </a:lnTo>
                  <a:close/>
                  <a:moveTo>
                    <a:pt x="1" y="0"/>
                  </a:moveTo>
                  <a:lnTo>
                    <a:pt x="1" y="324"/>
                  </a:lnTo>
                  <a:lnTo>
                    <a:pt x="202" y="32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8" name="Google Shape;5238;p39"/>
            <p:cNvSpPr/>
            <p:nvPr/>
          </p:nvSpPr>
          <p:spPr>
            <a:xfrm>
              <a:off x="1419736" y="2256747"/>
              <a:ext cx="71096" cy="19421"/>
            </a:xfrm>
            <a:custGeom>
              <a:rect b="b" l="l" r="r" t="t"/>
              <a:pathLst>
                <a:path extrusionOk="0" h="56" w="205">
                  <a:moveTo>
                    <a:pt x="0" y="1"/>
                  </a:moveTo>
                  <a:lnTo>
                    <a:pt x="0" y="56"/>
                  </a:lnTo>
                  <a:lnTo>
                    <a:pt x="204" y="56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9" name="Google Shape;5239;p39"/>
            <p:cNvSpPr/>
            <p:nvPr/>
          </p:nvSpPr>
          <p:spPr>
            <a:xfrm>
              <a:off x="1476959" y="2191546"/>
              <a:ext cx="6936" cy="37109"/>
            </a:xfrm>
            <a:custGeom>
              <a:rect b="b" l="l" r="r" t="t"/>
              <a:pathLst>
                <a:path extrusionOk="0" h="107" w="20">
                  <a:moveTo>
                    <a:pt x="0" y="0"/>
                  </a:moveTo>
                  <a:lnTo>
                    <a:pt x="0" y="107"/>
                  </a:lnTo>
                  <a:lnTo>
                    <a:pt x="20" y="10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0" name="Google Shape;5240;p39"/>
            <p:cNvSpPr/>
            <p:nvPr/>
          </p:nvSpPr>
          <p:spPr>
            <a:xfrm>
              <a:off x="1490485" y="2144727"/>
              <a:ext cx="70402" cy="112366"/>
            </a:xfrm>
            <a:custGeom>
              <a:rect b="b" l="l" r="r" t="t"/>
              <a:pathLst>
                <a:path extrusionOk="0" h="324" w="203">
                  <a:moveTo>
                    <a:pt x="37" y="136"/>
                  </a:moveTo>
                  <a:lnTo>
                    <a:pt x="37" y="242"/>
                  </a:lnTo>
                  <a:lnTo>
                    <a:pt x="18" y="242"/>
                  </a:lnTo>
                  <a:lnTo>
                    <a:pt x="18" y="136"/>
                  </a:lnTo>
                  <a:close/>
                  <a:moveTo>
                    <a:pt x="0" y="0"/>
                  </a:moveTo>
                  <a:lnTo>
                    <a:pt x="0" y="324"/>
                  </a:lnTo>
                  <a:lnTo>
                    <a:pt x="203" y="32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1" name="Google Shape;5241;p39"/>
            <p:cNvSpPr/>
            <p:nvPr/>
          </p:nvSpPr>
          <p:spPr>
            <a:xfrm>
              <a:off x="1490485" y="2256747"/>
              <a:ext cx="70055" cy="19421"/>
            </a:xfrm>
            <a:custGeom>
              <a:rect b="b" l="l" r="r" t="t"/>
              <a:pathLst>
                <a:path extrusionOk="0" h="56" w="202">
                  <a:moveTo>
                    <a:pt x="0" y="1"/>
                  </a:moveTo>
                  <a:lnTo>
                    <a:pt x="0" y="56"/>
                  </a:lnTo>
                  <a:lnTo>
                    <a:pt x="202" y="5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2" name="Google Shape;5242;p39"/>
            <p:cNvSpPr/>
            <p:nvPr/>
          </p:nvSpPr>
          <p:spPr>
            <a:xfrm>
              <a:off x="1496728" y="2191546"/>
              <a:ext cx="6589" cy="37109"/>
            </a:xfrm>
            <a:custGeom>
              <a:rect b="b" l="l" r="r" t="t"/>
              <a:pathLst>
                <a:path extrusionOk="0" h="107" w="19">
                  <a:moveTo>
                    <a:pt x="0" y="0"/>
                  </a:moveTo>
                  <a:lnTo>
                    <a:pt x="0" y="107"/>
                  </a:lnTo>
                  <a:lnTo>
                    <a:pt x="19" y="10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3" name="Google Shape;5243;p39"/>
            <p:cNvSpPr/>
            <p:nvPr/>
          </p:nvSpPr>
          <p:spPr>
            <a:xfrm>
              <a:off x="1257775" y="2020222"/>
              <a:ext cx="99187" cy="98494"/>
            </a:xfrm>
            <a:custGeom>
              <a:rect b="b" l="l" r="r" t="t"/>
              <a:pathLst>
                <a:path extrusionOk="0" h="284" w="286">
                  <a:moveTo>
                    <a:pt x="135" y="17"/>
                  </a:moveTo>
                  <a:lnTo>
                    <a:pt x="135" y="134"/>
                  </a:lnTo>
                  <a:lnTo>
                    <a:pt x="17" y="134"/>
                  </a:lnTo>
                  <a:lnTo>
                    <a:pt x="17" y="17"/>
                  </a:lnTo>
                  <a:close/>
                  <a:moveTo>
                    <a:pt x="270" y="17"/>
                  </a:moveTo>
                  <a:lnTo>
                    <a:pt x="270" y="134"/>
                  </a:lnTo>
                  <a:lnTo>
                    <a:pt x="152" y="134"/>
                  </a:lnTo>
                  <a:lnTo>
                    <a:pt x="152" y="17"/>
                  </a:lnTo>
                  <a:close/>
                  <a:moveTo>
                    <a:pt x="135" y="151"/>
                  </a:moveTo>
                  <a:lnTo>
                    <a:pt x="135" y="268"/>
                  </a:lnTo>
                  <a:lnTo>
                    <a:pt x="17" y="268"/>
                  </a:lnTo>
                  <a:lnTo>
                    <a:pt x="17" y="151"/>
                  </a:lnTo>
                  <a:close/>
                  <a:moveTo>
                    <a:pt x="270" y="151"/>
                  </a:moveTo>
                  <a:lnTo>
                    <a:pt x="270" y="268"/>
                  </a:lnTo>
                  <a:lnTo>
                    <a:pt x="152" y="268"/>
                  </a:lnTo>
                  <a:lnTo>
                    <a:pt x="152" y="151"/>
                  </a:lnTo>
                  <a:close/>
                  <a:moveTo>
                    <a:pt x="1" y="0"/>
                  </a:moveTo>
                  <a:lnTo>
                    <a:pt x="1" y="284"/>
                  </a:lnTo>
                  <a:lnTo>
                    <a:pt x="285" y="28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4" name="Google Shape;5244;p39"/>
            <p:cNvSpPr/>
            <p:nvPr/>
          </p:nvSpPr>
          <p:spPr>
            <a:xfrm>
              <a:off x="1263324" y="2025771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8"/>
                  </a:lnTo>
                  <a:lnTo>
                    <a:pt x="118" y="118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5" name="Google Shape;5245;p39"/>
            <p:cNvSpPr/>
            <p:nvPr/>
          </p:nvSpPr>
          <p:spPr>
            <a:xfrm>
              <a:off x="1310490" y="2025771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8"/>
                  </a:lnTo>
                  <a:lnTo>
                    <a:pt x="118" y="118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6" name="Google Shape;5246;p39"/>
            <p:cNvSpPr/>
            <p:nvPr/>
          </p:nvSpPr>
          <p:spPr>
            <a:xfrm>
              <a:off x="1263324" y="2072243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8"/>
                  </a:lnTo>
                  <a:lnTo>
                    <a:pt x="118" y="118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7" name="Google Shape;5247;p39"/>
            <p:cNvSpPr/>
            <p:nvPr/>
          </p:nvSpPr>
          <p:spPr>
            <a:xfrm>
              <a:off x="1310490" y="2072243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8"/>
                  </a:lnTo>
                  <a:lnTo>
                    <a:pt x="118" y="118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8" name="Google Shape;5248;p39"/>
            <p:cNvSpPr/>
            <p:nvPr/>
          </p:nvSpPr>
          <p:spPr>
            <a:xfrm>
              <a:off x="1440891" y="2020222"/>
              <a:ext cx="99187" cy="98494"/>
            </a:xfrm>
            <a:custGeom>
              <a:rect b="b" l="l" r="r" t="t"/>
              <a:pathLst>
                <a:path extrusionOk="0" h="284" w="286">
                  <a:moveTo>
                    <a:pt x="134" y="17"/>
                  </a:moveTo>
                  <a:lnTo>
                    <a:pt x="134" y="134"/>
                  </a:lnTo>
                  <a:lnTo>
                    <a:pt x="16" y="134"/>
                  </a:lnTo>
                  <a:lnTo>
                    <a:pt x="16" y="17"/>
                  </a:lnTo>
                  <a:close/>
                  <a:moveTo>
                    <a:pt x="270" y="17"/>
                  </a:moveTo>
                  <a:lnTo>
                    <a:pt x="270" y="134"/>
                  </a:lnTo>
                  <a:lnTo>
                    <a:pt x="152" y="134"/>
                  </a:lnTo>
                  <a:lnTo>
                    <a:pt x="152" y="17"/>
                  </a:lnTo>
                  <a:close/>
                  <a:moveTo>
                    <a:pt x="134" y="151"/>
                  </a:moveTo>
                  <a:lnTo>
                    <a:pt x="134" y="268"/>
                  </a:lnTo>
                  <a:lnTo>
                    <a:pt x="16" y="268"/>
                  </a:lnTo>
                  <a:lnTo>
                    <a:pt x="16" y="151"/>
                  </a:lnTo>
                  <a:close/>
                  <a:moveTo>
                    <a:pt x="270" y="151"/>
                  </a:moveTo>
                  <a:lnTo>
                    <a:pt x="270" y="268"/>
                  </a:lnTo>
                  <a:lnTo>
                    <a:pt x="152" y="268"/>
                  </a:lnTo>
                  <a:lnTo>
                    <a:pt x="152" y="151"/>
                  </a:lnTo>
                  <a:close/>
                  <a:moveTo>
                    <a:pt x="1" y="0"/>
                  </a:moveTo>
                  <a:lnTo>
                    <a:pt x="1" y="284"/>
                  </a:lnTo>
                  <a:lnTo>
                    <a:pt x="285" y="28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9" name="Google Shape;5249;p39"/>
            <p:cNvSpPr/>
            <p:nvPr/>
          </p:nvSpPr>
          <p:spPr>
            <a:xfrm>
              <a:off x="1446440" y="2025771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8"/>
                  </a:lnTo>
                  <a:lnTo>
                    <a:pt x="118" y="118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0" name="Google Shape;5250;p39"/>
            <p:cNvSpPr/>
            <p:nvPr/>
          </p:nvSpPr>
          <p:spPr>
            <a:xfrm>
              <a:off x="1493606" y="2025771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8"/>
                  </a:lnTo>
                  <a:lnTo>
                    <a:pt x="118" y="118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1" name="Google Shape;5251;p39"/>
            <p:cNvSpPr/>
            <p:nvPr/>
          </p:nvSpPr>
          <p:spPr>
            <a:xfrm>
              <a:off x="1446440" y="2072243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8"/>
                  </a:lnTo>
                  <a:lnTo>
                    <a:pt x="118" y="118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2" name="Google Shape;5252;p39"/>
            <p:cNvSpPr/>
            <p:nvPr/>
          </p:nvSpPr>
          <p:spPr>
            <a:xfrm>
              <a:off x="1493606" y="2072243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8"/>
                  </a:lnTo>
                  <a:lnTo>
                    <a:pt x="118" y="118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3" name="Google Shape;5253;p39"/>
            <p:cNvSpPr/>
            <p:nvPr/>
          </p:nvSpPr>
          <p:spPr>
            <a:xfrm>
              <a:off x="1623661" y="2020222"/>
              <a:ext cx="99187" cy="98494"/>
            </a:xfrm>
            <a:custGeom>
              <a:rect b="b" l="l" r="r" t="t"/>
              <a:pathLst>
                <a:path extrusionOk="0" h="284" w="286">
                  <a:moveTo>
                    <a:pt x="134" y="17"/>
                  </a:moveTo>
                  <a:lnTo>
                    <a:pt x="134" y="134"/>
                  </a:lnTo>
                  <a:lnTo>
                    <a:pt x="16" y="134"/>
                  </a:lnTo>
                  <a:lnTo>
                    <a:pt x="16" y="17"/>
                  </a:lnTo>
                  <a:close/>
                  <a:moveTo>
                    <a:pt x="270" y="17"/>
                  </a:moveTo>
                  <a:lnTo>
                    <a:pt x="270" y="134"/>
                  </a:lnTo>
                  <a:lnTo>
                    <a:pt x="152" y="134"/>
                  </a:lnTo>
                  <a:lnTo>
                    <a:pt x="152" y="17"/>
                  </a:lnTo>
                  <a:close/>
                  <a:moveTo>
                    <a:pt x="134" y="151"/>
                  </a:moveTo>
                  <a:lnTo>
                    <a:pt x="134" y="268"/>
                  </a:lnTo>
                  <a:lnTo>
                    <a:pt x="16" y="268"/>
                  </a:lnTo>
                  <a:lnTo>
                    <a:pt x="16" y="151"/>
                  </a:lnTo>
                  <a:close/>
                  <a:moveTo>
                    <a:pt x="270" y="151"/>
                  </a:moveTo>
                  <a:lnTo>
                    <a:pt x="270" y="268"/>
                  </a:lnTo>
                  <a:lnTo>
                    <a:pt x="152" y="268"/>
                  </a:lnTo>
                  <a:lnTo>
                    <a:pt x="152" y="151"/>
                  </a:lnTo>
                  <a:close/>
                  <a:moveTo>
                    <a:pt x="1" y="0"/>
                  </a:moveTo>
                  <a:lnTo>
                    <a:pt x="1" y="284"/>
                  </a:lnTo>
                  <a:lnTo>
                    <a:pt x="285" y="28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4" name="Google Shape;5254;p39"/>
            <p:cNvSpPr/>
            <p:nvPr/>
          </p:nvSpPr>
          <p:spPr>
            <a:xfrm>
              <a:off x="1629210" y="2025771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8"/>
                  </a:lnTo>
                  <a:lnTo>
                    <a:pt x="118" y="118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5" name="Google Shape;5255;p39"/>
            <p:cNvSpPr/>
            <p:nvPr/>
          </p:nvSpPr>
          <p:spPr>
            <a:xfrm>
              <a:off x="1676376" y="2025771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8"/>
                  </a:lnTo>
                  <a:lnTo>
                    <a:pt x="118" y="118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6" name="Google Shape;5256;p39"/>
            <p:cNvSpPr/>
            <p:nvPr/>
          </p:nvSpPr>
          <p:spPr>
            <a:xfrm>
              <a:off x="1629210" y="2072243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8"/>
                  </a:lnTo>
                  <a:lnTo>
                    <a:pt x="118" y="118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7" name="Google Shape;5257;p39"/>
            <p:cNvSpPr/>
            <p:nvPr/>
          </p:nvSpPr>
          <p:spPr>
            <a:xfrm>
              <a:off x="1676376" y="2072243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8"/>
                  </a:lnTo>
                  <a:lnTo>
                    <a:pt x="118" y="118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8" name="Google Shape;5258;p39"/>
            <p:cNvSpPr/>
            <p:nvPr/>
          </p:nvSpPr>
          <p:spPr>
            <a:xfrm>
              <a:off x="1257775" y="1871093"/>
              <a:ext cx="99187" cy="98494"/>
            </a:xfrm>
            <a:custGeom>
              <a:rect b="b" l="l" r="r" t="t"/>
              <a:pathLst>
                <a:path extrusionOk="0" h="284" w="286">
                  <a:moveTo>
                    <a:pt x="135" y="16"/>
                  </a:moveTo>
                  <a:lnTo>
                    <a:pt x="135" y="134"/>
                  </a:lnTo>
                  <a:lnTo>
                    <a:pt x="17" y="134"/>
                  </a:lnTo>
                  <a:lnTo>
                    <a:pt x="17" y="16"/>
                  </a:lnTo>
                  <a:close/>
                  <a:moveTo>
                    <a:pt x="270" y="16"/>
                  </a:moveTo>
                  <a:lnTo>
                    <a:pt x="270" y="134"/>
                  </a:lnTo>
                  <a:lnTo>
                    <a:pt x="152" y="134"/>
                  </a:lnTo>
                  <a:lnTo>
                    <a:pt x="152" y="16"/>
                  </a:lnTo>
                  <a:close/>
                  <a:moveTo>
                    <a:pt x="135" y="150"/>
                  </a:moveTo>
                  <a:lnTo>
                    <a:pt x="135" y="268"/>
                  </a:lnTo>
                  <a:lnTo>
                    <a:pt x="17" y="268"/>
                  </a:lnTo>
                  <a:lnTo>
                    <a:pt x="17" y="150"/>
                  </a:lnTo>
                  <a:close/>
                  <a:moveTo>
                    <a:pt x="270" y="150"/>
                  </a:moveTo>
                  <a:lnTo>
                    <a:pt x="270" y="268"/>
                  </a:lnTo>
                  <a:lnTo>
                    <a:pt x="152" y="268"/>
                  </a:lnTo>
                  <a:lnTo>
                    <a:pt x="152" y="150"/>
                  </a:lnTo>
                  <a:close/>
                  <a:moveTo>
                    <a:pt x="1" y="0"/>
                  </a:moveTo>
                  <a:lnTo>
                    <a:pt x="1" y="284"/>
                  </a:lnTo>
                  <a:lnTo>
                    <a:pt x="285" y="28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9" name="Google Shape;5259;p39"/>
            <p:cNvSpPr/>
            <p:nvPr/>
          </p:nvSpPr>
          <p:spPr>
            <a:xfrm>
              <a:off x="1263324" y="1876295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9"/>
                  </a:lnTo>
                  <a:lnTo>
                    <a:pt x="118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0" name="Google Shape;5260;p39"/>
            <p:cNvSpPr/>
            <p:nvPr/>
          </p:nvSpPr>
          <p:spPr>
            <a:xfrm>
              <a:off x="1310490" y="1876295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9"/>
                  </a:lnTo>
                  <a:lnTo>
                    <a:pt x="118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1" name="Google Shape;5261;p39"/>
            <p:cNvSpPr/>
            <p:nvPr/>
          </p:nvSpPr>
          <p:spPr>
            <a:xfrm>
              <a:off x="1263324" y="1922768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9"/>
                  </a:lnTo>
                  <a:lnTo>
                    <a:pt x="118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2" name="Google Shape;5262;p39"/>
            <p:cNvSpPr/>
            <p:nvPr/>
          </p:nvSpPr>
          <p:spPr>
            <a:xfrm>
              <a:off x="1310490" y="1922768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9"/>
                  </a:lnTo>
                  <a:lnTo>
                    <a:pt x="118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3" name="Google Shape;5263;p39"/>
            <p:cNvSpPr/>
            <p:nvPr/>
          </p:nvSpPr>
          <p:spPr>
            <a:xfrm>
              <a:off x="1440891" y="1871093"/>
              <a:ext cx="99187" cy="98494"/>
            </a:xfrm>
            <a:custGeom>
              <a:rect b="b" l="l" r="r" t="t"/>
              <a:pathLst>
                <a:path extrusionOk="0" h="284" w="286">
                  <a:moveTo>
                    <a:pt x="134" y="16"/>
                  </a:moveTo>
                  <a:lnTo>
                    <a:pt x="134" y="134"/>
                  </a:lnTo>
                  <a:lnTo>
                    <a:pt x="16" y="134"/>
                  </a:lnTo>
                  <a:lnTo>
                    <a:pt x="16" y="16"/>
                  </a:lnTo>
                  <a:close/>
                  <a:moveTo>
                    <a:pt x="270" y="16"/>
                  </a:moveTo>
                  <a:lnTo>
                    <a:pt x="270" y="134"/>
                  </a:lnTo>
                  <a:lnTo>
                    <a:pt x="152" y="134"/>
                  </a:lnTo>
                  <a:lnTo>
                    <a:pt x="152" y="16"/>
                  </a:lnTo>
                  <a:close/>
                  <a:moveTo>
                    <a:pt x="134" y="150"/>
                  </a:moveTo>
                  <a:lnTo>
                    <a:pt x="134" y="268"/>
                  </a:lnTo>
                  <a:lnTo>
                    <a:pt x="16" y="268"/>
                  </a:lnTo>
                  <a:lnTo>
                    <a:pt x="16" y="150"/>
                  </a:lnTo>
                  <a:close/>
                  <a:moveTo>
                    <a:pt x="270" y="150"/>
                  </a:moveTo>
                  <a:lnTo>
                    <a:pt x="270" y="268"/>
                  </a:lnTo>
                  <a:lnTo>
                    <a:pt x="152" y="268"/>
                  </a:lnTo>
                  <a:lnTo>
                    <a:pt x="152" y="150"/>
                  </a:lnTo>
                  <a:close/>
                  <a:moveTo>
                    <a:pt x="1" y="0"/>
                  </a:moveTo>
                  <a:lnTo>
                    <a:pt x="1" y="284"/>
                  </a:lnTo>
                  <a:lnTo>
                    <a:pt x="285" y="28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4" name="Google Shape;5264;p39"/>
            <p:cNvSpPr/>
            <p:nvPr/>
          </p:nvSpPr>
          <p:spPr>
            <a:xfrm>
              <a:off x="1446440" y="1876295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9"/>
                  </a:lnTo>
                  <a:lnTo>
                    <a:pt x="118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5" name="Google Shape;5265;p39"/>
            <p:cNvSpPr/>
            <p:nvPr/>
          </p:nvSpPr>
          <p:spPr>
            <a:xfrm>
              <a:off x="1493606" y="1876295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9"/>
                  </a:lnTo>
                  <a:lnTo>
                    <a:pt x="118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6" name="Google Shape;5266;p39"/>
            <p:cNvSpPr/>
            <p:nvPr/>
          </p:nvSpPr>
          <p:spPr>
            <a:xfrm>
              <a:off x="1446440" y="1922768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9"/>
                  </a:lnTo>
                  <a:lnTo>
                    <a:pt x="118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7" name="Google Shape;5267;p39"/>
            <p:cNvSpPr/>
            <p:nvPr/>
          </p:nvSpPr>
          <p:spPr>
            <a:xfrm>
              <a:off x="1493606" y="1922768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9"/>
                  </a:lnTo>
                  <a:lnTo>
                    <a:pt x="118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8" name="Google Shape;5268;p39"/>
            <p:cNvSpPr/>
            <p:nvPr/>
          </p:nvSpPr>
          <p:spPr>
            <a:xfrm>
              <a:off x="1623661" y="1871093"/>
              <a:ext cx="99187" cy="98494"/>
            </a:xfrm>
            <a:custGeom>
              <a:rect b="b" l="l" r="r" t="t"/>
              <a:pathLst>
                <a:path extrusionOk="0" h="284" w="286">
                  <a:moveTo>
                    <a:pt x="134" y="16"/>
                  </a:moveTo>
                  <a:lnTo>
                    <a:pt x="134" y="134"/>
                  </a:lnTo>
                  <a:lnTo>
                    <a:pt x="16" y="134"/>
                  </a:lnTo>
                  <a:lnTo>
                    <a:pt x="16" y="16"/>
                  </a:lnTo>
                  <a:close/>
                  <a:moveTo>
                    <a:pt x="270" y="16"/>
                  </a:moveTo>
                  <a:lnTo>
                    <a:pt x="270" y="134"/>
                  </a:lnTo>
                  <a:lnTo>
                    <a:pt x="152" y="134"/>
                  </a:lnTo>
                  <a:lnTo>
                    <a:pt x="152" y="16"/>
                  </a:lnTo>
                  <a:close/>
                  <a:moveTo>
                    <a:pt x="134" y="150"/>
                  </a:moveTo>
                  <a:lnTo>
                    <a:pt x="134" y="268"/>
                  </a:lnTo>
                  <a:lnTo>
                    <a:pt x="16" y="268"/>
                  </a:lnTo>
                  <a:lnTo>
                    <a:pt x="16" y="150"/>
                  </a:lnTo>
                  <a:close/>
                  <a:moveTo>
                    <a:pt x="270" y="150"/>
                  </a:moveTo>
                  <a:lnTo>
                    <a:pt x="270" y="268"/>
                  </a:lnTo>
                  <a:lnTo>
                    <a:pt x="152" y="268"/>
                  </a:lnTo>
                  <a:lnTo>
                    <a:pt x="152" y="150"/>
                  </a:lnTo>
                  <a:close/>
                  <a:moveTo>
                    <a:pt x="1" y="0"/>
                  </a:moveTo>
                  <a:lnTo>
                    <a:pt x="1" y="284"/>
                  </a:lnTo>
                  <a:lnTo>
                    <a:pt x="285" y="28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9" name="Google Shape;5269;p39"/>
            <p:cNvSpPr/>
            <p:nvPr/>
          </p:nvSpPr>
          <p:spPr>
            <a:xfrm>
              <a:off x="1629210" y="1876295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9"/>
                  </a:lnTo>
                  <a:lnTo>
                    <a:pt x="118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0" name="Google Shape;5270;p39"/>
            <p:cNvSpPr/>
            <p:nvPr/>
          </p:nvSpPr>
          <p:spPr>
            <a:xfrm>
              <a:off x="1676376" y="1876295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9"/>
                  </a:lnTo>
                  <a:lnTo>
                    <a:pt x="118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1" name="Google Shape;5271;p39"/>
            <p:cNvSpPr/>
            <p:nvPr/>
          </p:nvSpPr>
          <p:spPr>
            <a:xfrm>
              <a:off x="1629210" y="1922768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9"/>
                  </a:lnTo>
                  <a:lnTo>
                    <a:pt x="118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2" name="Google Shape;5272;p39"/>
            <p:cNvSpPr/>
            <p:nvPr/>
          </p:nvSpPr>
          <p:spPr>
            <a:xfrm>
              <a:off x="1676376" y="1922768"/>
              <a:ext cx="40923" cy="41270"/>
            </a:xfrm>
            <a:custGeom>
              <a:rect b="b" l="l" r="r" t="t"/>
              <a:pathLst>
                <a:path extrusionOk="0" h="119" w="118">
                  <a:moveTo>
                    <a:pt x="0" y="1"/>
                  </a:moveTo>
                  <a:lnTo>
                    <a:pt x="0" y="119"/>
                  </a:lnTo>
                  <a:lnTo>
                    <a:pt x="118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3" name="Google Shape;5273;p39"/>
            <p:cNvSpPr/>
            <p:nvPr/>
          </p:nvSpPr>
          <p:spPr>
            <a:xfrm>
              <a:off x="859982" y="2244261"/>
              <a:ext cx="21502" cy="12485"/>
            </a:xfrm>
            <a:custGeom>
              <a:rect b="b" l="l" r="r" t="t"/>
              <a:pathLst>
                <a:path extrusionOk="0" h="36" w="62">
                  <a:moveTo>
                    <a:pt x="1" y="1"/>
                  </a:moveTo>
                  <a:lnTo>
                    <a:pt x="1" y="36"/>
                  </a:lnTo>
                  <a:lnTo>
                    <a:pt x="61" y="36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4" name="Google Shape;5274;p39"/>
            <p:cNvSpPr/>
            <p:nvPr/>
          </p:nvSpPr>
          <p:spPr>
            <a:xfrm>
              <a:off x="1168991" y="2244261"/>
              <a:ext cx="28785" cy="12485"/>
            </a:xfrm>
            <a:custGeom>
              <a:rect b="b" l="l" r="r" t="t"/>
              <a:pathLst>
                <a:path extrusionOk="0" h="36" w="83">
                  <a:moveTo>
                    <a:pt x="0" y="1"/>
                  </a:moveTo>
                  <a:lnTo>
                    <a:pt x="0" y="36"/>
                  </a:lnTo>
                  <a:lnTo>
                    <a:pt x="83" y="3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5" name="Google Shape;5275;p39"/>
            <p:cNvSpPr/>
            <p:nvPr/>
          </p:nvSpPr>
          <p:spPr>
            <a:xfrm>
              <a:off x="1204019" y="2244261"/>
              <a:ext cx="13872" cy="12485"/>
            </a:xfrm>
            <a:custGeom>
              <a:rect b="b" l="l" r="r" t="t"/>
              <a:pathLst>
                <a:path extrusionOk="0" h="36" w="40">
                  <a:moveTo>
                    <a:pt x="0" y="1"/>
                  </a:moveTo>
                  <a:lnTo>
                    <a:pt x="0" y="36"/>
                  </a:lnTo>
                  <a:lnTo>
                    <a:pt x="39" y="36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6" name="Google Shape;5276;p39"/>
            <p:cNvSpPr/>
            <p:nvPr/>
          </p:nvSpPr>
          <p:spPr>
            <a:xfrm>
              <a:off x="858941" y="1898144"/>
              <a:ext cx="358252" cy="340914"/>
            </a:xfrm>
            <a:custGeom>
              <a:rect b="b" l="l" r="r" t="t"/>
              <a:pathLst>
                <a:path extrusionOk="0" h="983" w="1033">
                  <a:moveTo>
                    <a:pt x="267" y="338"/>
                  </a:moveTo>
                  <a:lnTo>
                    <a:pt x="267" y="525"/>
                  </a:lnTo>
                  <a:lnTo>
                    <a:pt x="81" y="525"/>
                  </a:lnTo>
                  <a:lnTo>
                    <a:pt x="81" y="338"/>
                  </a:lnTo>
                  <a:close/>
                  <a:moveTo>
                    <a:pt x="614" y="338"/>
                  </a:moveTo>
                  <a:lnTo>
                    <a:pt x="614" y="525"/>
                  </a:lnTo>
                  <a:lnTo>
                    <a:pt x="427" y="525"/>
                  </a:lnTo>
                  <a:lnTo>
                    <a:pt x="427" y="338"/>
                  </a:lnTo>
                  <a:close/>
                  <a:moveTo>
                    <a:pt x="961" y="338"/>
                  </a:moveTo>
                  <a:lnTo>
                    <a:pt x="961" y="525"/>
                  </a:lnTo>
                  <a:lnTo>
                    <a:pt x="773" y="525"/>
                  </a:lnTo>
                  <a:lnTo>
                    <a:pt x="773" y="338"/>
                  </a:lnTo>
                  <a:close/>
                  <a:moveTo>
                    <a:pt x="267" y="620"/>
                  </a:moveTo>
                  <a:lnTo>
                    <a:pt x="267" y="808"/>
                  </a:lnTo>
                  <a:lnTo>
                    <a:pt x="81" y="808"/>
                  </a:lnTo>
                  <a:lnTo>
                    <a:pt x="81" y="620"/>
                  </a:lnTo>
                  <a:close/>
                  <a:moveTo>
                    <a:pt x="614" y="620"/>
                  </a:moveTo>
                  <a:lnTo>
                    <a:pt x="614" y="808"/>
                  </a:lnTo>
                  <a:lnTo>
                    <a:pt x="427" y="808"/>
                  </a:lnTo>
                  <a:lnTo>
                    <a:pt x="427" y="620"/>
                  </a:lnTo>
                  <a:close/>
                  <a:moveTo>
                    <a:pt x="961" y="620"/>
                  </a:moveTo>
                  <a:lnTo>
                    <a:pt x="961" y="808"/>
                  </a:lnTo>
                  <a:lnTo>
                    <a:pt x="773" y="808"/>
                  </a:lnTo>
                  <a:lnTo>
                    <a:pt x="773" y="620"/>
                  </a:lnTo>
                  <a:close/>
                  <a:moveTo>
                    <a:pt x="518" y="0"/>
                  </a:moveTo>
                  <a:lnTo>
                    <a:pt x="1" y="302"/>
                  </a:lnTo>
                  <a:lnTo>
                    <a:pt x="1" y="981"/>
                  </a:lnTo>
                  <a:lnTo>
                    <a:pt x="61" y="981"/>
                  </a:lnTo>
                  <a:lnTo>
                    <a:pt x="61" y="938"/>
                  </a:lnTo>
                  <a:lnTo>
                    <a:pt x="64" y="938"/>
                  </a:lnTo>
                  <a:cubicBezTo>
                    <a:pt x="64" y="932"/>
                    <a:pt x="67" y="929"/>
                    <a:pt x="72" y="929"/>
                  </a:cubicBezTo>
                  <a:cubicBezTo>
                    <a:pt x="78" y="929"/>
                    <a:pt x="82" y="932"/>
                    <a:pt x="82" y="938"/>
                  </a:cubicBezTo>
                  <a:lnTo>
                    <a:pt x="82" y="983"/>
                  </a:lnTo>
                  <a:lnTo>
                    <a:pt x="165" y="983"/>
                  </a:lnTo>
                  <a:lnTo>
                    <a:pt x="165" y="938"/>
                  </a:lnTo>
                  <a:cubicBezTo>
                    <a:pt x="165" y="932"/>
                    <a:pt x="169" y="929"/>
                    <a:pt x="174" y="929"/>
                  </a:cubicBezTo>
                  <a:cubicBezTo>
                    <a:pt x="179" y="929"/>
                    <a:pt x="183" y="932"/>
                    <a:pt x="183" y="938"/>
                  </a:cubicBezTo>
                  <a:lnTo>
                    <a:pt x="183" y="983"/>
                  </a:lnTo>
                  <a:lnTo>
                    <a:pt x="266" y="983"/>
                  </a:lnTo>
                  <a:lnTo>
                    <a:pt x="266" y="938"/>
                  </a:lnTo>
                  <a:cubicBezTo>
                    <a:pt x="266" y="932"/>
                    <a:pt x="270" y="929"/>
                    <a:pt x="275" y="929"/>
                  </a:cubicBezTo>
                  <a:cubicBezTo>
                    <a:pt x="280" y="929"/>
                    <a:pt x="283" y="932"/>
                    <a:pt x="283" y="938"/>
                  </a:cubicBezTo>
                  <a:lnTo>
                    <a:pt x="283" y="983"/>
                  </a:lnTo>
                  <a:lnTo>
                    <a:pt x="367" y="983"/>
                  </a:lnTo>
                  <a:lnTo>
                    <a:pt x="367" y="938"/>
                  </a:lnTo>
                  <a:cubicBezTo>
                    <a:pt x="367" y="932"/>
                    <a:pt x="370" y="929"/>
                    <a:pt x="375" y="929"/>
                  </a:cubicBezTo>
                  <a:cubicBezTo>
                    <a:pt x="380" y="929"/>
                    <a:pt x="385" y="932"/>
                    <a:pt x="385" y="938"/>
                  </a:cubicBezTo>
                  <a:lnTo>
                    <a:pt x="385" y="983"/>
                  </a:lnTo>
                  <a:lnTo>
                    <a:pt x="467" y="983"/>
                  </a:lnTo>
                  <a:lnTo>
                    <a:pt x="467" y="938"/>
                  </a:lnTo>
                  <a:cubicBezTo>
                    <a:pt x="467" y="932"/>
                    <a:pt x="471" y="929"/>
                    <a:pt x="477" y="929"/>
                  </a:cubicBezTo>
                  <a:cubicBezTo>
                    <a:pt x="482" y="929"/>
                    <a:pt x="486" y="932"/>
                    <a:pt x="486" y="938"/>
                  </a:cubicBezTo>
                  <a:lnTo>
                    <a:pt x="486" y="983"/>
                  </a:lnTo>
                  <a:lnTo>
                    <a:pt x="569" y="983"/>
                  </a:lnTo>
                  <a:lnTo>
                    <a:pt x="569" y="938"/>
                  </a:lnTo>
                  <a:cubicBezTo>
                    <a:pt x="569" y="932"/>
                    <a:pt x="573" y="929"/>
                    <a:pt x="578" y="929"/>
                  </a:cubicBezTo>
                  <a:cubicBezTo>
                    <a:pt x="583" y="929"/>
                    <a:pt x="587" y="932"/>
                    <a:pt x="587" y="938"/>
                  </a:cubicBezTo>
                  <a:lnTo>
                    <a:pt x="587" y="983"/>
                  </a:lnTo>
                  <a:lnTo>
                    <a:pt x="671" y="983"/>
                  </a:lnTo>
                  <a:lnTo>
                    <a:pt x="671" y="938"/>
                  </a:lnTo>
                  <a:cubicBezTo>
                    <a:pt x="671" y="932"/>
                    <a:pt x="675" y="929"/>
                    <a:pt x="680" y="929"/>
                  </a:cubicBezTo>
                  <a:cubicBezTo>
                    <a:pt x="685" y="929"/>
                    <a:pt x="689" y="932"/>
                    <a:pt x="689" y="938"/>
                  </a:cubicBezTo>
                  <a:lnTo>
                    <a:pt x="689" y="983"/>
                  </a:lnTo>
                  <a:lnTo>
                    <a:pt x="772" y="983"/>
                  </a:lnTo>
                  <a:lnTo>
                    <a:pt x="772" y="938"/>
                  </a:lnTo>
                  <a:cubicBezTo>
                    <a:pt x="772" y="932"/>
                    <a:pt x="776" y="929"/>
                    <a:pt x="782" y="929"/>
                  </a:cubicBezTo>
                  <a:cubicBezTo>
                    <a:pt x="787" y="929"/>
                    <a:pt x="790" y="932"/>
                    <a:pt x="790" y="938"/>
                  </a:cubicBezTo>
                  <a:lnTo>
                    <a:pt x="790" y="983"/>
                  </a:lnTo>
                  <a:lnTo>
                    <a:pt x="874" y="983"/>
                  </a:lnTo>
                  <a:lnTo>
                    <a:pt x="874" y="938"/>
                  </a:lnTo>
                  <a:cubicBezTo>
                    <a:pt x="874" y="932"/>
                    <a:pt x="877" y="929"/>
                    <a:pt x="882" y="929"/>
                  </a:cubicBezTo>
                  <a:cubicBezTo>
                    <a:pt x="887" y="929"/>
                    <a:pt x="891" y="932"/>
                    <a:pt x="891" y="938"/>
                  </a:cubicBezTo>
                  <a:lnTo>
                    <a:pt x="891" y="983"/>
                  </a:lnTo>
                  <a:lnTo>
                    <a:pt x="974" y="983"/>
                  </a:lnTo>
                  <a:lnTo>
                    <a:pt x="974" y="938"/>
                  </a:lnTo>
                  <a:cubicBezTo>
                    <a:pt x="974" y="932"/>
                    <a:pt x="978" y="929"/>
                    <a:pt x="983" y="929"/>
                  </a:cubicBezTo>
                  <a:cubicBezTo>
                    <a:pt x="988" y="929"/>
                    <a:pt x="992" y="932"/>
                    <a:pt x="992" y="938"/>
                  </a:cubicBezTo>
                  <a:lnTo>
                    <a:pt x="992" y="983"/>
                  </a:lnTo>
                  <a:lnTo>
                    <a:pt x="1032" y="983"/>
                  </a:lnTo>
                  <a:lnTo>
                    <a:pt x="1032" y="301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7" name="Google Shape;5277;p39"/>
            <p:cNvSpPr/>
            <p:nvPr/>
          </p:nvSpPr>
          <p:spPr>
            <a:xfrm>
              <a:off x="957089" y="2244261"/>
              <a:ext cx="29479" cy="12485"/>
            </a:xfrm>
            <a:custGeom>
              <a:rect b="b" l="l" r="r" t="t"/>
              <a:pathLst>
                <a:path extrusionOk="0" h="36" w="85">
                  <a:moveTo>
                    <a:pt x="0" y="1"/>
                  </a:moveTo>
                  <a:lnTo>
                    <a:pt x="0" y="36"/>
                  </a:lnTo>
                  <a:lnTo>
                    <a:pt x="84" y="36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8" name="Google Shape;5278;p39"/>
            <p:cNvSpPr/>
            <p:nvPr/>
          </p:nvSpPr>
          <p:spPr>
            <a:xfrm>
              <a:off x="922061" y="2244261"/>
              <a:ext cx="29132" cy="12485"/>
            </a:xfrm>
            <a:custGeom>
              <a:rect b="b" l="l" r="r" t="t"/>
              <a:pathLst>
                <a:path extrusionOk="0" h="36" w="84">
                  <a:moveTo>
                    <a:pt x="1" y="1"/>
                  </a:moveTo>
                  <a:lnTo>
                    <a:pt x="1" y="36"/>
                  </a:lnTo>
                  <a:lnTo>
                    <a:pt x="84" y="36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9" name="Google Shape;5279;p39"/>
            <p:cNvSpPr/>
            <p:nvPr/>
          </p:nvSpPr>
          <p:spPr>
            <a:xfrm>
              <a:off x="887033" y="2244261"/>
              <a:ext cx="29132" cy="12485"/>
            </a:xfrm>
            <a:custGeom>
              <a:rect b="b" l="l" r="r" t="t"/>
              <a:pathLst>
                <a:path extrusionOk="0" h="36" w="84">
                  <a:moveTo>
                    <a:pt x="1" y="1"/>
                  </a:moveTo>
                  <a:lnTo>
                    <a:pt x="1" y="36"/>
                  </a:lnTo>
                  <a:lnTo>
                    <a:pt x="84" y="36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0" name="Google Shape;5280;p39"/>
            <p:cNvSpPr/>
            <p:nvPr/>
          </p:nvSpPr>
          <p:spPr>
            <a:xfrm>
              <a:off x="1133616" y="2244261"/>
              <a:ext cx="29132" cy="12485"/>
            </a:xfrm>
            <a:custGeom>
              <a:rect b="b" l="l" r="r" t="t"/>
              <a:pathLst>
                <a:path extrusionOk="0" h="36" w="84">
                  <a:moveTo>
                    <a:pt x="1" y="1"/>
                  </a:moveTo>
                  <a:lnTo>
                    <a:pt x="1" y="36"/>
                  </a:lnTo>
                  <a:lnTo>
                    <a:pt x="84" y="36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1" name="Google Shape;5281;p39"/>
            <p:cNvSpPr/>
            <p:nvPr/>
          </p:nvSpPr>
          <p:spPr>
            <a:xfrm>
              <a:off x="992117" y="2244261"/>
              <a:ext cx="29479" cy="12485"/>
            </a:xfrm>
            <a:custGeom>
              <a:rect b="b" l="l" r="r" t="t"/>
              <a:pathLst>
                <a:path extrusionOk="0" h="36" w="85">
                  <a:moveTo>
                    <a:pt x="1" y="1"/>
                  </a:moveTo>
                  <a:lnTo>
                    <a:pt x="1" y="36"/>
                  </a:lnTo>
                  <a:lnTo>
                    <a:pt x="84" y="36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2" name="Google Shape;5282;p39"/>
            <p:cNvSpPr/>
            <p:nvPr/>
          </p:nvSpPr>
          <p:spPr>
            <a:xfrm>
              <a:off x="1062866" y="2244261"/>
              <a:ext cx="29825" cy="12832"/>
            </a:xfrm>
            <a:custGeom>
              <a:rect b="b" l="l" r="r" t="t"/>
              <a:pathLst>
                <a:path extrusionOk="0" h="37" w="86">
                  <a:moveTo>
                    <a:pt x="0" y="1"/>
                  </a:moveTo>
                  <a:lnTo>
                    <a:pt x="0" y="37"/>
                  </a:lnTo>
                  <a:lnTo>
                    <a:pt x="85" y="37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3" name="Google Shape;5283;p39"/>
            <p:cNvSpPr/>
            <p:nvPr/>
          </p:nvSpPr>
          <p:spPr>
            <a:xfrm>
              <a:off x="1027492" y="2244261"/>
              <a:ext cx="29479" cy="12485"/>
            </a:xfrm>
            <a:custGeom>
              <a:rect b="b" l="l" r="r" t="t"/>
              <a:pathLst>
                <a:path extrusionOk="0" h="36" w="85">
                  <a:moveTo>
                    <a:pt x="1" y="1"/>
                  </a:moveTo>
                  <a:lnTo>
                    <a:pt x="1" y="36"/>
                  </a:lnTo>
                  <a:lnTo>
                    <a:pt x="85" y="3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4" name="Google Shape;5284;p39"/>
            <p:cNvSpPr/>
            <p:nvPr/>
          </p:nvSpPr>
          <p:spPr>
            <a:xfrm>
              <a:off x="1098241" y="2244261"/>
              <a:ext cx="29132" cy="12485"/>
            </a:xfrm>
            <a:custGeom>
              <a:rect b="b" l="l" r="r" t="t"/>
              <a:pathLst>
                <a:path extrusionOk="0" h="36" w="84">
                  <a:moveTo>
                    <a:pt x="0" y="1"/>
                  </a:moveTo>
                  <a:lnTo>
                    <a:pt x="0" y="36"/>
                  </a:lnTo>
                  <a:lnTo>
                    <a:pt x="83" y="3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5" name="Google Shape;5285;p39"/>
            <p:cNvSpPr/>
            <p:nvPr/>
          </p:nvSpPr>
          <p:spPr>
            <a:xfrm>
              <a:off x="1062866" y="2256747"/>
              <a:ext cx="29825" cy="22889"/>
            </a:xfrm>
            <a:custGeom>
              <a:rect b="b" l="l" r="r" t="t"/>
              <a:pathLst>
                <a:path extrusionOk="0" h="66" w="86">
                  <a:moveTo>
                    <a:pt x="0" y="1"/>
                  </a:moveTo>
                  <a:lnTo>
                    <a:pt x="0" y="65"/>
                  </a:lnTo>
                  <a:lnTo>
                    <a:pt x="85" y="65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6" name="Google Shape;5286;p39"/>
            <p:cNvSpPr/>
            <p:nvPr/>
          </p:nvSpPr>
          <p:spPr>
            <a:xfrm>
              <a:off x="1133616" y="2256747"/>
              <a:ext cx="29132" cy="22889"/>
            </a:xfrm>
            <a:custGeom>
              <a:rect b="b" l="l" r="r" t="t"/>
              <a:pathLst>
                <a:path extrusionOk="0" h="66" w="84">
                  <a:moveTo>
                    <a:pt x="1" y="1"/>
                  </a:moveTo>
                  <a:lnTo>
                    <a:pt x="1" y="65"/>
                  </a:lnTo>
                  <a:lnTo>
                    <a:pt x="84" y="6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7" name="Google Shape;5287;p39"/>
            <p:cNvSpPr/>
            <p:nvPr/>
          </p:nvSpPr>
          <p:spPr>
            <a:xfrm>
              <a:off x="1098241" y="2256747"/>
              <a:ext cx="29132" cy="22889"/>
            </a:xfrm>
            <a:custGeom>
              <a:rect b="b" l="l" r="r" t="t"/>
              <a:pathLst>
                <a:path extrusionOk="0" h="66" w="84">
                  <a:moveTo>
                    <a:pt x="0" y="1"/>
                  </a:moveTo>
                  <a:lnTo>
                    <a:pt x="0" y="65"/>
                  </a:lnTo>
                  <a:lnTo>
                    <a:pt x="83" y="6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8" name="Google Shape;5288;p39"/>
            <p:cNvSpPr/>
            <p:nvPr/>
          </p:nvSpPr>
          <p:spPr>
            <a:xfrm>
              <a:off x="1204019" y="2256747"/>
              <a:ext cx="13872" cy="22889"/>
            </a:xfrm>
            <a:custGeom>
              <a:rect b="b" l="l" r="r" t="t"/>
              <a:pathLst>
                <a:path extrusionOk="0" h="66" w="40">
                  <a:moveTo>
                    <a:pt x="0" y="1"/>
                  </a:moveTo>
                  <a:lnTo>
                    <a:pt x="0" y="65"/>
                  </a:lnTo>
                  <a:lnTo>
                    <a:pt x="39" y="65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9" name="Google Shape;5289;p39"/>
            <p:cNvSpPr/>
            <p:nvPr/>
          </p:nvSpPr>
          <p:spPr>
            <a:xfrm>
              <a:off x="1168991" y="2256747"/>
              <a:ext cx="28785" cy="22889"/>
            </a:xfrm>
            <a:custGeom>
              <a:rect b="b" l="l" r="r" t="t"/>
              <a:pathLst>
                <a:path extrusionOk="0" h="66" w="83">
                  <a:moveTo>
                    <a:pt x="0" y="1"/>
                  </a:moveTo>
                  <a:lnTo>
                    <a:pt x="0" y="65"/>
                  </a:lnTo>
                  <a:lnTo>
                    <a:pt x="83" y="6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0" name="Google Shape;5290;p39"/>
            <p:cNvSpPr/>
            <p:nvPr/>
          </p:nvSpPr>
          <p:spPr>
            <a:xfrm>
              <a:off x="1027492" y="2256747"/>
              <a:ext cx="29479" cy="22889"/>
            </a:xfrm>
            <a:custGeom>
              <a:rect b="b" l="l" r="r" t="t"/>
              <a:pathLst>
                <a:path extrusionOk="0" h="66" w="85">
                  <a:moveTo>
                    <a:pt x="1" y="1"/>
                  </a:moveTo>
                  <a:lnTo>
                    <a:pt x="1" y="65"/>
                  </a:lnTo>
                  <a:lnTo>
                    <a:pt x="85" y="65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1" name="Google Shape;5291;p39"/>
            <p:cNvSpPr/>
            <p:nvPr/>
          </p:nvSpPr>
          <p:spPr>
            <a:xfrm>
              <a:off x="887033" y="2256747"/>
              <a:ext cx="29132" cy="22889"/>
            </a:xfrm>
            <a:custGeom>
              <a:rect b="b" l="l" r="r" t="t"/>
              <a:pathLst>
                <a:path extrusionOk="0" h="66" w="84">
                  <a:moveTo>
                    <a:pt x="1" y="1"/>
                  </a:moveTo>
                  <a:lnTo>
                    <a:pt x="1" y="65"/>
                  </a:lnTo>
                  <a:lnTo>
                    <a:pt x="84" y="6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2" name="Google Shape;5292;p39"/>
            <p:cNvSpPr/>
            <p:nvPr/>
          </p:nvSpPr>
          <p:spPr>
            <a:xfrm>
              <a:off x="859982" y="2285185"/>
              <a:ext cx="21502" cy="5896"/>
            </a:xfrm>
            <a:custGeom>
              <a:rect b="b" l="l" r="r" t="t"/>
              <a:pathLst>
                <a:path extrusionOk="0" h="17" w="62">
                  <a:moveTo>
                    <a:pt x="1" y="1"/>
                  </a:moveTo>
                  <a:lnTo>
                    <a:pt x="1" y="17"/>
                  </a:lnTo>
                  <a:lnTo>
                    <a:pt x="61" y="17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3" name="Google Shape;5293;p39"/>
            <p:cNvSpPr/>
            <p:nvPr/>
          </p:nvSpPr>
          <p:spPr>
            <a:xfrm>
              <a:off x="1133616" y="2285185"/>
              <a:ext cx="29132" cy="5896"/>
            </a:xfrm>
            <a:custGeom>
              <a:rect b="b" l="l" r="r" t="t"/>
              <a:pathLst>
                <a:path extrusionOk="0" h="17" w="84">
                  <a:moveTo>
                    <a:pt x="1" y="1"/>
                  </a:moveTo>
                  <a:lnTo>
                    <a:pt x="1" y="17"/>
                  </a:lnTo>
                  <a:lnTo>
                    <a:pt x="84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4" name="Google Shape;5294;p39"/>
            <p:cNvSpPr/>
            <p:nvPr/>
          </p:nvSpPr>
          <p:spPr>
            <a:xfrm>
              <a:off x="1168991" y="2285185"/>
              <a:ext cx="28785" cy="5896"/>
            </a:xfrm>
            <a:custGeom>
              <a:rect b="b" l="l" r="r" t="t"/>
              <a:pathLst>
                <a:path extrusionOk="0" h="17" w="83">
                  <a:moveTo>
                    <a:pt x="0" y="1"/>
                  </a:moveTo>
                  <a:lnTo>
                    <a:pt x="0" y="17"/>
                  </a:lnTo>
                  <a:lnTo>
                    <a:pt x="83" y="17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5" name="Google Shape;5295;p39"/>
            <p:cNvSpPr/>
            <p:nvPr/>
          </p:nvSpPr>
          <p:spPr>
            <a:xfrm>
              <a:off x="1204019" y="2285185"/>
              <a:ext cx="13872" cy="5896"/>
            </a:xfrm>
            <a:custGeom>
              <a:rect b="b" l="l" r="r" t="t"/>
              <a:pathLst>
                <a:path extrusionOk="0" h="17" w="40">
                  <a:moveTo>
                    <a:pt x="0" y="1"/>
                  </a:moveTo>
                  <a:lnTo>
                    <a:pt x="0" y="17"/>
                  </a:lnTo>
                  <a:lnTo>
                    <a:pt x="39" y="17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6" name="Google Shape;5296;p39"/>
            <p:cNvSpPr/>
            <p:nvPr/>
          </p:nvSpPr>
          <p:spPr>
            <a:xfrm>
              <a:off x="1062866" y="2285185"/>
              <a:ext cx="29825" cy="6243"/>
            </a:xfrm>
            <a:custGeom>
              <a:rect b="b" l="l" r="r" t="t"/>
              <a:pathLst>
                <a:path extrusionOk="0" h="18" w="86">
                  <a:moveTo>
                    <a:pt x="0" y="1"/>
                  </a:moveTo>
                  <a:lnTo>
                    <a:pt x="0" y="18"/>
                  </a:lnTo>
                  <a:lnTo>
                    <a:pt x="85" y="18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7" name="Google Shape;5297;p39"/>
            <p:cNvSpPr/>
            <p:nvPr/>
          </p:nvSpPr>
          <p:spPr>
            <a:xfrm>
              <a:off x="1027492" y="2285185"/>
              <a:ext cx="29479" cy="6243"/>
            </a:xfrm>
            <a:custGeom>
              <a:rect b="b" l="l" r="r" t="t"/>
              <a:pathLst>
                <a:path extrusionOk="0" h="18" w="85">
                  <a:moveTo>
                    <a:pt x="1" y="1"/>
                  </a:moveTo>
                  <a:lnTo>
                    <a:pt x="1" y="18"/>
                  </a:lnTo>
                  <a:lnTo>
                    <a:pt x="85" y="18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8" name="Google Shape;5298;p39"/>
            <p:cNvSpPr/>
            <p:nvPr/>
          </p:nvSpPr>
          <p:spPr>
            <a:xfrm>
              <a:off x="887033" y="2285185"/>
              <a:ext cx="29132" cy="5896"/>
            </a:xfrm>
            <a:custGeom>
              <a:rect b="b" l="l" r="r" t="t"/>
              <a:pathLst>
                <a:path extrusionOk="0" h="17" w="84">
                  <a:moveTo>
                    <a:pt x="1" y="1"/>
                  </a:moveTo>
                  <a:lnTo>
                    <a:pt x="1" y="17"/>
                  </a:lnTo>
                  <a:lnTo>
                    <a:pt x="84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9" name="Google Shape;5299;p39"/>
            <p:cNvSpPr/>
            <p:nvPr/>
          </p:nvSpPr>
          <p:spPr>
            <a:xfrm>
              <a:off x="1098241" y="2285185"/>
              <a:ext cx="29132" cy="5896"/>
            </a:xfrm>
            <a:custGeom>
              <a:rect b="b" l="l" r="r" t="t"/>
              <a:pathLst>
                <a:path extrusionOk="0" h="17" w="84">
                  <a:moveTo>
                    <a:pt x="0" y="1"/>
                  </a:moveTo>
                  <a:lnTo>
                    <a:pt x="0" y="17"/>
                  </a:lnTo>
                  <a:lnTo>
                    <a:pt x="83" y="17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0" name="Google Shape;5300;p39"/>
            <p:cNvSpPr/>
            <p:nvPr/>
          </p:nvSpPr>
          <p:spPr>
            <a:xfrm>
              <a:off x="992117" y="2256747"/>
              <a:ext cx="29479" cy="22889"/>
            </a:xfrm>
            <a:custGeom>
              <a:rect b="b" l="l" r="r" t="t"/>
              <a:pathLst>
                <a:path extrusionOk="0" h="66" w="85">
                  <a:moveTo>
                    <a:pt x="1" y="1"/>
                  </a:moveTo>
                  <a:lnTo>
                    <a:pt x="1" y="65"/>
                  </a:lnTo>
                  <a:lnTo>
                    <a:pt x="84" y="6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1" name="Google Shape;5301;p39"/>
            <p:cNvSpPr/>
            <p:nvPr/>
          </p:nvSpPr>
          <p:spPr>
            <a:xfrm>
              <a:off x="957089" y="2285185"/>
              <a:ext cx="29479" cy="5896"/>
            </a:xfrm>
            <a:custGeom>
              <a:rect b="b" l="l" r="r" t="t"/>
              <a:pathLst>
                <a:path extrusionOk="0" h="17" w="85">
                  <a:moveTo>
                    <a:pt x="0" y="1"/>
                  </a:moveTo>
                  <a:lnTo>
                    <a:pt x="0" y="17"/>
                  </a:lnTo>
                  <a:lnTo>
                    <a:pt x="84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2" name="Google Shape;5302;p39"/>
            <p:cNvSpPr/>
            <p:nvPr/>
          </p:nvSpPr>
          <p:spPr>
            <a:xfrm>
              <a:off x="957089" y="2256747"/>
              <a:ext cx="29479" cy="22889"/>
            </a:xfrm>
            <a:custGeom>
              <a:rect b="b" l="l" r="r" t="t"/>
              <a:pathLst>
                <a:path extrusionOk="0" h="66" w="85">
                  <a:moveTo>
                    <a:pt x="0" y="1"/>
                  </a:moveTo>
                  <a:lnTo>
                    <a:pt x="0" y="65"/>
                  </a:lnTo>
                  <a:lnTo>
                    <a:pt x="84" y="6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3" name="Google Shape;5303;p39"/>
            <p:cNvSpPr/>
            <p:nvPr/>
          </p:nvSpPr>
          <p:spPr>
            <a:xfrm>
              <a:off x="922061" y="2256747"/>
              <a:ext cx="29132" cy="22889"/>
            </a:xfrm>
            <a:custGeom>
              <a:rect b="b" l="l" r="r" t="t"/>
              <a:pathLst>
                <a:path extrusionOk="0" h="66" w="84">
                  <a:moveTo>
                    <a:pt x="1" y="1"/>
                  </a:moveTo>
                  <a:lnTo>
                    <a:pt x="1" y="65"/>
                  </a:lnTo>
                  <a:lnTo>
                    <a:pt x="84" y="6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4" name="Google Shape;5304;p39"/>
            <p:cNvSpPr/>
            <p:nvPr/>
          </p:nvSpPr>
          <p:spPr>
            <a:xfrm>
              <a:off x="992117" y="2285185"/>
              <a:ext cx="29479" cy="5896"/>
            </a:xfrm>
            <a:custGeom>
              <a:rect b="b" l="l" r="r" t="t"/>
              <a:pathLst>
                <a:path extrusionOk="0" h="17" w="85">
                  <a:moveTo>
                    <a:pt x="1" y="1"/>
                  </a:moveTo>
                  <a:lnTo>
                    <a:pt x="1" y="17"/>
                  </a:lnTo>
                  <a:lnTo>
                    <a:pt x="84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5" name="Google Shape;5305;p39"/>
            <p:cNvSpPr/>
            <p:nvPr/>
          </p:nvSpPr>
          <p:spPr>
            <a:xfrm>
              <a:off x="922061" y="2285185"/>
              <a:ext cx="29132" cy="5896"/>
            </a:xfrm>
            <a:custGeom>
              <a:rect b="b" l="l" r="r" t="t"/>
              <a:pathLst>
                <a:path extrusionOk="0" h="17" w="84">
                  <a:moveTo>
                    <a:pt x="1" y="1"/>
                  </a:moveTo>
                  <a:lnTo>
                    <a:pt x="1" y="17"/>
                  </a:lnTo>
                  <a:lnTo>
                    <a:pt x="84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6" name="Google Shape;5306;p39"/>
            <p:cNvSpPr/>
            <p:nvPr/>
          </p:nvSpPr>
          <p:spPr>
            <a:xfrm>
              <a:off x="859982" y="2256747"/>
              <a:ext cx="21502" cy="22889"/>
            </a:xfrm>
            <a:custGeom>
              <a:rect b="b" l="l" r="r" t="t"/>
              <a:pathLst>
                <a:path extrusionOk="0" h="66" w="62">
                  <a:moveTo>
                    <a:pt x="1" y="1"/>
                  </a:moveTo>
                  <a:lnTo>
                    <a:pt x="1" y="65"/>
                  </a:lnTo>
                  <a:lnTo>
                    <a:pt x="61" y="6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7" name="Google Shape;5307;p39"/>
            <p:cNvSpPr/>
            <p:nvPr/>
          </p:nvSpPr>
          <p:spPr>
            <a:xfrm>
              <a:off x="1217544" y="2002534"/>
              <a:ext cx="1387" cy="236178"/>
            </a:xfrm>
            <a:custGeom>
              <a:rect b="b" l="l" r="r" t="t"/>
              <a:pathLst>
                <a:path extrusionOk="0" h="681" w="4">
                  <a:moveTo>
                    <a:pt x="0" y="0"/>
                  </a:moveTo>
                  <a:lnTo>
                    <a:pt x="0" y="680"/>
                  </a:lnTo>
                  <a:lnTo>
                    <a:pt x="3" y="68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8" name="Google Shape;5308;p39"/>
            <p:cNvSpPr/>
            <p:nvPr/>
          </p:nvSpPr>
          <p:spPr>
            <a:xfrm>
              <a:off x="1217544" y="2244261"/>
              <a:ext cx="1387" cy="12485"/>
            </a:xfrm>
            <a:custGeom>
              <a:rect b="b" l="l" r="r" t="t"/>
              <a:pathLst>
                <a:path extrusionOk="0" h="36" w="4">
                  <a:moveTo>
                    <a:pt x="0" y="1"/>
                  </a:moveTo>
                  <a:lnTo>
                    <a:pt x="0" y="36"/>
                  </a:lnTo>
                  <a:lnTo>
                    <a:pt x="3" y="36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9" name="Google Shape;5309;p39"/>
            <p:cNvSpPr/>
            <p:nvPr/>
          </p:nvSpPr>
          <p:spPr>
            <a:xfrm>
              <a:off x="1217544" y="2256747"/>
              <a:ext cx="1387" cy="22889"/>
            </a:xfrm>
            <a:custGeom>
              <a:rect b="b" l="l" r="r" t="t"/>
              <a:pathLst>
                <a:path extrusionOk="0" h="66" w="4">
                  <a:moveTo>
                    <a:pt x="0" y="1"/>
                  </a:moveTo>
                  <a:lnTo>
                    <a:pt x="0" y="65"/>
                  </a:lnTo>
                  <a:lnTo>
                    <a:pt x="3" y="6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0" name="Google Shape;5310;p39"/>
            <p:cNvSpPr/>
            <p:nvPr/>
          </p:nvSpPr>
          <p:spPr>
            <a:xfrm>
              <a:off x="1217544" y="2285185"/>
              <a:ext cx="1387" cy="5896"/>
            </a:xfrm>
            <a:custGeom>
              <a:rect b="b" l="l" r="r" t="t"/>
              <a:pathLst>
                <a:path extrusionOk="0" h="17" w="4">
                  <a:moveTo>
                    <a:pt x="0" y="1"/>
                  </a:moveTo>
                  <a:lnTo>
                    <a:pt x="0" y="17"/>
                  </a:lnTo>
                  <a:lnTo>
                    <a:pt x="3" y="1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1" name="Google Shape;5311;p39"/>
            <p:cNvSpPr/>
            <p:nvPr/>
          </p:nvSpPr>
          <p:spPr>
            <a:xfrm>
              <a:off x="921020" y="1886006"/>
              <a:ext cx="30519" cy="59651"/>
            </a:xfrm>
            <a:custGeom>
              <a:rect b="b" l="l" r="r" t="t"/>
              <a:pathLst>
                <a:path extrusionOk="0" h="172" w="88">
                  <a:moveTo>
                    <a:pt x="1" y="0"/>
                  </a:moveTo>
                  <a:lnTo>
                    <a:pt x="1" y="171"/>
                  </a:lnTo>
                  <a:lnTo>
                    <a:pt x="88" y="12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2" name="Google Shape;5312;p39"/>
            <p:cNvSpPr/>
            <p:nvPr/>
          </p:nvSpPr>
          <p:spPr>
            <a:xfrm>
              <a:off x="916859" y="1880804"/>
              <a:ext cx="39536" cy="5549"/>
            </a:xfrm>
            <a:custGeom>
              <a:rect b="b" l="l" r="r" t="t"/>
              <a:pathLst>
                <a:path extrusionOk="0" h="16" w="114">
                  <a:moveTo>
                    <a:pt x="1" y="0"/>
                  </a:moveTo>
                  <a:lnTo>
                    <a:pt x="1" y="15"/>
                  </a:lnTo>
                  <a:lnTo>
                    <a:pt x="113" y="1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3" name="Google Shape;5313;p39"/>
            <p:cNvSpPr/>
            <p:nvPr/>
          </p:nvSpPr>
          <p:spPr>
            <a:xfrm>
              <a:off x="886686" y="2113167"/>
              <a:ext cx="64853" cy="65200"/>
            </a:xfrm>
            <a:custGeom>
              <a:rect b="b" l="l" r="r" t="t"/>
              <a:pathLst>
                <a:path extrusionOk="0" h="188" w="187">
                  <a:moveTo>
                    <a:pt x="89" y="11"/>
                  </a:moveTo>
                  <a:lnTo>
                    <a:pt x="89" y="87"/>
                  </a:lnTo>
                  <a:lnTo>
                    <a:pt x="12" y="87"/>
                  </a:lnTo>
                  <a:lnTo>
                    <a:pt x="12" y="11"/>
                  </a:lnTo>
                  <a:close/>
                  <a:moveTo>
                    <a:pt x="177" y="11"/>
                  </a:moveTo>
                  <a:lnTo>
                    <a:pt x="177" y="87"/>
                  </a:lnTo>
                  <a:lnTo>
                    <a:pt x="100" y="87"/>
                  </a:lnTo>
                  <a:lnTo>
                    <a:pt x="100" y="11"/>
                  </a:lnTo>
                  <a:close/>
                  <a:moveTo>
                    <a:pt x="89" y="101"/>
                  </a:moveTo>
                  <a:lnTo>
                    <a:pt x="89" y="177"/>
                  </a:lnTo>
                  <a:lnTo>
                    <a:pt x="12" y="177"/>
                  </a:lnTo>
                  <a:lnTo>
                    <a:pt x="12" y="101"/>
                  </a:lnTo>
                  <a:close/>
                  <a:moveTo>
                    <a:pt x="177" y="101"/>
                  </a:moveTo>
                  <a:lnTo>
                    <a:pt x="177" y="177"/>
                  </a:lnTo>
                  <a:lnTo>
                    <a:pt x="100" y="177"/>
                  </a:lnTo>
                  <a:lnTo>
                    <a:pt x="100" y="101"/>
                  </a:lnTo>
                  <a:close/>
                  <a:moveTo>
                    <a:pt x="1" y="0"/>
                  </a:moveTo>
                  <a:lnTo>
                    <a:pt x="1" y="188"/>
                  </a:lnTo>
                  <a:lnTo>
                    <a:pt x="187" y="18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4" name="Google Shape;5314;p39"/>
            <p:cNvSpPr/>
            <p:nvPr/>
          </p:nvSpPr>
          <p:spPr>
            <a:xfrm>
              <a:off x="890154" y="2116635"/>
              <a:ext cx="27051" cy="27051"/>
            </a:xfrm>
            <a:custGeom>
              <a:rect b="b" l="l" r="r" t="t"/>
              <a:pathLst>
                <a:path extrusionOk="0" h="78" w="78">
                  <a:moveTo>
                    <a:pt x="1" y="1"/>
                  </a:moveTo>
                  <a:lnTo>
                    <a:pt x="1" y="77"/>
                  </a:lnTo>
                  <a:lnTo>
                    <a:pt x="78" y="7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39"/>
            <p:cNvSpPr/>
            <p:nvPr/>
          </p:nvSpPr>
          <p:spPr>
            <a:xfrm>
              <a:off x="921020" y="2116635"/>
              <a:ext cx="27051" cy="27051"/>
            </a:xfrm>
            <a:custGeom>
              <a:rect b="b" l="l" r="r" t="t"/>
              <a:pathLst>
                <a:path extrusionOk="0" h="78" w="78">
                  <a:moveTo>
                    <a:pt x="1" y="1"/>
                  </a:moveTo>
                  <a:lnTo>
                    <a:pt x="1" y="77"/>
                  </a:lnTo>
                  <a:lnTo>
                    <a:pt x="78" y="7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39"/>
            <p:cNvSpPr/>
            <p:nvPr/>
          </p:nvSpPr>
          <p:spPr>
            <a:xfrm>
              <a:off x="890154" y="2147154"/>
              <a:ext cx="27051" cy="27051"/>
            </a:xfrm>
            <a:custGeom>
              <a:rect b="b" l="l" r="r" t="t"/>
              <a:pathLst>
                <a:path extrusionOk="0" h="78" w="78">
                  <a:moveTo>
                    <a:pt x="1" y="1"/>
                  </a:moveTo>
                  <a:lnTo>
                    <a:pt x="1" y="77"/>
                  </a:lnTo>
                  <a:lnTo>
                    <a:pt x="78" y="7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7" name="Google Shape;5317;p39"/>
            <p:cNvSpPr/>
            <p:nvPr/>
          </p:nvSpPr>
          <p:spPr>
            <a:xfrm>
              <a:off x="921020" y="2147154"/>
              <a:ext cx="27051" cy="27051"/>
            </a:xfrm>
            <a:custGeom>
              <a:rect b="b" l="l" r="r" t="t"/>
              <a:pathLst>
                <a:path extrusionOk="0" h="78" w="78">
                  <a:moveTo>
                    <a:pt x="1" y="1"/>
                  </a:moveTo>
                  <a:lnTo>
                    <a:pt x="1" y="77"/>
                  </a:lnTo>
                  <a:lnTo>
                    <a:pt x="78" y="7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8" name="Google Shape;5318;p39"/>
            <p:cNvSpPr/>
            <p:nvPr/>
          </p:nvSpPr>
          <p:spPr>
            <a:xfrm>
              <a:off x="1007030" y="2113167"/>
              <a:ext cx="64853" cy="65200"/>
            </a:xfrm>
            <a:custGeom>
              <a:rect b="b" l="l" r="r" t="t"/>
              <a:pathLst>
                <a:path extrusionOk="0" h="188" w="187">
                  <a:moveTo>
                    <a:pt x="88" y="11"/>
                  </a:moveTo>
                  <a:lnTo>
                    <a:pt x="88" y="87"/>
                  </a:lnTo>
                  <a:lnTo>
                    <a:pt x="12" y="87"/>
                  </a:lnTo>
                  <a:lnTo>
                    <a:pt x="12" y="11"/>
                  </a:lnTo>
                  <a:close/>
                  <a:moveTo>
                    <a:pt x="176" y="11"/>
                  </a:moveTo>
                  <a:lnTo>
                    <a:pt x="176" y="87"/>
                  </a:lnTo>
                  <a:lnTo>
                    <a:pt x="100" y="87"/>
                  </a:lnTo>
                  <a:lnTo>
                    <a:pt x="100" y="11"/>
                  </a:lnTo>
                  <a:close/>
                  <a:moveTo>
                    <a:pt x="88" y="101"/>
                  </a:moveTo>
                  <a:lnTo>
                    <a:pt x="88" y="177"/>
                  </a:lnTo>
                  <a:lnTo>
                    <a:pt x="12" y="177"/>
                  </a:lnTo>
                  <a:lnTo>
                    <a:pt x="12" y="101"/>
                  </a:lnTo>
                  <a:close/>
                  <a:moveTo>
                    <a:pt x="176" y="101"/>
                  </a:moveTo>
                  <a:lnTo>
                    <a:pt x="176" y="177"/>
                  </a:lnTo>
                  <a:lnTo>
                    <a:pt x="100" y="177"/>
                  </a:lnTo>
                  <a:lnTo>
                    <a:pt x="100" y="101"/>
                  </a:lnTo>
                  <a:close/>
                  <a:moveTo>
                    <a:pt x="0" y="0"/>
                  </a:moveTo>
                  <a:lnTo>
                    <a:pt x="0" y="188"/>
                  </a:lnTo>
                  <a:lnTo>
                    <a:pt x="187" y="18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9" name="Google Shape;5319;p39"/>
            <p:cNvSpPr/>
            <p:nvPr/>
          </p:nvSpPr>
          <p:spPr>
            <a:xfrm>
              <a:off x="1010151" y="2116635"/>
              <a:ext cx="27051" cy="27051"/>
            </a:xfrm>
            <a:custGeom>
              <a:rect b="b" l="l" r="r" t="t"/>
              <a:pathLst>
                <a:path extrusionOk="0" h="78" w="78">
                  <a:moveTo>
                    <a:pt x="1" y="1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0" name="Google Shape;5320;p39"/>
            <p:cNvSpPr/>
            <p:nvPr/>
          </p:nvSpPr>
          <p:spPr>
            <a:xfrm>
              <a:off x="1041364" y="2116635"/>
              <a:ext cx="27051" cy="27051"/>
            </a:xfrm>
            <a:custGeom>
              <a:rect b="b" l="l" r="r" t="t"/>
              <a:pathLst>
                <a:path extrusionOk="0" h="78" w="78">
                  <a:moveTo>
                    <a:pt x="1" y="1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1" name="Google Shape;5321;p39"/>
            <p:cNvSpPr/>
            <p:nvPr/>
          </p:nvSpPr>
          <p:spPr>
            <a:xfrm>
              <a:off x="1010151" y="2147154"/>
              <a:ext cx="27051" cy="27051"/>
            </a:xfrm>
            <a:custGeom>
              <a:rect b="b" l="l" r="r" t="t"/>
              <a:pathLst>
                <a:path extrusionOk="0" h="78" w="78">
                  <a:moveTo>
                    <a:pt x="1" y="1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2" name="Google Shape;5322;p39"/>
            <p:cNvSpPr/>
            <p:nvPr/>
          </p:nvSpPr>
          <p:spPr>
            <a:xfrm>
              <a:off x="1041364" y="2147154"/>
              <a:ext cx="27051" cy="27051"/>
            </a:xfrm>
            <a:custGeom>
              <a:rect b="b" l="l" r="r" t="t"/>
              <a:pathLst>
                <a:path extrusionOk="0" h="78" w="78">
                  <a:moveTo>
                    <a:pt x="1" y="1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3" name="Google Shape;5323;p39"/>
            <p:cNvSpPr/>
            <p:nvPr/>
          </p:nvSpPr>
          <p:spPr>
            <a:xfrm>
              <a:off x="1127027" y="2113167"/>
              <a:ext cx="65200" cy="65200"/>
            </a:xfrm>
            <a:custGeom>
              <a:rect b="b" l="l" r="r" t="t"/>
              <a:pathLst>
                <a:path extrusionOk="0" h="188" w="188">
                  <a:moveTo>
                    <a:pt x="89" y="11"/>
                  </a:moveTo>
                  <a:lnTo>
                    <a:pt x="89" y="87"/>
                  </a:lnTo>
                  <a:lnTo>
                    <a:pt x="13" y="87"/>
                  </a:lnTo>
                  <a:lnTo>
                    <a:pt x="13" y="11"/>
                  </a:lnTo>
                  <a:close/>
                  <a:moveTo>
                    <a:pt x="177" y="11"/>
                  </a:moveTo>
                  <a:lnTo>
                    <a:pt x="177" y="87"/>
                  </a:lnTo>
                  <a:lnTo>
                    <a:pt x="101" y="87"/>
                  </a:lnTo>
                  <a:lnTo>
                    <a:pt x="101" y="11"/>
                  </a:lnTo>
                  <a:close/>
                  <a:moveTo>
                    <a:pt x="89" y="101"/>
                  </a:moveTo>
                  <a:lnTo>
                    <a:pt x="89" y="177"/>
                  </a:lnTo>
                  <a:lnTo>
                    <a:pt x="13" y="177"/>
                  </a:lnTo>
                  <a:lnTo>
                    <a:pt x="13" y="101"/>
                  </a:lnTo>
                  <a:close/>
                  <a:moveTo>
                    <a:pt x="177" y="101"/>
                  </a:moveTo>
                  <a:lnTo>
                    <a:pt x="177" y="177"/>
                  </a:lnTo>
                  <a:lnTo>
                    <a:pt x="101" y="177"/>
                  </a:lnTo>
                  <a:lnTo>
                    <a:pt x="101" y="101"/>
                  </a:lnTo>
                  <a:close/>
                  <a:moveTo>
                    <a:pt x="0" y="0"/>
                  </a:moveTo>
                  <a:lnTo>
                    <a:pt x="0" y="188"/>
                  </a:lnTo>
                  <a:lnTo>
                    <a:pt x="188" y="18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39"/>
            <p:cNvSpPr/>
            <p:nvPr/>
          </p:nvSpPr>
          <p:spPr>
            <a:xfrm>
              <a:off x="1130495" y="2116635"/>
              <a:ext cx="27051" cy="27051"/>
            </a:xfrm>
            <a:custGeom>
              <a:rect b="b" l="l" r="r" t="t"/>
              <a:pathLst>
                <a:path extrusionOk="0" h="78" w="78">
                  <a:moveTo>
                    <a:pt x="1" y="1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5" name="Google Shape;5325;p39"/>
            <p:cNvSpPr/>
            <p:nvPr/>
          </p:nvSpPr>
          <p:spPr>
            <a:xfrm>
              <a:off x="1161708" y="2116635"/>
              <a:ext cx="27051" cy="27051"/>
            </a:xfrm>
            <a:custGeom>
              <a:rect b="b" l="l" r="r" t="t"/>
              <a:pathLst>
                <a:path extrusionOk="0" h="78" w="78">
                  <a:moveTo>
                    <a:pt x="1" y="1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6" name="Google Shape;5326;p39"/>
            <p:cNvSpPr/>
            <p:nvPr/>
          </p:nvSpPr>
          <p:spPr>
            <a:xfrm>
              <a:off x="1130495" y="2147154"/>
              <a:ext cx="27051" cy="27051"/>
            </a:xfrm>
            <a:custGeom>
              <a:rect b="b" l="l" r="r" t="t"/>
              <a:pathLst>
                <a:path extrusionOk="0" h="78" w="78">
                  <a:moveTo>
                    <a:pt x="1" y="1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7" name="Google Shape;5327;p39"/>
            <p:cNvSpPr/>
            <p:nvPr/>
          </p:nvSpPr>
          <p:spPr>
            <a:xfrm>
              <a:off x="1161708" y="2147154"/>
              <a:ext cx="27051" cy="27051"/>
            </a:xfrm>
            <a:custGeom>
              <a:rect b="b" l="l" r="r" t="t"/>
              <a:pathLst>
                <a:path extrusionOk="0" h="78" w="78">
                  <a:moveTo>
                    <a:pt x="1" y="1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8" name="Google Shape;5328;p39"/>
            <p:cNvSpPr/>
            <p:nvPr/>
          </p:nvSpPr>
          <p:spPr>
            <a:xfrm>
              <a:off x="886686" y="2015020"/>
              <a:ext cx="64853" cy="65547"/>
            </a:xfrm>
            <a:custGeom>
              <a:rect b="b" l="l" r="r" t="t"/>
              <a:pathLst>
                <a:path extrusionOk="0" h="189" w="187">
                  <a:moveTo>
                    <a:pt x="89" y="11"/>
                  </a:moveTo>
                  <a:lnTo>
                    <a:pt x="89" y="88"/>
                  </a:lnTo>
                  <a:lnTo>
                    <a:pt x="12" y="88"/>
                  </a:lnTo>
                  <a:lnTo>
                    <a:pt x="12" y="11"/>
                  </a:lnTo>
                  <a:close/>
                  <a:moveTo>
                    <a:pt x="177" y="11"/>
                  </a:moveTo>
                  <a:lnTo>
                    <a:pt x="177" y="88"/>
                  </a:lnTo>
                  <a:lnTo>
                    <a:pt x="100" y="88"/>
                  </a:lnTo>
                  <a:lnTo>
                    <a:pt x="100" y="11"/>
                  </a:lnTo>
                  <a:close/>
                  <a:moveTo>
                    <a:pt x="89" y="99"/>
                  </a:moveTo>
                  <a:lnTo>
                    <a:pt x="89" y="176"/>
                  </a:lnTo>
                  <a:lnTo>
                    <a:pt x="12" y="176"/>
                  </a:lnTo>
                  <a:lnTo>
                    <a:pt x="12" y="99"/>
                  </a:lnTo>
                  <a:close/>
                  <a:moveTo>
                    <a:pt x="177" y="99"/>
                  </a:moveTo>
                  <a:lnTo>
                    <a:pt x="177" y="176"/>
                  </a:lnTo>
                  <a:lnTo>
                    <a:pt x="100" y="176"/>
                  </a:lnTo>
                  <a:lnTo>
                    <a:pt x="100" y="99"/>
                  </a:lnTo>
                  <a:close/>
                  <a:moveTo>
                    <a:pt x="1" y="1"/>
                  </a:moveTo>
                  <a:lnTo>
                    <a:pt x="1" y="188"/>
                  </a:lnTo>
                  <a:lnTo>
                    <a:pt x="187" y="188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9" name="Google Shape;5329;p39"/>
            <p:cNvSpPr/>
            <p:nvPr/>
          </p:nvSpPr>
          <p:spPr>
            <a:xfrm>
              <a:off x="890154" y="2018834"/>
              <a:ext cx="27051" cy="26704"/>
            </a:xfrm>
            <a:custGeom>
              <a:rect b="b" l="l" r="r" t="t"/>
              <a:pathLst>
                <a:path extrusionOk="0" h="77" w="78">
                  <a:moveTo>
                    <a:pt x="1" y="0"/>
                  </a:moveTo>
                  <a:lnTo>
                    <a:pt x="1" y="77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0" name="Google Shape;5330;p39"/>
            <p:cNvSpPr/>
            <p:nvPr/>
          </p:nvSpPr>
          <p:spPr>
            <a:xfrm>
              <a:off x="921020" y="2018834"/>
              <a:ext cx="27051" cy="26704"/>
            </a:xfrm>
            <a:custGeom>
              <a:rect b="b" l="l" r="r" t="t"/>
              <a:pathLst>
                <a:path extrusionOk="0" h="77" w="78">
                  <a:moveTo>
                    <a:pt x="1" y="0"/>
                  </a:moveTo>
                  <a:lnTo>
                    <a:pt x="1" y="77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1" name="Google Shape;5331;p39"/>
            <p:cNvSpPr/>
            <p:nvPr/>
          </p:nvSpPr>
          <p:spPr>
            <a:xfrm>
              <a:off x="890154" y="2049354"/>
              <a:ext cx="27051" cy="26704"/>
            </a:xfrm>
            <a:custGeom>
              <a:rect b="b" l="l" r="r" t="t"/>
              <a:pathLst>
                <a:path extrusionOk="0" h="77" w="78">
                  <a:moveTo>
                    <a:pt x="1" y="0"/>
                  </a:moveTo>
                  <a:lnTo>
                    <a:pt x="1" y="77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2" name="Google Shape;5332;p39"/>
            <p:cNvSpPr/>
            <p:nvPr/>
          </p:nvSpPr>
          <p:spPr>
            <a:xfrm>
              <a:off x="921020" y="2049354"/>
              <a:ext cx="27051" cy="26704"/>
            </a:xfrm>
            <a:custGeom>
              <a:rect b="b" l="l" r="r" t="t"/>
              <a:pathLst>
                <a:path extrusionOk="0" h="77" w="78">
                  <a:moveTo>
                    <a:pt x="1" y="0"/>
                  </a:moveTo>
                  <a:lnTo>
                    <a:pt x="1" y="77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3" name="Google Shape;5333;p39"/>
            <p:cNvSpPr/>
            <p:nvPr/>
          </p:nvSpPr>
          <p:spPr>
            <a:xfrm>
              <a:off x="1007030" y="2015020"/>
              <a:ext cx="64853" cy="65547"/>
            </a:xfrm>
            <a:custGeom>
              <a:rect b="b" l="l" r="r" t="t"/>
              <a:pathLst>
                <a:path extrusionOk="0" h="189" w="187">
                  <a:moveTo>
                    <a:pt x="88" y="11"/>
                  </a:moveTo>
                  <a:lnTo>
                    <a:pt x="88" y="88"/>
                  </a:lnTo>
                  <a:lnTo>
                    <a:pt x="12" y="88"/>
                  </a:lnTo>
                  <a:lnTo>
                    <a:pt x="12" y="11"/>
                  </a:lnTo>
                  <a:close/>
                  <a:moveTo>
                    <a:pt x="176" y="11"/>
                  </a:moveTo>
                  <a:lnTo>
                    <a:pt x="176" y="88"/>
                  </a:lnTo>
                  <a:lnTo>
                    <a:pt x="100" y="88"/>
                  </a:lnTo>
                  <a:lnTo>
                    <a:pt x="100" y="11"/>
                  </a:lnTo>
                  <a:close/>
                  <a:moveTo>
                    <a:pt x="88" y="99"/>
                  </a:moveTo>
                  <a:lnTo>
                    <a:pt x="88" y="176"/>
                  </a:lnTo>
                  <a:lnTo>
                    <a:pt x="12" y="176"/>
                  </a:lnTo>
                  <a:lnTo>
                    <a:pt x="12" y="99"/>
                  </a:lnTo>
                  <a:close/>
                  <a:moveTo>
                    <a:pt x="176" y="99"/>
                  </a:moveTo>
                  <a:lnTo>
                    <a:pt x="176" y="176"/>
                  </a:lnTo>
                  <a:lnTo>
                    <a:pt x="100" y="176"/>
                  </a:lnTo>
                  <a:lnTo>
                    <a:pt x="100" y="99"/>
                  </a:lnTo>
                  <a:close/>
                  <a:moveTo>
                    <a:pt x="0" y="1"/>
                  </a:moveTo>
                  <a:lnTo>
                    <a:pt x="0" y="188"/>
                  </a:lnTo>
                  <a:lnTo>
                    <a:pt x="187" y="188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4" name="Google Shape;5334;p39"/>
            <p:cNvSpPr/>
            <p:nvPr/>
          </p:nvSpPr>
          <p:spPr>
            <a:xfrm>
              <a:off x="1010151" y="2018834"/>
              <a:ext cx="27051" cy="26704"/>
            </a:xfrm>
            <a:custGeom>
              <a:rect b="b" l="l" r="r" t="t"/>
              <a:pathLst>
                <a:path extrusionOk="0" h="77" w="78">
                  <a:moveTo>
                    <a:pt x="1" y="0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5" name="Google Shape;5335;p39"/>
            <p:cNvSpPr/>
            <p:nvPr/>
          </p:nvSpPr>
          <p:spPr>
            <a:xfrm>
              <a:off x="1041364" y="2018834"/>
              <a:ext cx="27051" cy="26704"/>
            </a:xfrm>
            <a:custGeom>
              <a:rect b="b" l="l" r="r" t="t"/>
              <a:pathLst>
                <a:path extrusionOk="0" h="77" w="78">
                  <a:moveTo>
                    <a:pt x="1" y="0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6" name="Google Shape;5336;p39"/>
            <p:cNvSpPr/>
            <p:nvPr/>
          </p:nvSpPr>
          <p:spPr>
            <a:xfrm>
              <a:off x="1010151" y="2049354"/>
              <a:ext cx="27051" cy="26704"/>
            </a:xfrm>
            <a:custGeom>
              <a:rect b="b" l="l" r="r" t="t"/>
              <a:pathLst>
                <a:path extrusionOk="0" h="77" w="78">
                  <a:moveTo>
                    <a:pt x="1" y="0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7" name="Google Shape;5337;p39"/>
            <p:cNvSpPr/>
            <p:nvPr/>
          </p:nvSpPr>
          <p:spPr>
            <a:xfrm>
              <a:off x="1041364" y="2049354"/>
              <a:ext cx="27051" cy="26704"/>
            </a:xfrm>
            <a:custGeom>
              <a:rect b="b" l="l" r="r" t="t"/>
              <a:pathLst>
                <a:path extrusionOk="0" h="77" w="78">
                  <a:moveTo>
                    <a:pt x="1" y="0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8" name="Google Shape;5338;p39"/>
            <p:cNvSpPr/>
            <p:nvPr/>
          </p:nvSpPr>
          <p:spPr>
            <a:xfrm>
              <a:off x="1127027" y="2015020"/>
              <a:ext cx="65200" cy="65547"/>
            </a:xfrm>
            <a:custGeom>
              <a:rect b="b" l="l" r="r" t="t"/>
              <a:pathLst>
                <a:path extrusionOk="0" h="189" w="188">
                  <a:moveTo>
                    <a:pt x="89" y="11"/>
                  </a:moveTo>
                  <a:lnTo>
                    <a:pt x="89" y="88"/>
                  </a:lnTo>
                  <a:lnTo>
                    <a:pt x="13" y="88"/>
                  </a:lnTo>
                  <a:lnTo>
                    <a:pt x="13" y="11"/>
                  </a:lnTo>
                  <a:close/>
                  <a:moveTo>
                    <a:pt x="177" y="11"/>
                  </a:moveTo>
                  <a:lnTo>
                    <a:pt x="177" y="88"/>
                  </a:lnTo>
                  <a:lnTo>
                    <a:pt x="101" y="88"/>
                  </a:lnTo>
                  <a:lnTo>
                    <a:pt x="101" y="11"/>
                  </a:lnTo>
                  <a:close/>
                  <a:moveTo>
                    <a:pt x="89" y="99"/>
                  </a:moveTo>
                  <a:lnTo>
                    <a:pt x="89" y="176"/>
                  </a:lnTo>
                  <a:lnTo>
                    <a:pt x="13" y="176"/>
                  </a:lnTo>
                  <a:lnTo>
                    <a:pt x="13" y="99"/>
                  </a:lnTo>
                  <a:close/>
                  <a:moveTo>
                    <a:pt x="177" y="99"/>
                  </a:moveTo>
                  <a:lnTo>
                    <a:pt x="177" y="176"/>
                  </a:lnTo>
                  <a:lnTo>
                    <a:pt x="101" y="176"/>
                  </a:lnTo>
                  <a:lnTo>
                    <a:pt x="101" y="99"/>
                  </a:lnTo>
                  <a:close/>
                  <a:moveTo>
                    <a:pt x="0" y="1"/>
                  </a:moveTo>
                  <a:lnTo>
                    <a:pt x="0" y="188"/>
                  </a:lnTo>
                  <a:lnTo>
                    <a:pt x="188" y="1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9" name="Google Shape;5339;p39"/>
            <p:cNvSpPr/>
            <p:nvPr/>
          </p:nvSpPr>
          <p:spPr>
            <a:xfrm>
              <a:off x="1130495" y="2018834"/>
              <a:ext cx="27051" cy="26704"/>
            </a:xfrm>
            <a:custGeom>
              <a:rect b="b" l="l" r="r" t="t"/>
              <a:pathLst>
                <a:path extrusionOk="0" h="77" w="78">
                  <a:moveTo>
                    <a:pt x="1" y="0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0" name="Google Shape;5340;p39"/>
            <p:cNvSpPr/>
            <p:nvPr/>
          </p:nvSpPr>
          <p:spPr>
            <a:xfrm>
              <a:off x="1161708" y="2018834"/>
              <a:ext cx="27051" cy="26704"/>
            </a:xfrm>
            <a:custGeom>
              <a:rect b="b" l="l" r="r" t="t"/>
              <a:pathLst>
                <a:path extrusionOk="0" h="77" w="78">
                  <a:moveTo>
                    <a:pt x="1" y="0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1" name="Google Shape;5341;p39"/>
            <p:cNvSpPr/>
            <p:nvPr/>
          </p:nvSpPr>
          <p:spPr>
            <a:xfrm>
              <a:off x="1130495" y="2049354"/>
              <a:ext cx="27051" cy="26704"/>
            </a:xfrm>
            <a:custGeom>
              <a:rect b="b" l="l" r="r" t="t"/>
              <a:pathLst>
                <a:path extrusionOk="0" h="77" w="78">
                  <a:moveTo>
                    <a:pt x="1" y="0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2" name="Google Shape;5342;p39"/>
            <p:cNvSpPr/>
            <p:nvPr/>
          </p:nvSpPr>
          <p:spPr>
            <a:xfrm>
              <a:off x="1161708" y="2049354"/>
              <a:ext cx="27051" cy="26704"/>
            </a:xfrm>
            <a:custGeom>
              <a:rect b="b" l="l" r="r" t="t"/>
              <a:pathLst>
                <a:path extrusionOk="0" h="77" w="78">
                  <a:moveTo>
                    <a:pt x="1" y="0"/>
                  </a:moveTo>
                  <a:lnTo>
                    <a:pt x="1" y="77"/>
                  </a:lnTo>
                  <a:lnTo>
                    <a:pt x="77" y="7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3" name="Google Shape;5343;p39"/>
            <p:cNvSpPr/>
            <p:nvPr/>
          </p:nvSpPr>
          <p:spPr>
            <a:xfrm>
              <a:off x="840560" y="1876295"/>
              <a:ext cx="377327" cy="138377"/>
            </a:xfrm>
            <a:custGeom>
              <a:rect b="b" l="l" r="r" t="t"/>
              <a:pathLst>
                <a:path extrusionOk="0" h="399" w="1088">
                  <a:moveTo>
                    <a:pt x="574" y="1"/>
                  </a:moveTo>
                  <a:lnTo>
                    <a:pt x="1" y="334"/>
                  </a:lnTo>
                  <a:lnTo>
                    <a:pt x="1" y="399"/>
                  </a:lnTo>
                  <a:lnTo>
                    <a:pt x="57" y="365"/>
                  </a:lnTo>
                  <a:lnTo>
                    <a:pt x="57" y="350"/>
                  </a:lnTo>
                  <a:lnTo>
                    <a:pt x="574" y="48"/>
                  </a:lnTo>
                  <a:lnTo>
                    <a:pt x="1087" y="349"/>
                  </a:lnTo>
                  <a:lnTo>
                    <a:pt x="1087" y="300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4" name="Google Shape;5344;p39"/>
            <p:cNvSpPr/>
            <p:nvPr/>
          </p:nvSpPr>
          <p:spPr>
            <a:xfrm>
              <a:off x="1217544" y="1979992"/>
              <a:ext cx="20808" cy="34681"/>
            </a:xfrm>
            <a:custGeom>
              <a:rect b="b" l="l" r="r" t="t"/>
              <a:pathLst>
                <a:path extrusionOk="0" h="100" w="60">
                  <a:moveTo>
                    <a:pt x="0" y="1"/>
                  </a:moveTo>
                  <a:lnTo>
                    <a:pt x="0" y="50"/>
                  </a:lnTo>
                  <a:lnTo>
                    <a:pt x="3" y="51"/>
                  </a:lnTo>
                  <a:lnTo>
                    <a:pt x="3" y="66"/>
                  </a:lnTo>
                  <a:lnTo>
                    <a:pt x="60" y="100"/>
                  </a:lnTo>
                  <a:lnTo>
                    <a:pt x="6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5" name="Google Shape;5345;p39"/>
            <p:cNvSpPr/>
            <p:nvPr/>
          </p:nvSpPr>
          <p:spPr>
            <a:xfrm>
              <a:off x="859982" y="1892595"/>
              <a:ext cx="357905" cy="110632"/>
            </a:xfrm>
            <a:custGeom>
              <a:rect b="b" l="l" r="r" t="t"/>
              <a:pathLst>
                <a:path extrusionOk="0" h="319" w="1032">
                  <a:moveTo>
                    <a:pt x="518" y="1"/>
                  </a:moveTo>
                  <a:lnTo>
                    <a:pt x="1" y="303"/>
                  </a:lnTo>
                  <a:lnTo>
                    <a:pt x="1" y="318"/>
                  </a:lnTo>
                  <a:lnTo>
                    <a:pt x="518" y="16"/>
                  </a:lnTo>
                  <a:lnTo>
                    <a:pt x="1031" y="317"/>
                  </a:lnTo>
                  <a:lnTo>
                    <a:pt x="1031" y="302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6" name="Google Shape;5346;p39"/>
            <p:cNvSpPr/>
            <p:nvPr/>
          </p:nvSpPr>
          <p:spPr>
            <a:xfrm>
              <a:off x="1217544" y="1996985"/>
              <a:ext cx="1387" cy="6243"/>
            </a:xfrm>
            <a:custGeom>
              <a:rect b="b" l="l" r="r" t="t"/>
              <a:pathLst>
                <a:path extrusionOk="0" h="18" w="4">
                  <a:moveTo>
                    <a:pt x="0" y="1"/>
                  </a:moveTo>
                  <a:lnTo>
                    <a:pt x="0" y="16"/>
                  </a:lnTo>
                  <a:lnTo>
                    <a:pt x="3" y="17"/>
                  </a:lnTo>
                  <a:lnTo>
                    <a:pt x="3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7" name="Google Shape;5347;p39"/>
            <p:cNvSpPr/>
            <p:nvPr/>
          </p:nvSpPr>
          <p:spPr>
            <a:xfrm>
              <a:off x="1398233" y="2275821"/>
              <a:ext cx="184848" cy="15606"/>
            </a:xfrm>
            <a:custGeom>
              <a:rect b="b" l="l" r="r" t="t"/>
              <a:pathLst>
                <a:path extrusionOk="0" h="45" w="533">
                  <a:moveTo>
                    <a:pt x="62" y="1"/>
                  </a:moveTo>
                  <a:lnTo>
                    <a:pt x="0" y="45"/>
                  </a:lnTo>
                  <a:lnTo>
                    <a:pt x="532" y="45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8" name="Google Shape;5348;p39"/>
            <p:cNvSpPr/>
            <p:nvPr/>
          </p:nvSpPr>
          <p:spPr>
            <a:xfrm>
              <a:off x="751776" y="2219638"/>
              <a:ext cx="108204" cy="37109"/>
            </a:xfrm>
            <a:custGeom>
              <a:rect b="b" l="l" r="r" t="t"/>
              <a:pathLst>
                <a:path extrusionOk="0" h="107" w="312">
                  <a:moveTo>
                    <a:pt x="78" y="0"/>
                  </a:moveTo>
                  <a:cubicBezTo>
                    <a:pt x="72" y="0"/>
                    <a:pt x="68" y="4"/>
                    <a:pt x="68" y="9"/>
                  </a:cubicBezTo>
                  <a:lnTo>
                    <a:pt x="68" y="54"/>
                  </a:lnTo>
                  <a:lnTo>
                    <a:pt x="10" y="54"/>
                  </a:lnTo>
                  <a:cubicBezTo>
                    <a:pt x="5" y="54"/>
                    <a:pt x="1" y="59"/>
                    <a:pt x="1" y="64"/>
                  </a:cubicBezTo>
                  <a:cubicBezTo>
                    <a:pt x="1" y="69"/>
                    <a:pt x="5" y="72"/>
                    <a:pt x="10" y="72"/>
                  </a:cubicBezTo>
                  <a:lnTo>
                    <a:pt x="68" y="72"/>
                  </a:lnTo>
                  <a:lnTo>
                    <a:pt x="68" y="107"/>
                  </a:lnTo>
                  <a:lnTo>
                    <a:pt x="87" y="107"/>
                  </a:lnTo>
                  <a:lnTo>
                    <a:pt x="87" y="72"/>
                  </a:lnTo>
                  <a:lnTo>
                    <a:pt x="170" y="72"/>
                  </a:lnTo>
                  <a:lnTo>
                    <a:pt x="170" y="107"/>
                  </a:lnTo>
                  <a:lnTo>
                    <a:pt x="187" y="107"/>
                  </a:lnTo>
                  <a:lnTo>
                    <a:pt x="187" y="72"/>
                  </a:lnTo>
                  <a:lnTo>
                    <a:pt x="271" y="72"/>
                  </a:lnTo>
                  <a:lnTo>
                    <a:pt x="271" y="107"/>
                  </a:lnTo>
                  <a:lnTo>
                    <a:pt x="288" y="107"/>
                  </a:lnTo>
                  <a:lnTo>
                    <a:pt x="288" y="72"/>
                  </a:lnTo>
                  <a:lnTo>
                    <a:pt x="312" y="72"/>
                  </a:lnTo>
                  <a:lnTo>
                    <a:pt x="312" y="54"/>
                  </a:lnTo>
                  <a:lnTo>
                    <a:pt x="288" y="54"/>
                  </a:lnTo>
                  <a:lnTo>
                    <a:pt x="288" y="9"/>
                  </a:lnTo>
                  <a:cubicBezTo>
                    <a:pt x="288" y="4"/>
                    <a:pt x="284" y="0"/>
                    <a:pt x="279" y="0"/>
                  </a:cubicBezTo>
                  <a:cubicBezTo>
                    <a:pt x="274" y="0"/>
                    <a:pt x="271" y="4"/>
                    <a:pt x="271" y="9"/>
                  </a:cubicBezTo>
                  <a:lnTo>
                    <a:pt x="271" y="54"/>
                  </a:lnTo>
                  <a:lnTo>
                    <a:pt x="187" y="54"/>
                  </a:lnTo>
                  <a:lnTo>
                    <a:pt x="187" y="9"/>
                  </a:lnTo>
                  <a:cubicBezTo>
                    <a:pt x="187" y="4"/>
                    <a:pt x="184" y="0"/>
                    <a:pt x="179" y="0"/>
                  </a:cubicBezTo>
                  <a:cubicBezTo>
                    <a:pt x="174" y="0"/>
                    <a:pt x="170" y="4"/>
                    <a:pt x="170" y="9"/>
                  </a:cubicBezTo>
                  <a:lnTo>
                    <a:pt x="170" y="54"/>
                  </a:lnTo>
                  <a:lnTo>
                    <a:pt x="87" y="54"/>
                  </a:lnTo>
                  <a:lnTo>
                    <a:pt x="87" y="9"/>
                  </a:lnTo>
                  <a:cubicBezTo>
                    <a:pt x="87" y="4"/>
                    <a:pt x="83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9" name="Google Shape;5349;p39"/>
            <p:cNvSpPr/>
            <p:nvPr/>
          </p:nvSpPr>
          <p:spPr>
            <a:xfrm>
              <a:off x="1091999" y="2291081"/>
              <a:ext cx="6589" cy="6936"/>
            </a:xfrm>
            <a:custGeom>
              <a:rect b="b" l="l" r="r" t="t"/>
              <a:pathLst>
                <a:path extrusionOk="0" h="20" w="19">
                  <a:moveTo>
                    <a:pt x="0" y="1"/>
                  </a:moveTo>
                  <a:lnTo>
                    <a:pt x="0" y="11"/>
                  </a:lnTo>
                  <a:lnTo>
                    <a:pt x="1" y="11"/>
                  </a:lnTo>
                  <a:cubicBezTo>
                    <a:pt x="1" y="16"/>
                    <a:pt x="4" y="19"/>
                    <a:pt x="9" y="19"/>
                  </a:cubicBezTo>
                  <a:cubicBezTo>
                    <a:pt x="14" y="19"/>
                    <a:pt x="18" y="16"/>
                    <a:pt x="18" y="11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0" name="Google Shape;5350;p39"/>
            <p:cNvSpPr/>
            <p:nvPr/>
          </p:nvSpPr>
          <p:spPr>
            <a:xfrm>
              <a:off x="1197429" y="2291081"/>
              <a:ext cx="6936" cy="6936"/>
            </a:xfrm>
            <a:custGeom>
              <a:rect b="b" l="l" r="r" t="t"/>
              <a:pathLst>
                <a:path extrusionOk="0" h="20" w="20">
                  <a:moveTo>
                    <a:pt x="1" y="1"/>
                  </a:moveTo>
                  <a:lnTo>
                    <a:pt x="1" y="11"/>
                  </a:lnTo>
                  <a:cubicBezTo>
                    <a:pt x="1" y="16"/>
                    <a:pt x="5" y="19"/>
                    <a:pt x="10" y="19"/>
                  </a:cubicBezTo>
                  <a:cubicBezTo>
                    <a:pt x="15" y="19"/>
                    <a:pt x="19" y="16"/>
                    <a:pt x="19" y="11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1" name="Google Shape;5351;p39"/>
            <p:cNvSpPr/>
            <p:nvPr/>
          </p:nvSpPr>
          <p:spPr>
            <a:xfrm>
              <a:off x="1162401" y="2291081"/>
              <a:ext cx="6936" cy="6936"/>
            </a:xfrm>
            <a:custGeom>
              <a:rect b="b" l="l" r="r" t="t"/>
              <a:pathLst>
                <a:path extrusionOk="0" h="20" w="20">
                  <a:moveTo>
                    <a:pt x="1" y="1"/>
                  </a:moveTo>
                  <a:lnTo>
                    <a:pt x="1" y="11"/>
                  </a:lnTo>
                  <a:cubicBezTo>
                    <a:pt x="1" y="16"/>
                    <a:pt x="5" y="19"/>
                    <a:pt x="10" y="19"/>
                  </a:cubicBezTo>
                  <a:cubicBezTo>
                    <a:pt x="15" y="19"/>
                    <a:pt x="19" y="16"/>
                    <a:pt x="19" y="11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2" name="Google Shape;5352;p39"/>
            <p:cNvSpPr/>
            <p:nvPr/>
          </p:nvSpPr>
          <p:spPr>
            <a:xfrm>
              <a:off x="1267485" y="2291081"/>
              <a:ext cx="6589" cy="6936"/>
            </a:xfrm>
            <a:custGeom>
              <a:rect b="b" l="l" r="r" t="t"/>
              <a:pathLst>
                <a:path extrusionOk="0" h="20" w="19">
                  <a:moveTo>
                    <a:pt x="1" y="1"/>
                  </a:moveTo>
                  <a:lnTo>
                    <a:pt x="1" y="11"/>
                  </a:lnTo>
                  <a:lnTo>
                    <a:pt x="2" y="11"/>
                  </a:lnTo>
                  <a:cubicBezTo>
                    <a:pt x="2" y="16"/>
                    <a:pt x="5" y="19"/>
                    <a:pt x="10" y="19"/>
                  </a:cubicBezTo>
                  <a:cubicBezTo>
                    <a:pt x="15" y="19"/>
                    <a:pt x="19" y="16"/>
                    <a:pt x="19" y="11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3" name="Google Shape;5353;p39"/>
            <p:cNvSpPr/>
            <p:nvPr/>
          </p:nvSpPr>
          <p:spPr>
            <a:xfrm>
              <a:off x="1127373" y="2291081"/>
              <a:ext cx="6589" cy="6936"/>
            </a:xfrm>
            <a:custGeom>
              <a:rect b="b" l="l" r="r" t="t"/>
              <a:pathLst>
                <a:path extrusionOk="0" h="20" w="19">
                  <a:moveTo>
                    <a:pt x="0" y="1"/>
                  </a:moveTo>
                  <a:lnTo>
                    <a:pt x="0" y="11"/>
                  </a:lnTo>
                  <a:lnTo>
                    <a:pt x="1" y="11"/>
                  </a:lnTo>
                  <a:cubicBezTo>
                    <a:pt x="1" y="16"/>
                    <a:pt x="4" y="19"/>
                    <a:pt x="10" y="19"/>
                  </a:cubicBezTo>
                  <a:cubicBezTo>
                    <a:pt x="15" y="19"/>
                    <a:pt x="19" y="16"/>
                    <a:pt x="19" y="11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4" name="Google Shape;5354;p39"/>
            <p:cNvSpPr/>
            <p:nvPr/>
          </p:nvSpPr>
          <p:spPr>
            <a:xfrm>
              <a:off x="1232804" y="2291081"/>
              <a:ext cx="6243" cy="6936"/>
            </a:xfrm>
            <a:custGeom>
              <a:rect b="b" l="l" r="r" t="t"/>
              <a:pathLst>
                <a:path extrusionOk="0" h="20" w="18">
                  <a:moveTo>
                    <a:pt x="0" y="1"/>
                  </a:moveTo>
                  <a:lnTo>
                    <a:pt x="0" y="11"/>
                  </a:lnTo>
                  <a:cubicBezTo>
                    <a:pt x="0" y="16"/>
                    <a:pt x="4" y="19"/>
                    <a:pt x="9" y="19"/>
                  </a:cubicBezTo>
                  <a:cubicBezTo>
                    <a:pt x="15" y="19"/>
                    <a:pt x="18" y="16"/>
                    <a:pt x="18" y="11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5" name="Google Shape;5355;p39"/>
            <p:cNvSpPr/>
            <p:nvPr/>
          </p:nvSpPr>
          <p:spPr>
            <a:xfrm>
              <a:off x="1302513" y="2291081"/>
              <a:ext cx="6936" cy="6936"/>
            </a:xfrm>
            <a:custGeom>
              <a:rect b="b" l="l" r="r" t="t"/>
              <a:pathLst>
                <a:path extrusionOk="0" h="20" w="20">
                  <a:moveTo>
                    <a:pt x="1" y="1"/>
                  </a:moveTo>
                  <a:lnTo>
                    <a:pt x="1" y="11"/>
                  </a:lnTo>
                  <a:cubicBezTo>
                    <a:pt x="1" y="16"/>
                    <a:pt x="5" y="19"/>
                    <a:pt x="10" y="19"/>
                  </a:cubicBezTo>
                  <a:cubicBezTo>
                    <a:pt x="15" y="19"/>
                    <a:pt x="19" y="16"/>
                    <a:pt x="19" y="11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6" name="Google Shape;5356;p39"/>
            <p:cNvSpPr/>
            <p:nvPr/>
          </p:nvSpPr>
          <p:spPr>
            <a:xfrm>
              <a:off x="751776" y="2256747"/>
              <a:ext cx="107857" cy="41270"/>
            </a:xfrm>
            <a:custGeom>
              <a:rect b="b" l="l" r="r" t="t"/>
              <a:pathLst>
                <a:path extrusionOk="0" h="119" w="311">
                  <a:moveTo>
                    <a:pt x="68" y="1"/>
                  </a:moveTo>
                  <a:lnTo>
                    <a:pt x="68" y="65"/>
                  </a:lnTo>
                  <a:lnTo>
                    <a:pt x="10" y="65"/>
                  </a:lnTo>
                  <a:cubicBezTo>
                    <a:pt x="5" y="65"/>
                    <a:pt x="1" y="69"/>
                    <a:pt x="1" y="74"/>
                  </a:cubicBezTo>
                  <a:cubicBezTo>
                    <a:pt x="1" y="79"/>
                    <a:pt x="5" y="83"/>
                    <a:pt x="10" y="83"/>
                  </a:cubicBezTo>
                  <a:lnTo>
                    <a:pt x="68" y="83"/>
                  </a:lnTo>
                  <a:lnTo>
                    <a:pt x="68" y="110"/>
                  </a:lnTo>
                  <a:cubicBezTo>
                    <a:pt x="68" y="115"/>
                    <a:pt x="72" y="118"/>
                    <a:pt x="78" y="118"/>
                  </a:cubicBezTo>
                  <a:cubicBezTo>
                    <a:pt x="83" y="118"/>
                    <a:pt x="86" y="115"/>
                    <a:pt x="86" y="110"/>
                  </a:cubicBezTo>
                  <a:lnTo>
                    <a:pt x="86" y="83"/>
                  </a:lnTo>
                  <a:lnTo>
                    <a:pt x="170" y="83"/>
                  </a:lnTo>
                  <a:lnTo>
                    <a:pt x="170" y="110"/>
                  </a:lnTo>
                  <a:cubicBezTo>
                    <a:pt x="170" y="115"/>
                    <a:pt x="173" y="118"/>
                    <a:pt x="178" y="118"/>
                  </a:cubicBezTo>
                  <a:cubicBezTo>
                    <a:pt x="183" y="118"/>
                    <a:pt x="187" y="115"/>
                    <a:pt x="187" y="110"/>
                  </a:cubicBezTo>
                  <a:lnTo>
                    <a:pt x="187" y="83"/>
                  </a:lnTo>
                  <a:lnTo>
                    <a:pt x="270" y="83"/>
                  </a:lnTo>
                  <a:lnTo>
                    <a:pt x="270" y="110"/>
                  </a:lnTo>
                  <a:cubicBezTo>
                    <a:pt x="270" y="115"/>
                    <a:pt x="274" y="118"/>
                    <a:pt x="279" y="118"/>
                  </a:cubicBezTo>
                  <a:cubicBezTo>
                    <a:pt x="284" y="118"/>
                    <a:pt x="288" y="115"/>
                    <a:pt x="288" y="110"/>
                  </a:cubicBezTo>
                  <a:lnTo>
                    <a:pt x="288" y="83"/>
                  </a:lnTo>
                  <a:lnTo>
                    <a:pt x="311" y="83"/>
                  </a:lnTo>
                  <a:lnTo>
                    <a:pt x="311" y="65"/>
                  </a:lnTo>
                  <a:lnTo>
                    <a:pt x="288" y="65"/>
                  </a:lnTo>
                  <a:lnTo>
                    <a:pt x="288" y="1"/>
                  </a:lnTo>
                  <a:lnTo>
                    <a:pt x="270" y="1"/>
                  </a:lnTo>
                  <a:lnTo>
                    <a:pt x="270" y="65"/>
                  </a:lnTo>
                  <a:lnTo>
                    <a:pt x="187" y="65"/>
                  </a:lnTo>
                  <a:lnTo>
                    <a:pt x="187" y="1"/>
                  </a:lnTo>
                  <a:lnTo>
                    <a:pt x="170" y="1"/>
                  </a:lnTo>
                  <a:lnTo>
                    <a:pt x="170" y="65"/>
                  </a:lnTo>
                  <a:lnTo>
                    <a:pt x="86" y="65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7" name="Google Shape;5357;p39"/>
            <p:cNvSpPr/>
            <p:nvPr/>
          </p:nvSpPr>
          <p:spPr>
            <a:xfrm>
              <a:off x="1373263" y="2291081"/>
              <a:ext cx="6243" cy="6936"/>
            </a:xfrm>
            <a:custGeom>
              <a:rect b="b" l="l" r="r" t="t"/>
              <a:pathLst>
                <a:path extrusionOk="0" h="20" w="18">
                  <a:moveTo>
                    <a:pt x="0" y="1"/>
                  </a:moveTo>
                  <a:lnTo>
                    <a:pt x="0" y="11"/>
                  </a:lnTo>
                  <a:cubicBezTo>
                    <a:pt x="0" y="16"/>
                    <a:pt x="5" y="19"/>
                    <a:pt x="10" y="19"/>
                  </a:cubicBezTo>
                  <a:cubicBezTo>
                    <a:pt x="15" y="19"/>
                    <a:pt x="18" y="16"/>
                    <a:pt x="18" y="11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39"/>
            <p:cNvSpPr/>
            <p:nvPr/>
          </p:nvSpPr>
          <p:spPr>
            <a:xfrm>
              <a:off x="1338235" y="2291081"/>
              <a:ext cx="6589" cy="6936"/>
            </a:xfrm>
            <a:custGeom>
              <a:rect b="b" l="l" r="r" t="t"/>
              <a:pathLst>
                <a:path extrusionOk="0" h="20" w="19">
                  <a:moveTo>
                    <a:pt x="0" y="1"/>
                  </a:moveTo>
                  <a:lnTo>
                    <a:pt x="0" y="11"/>
                  </a:lnTo>
                  <a:cubicBezTo>
                    <a:pt x="0" y="16"/>
                    <a:pt x="4" y="19"/>
                    <a:pt x="9" y="19"/>
                  </a:cubicBezTo>
                  <a:cubicBezTo>
                    <a:pt x="14" y="19"/>
                    <a:pt x="19" y="16"/>
                    <a:pt x="19" y="11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9" name="Google Shape;5359;p39"/>
            <p:cNvSpPr/>
            <p:nvPr/>
          </p:nvSpPr>
          <p:spPr>
            <a:xfrm>
              <a:off x="1021596" y="2291081"/>
              <a:ext cx="6243" cy="6936"/>
            </a:xfrm>
            <a:custGeom>
              <a:rect b="b" l="l" r="r" t="t"/>
              <a:pathLst>
                <a:path extrusionOk="0" h="20" w="18">
                  <a:moveTo>
                    <a:pt x="0" y="1"/>
                  </a:moveTo>
                  <a:lnTo>
                    <a:pt x="0" y="11"/>
                  </a:lnTo>
                  <a:cubicBezTo>
                    <a:pt x="0" y="16"/>
                    <a:pt x="5" y="19"/>
                    <a:pt x="9" y="19"/>
                  </a:cubicBezTo>
                  <a:cubicBezTo>
                    <a:pt x="14" y="19"/>
                    <a:pt x="18" y="16"/>
                    <a:pt x="18" y="11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0" name="Google Shape;5360;p39"/>
            <p:cNvSpPr/>
            <p:nvPr/>
          </p:nvSpPr>
          <p:spPr>
            <a:xfrm>
              <a:off x="915818" y="2291081"/>
              <a:ext cx="6589" cy="6936"/>
            </a:xfrm>
            <a:custGeom>
              <a:rect b="b" l="l" r="r" t="t"/>
              <a:pathLst>
                <a:path extrusionOk="0" h="20" w="19">
                  <a:moveTo>
                    <a:pt x="1" y="1"/>
                  </a:moveTo>
                  <a:lnTo>
                    <a:pt x="1" y="11"/>
                  </a:lnTo>
                  <a:cubicBezTo>
                    <a:pt x="1" y="16"/>
                    <a:pt x="5" y="19"/>
                    <a:pt x="10" y="19"/>
                  </a:cubicBezTo>
                  <a:cubicBezTo>
                    <a:pt x="15" y="19"/>
                    <a:pt x="19" y="16"/>
                    <a:pt x="19" y="11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1" name="Google Shape;5361;p39"/>
            <p:cNvSpPr/>
            <p:nvPr/>
          </p:nvSpPr>
          <p:spPr>
            <a:xfrm>
              <a:off x="1056277" y="2291081"/>
              <a:ext cx="6936" cy="6936"/>
            </a:xfrm>
            <a:custGeom>
              <a:rect b="b" l="l" r="r" t="t"/>
              <a:pathLst>
                <a:path extrusionOk="0" h="20" w="20">
                  <a:moveTo>
                    <a:pt x="1" y="1"/>
                  </a:moveTo>
                  <a:lnTo>
                    <a:pt x="1" y="11"/>
                  </a:lnTo>
                  <a:lnTo>
                    <a:pt x="2" y="11"/>
                  </a:lnTo>
                  <a:cubicBezTo>
                    <a:pt x="2" y="16"/>
                    <a:pt x="5" y="19"/>
                    <a:pt x="10" y="19"/>
                  </a:cubicBezTo>
                  <a:cubicBezTo>
                    <a:pt x="15" y="19"/>
                    <a:pt x="19" y="16"/>
                    <a:pt x="19" y="11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2" name="Google Shape;5362;p39"/>
            <p:cNvSpPr/>
            <p:nvPr/>
          </p:nvSpPr>
          <p:spPr>
            <a:xfrm>
              <a:off x="950846" y="2291081"/>
              <a:ext cx="6936" cy="6936"/>
            </a:xfrm>
            <a:custGeom>
              <a:rect b="b" l="l" r="r" t="t"/>
              <a:pathLst>
                <a:path extrusionOk="0" h="20" w="20">
                  <a:moveTo>
                    <a:pt x="1" y="1"/>
                  </a:moveTo>
                  <a:lnTo>
                    <a:pt x="1" y="11"/>
                  </a:lnTo>
                  <a:cubicBezTo>
                    <a:pt x="1" y="16"/>
                    <a:pt x="5" y="19"/>
                    <a:pt x="10" y="19"/>
                  </a:cubicBezTo>
                  <a:cubicBezTo>
                    <a:pt x="15" y="19"/>
                    <a:pt x="19" y="16"/>
                    <a:pt x="19" y="11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3" name="Google Shape;5363;p39"/>
            <p:cNvSpPr/>
            <p:nvPr/>
          </p:nvSpPr>
          <p:spPr>
            <a:xfrm>
              <a:off x="880790" y="2291081"/>
              <a:ext cx="6589" cy="6936"/>
            </a:xfrm>
            <a:custGeom>
              <a:rect b="b" l="l" r="r" t="t"/>
              <a:pathLst>
                <a:path extrusionOk="0" h="20" w="19">
                  <a:moveTo>
                    <a:pt x="0" y="1"/>
                  </a:moveTo>
                  <a:lnTo>
                    <a:pt x="0" y="11"/>
                  </a:lnTo>
                  <a:lnTo>
                    <a:pt x="1" y="11"/>
                  </a:lnTo>
                  <a:cubicBezTo>
                    <a:pt x="1" y="16"/>
                    <a:pt x="4" y="19"/>
                    <a:pt x="9" y="19"/>
                  </a:cubicBezTo>
                  <a:cubicBezTo>
                    <a:pt x="15" y="19"/>
                    <a:pt x="19" y="16"/>
                    <a:pt x="19" y="11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4" name="Google Shape;5364;p39"/>
            <p:cNvSpPr/>
            <p:nvPr/>
          </p:nvSpPr>
          <p:spPr>
            <a:xfrm>
              <a:off x="986221" y="2291081"/>
              <a:ext cx="6243" cy="6936"/>
            </a:xfrm>
            <a:custGeom>
              <a:rect b="b" l="l" r="r" t="t"/>
              <a:pathLst>
                <a:path extrusionOk="0" h="20" w="18">
                  <a:moveTo>
                    <a:pt x="0" y="1"/>
                  </a:moveTo>
                  <a:lnTo>
                    <a:pt x="0" y="11"/>
                  </a:lnTo>
                  <a:cubicBezTo>
                    <a:pt x="0" y="16"/>
                    <a:pt x="4" y="19"/>
                    <a:pt x="8" y="19"/>
                  </a:cubicBezTo>
                  <a:cubicBezTo>
                    <a:pt x="14" y="19"/>
                    <a:pt x="18" y="16"/>
                    <a:pt x="18" y="11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5" name="Google Shape;5365;p39"/>
            <p:cNvSpPr/>
            <p:nvPr/>
          </p:nvSpPr>
          <p:spPr>
            <a:xfrm>
              <a:off x="1218585" y="2219638"/>
              <a:ext cx="184502" cy="37109"/>
            </a:xfrm>
            <a:custGeom>
              <a:rect b="b" l="l" r="r" t="t"/>
              <a:pathLst>
                <a:path extrusionOk="0" h="107" w="532">
                  <a:moveTo>
                    <a:pt x="50" y="0"/>
                  </a:moveTo>
                  <a:cubicBezTo>
                    <a:pt x="45" y="0"/>
                    <a:pt x="41" y="4"/>
                    <a:pt x="41" y="9"/>
                  </a:cubicBezTo>
                  <a:lnTo>
                    <a:pt x="41" y="54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41" y="72"/>
                  </a:lnTo>
                  <a:lnTo>
                    <a:pt x="41" y="107"/>
                  </a:lnTo>
                  <a:lnTo>
                    <a:pt x="59" y="107"/>
                  </a:lnTo>
                  <a:lnTo>
                    <a:pt x="59" y="72"/>
                  </a:lnTo>
                  <a:lnTo>
                    <a:pt x="143" y="72"/>
                  </a:lnTo>
                  <a:lnTo>
                    <a:pt x="143" y="107"/>
                  </a:lnTo>
                  <a:lnTo>
                    <a:pt x="160" y="107"/>
                  </a:lnTo>
                  <a:lnTo>
                    <a:pt x="160" y="72"/>
                  </a:lnTo>
                  <a:lnTo>
                    <a:pt x="243" y="72"/>
                  </a:lnTo>
                  <a:lnTo>
                    <a:pt x="243" y="107"/>
                  </a:lnTo>
                  <a:lnTo>
                    <a:pt x="261" y="107"/>
                  </a:lnTo>
                  <a:lnTo>
                    <a:pt x="261" y="72"/>
                  </a:lnTo>
                  <a:lnTo>
                    <a:pt x="344" y="72"/>
                  </a:lnTo>
                  <a:lnTo>
                    <a:pt x="344" y="107"/>
                  </a:lnTo>
                  <a:lnTo>
                    <a:pt x="363" y="107"/>
                  </a:lnTo>
                  <a:lnTo>
                    <a:pt x="363" y="72"/>
                  </a:lnTo>
                  <a:lnTo>
                    <a:pt x="445" y="72"/>
                  </a:lnTo>
                  <a:lnTo>
                    <a:pt x="445" y="107"/>
                  </a:lnTo>
                  <a:lnTo>
                    <a:pt x="463" y="107"/>
                  </a:lnTo>
                  <a:lnTo>
                    <a:pt x="463" y="72"/>
                  </a:lnTo>
                  <a:lnTo>
                    <a:pt x="522" y="72"/>
                  </a:lnTo>
                  <a:cubicBezTo>
                    <a:pt x="527" y="72"/>
                    <a:pt x="531" y="69"/>
                    <a:pt x="531" y="64"/>
                  </a:cubicBezTo>
                  <a:cubicBezTo>
                    <a:pt x="531" y="59"/>
                    <a:pt x="527" y="54"/>
                    <a:pt x="522" y="54"/>
                  </a:cubicBezTo>
                  <a:lnTo>
                    <a:pt x="463" y="54"/>
                  </a:lnTo>
                  <a:lnTo>
                    <a:pt x="463" y="9"/>
                  </a:lnTo>
                  <a:cubicBezTo>
                    <a:pt x="463" y="4"/>
                    <a:pt x="460" y="0"/>
                    <a:pt x="455" y="0"/>
                  </a:cubicBezTo>
                  <a:cubicBezTo>
                    <a:pt x="449" y="0"/>
                    <a:pt x="445" y="4"/>
                    <a:pt x="445" y="9"/>
                  </a:cubicBezTo>
                  <a:lnTo>
                    <a:pt x="445" y="54"/>
                  </a:lnTo>
                  <a:lnTo>
                    <a:pt x="363" y="54"/>
                  </a:lnTo>
                  <a:lnTo>
                    <a:pt x="363" y="9"/>
                  </a:lnTo>
                  <a:cubicBezTo>
                    <a:pt x="363" y="4"/>
                    <a:pt x="358" y="0"/>
                    <a:pt x="353" y="0"/>
                  </a:cubicBezTo>
                  <a:cubicBezTo>
                    <a:pt x="348" y="0"/>
                    <a:pt x="344" y="4"/>
                    <a:pt x="344" y="9"/>
                  </a:cubicBezTo>
                  <a:lnTo>
                    <a:pt x="344" y="54"/>
                  </a:lnTo>
                  <a:lnTo>
                    <a:pt x="261" y="54"/>
                  </a:lnTo>
                  <a:lnTo>
                    <a:pt x="261" y="9"/>
                  </a:lnTo>
                  <a:cubicBezTo>
                    <a:pt x="261" y="4"/>
                    <a:pt x="257" y="0"/>
                    <a:pt x="252" y="0"/>
                  </a:cubicBezTo>
                  <a:cubicBezTo>
                    <a:pt x="247" y="0"/>
                    <a:pt x="243" y="4"/>
                    <a:pt x="243" y="9"/>
                  </a:cubicBezTo>
                  <a:lnTo>
                    <a:pt x="243" y="54"/>
                  </a:lnTo>
                  <a:lnTo>
                    <a:pt x="160" y="54"/>
                  </a:lnTo>
                  <a:lnTo>
                    <a:pt x="160" y="9"/>
                  </a:lnTo>
                  <a:cubicBezTo>
                    <a:pt x="160" y="4"/>
                    <a:pt x="156" y="0"/>
                    <a:pt x="151" y="0"/>
                  </a:cubicBezTo>
                  <a:cubicBezTo>
                    <a:pt x="146" y="0"/>
                    <a:pt x="143" y="4"/>
                    <a:pt x="143" y="9"/>
                  </a:cubicBezTo>
                  <a:lnTo>
                    <a:pt x="143" y="54"/>
                  </a:lnTo>
                  <a:lnTo>
                    <a:pt x="59" y="54"/>
                  </a:lnTo>
                  <a:lnTo>
                    <a:pt x="59" y="9"/>
                  </a:lnTo>
                  <a:cubicBezTo>
                    <a:pt x="59" y="4"/>
                    <a:pt x="56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6" name="Google Shape;5366;p39"/>
            <p:cNvSpPr/>
            <p:nvPr/>
          </p:nvSpPr>
          <p:spPr>
            <a:xfrm>
              <a:off x="1218932" y="2256747"/>
              <a:ext cx="184502" cy="34681"/>
            </a:xfrm>
            <a:custGeom>
              <a:rect b="b" l="l" r="r" t="t"/>
              <a:pathLst>
                <a:path extrusionOk="0" h="100" w="532">
                  <a:moveTo>
                    <a:pt x="41" y="1"/>
                  </a:moveTo>
                  <a:lnTo>
                    <a:pt x="41" y="65"/>
                  </a:lnTo>
                  <a:lnTo>
                    <a:pt x="0" y="65"/>
                  </a:lnTo>
                  <a:lnTo>
                    <a:pt x="0" y="83"/>
                  </a:lnTo>
                  <a:lnTo>
                    <a:pt x="41" y="83"/>
                  </a:lnTo>
                  <a:lnTo>
                    <a:pt x="41" y="100"/>
                  </a:lnTo>
                  <a:lnTo>
                    <a:pt x="60" y="100"/>
                  </a:lnTo>
                  <a:lnTo>
                    <a:pt x="60" y="83"/>
                  </a:lnTo>
                  <a:lnTo>
                    <a:pt x="143" y="83"/>
                  </a:lnTo>
                  <a:lnTo>
                    <a:pt x="143" y="100"/>
                  </a:lnTo>
                  <a:lnTo>
                    <a:pt x="160" y="100"/>
                  </a:lnTo>
                  <a:lnTo>
                    <a:pt x="160" y="83"/>
                  </a:lnTo>
                  <a:lnTo>
                    <a:pt x="244" y="83"/>
                  </a:lnTo>
                  <a:lnTo>
                    <a:pt x="244" y="100"/>
                  </a:lnTo>
                  <a:lnTo>
                    <a:pt x="261" y="100"/>
                  </a:lnTo>
                  <a:lnTo>
                    <a:pt x="261" y="83"/>
                  </a:lnTo>
                  <a:lnTo>
                    <a:pt x="344" y="83"/>
                  </a:lnTo>
                  <a:lnTo>
                    <a:pt x="344" y="100"/>
                  </a:lnTo>
                  <a:lnTo>
                    <a:pt x="363" y="100"/>
                  </a:lnTo>
                  <a:lnTo>
                    <a:pt x="363" y="83"/>
                  </a:lnTo>
                  <a:lnTo>
                    <a:pt x="445" y="83"/>
                  </a:lnTo>
                  <a:lnTo>
                    <a:pt x="445" y="100"/>
                  </a:lnTo>
                  <a:lnTo>
                    <a:pt x="464" y="100"/>
                  </a:lnTo>
                  <a:lnTo>
                    <a:pt x="464" y="83"/>
                  </a:lnTo>
                  <a:lnTo>
                    <a:pt x="522" y="83"/>
                  </a:lnTo>
                  <a:cubicBezTo>
                    <a:pt x="527" y="83"/>
                    <a:pt x="531" y="79"/>
                    <a:pt x="531" y="74"/>
                  </a:cubicBezTo>
                  <a:cubicBezTo>
                    <a:pt x="531" y="69"/>
                    <a:pt x="527" y="65"/>
                    <a:pt x="522" y="65"/>
                  </a:cubicBezTo>
                  <a:lnTo>
                    <a:pt x="464" y="65"/>
                  </a:lnTo>
                  <a:lnTo>
                    <a:pt x="464" y="1"/>
                  </a:lnTo>
                  <a:lnTo>
                    <a:pt x="445" y="1"/>
                  </a:lnTo>
                  <a:lnTo>
                    <a:pt x="445" y="65"/>
                  </a:lnTo>
                  <a:lnTo>
                    <a:pt x="363" y="65"/>
                  </a:lnTo>
                  <a:lnTo>
                    <a:pt x="363" y="1"/>
                  </a:lnTo>
                  <a:lnTo>
                    <a:pt x="344" y="1"/>
                  </a:lnTo>
                  <a:lnTo>
                    <a:pt x="344" y="65"/>
                  </a:lnTo>
                  <a:lnTo>
                    <a:pt x="261" y="65"/>
                  </a:lnTo>
                  <a:lnTo>
                    <a:pt x="261" y="1"/>
                  </a:lnTo>
                  <a:lnTo>
                    <a:pt x="244" y="1"/>
                  </a:lnTo>
                  <a:lnTo>
                    <a:pt x="244" y="65"/>
                  </a:lnTo>
                  <a:lnTo>
                    <a:pt x="160" y="65"/>
                  </a:lnTo>
                  <a:lnTo>
                    <a:pt x="160" y="1"/>
                  </a:lnTo>
                  <a:lnTo>
                    <a:pt x="143" y="1"/>
                  </a:lnTo>
                  <a:lnTo>
                    <a:pt x="143" y="65"/>
                  </a:lnTo>
                  <a:lnTo>
                    <a:pt x="60" y="65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7" name="Google Shape;5367;p39"/>
            <p:cNvSpPr/>
            <p:nvPr/>
          </p:nvSpPr>
          <p:spPr>
            <a:xfrm>
              <a:off x="859982" y="2219638"/>
              <a:ext cx="357212" cy="37109"/>
            </a:xfrm>
            <a:custGeom>
              <a:rect b="b" l="l" r="r" t="t"/>
              <a:pathLst>
                <a:path extrusionOk="0" h="107" w="1030">
                  <a:moveTo>
                    <a:pt x="69" y="0"/>
                  </a:moveTo>
                  <a:cubicBezTo>
                    <a:pt x="64" y="0"/>
                    <a:pt x="61" y="4"/>
                    <a:pt x="61" y="9"/>
                  </a:cubicBezTo>
                  <a:lnTo>
                    <a:pt x="61" y="54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61" y="72"/>
                  </a:lnTo>
                  <a:lnTo>
                    <a:pt x="61" y="107"/>
                  </a:lnTo>
                  <a:lnTo>
                    <a:pt x="79" y="107"/>
                  </a:lnTo>
                  <a:lnTo>
                    <a:pt x="79" y="72"/>
                  </a:lnTo>
                  <a:lnTo>
                    <a:pt x="162" y="72"/>
                  </a:lnTo>
                  <a:lnTo>
                    <a:pt x="162" y="107"/>
                  </a:lnTo>
                  <a:lnTo>
                    <a:pt x="180" y="107"/>
                  </a:lnTo>
                  <a:lnTo>
                    <a:pt x="180" y="72"/>
                  </a:lnTo>
                  <a:lnTo>
                    <a:pt x="263" y="72"/>
                  </a:lnTo>
                  <a:lnTo>
                    <a:pt x="263" y="107"/>
                  </a:lnTo>
                  <a:lnTo>
                    <a:pt x="281" y="107"/>
                  </a:lnTo>
                  <a:lnTo>
                    <a:pt x="281" y="72"/>
                  </a:lnTo>
                  <a:lnTo>
                    <a:pt x="364" y="72"/>
                  </a:lnTo>
                  <a:lnTo>
                    <a:pt x="364" y="107"/>
                  </a:lnTo>
                  <a:lnTo>
                    <a:pt x="382" y="107"/>
                  </a:lnTo>
                  <a:lnTo>
                    <a:pt x="382" y="72"/>
                  </a:lnTo>
                  <a:lnTo>
                    <a:pt x="465" y="72"/>
                  </a:lnTo>
                  <a:lnTo>
                    <a:pt x="465" y="107"/>
                  </a:lnTo>
                  <a:lnTo>
                    <a:pt x="483" y="107"/>
                  </a:lnTo>
                  <a:lnTo>
                    <a:pt x="483" y="72"/>
                  </a:lnTo>
                  <a:lnTo>
                    <a:pt x="566" y="72"/>
                  </a:lnTo>
                  <a:lnTo>
                    <a:pt x="566" y="107"/>
                  </a:lnTo>
                  <a:lnTo>
                    <a:pt x="584" y="107"/>
                  </a:lnTo>
                  <a:lnTo>
                    <a:pt x="584" y="72"/>
                  </a:lnTo>
                  <a:lnTo>
                    <a:pt x="668" y="72"/>
                  </a:lnTo>
                  <a:lnTo>
                    <a:pt x="668" y="107"/>
                  </a:lnTo>
                  <a:lnTo>
                    <a:pt x="686" y="107"/>
                  </a:lnTo>
                  <a:lnTo>
                    <a:pt x="686" y="72"/>
                  </a:lnTo>
                  <a:lnTo>
                    <a:pt x="769" y="72"/>
                  </a:lnTo>
                  <a:lnTo>
                    <a:pt x="769" y="107"/>
                  </a:lnTo>
                  <a:lnTo>
                    <a:pt x="788" y="107"/>
                  </a:lnTo>
                  <a:lnTo>
                    <a:pt x="788" y="72"/>
                  </a:lnTo>
                  <a:lnTo>
                    <a:pt x="871" y="72"/>
                  </a:lnTo>
                  <a:lnTo>
                    <a:pt x="871" y="107"/>
                  </a:lnTo>
                  <a:lnTo>
                    <a:pt x="888" y="107"/>
                  </a:lnTo>
                  <a:lnTo>
                    <a:pt x="888" y="72"/>
                  </a:lnTo>
                  <a:lnTo>
                    <a:pt x="972" y="72"/>
                  </a:lnTo>
                  <a:lnTo>
                    <a:pt x="972" y="107"/>
                  </a:lnTo>
                  <a:lnTo>
                    <a:pt x="989" y="107"/>
                  </a:lnTo>
                  <a:lnTo>
                    <a:pt x="989" y="72"/>
                  </a:lnTo>
                  <a:lnTo>
                    <a:pt x="1029" y="72"/>
                  </a:lnTo>
                  <a:lnTo>
                    <a:pt x="1029" y="54"/>
                  </a:lnTo>
                  <a:lnTo>
                    <a:pt x="989" y="54"/>
                  </a:lnTo>
                  <a:lnTo>
                    <a:pt x="989" y="9"/>
                  </a:lnTo>
                  <a:cubicBezTo>
                    <a:pt x="989" y="4"/>
                    <a:pt x="985" y="0"/>
                    <a:pt x="980" y="0"/>
                  </a:cubicBezTo>
                  <a:cubicBezTo>
                    <a:pt x="975" y="0"/>
                    <a:pt x="972" y="4"/>
                    <a:pt x="972" y="9"/>
                  </a:cubicBezTo>
                  <a:lnTo>
                    <a:pt x="972" y="54"/>
                  </a:lnTo>
                  <a:lnTo>
                    <a:pt x="888" y="54"/>
                  </a:lnTo>
                  <a:lnTo>
                    <a:pt x="888" y="9"/>
                  </a:lnTo>
                  <a:cubicBezTo>
                    <a:pt x="888" y="4"/>
                    <a:pt x="885" y="0"/>
                    <a:pt x="880" y="0"/>
                  </a:cubicBezTo>
                  <a:cubicBezTo>
                    <a:pt x="875" y="0"/>
                    <a:pt x="871" y="4"/>
                    <a:pt x="871" y="9"/>
                  </a:cubicBezTo>
                  <a:lnTo>
                    <a:pt x="871" y="54"/>
                  </a:lnTo>
                  <a:lnTo>
                    <a:pt x="788" y="54"/>
                  </a:lnTo>
                  <a:lnTo>
                    <a:pt x="788" y="9"/>
                  </a:lnTo>
                  <a:cubicBezTo>
                    <a:pt x="788" y="4"/>
                    <a:pt x="784" y="0"/>
                    <a:pt x="779" y="0"/>
                  </a:cubicBezTo>
                  <a:cubicBezTo>
                    <a:pt x="773" y="0"/>
                    <a:pt x="769" y="4"/>
                    <a:pt x="769" y="9"/>
                  </a:cubicBezTo>
                  <a:lnTo>
                    <a:pt x="769" y="54"/>
                  </a:lnTo>
                  <a:lnTo>
                    <a:pt x="686" y="54"/>
                  </a:lnTo>
                  <a:lnTo>
                    <a:pt x="686" y="9"/>
                  </a:lnTo>
                  <a:cubicBezTo>
                    <a:pt x="686" y="4"/>
                    <a:pt x="682" y="0"/>
                    <a:pt x="677" y="0"/>
                  </a:cubicBezTo>
                  <a:cubicBezTo>
                    <a:pt x="672" y="0"/>
                    <a:pt x="668" y="4"/>
                    <a:pt x="668" y="9"/>
                  </a:cubicBezTo>
                  <a:lnTo>
                    <a:pt x="668" y="54"/>
                  </a:lnTo>
                  <a:lnTo>
                    <a:pt x="584" y="54"/>
                  </a:lnTo>
                  <a:lnTo>
                    <a:pt x="584" y="9"/>
                  </a:lnTo>
                  <a:cubicBezTo>
                    <a:pt x="584" y="4"/>
                    <a:pt x="580" y="0"/>
                    <a:pt x="575" y="0"/>
                  </a:cubicBezTo>
                  <a:cubicBezTo>
                    <a:pt x="570" y="0"/>
                    <a:pt x="566" y="4"/>
                    <a:pt x="566" y="9"/>
                  </a:cubicBezTo>
                  <a:lnTo>
                    <a:pt x="566" y="54"/>
                  </a:lnTo>
                  <a:lnTo>
                    <a:pt x="483" y="54"/>
                  </a:lnTo>
                  <a:lnTo>
                    <a:pt x="483" y="9"/>
                  </a:lnTo>
                  <a:cubicBezTo>
                    <a:pt x="483" y="4"/>
                    <a:pt x="479" y="0"/>
                    <a:pt x="474" y="0"/>
                  </a:cubicBezTo>
                  <a:cubicBezTo>
                    <a:pt x="468" y="0"/>
                    <a:pt x="465" y="4"/>
                    <a:pt x="465" y="9"/>
                  </a:cubicBezTo>
                  <a:lnTo>
                    <a:pt x="465" y="54"/>
                  </a:lnTo>
                  <a:lnTo>
                    <a:pt x="382" y="54"/>
                  </a:lnTo>
                  <a:lnTo>
                    <a:pt x="382" y="9"/>
                  </a:lnTo>
                  <a:cubicBezTo>
                    <a:pt x="382" y="4"/>
                    <a:pt x="378" y="0"/>
                    <a:pt x="373" y="0"/>
                  </a:cubicBezTo>
                  <a:cubicBezTo>
                    <a:pt x="368" y="0"/>
                    <a:pt x="364" y="4"/>
                    <a:pt x="364" y="9"/>
                  </a:cubicBezTo>
                  <a:lnTo>
                    <a:pt x="364" y="54"/>
                  </a:lnTo>
                  <a:lnTo>
                    <a:pt x="281" y="54"/>
                  </a:lnTo>
                  <a:lnTo>
                    <a:pt x="281" y="9"/>
                  </a:lnTo>
                  <a:cubicBezTo>
                    <a:pt x="281" y="4"/>
                    <a:pt x="277" y="0"/>
                    <a:pt x="272" y="0"/>
                  </a:cubicBezTo>
                  <a:cubicBezTo>
                    <a:pt x="267" y="0"/>
                    <a:pt x="263" y="4"/>
                    <a:pt x="263" y="9"/>
                  </a:cubicBezTo>
                  <a:lnTo>
                    <a:pt x="263" y="54"/>
                  </a:lnTo>
                  <a:lnTo>
                    <a:pt x="180" y="54"/>
                  </a:lnTo>
                  <a:lnTo>
                    <a:pt x="180" y="9"/>
                  </a:lnTo>
                  <a:cubicBezTo>
                    <a:pt x="180" y="4"/>
                    <a:pt x="176" y="0"/>
                    <a:pt x="171" y="0"/>
                  </a:cubicBezTo>
                  <a:cubicBezTo>
                    <a:pt x="166" y="0"/>
                    <a:pt x="162" y="4"/>
                    <a:pt x="162" y="9"/>
                  </a:cubicBezTo>
                  <a:lnTo>
                    <a:pt x="162" y="54"/>
                  </a:lnTo>
                  <a:lnTo>
                    <a:pt x="79" y="54"/>
                  </a:lnTo>
                  <a:lnTo>
                    <a:pt x="79" y="9"/>
                  </a:lnTo>
                  <a:cubicBezTo>
                    <a:pt x="79" y="4"/>
                    <a:pt x="75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8" name="Google Shape;5368;p39"/>
            <p:cNvSpPr/>
            <p:nvPr/>
          </p:nvSpPr>
          <p:spPr>
            <a:xfrm>
              <a:off x="859982" y="2256747"/>
              <a:ext cx="357905" cy="34681"/>
            </a:xfrm>
            <a:custGeom>
              <a:rect b="b" l="l" r="r" t="t"/>
              <a:pathLst>
                <a:path extrusionOk="0" h="100" w="1032">
                  <a:moveTo>
                    <a:pt x="61" y="1"/>
                  </a:moveTo>
                  <a:lnTo>
                    <a:pt x="61" y="65"/>
                  </a:lnTo>
                  <a:lnTo>
                    <a:pt x="1" y="65"/>
                  </a:lnTo>
                  <a:lnTo>
                    <a:pt x="1" y="83"/>
                  </a:lnTo>
                  <a:lnTo>
                    <a:pt x="61" y="83"/>
                  </a:lnTo>
                  <a:lnTo>
                    <a:pt x="61" y="100"/>
                  </a:lnTo>
                  <a:lnTo>
                    <a:pt x="79" y="100"/>
                  </a:lnTo>
                  <a:lnTo>
                    <a:pt x="79" y="83"/>
                  </a:lnTo>
                  <a:lnTo>
                    <a:pt x="162" y="83"/>
                  </a:lnTo>
                  <a:lnTo>
                    <a:pt x="162" y="100"/>
                  </a:lnTo>
                  <a:lnTo>
                    <a:pt x="180" y="100"/>
                  </a:lnTo>
                  <a:lnTo>
                    <a:pt x="180" y="83"/>
                  </a:lnTo>
                  <a:lnTo>
                    <a:pt x="263" y="83"/>
                  </a:lnTo>
                  <a:lnTo>
                    <a:pt x="263" y="100"/>
                  </a:lnTo>
                  <a:lnTo>
                    <a:pt x="281" y="100"/>
                  </a:lnTo>
                  <a:lnTo>
                    <a:pt x="281" y="83"/>
                  </a:lnTo>
                  <a:lnTo>
                    <a:pt x="364" y="83"/>
                  </a:lnTo>
                  <a:lnTo>
                    <a:pt x="364" y="100"/>
                  </a:lnTo>
                  <a:lnTo>
                    <a:pt x="382" y="100"/>
                  </a:lnTo>
                  <a:lnTo>
                    <a:pt x="382" y="83"/>
                  </a:lnTo>
                  <a:lnTo>
                    <a:pt x="466" y="83"/>
                  </a:lnTo>
                  <a:lnTo>
                    <a:pt x="466" y="100"/>
                  </a:lnTo>
                  <a:lnTo>
                    <a:pt x="484" y="100"/>
                  </a:lnTo>
                  <a:lnTo>
                    <a:pt x="484" y="83"/>
                  </a:lnTo>
                  <a:lnTo>
                    <a:pt x="568" y="83"/>
                  </a:lnTo>
                  <a:lnTo>
                    <a:pt x="568" y="100"/>
                  </a:lnTo>
                  <a:lnTo>
                    <a:pt x="585" y="100"/>
                  </a:lnTo>
                  <a:lnTo>
                    <a:pt x="585" y="83"/>
                  </a:lnTo>
                  <a:lnTo>
                    <a:pt x="670" y="83"/>
                  </a:lnTo>
                  <a:lnTo>
                    <a:pt x="670" y="100"/>
                  </a:lnTo>
                  <a:lnTo>
                    <a:pt x="687" y="100"/>
                  </a:lnTo>
                  <a:lnTo>
                    <a:pt x="687" y="83"/>
                  </a:lnTo>
                  <a:lnTo>
                    <a:pt x="772" y="83"/>
                  </a:lnTo>
                  <a:lnTo>
                    <a:pt x="772" y="100"/>
                  </a:lnTo>
                  <a:lnTo>
                    <a:pt x="790" y="100"/>
                  </a:lnTo>
                  <a:lnTo>
                    <a:pt x="790" y="83"/>
                  </a:lnTo>
                  <a:lnTo>
                    <a:pt x="873" y="83"/>
                  </a:lnTo>
                  <a:lnTo>
                    <a:pt x="873" y="100"/>
                  </a:lnTo>
                  <a:lnTo>
                    <a:pt x="891" y="100"/>
                  </a:lnTo>
                  <a:lnTo>
                    <a:pt x="891" y="83"/>
                  </a:lnTo>
                  <a:lnTo>
                    <a:pt x="974" y="83"/>
                  </a:lnTo>
                  <a:lnTo>
                    <a:pt x="974" y="100"/>
                  </a:lnTo>
                  <a:lnTo>
                    <a:pt x="992" y="100"/>
                  </a:lnTo>
                  <a:lnTo>
                    <a:pt x="992" y="83"/>
                  </a:lnTo>
                  <a:lnTo>
                    <a:pt x="1031" y="83"/>
                  </a:lnTo>
                  <a:lnTo>
                    <a:pt x="1031" y="65"/>
                  </a:lnTo>
                  <a:lnTo>
                    <a:pt x="992" y="65"/>
                  </a:lnTo>
                  <a:lnTo>
                    <a:pt x="992" y="1"/>
                  </a:lnTo>
                  <a:lnTo>
                    <a:pt x="974" y="1"/>
                  </a:lnTo>
                  <a:lnTo>
                    <a:pt x="974" y="65"/>
                  </a:lnTo>
                  <a:lnTo>
                    <a:pt x="891" y="65"/>
                  </a:lnTo>
                  <a:lnTo>
                    <a:pt x="891" y="1"/>
                  </a:lnTo>
                  <a:lnTo>
                    <a:pt x="873" y="1"/>
                  </a:lnTo>
                  <a:lnTo>
                    <a:pt x="873" y="65"/>
                  </a:lnTo>
                  <a:lnTo>
                    <a:pt x="790" y="65"/>
                  </a:lnTo>
                  <a:lnTo>
                    <a:pt x="790" y="1"/>
                  </a:lnTo>
                  <a:lnTo>
                    <a:pt x="772" y="1"/>
                  </a:lnTo>
                  <a:lnTo>
                    <a:pt x="772" y="65"/>
                  </a:lnTo>
                  <a:lnTo>
                    <a:pt x="687" y="65"/>
                  </a:lnTo>
                  <a:lnTo>
                    <a:pt x="687" y="1"/>
                  </a:lnTo>
                  <a:lnTo>
                    <a:pt x="670" y="1"/>
                  </a:lnTo>
                  <a:lnTo>
                    <a:pt x="670" y="65"/>
                  </a:lnTo>
                  <a:lnTo>
                    <a:pt x="585" y="65"/>
                  </a:lnTo>
                  <a:lnTo>
                    <a:pt x="585" y="1"/>
                  </a:lnTo>
                  <a:lnTo>
                    <a:pt x="568" y="1"/>
                  </a:lnTo>
                  <a:lnTo>
                    <a:pt x="568" y="65"/>
                  </a:lnTo>
                  <a:lnTo>
                    <a:pt x="484" y="65"/>
                  </a:lnTo>
                  <a:lnTo>
                    <a:pt x="484" y="1"/>
                  </a:lnTo>
                  <a:lnTo>
                    <a:pt x="466" y="1"/>
                  </a:lnTo>
                  <a:lnTo>
                    <a:pt x="466" y="65"/>
                  </a:lnTo>
                  <a:lnTo>
                    <a:pt x="382" y="65"/>
                  </a:lnTo>
                  <a:lnTo>
                    <a:pt x="382" y="1"/>
                  </a:lnTo>
                  <a:lnTo>
                    <a:pt x="364" y="1"/>
                  </a:lnTo>
                  <a:lnTo>
                    <a:pt x="364" y="65"/>
                  </a:lnTo>
                  <a:lnTo>
                    <a:pt x="281" y="65"/>
                  </a:lnTo>
                  <a:lnTo>
                    <a:pt x="281" y="1"/>
                  </a:lnTo>
                  <a:lnTo>
                    <a:pt x="263" y="1"/>
                  </a:lnTo>
                  <a:lnTo>
                    <a:pt x="263" y="65"/>
                  </a:lnTo>
                  <a:lnTo>
                    <a:pt x="180" y="65"/>
                  </a:lnTo>
                  <a:lnTo>
                    <a:pt x="180" y="1"/>
                  </a:lnTo>
                  <a:lnTo>
                    <a:pt x="162" y="1"/>
                  </a:lnTo>
                  <a:lnTo>
                    <a:pt x="162" y="65"/>
                  </a:lnTo>
                  <a:lnTo>
                    <a:pt x="79" y="65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9" name="Google Shape;5369;p39"/>
            <p:cNvSpPr/>
            <p:nvPr/>
          </p:nvSpPr>
          <p:spPr>
            <a:xfrm>
              <a:off x="1217544" y="2238366"/>
              <a:ext cx="1387" cy="6243"/>
            </a:xfrm>
            <a:custGeom>
              <a:rect b="b" l="l" r="r" t="t"/>
              <a:pathLst>
                <a:path extrusionOk="0" h="18" w="4">
                  <a:moveTo>
                    <a:pt x="0" y="0"/>
                  </a:moveTo>
                  <a:lnTo>
                    <a:pt x="0" y="18"/>
                  </a:lnTo>
                  <a:lnTo>
                    <a:pt x="3" y="1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0" name="Google Shape;5370;p39"/>
            <p:cNvSpPr/>
            <p:nvPr/>
          </p:nvSpPr>
          <p:spPr>
            <a:xfrm>
              <a:off x="1217544" y="2279289"/>
              <a:ext cx="1387" cy="6243"/>
            </a:xfrm>
            <a:custGeom>
              <a:rect b="b" l="l" r="r" t="t"/>
              <a:pathLst>
                <a:path extrusionOk="0" h="18" w="4">
                  <a:moveTo>
                    <a:pt x="0" y="0"/>
                  </a:moveTo>
                  <a:lnTo>
                    <a:pt x="0" y="18"/>
                  </a:lnTo>
                  <a:lnTo>
                    <a:pt x="3" y="1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1" name="Google Shape;5371;p39"/>
            <p:cNvSpPr/>
            <p:nvPr/>
          </p:nvSpPr>
          <p:spPr>
            <a:xfrm>
              <a:off x="1763079" y="2219638"/>
              <a:ext cx="149127" cy="37109"/>
            </a:xfrm>
            <a:custGeom>
              <a:rect b="b" l="l" r="r" t="t"/>
              <a:pathLst>
                <a:path extrusionOk="0" h="107" w="430">
                  <a:moveTo>
                    <a:pt x="49" y="0"/>
                  </a:moveTo>
                  <a:cubicBezTo>
                    <a:pt x="44" y="0"/>
                    <a:pt x="41" y="4"/>
                    <a:pt x="41" y="9"/>
                  </a:cubicBezTo>
                  <a:lnTo>
                    <a:pt x="41" y="54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41" y="72"/>
                  </a:lnTo>
                  <a:lnTo>
                    <a:pt x="41" y="107"/>
                  </a:lnTo>
                  <a:lnTo>
                    <a:pt x="58" y="107"/>
                  </a:lnTo>
                  <a:lnTo>
                    <a:pt x="58" y="72"/>
                  </a:lnTo>
                  <a:lnTo>
                    <a:pt x="141" y="72"/>
                  </a:lnTo>
                  <a:lnTo>
                    <a:pt x="141" y="107"/>
                  </a:lnTo>
                  <a:lnTo>
                    <a:pt x="160" y="107"/>
                  </a:lnTo>
                  <a:lnTo>
                    <a:pt x="160" y="72"/>
                  </a:lnTo>
                  <a:lnTo>
                    <a:pt x="242" y="72"/>
                  </a:lnTo>
                  <a:lnTo>
                    <a:pt x="242" y="107"/>
                  </a:lnTo>
                  <a:lnTo>
                    <a:pt x="261" y="107"/>
                  </a:lnTo>
                  <a:lnTo>
                    <a:pt x="261" y="72"/>
                  </a:lnTo>
                  <a:lnTo>
                    <a:pt x="344" y="72"/>
                  </a:lnTo>
                  <a:lnTo>
                    <a:pt x="344" y="107"/>
                  </a:lnTo>
                  <a:lnTo>
                    <a:pt x="361" y="107"/>
                  </a:lnTo>
                  <a:lnTo>
                    <a:pt x="361" y="72"/>
                  </a:lnTo>
                  <a:lnTo>
                    <a:pt x="420" y="72"/>
                  </a:lnTo>
                  <a:cubicBezTo>
                    <a:pt x="426" y="72"/>
                    <a:pt x="430" y="69"/>
                    <a:pt x="430" y="64"/>
                  </a:cubicBezTo>
                  <a:cubicBezTo>
                    <a:pt x="430" y="59"/>
                    <a:pt x="426" y="54"/>
                    <a:pt x="420" y="54"/>
                  </a:cubicBezTo>
                  <a:lnTo>
                    <a:pt x="361" y="54"/>
                  </a:lnTo>
                  <a:lnTo>
                    <a:pt x="361" y="9"/>
                  </a:lnTo>
                  <a:cubicBezTo>
                    <a:pt x="361" y="4"/>
                    <a:pt x="358" y="0"/>
                    <a:pt x="353" y="0"/>
                  </a:cubicBezTo>
                  <a:cubicBezTo>
                    <a:pt x="348" y="0"/>
                    <a:pt x="344" y="4"/>
                    <a:pt x="344" y="9"/>
                  </a:cubicBezTo>
                  <a:lnTo>
                    <a:pt x="344" y="54"/>
                  </a:lnTo>
                  <a:lnTo>
                    <a:pt x="261" y="54"/>
                  </a:lnTo>
                  <a:lnTo>
                    <a:pt x="261" y="9"/>
                  </a:lnTo>
                  <a:cubicBezTo>
                    <a:pt x="261" y="4"/>
                    <a:pt x="257" y="0"/>
                    <a:pt x="252" y="0"/>
                  </a:cubicBezTo>
                  <a:cubicBezTo>
                    <a:pt x="246" y="0"/>
                    <a:pt x="242" y="4"/>
                    <a:pt x="242" y="9"/>
                  </a:cubicBezTo>
                  <a:lnTo>
                    <a:pt x="242" y="54"/>
                  </a:lnTo>
                  <a:lnTo>
                    <a:pt x="160" y="54"/>
                  </a:lnTo>
                  <a:lnTo>
                    <a:pt x="160" y="9"/>
                  </a:lnTo>
                  <a:cubicBezTo>
                    <a:pt x="160" y="4"/>
                    <a:pt x="155" y="0"/>
                    <a:pt x="150" y="0"/>
                  </a:cubicBezTo>
                  <a:cubicBezTo>
                    <a:pt x="145" y="0"/>
                    <a:pt x="141" y="4"/>
                    <a:pt x="141" y="9"/>
                  </a:cubicBezTo>
                  <a:lnTo>
                    <a:pt x="141" y="54"/>
                  </a:lnTo>
                  <a:lnTo>
                    <a:pt x="58" y="54"/>
                  </a:lnTo>
                  <a:lnTo>
                    <a:pt x="58" y="9"/>
                  </a:lnTo>
                  <a:cubicBezTo>
                    <a:pt x="58" y="4"/>
                    <a:pt x="54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2" name="Google Shape;5372;p39"/>
            <p:cNvSpPr/>
            <p:nvPr/>
          </p:nvSpPr>
          <p:spPr>
            <a:xfrm>
              <a:off x="1706549" y="2291081"/>
              <a:ext cx="6243" cy="6936"/>
            </a:xfrm>
            <a:custGeom>
              <a:rect b="b" l="l" r="r" t="t"/>
              <a:pathLst>
                <a:path extrusionOk="0" h="20" w="18">
                  <a:moveTo>
                    <a:pt x="0" y="1"/>
                  </a:moveTo>
                  <a:lnTo>
                    <a:pt x="0" y="11"/>
                  </a:lnTo>
                  <a:cubicBezTo>
                    <a:pt x="0" y="16"/>
                    <a:pt x="4" y="19"/>
                    <a:pt x="9" y="19"/>
                  </a:cubicBezTo>
                  <a:cubicBezTo>
                    <a:pt x="15" y="19"/>
                    <a:pt x="18" y="16"/>
                    <a:pt x="18" y="11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3" name="Google Shape;5373;p39"/>
            <p:cNvSpPr/>
            <p:nvPr/>
          </p:nvSpPr>
          <p:spPr>
            <a:xfrm>
              <a:off x="1763079" y="2256747"/>
              <a:ext cx="148780" cy="41270"/>
            </a:xfrm>
            <a:custGeom>
              <a:rect b="b" l="l" r="r" t="t"/>
              <a:pathLst>
                <a:path extrusionOk="0" h="119" w="429">
                  <a:moveTo>
                    <a:pt x="40" y="1"/>
                  </a:moveTo>
                  <a:lnTo>
                    <a:pt x="40" y="65"/>
                  </a:lnTo>
                  <a:lnTo>
                    <a:pt x="1" y="65"/>
                  </a:lnTo>
                  <a:lnTo>
                    <a:pt x="1" y="83"/>
                  </a:lnTo>
                  <a:lnTo>
                    <a:pt x="40" y="83"/>
                  </a:lnTo>
                  <a:lnTo>
                    <a:pt x="40" y="110"/>
                  </a:lnTo>
                  <a:cubicBezTo>
                    <a:pt x="40" y="115"/>
                    <a:pt x="44" y="118"/>
                    <a:pt x="49" y="118"/>
                  </a:cubicBezTo>
                  <a:cubicBezTo>
                    <a:pt x="54" y="118"/>
                    <a:pt x="58" y="115"/>
                    <a:pt x="58" y="110"/>
                  </a:cubicBezTo>
                  <a:lnTo>
                    <a:pt x="58" y="83"/>
                  </a:lnTo>
                  <a:lnTo>
                    <a:pt x="141" y="83"/>
                  </a:lnTo>
                  <a:lnTo>
                    <a:pt x="141" y="110"/>
                  </a:lnTo>
                  <a:cubicBezTo>
                    <a:pt x="141" y="115"/>
                    <a:pt x="145" y="118"/>
                    <a:pt x="150" y="118"/>
                  </a:cubicBezTo>
                  <a:cubicBezTo>
                    <a:pt x="155" y="118"/>
                    <a:pt x="160" y="115"/>
                    <a:pt x="160" y="110"/>
                  </a:cubicBezTo>
                  <a:lnTo>
                    <a:pt x="160" y="83"/>
                  </a:lnTo>
                  <a:lnTo>
                    <a:pt x="242" y="83"/>
                  </a:lnTo>
                  <a:lnTo>
                    <a:pt x="242" y="110"/>
                  </a:lnTo>
                  <a:cubicBezTo>
                    <a:pt x="242" y="115"/>
                    <a:pt x="246" y="118"/>
                    <a:pt x="252" y="118"/>
                  </a:cubicBezTo>
                  <a:cubicBezTo>
                    <a:pt x="257" y="118"/>
                    <a:pt x="260" y="115"/>
                    <a:pt x="260" y="110"/>
                  </a:cubicBezTo>
                  <a:lnTo>
                    <a:pt x="260" y="83"/>
                  </a:lnTo>
                  <a:lnTo>
                    <a:pt x="344" y="83"/>
                  </a:lnTo>
                  <a:lnTo>
                    <a:pt x="344" y="110"/>
                  </a:lnTo>
                  <a:cubicBezTo>
                    <a:pt x="344" y="115"/>
                    <a:pt x="347" y="118"/>
                    <a:pt x="352" y="118"/>
                  </a:cubicBezTo>
                  <a:cubicBezTo>
                    <a:pt x="357" y="118"/>
                    <a:pt x="361" y="115"/>
                    <a:pt x="361" y="110"/>
                  </a:cubicBezTo>
                  <a:lnTo>
                    <a:pt x="361" y="83"/>
                  </a:lnTo>
                  <a:lnTo>
                    <a:pt x="420" y="83"/>
                  </a:lnTo>
                  <a:cubicBezTo>
                    <a:pt x="426" y="83"/>
                    <a:pt x="429" y="79"/>
                    <a:pt x="429" y="74"/>
                  </a:cubicBezTo>
                  <a:cubicBezTo>
                    <a:pt x="429" y="69"/>
                    <a:pt x="426" y="65"/>
                    <a:pt x="420" y="65"/>
                  </a:cubicBezTo>
                  <a:lnTo>
                    <a:pt x="361" y="65"/>
                  </a:lnTo>
                  <a:lnTo>
                    <a:pt x="361" y="1"/>
                  </a:lnTo>
                  <a:lnTo>
                    <a:pt x="344" y="1"/>
                  </a:lnTo>
                  <a:lnTo>
                    <a:pt x="344" y="65"/>
                  </a:lnTo>
                  <a:lnTo>
                    <a:pt x="261" y="65"/>
                  </a:lnTo>
                  <a:lnTo>
                    <a:pt x="261" y="1"/>
                  </a:lnTo>
                  <a:lnTo>
                    <a:pt x="242" y="1"/>
                  </a:lnTo>
                  <a:lnTo>
                    <a:pt x="242" y="65"/>
                  </a:lnTo>
                  <a:lnTo>
                    <a:pt x="160" y="65"/>
                  </a:lnTo>
                  <a:lnTo>
                    <a:pt x="160" y="1"/>
                  </a:lnTo>
                  <a:lnTo>
                    <a:pt x="141" y="1"/>
                  </a:lnTo>
                  <a:lnTo>
                    <a:pt x="141" y="65"/>
                  </a:lnTo>
                  <a:lnTo>
                    <a:pt x="58" y="6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4" name="Google Shape;5374;p39"/>
            <p:cNvSpPr/>
            <p:nvPr/>
          </p:nvSpPr>
          <p:spPr>
            <a:xfrm>
              <a:off x="1601118" y="2291081"/>
              <a:ext cx="6589" cy="6936"/>
            </a:xfrm>
            <a:custGeom>
              <a:rect b="b" l="l" r="r" t="t"/>
              <a:pathLst>
                <a:path extrusionOk="0" h="20" w="19">
                  <a:moveTo>
                    <a:pt x="0" y="1"/>
                  </a:moveTo>
                  <a:lnTo>
                    <a:pt x="0" y="11"/>
                  </a:lnTo>
                  <a:lnTo>
                    <a:pt x="1" y="11"/>
                  </a:lnTo>
                  <a:cubicBezTo>
                    <a:pt x="1" y="16"/>
                    <a:pt x="4" y="19"/>
                    <a:pt x="10" y="19"/>
                  </a:cubicBezTo>
                  <a:cubicBezTo>
                    <a:pt x="15" y="19"/>
                    <a:pt x="19" y="16"/>
                    <a:pt x="19" y="11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5" name="Google Shape;5375;p39"/>
            <p:cNvSpPr/>
            <p:nvPr/>
          </p:nvSpPr>
          <p:spPr>
            <a:xfrm>
              <a:off x="1741924" y="2291081"/>
              <a:ext cx="6243" cy="6936"/>
            </a:xfrm>
            <a:custGeom>
              <a:rect b="b" l="l" r="r" t="t"/>
              <a:pathLst>
                <a:path extrusionOk="0" h="20" w="18">
                  <a:moveTo>
                    <a:pt x="1" y="1"/>
                  </a:moveTo>
                  <a:lnTo>
                    <a:pt x="1" y="11"/>
                  </a:lnTo>
                  <a:cubicBezTo>
                    <a:pt x="1" y="16"/>
                    <a:pt x="5" y="19"/>
                    <a:pt x="10" y="19"/>
                  </a:cubicBezTo>
                  <a:cubicBezTo>
                    <a:pt x="14" y="19"/>
                    <a:pt x="18" y="16"/>
                    <a:pt x="18" y="11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6" name="Google Shape;5376;p39"/>
            <p:cNvSpPr/>
            <p:nvPr/>
          </p:nvSpPr>
          <p:spPr>
            <a:xfrm>
              <a:off x="1636146" y="2291081"/>
              <a:ext cx="6936" cy="6936"/>
            </a:xfrm>
            <a:custGeom>
              <a:rect b="b" l="l" r="r" t="t"/>
              <a:pathLst>
                <a:path extrusionOk="0" h="20" w="20">
                  <a:moveTo>
                    <a:pt x="1" y="1"/>
                  </a:moveTo>
                  <a:lnTo>
                    <a:pt x="1" y="11"/>
                  </a:lnTo>
                  <a:cubicBezTo>
                    <a:pt x="1" y="16"/>
                    <a:pt x="5" y="19"/>
                    <a:pt x="10" y="19"/>
                  </a:cubicBezTo>
                  <a:cubicBezTo>
                    <a:pt x="15" y="19"/>
                    <a:pt x="19" y="16"/>
                    <a:pt x="19" y="11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7" name="Google Shape;5377;p39"/>
            <p:cNvSpPr/>
            <p:nvPr/>
          </p:nvSpPr>
          <p:spPr>
            <a:xfrm>
              <a:off x="1671174" y="2291081"/>
              <a:ext cx="6589" cy="6936"/>
            </a:xfrm>
            <a:custGeom>
              <a:rect b="b" l="l" r="r" t="t"/>
              <a:pathLst>
                <a:path extrusionOk="0" h="20" w="19">
                  <a:moveTo>
                    <a:pt x="1" y="1"/>
                  </a:moveTo>
                  <a:lnTo>
                    <a:pt x="1" y="11"/>
                  </a:lnTo>
                  <a:cubicBezTo>
                    <a:pt x="1" y="16"/>
                    <a:pt x="5" y="19"/>
                    <a:pt x="10" y="19"/>
                  </a:cubicBezTo>
                  <a:cubicBezTo>
                    <a:pt x="15" y="19"/>
                    <a:pt x="18" y="16"/>
                    <a:pt x="18" y="11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8" name="Google Shape;5378;p39"/>
            <p:cNvSpPr/>
            <p:nvPr/>
          </p:nvSpPr>
          <p:spPr>
            <a:xfrm>
              <a:off x="1578228" y="2220332"/>
              <a:ext cx="185195" cy="36762"/>
            </a:xfrm>
            <a:custGeom>
              <a:rect b="b" l="l" r="r" t="t"/>
              <a:pathLst>
                <a:path extrusionOk="0" h="106" w="534">
                  <a:moveTo>
                    <a:pt x="78" y="0"/>
                  </a:moveTo>
                  <a:cubicBezTo>
                    <a:pt x="72" y="0"/>
                    <a:pt x="68" y="3"/>
                    <a:pt x="68" y="9"/>
                  </a:cubicBezTo>
                  <a:lnTo>
                    <a:pt x="68" y="54"/>
                  </a:lnTo>
                  <a:lnTo>
                    <a:pt x="9" y="54"/>
                  </a:lnTo>
                  <a:cubicBezTo>
                    <a:pt x="4" y="54"/>
                    <a:pt x="1" y="58"/>
                    <a:pt x="1" y="63"/>
                  </a:cubicBezTo>
                  <a:cubicBezTo>
                    <a:pt x="1" y="68"/>
                    <a:pt x="4" y="72"/>
                    <a:pt x="9" y="72"/>
                  </a:cubicBezTo>
                  <a:lnTo>
                    <a:pt x="68" y="72"/>
                  </a:lnTo>
                  <a:lnTo>
                    <a:pt x="68" y="106"/>
                  </a:lnTo>
                  <a:lnTo>
                    <a:pt x="86" y="106"/>
                  </a:lnTo>
                  <a:lnTo>
                    <a:pt x="86" y="72"/>
                  </a:lnTo>
                  <a:lnTo>
                    <a:pt x="170" y="72"/>
                  </a:lnTo>
                  <a:lnTo>
                    <a:pt x="170" y="106"/>
                  </a:lnTo>
                  <a:lnTo>
                    <a:pt x="187" y="106"/>
                  </a:lnTo>
                  <a:lnTo>
                    <a:pt x="187" y="72"/>
                  </a:lnTo>
                  <a:lnTo>
                    <a:pt x="270" y="72"/>
                  </a:lnTo>
                  <a:lnTo>
                    <a:pt x="270" y="106"/>
                  </a:lnTo>
                  <a:lnTo>
                    <a:pt x="288" y="106"/>
                  </a:lnTo>
                  <a:lnTo>
                    <a:pt x="288" y="72"/>
                  </a:lnTo>
                  <a:lnTo>
                    <a:pt x="371" y="72"/>
                  </a:lnTo>
                  <a:lnTo>
                    <a:pt x="371" y="106"/>
                  </a:lnTo>
                  <a:lnTo>
                    <a:pt x="390" y="106"/>
                  </a:lnTo>
                  <a:lnTo>
                    <a:pt x="390" y="72"/>
                  </a:lnTo>
                  <a:lnTo>
                    <a:pt x="473" y="72"/>
                  </a:lnTo>
                  <a:lnTo>
                    <a:pt x="473" y="106"/>
                  </a:lnTo>
                  <a:lnTo>
                    <a:pt x="490" y="106"/>
                  </a:lnTo>
                  <a:lnTo>
                    <a:pt x="490" y="72"/>
                  </a:lnTo>
                  <a:lnTo>
                    <a:pt x="534" y="72"/>
                  </a:lnTo>
                  <a:lnTo>
                    <a:pt x="534" y="54"/>
                  </a:lnTo>
                  <a:lnTo>
                    <a:pt x="490" y="54"/>
                  </a:lnTo>
                  <a:lnTo>
                    <a:pt x="490" y="9"/>
                  </a:lnTo>
                  <a:cubicBezTo>
                    <a:pt x="490" y="3"/>
                    <a:pt x="487" y="0"/>
                    <a:pt x="482" y="0"/>
                  </a:cubicBezTo>
                  <a:cubicBezTo>
                    <a:pt x="477" y="0"/>
                    <a:pt x="473" y="3"/>
                    <a:pt x="473" y="9"/>
                  </a:cubicBezTo>
                  <a:lnTo>
                    <a:pt x="473" y="54"/>
                  </a:lnTo>
                  <a:lnTo>
                    <a:pt x="390" y="54"/>
                  </a:lnTo>
                  <a:lnTo>
                    <a:pt x="390" y="9"/>
                  </a:lnTo>
                  <a:cubicBezTo>
                    <a:pt x="390" y="3"/>
                    <a:pt x="386" y="0"/>
                    <a:pt x="380" y="0"/>
                  </a:cubicBezTo>
                  <a:cubicBezTo>
                    <a:pt x="375" y="0"/>
                    <a:pt x="371" y="3"/>
                    <a:pt x="371" y="9"/>
                  </a:cubicBezTo>
                  <a:lnTo>
                    <a:pt x="371" y="54"/>
                  </a:lnTo>
                  <a:lnTo>
                    <a:pt x="288" y="54"/>
                  </a:lnTo>
                  <a:lnTo>
                    <a:pt x="288" y="9"/>
                  </a:lnTo>
                  <a:cubicBezTo>
                    <a:pt x="288" y="3"/>
                    <a:pt x="284" y="0"/>
                    <a:pt x="279" y="0"/>
                  </a:cubicBezTo>
                  <a:cubicBezTo>
                    <a:pt x="274" y="0"/>
                    <a:pt x="270" y="3"/>
                    <a:pt x="270" y="9"/>
                  </a:cubicBezTo>
                  <a:lnTo>
                    <a:pt x="270" y="54"/>
                  </a:lnTo>
                  <a:lnTo>
                    <a:pt x="187" y="54"/>
                  </a:lnTo>
                  <a:lnTo>
                    <a:pt x="187" y="9"/>
                  </a:lnTo>
                  <a:cubicBezTo>
                    <a:pt x="187" y="3"/>
                    <a:pt x="183" y="0"/>
                    <a:pt x="178" y="0"/>
                  </a:cubicBezTo>
                  <a:cubicBezTo>
                    <a:pt x="173" y="0"/>
                    <a:pt x="170" y="3"/>
                    <a:pt x="170" y="9"/>
                  </a:cubicBezTo>
                  <a:lnTo>
                    <a:pt x="170" y="54"/>
                  </a:lnTo>
                  <a:lnTo>
                    <a:pt x="86" y="54"/>
                  </a:lnTo>
                  <a:lnTo>
                    <a:pt x="86" y="9"/>
                  </a:lnTo>
                  <a:cubicBezTo>
                    <a:pt x="86" y="3"/>
                    <a:pt x="83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9" name="Google Shape;5379;p39"/>
            <p:cNvSpPr/>
            <p:nvPr/>
          </p:nvSpPr>
          <p:spPr>
            <a:xfrm>
              <a:off x="1578228" y="2256747"/>
              <a:ext cx="185195" cy="34681"/>
            </a:xfrm>
            <a:custGeom>
              <a:rect b="b" l="l" r="r" t="t"/>
              <a:pathLst>
                <a:path extrusionOk="0" h="100" w="534">
                  <a:moveTo>
                    <a:pt x="68" y="1"/>
                  </a:moveTo>
                  <a:lnTo>
                    <a:pt x="68" y="65"/>
                  </a:lnTo>
                  <a:lnTo>
                    <a:pt x="9" y="65"/>
                  </a:lnTo>
                  <a:cubicBezTo>
                    <a:pt x="4" y="65"/>
                    <a:pt x="1" y="69"/>
                    <a:pt x="1" y="74"/>
                  </a:cubicBezTo>
                  <a:cubicBezTo>
                    <a:pt x="1" y="79"/>
                    <a:pt x="4" y="83"/>
                    <a:pt x="9" y="83"/>
                  </a:cubicBezTo>
                  <a:lnTo>
                    <a:pt x="68" y="83"/>
                  </a:lnTo>
                  <a:lnTo>
                    <a:pt x="68" y="100"/>
                  </a:lnTo>
                  <a:lnTo>
                    <a:pt x="86" y="100"/>
                  </a:lnTo>
                  <a:lnTo>
                    <a:pt x="86" y="83"/>
                  </a:lnTo>
                  <a:lnTo>
                    <a:pt x="169" y="83"/>
                  </a:lnTo>
                  <a:lnTo>
                    <a:pt x="169" y="100"/>
                  </a:lnTo>
                  <a:lnTo>
                    <a:pt x="187" y="100"/>
                  </a:lnTo>
                  <a:lnTo>
                    <a:pt x="187" y="83"/>
                  </a:lnTo>
                  <a:lnTo>
                    <a:pt x="270" y="83"/>
                  </a:lnTo>
                  <a:lnTo>
                    <a:pt x="270" y="100"/>
                  </a:lnTo>
                  <a:lnTo>
                    <a:pt x="288" y="100"/>
                  </a:lnTo>
                  <a:lnTo>
                    <a:pt x="288" y="83"/>
                  </a:lnTo>
                  <a:lnTo>
                    <a:pt x="371" y="83"/>
                  </a:lnTo>
                  <a:lnTo>
                    <a:pt x="371" y="100"/>
                  </a:lnTo>
                  <a:lnTo>
                    <a:pt x="390" y="100"/>
                  </a:lnTo>
                  <a:lnTo>
                    <a:pt x="390" y="83"/>
                  </a:lnTo>
                  <a:lnTo>
                    <a:pt x="473" y="83"/>
                  </a:lnTo>
                  <a:lnTo>
                    <a:pt x="473" y="100"/>
                  </a:lnTo>
                  <a:lnTo>
                    <a:pt x="490" y="100"/>
                  </a:lnTo>
                  <a:lnTo>
                    <a:pt x="490" y="83"/>
                  </a:lnTo>
                  <a:lnTo>
                    <a:pt x="534" y="83"/>
                  </a:lnTo>
                  <a:lnTo>
                    <a:pt x="534" y="65"/>
                  </a:lnTo>
                  <a:lnTo>
                    <a:pt x="490" y="65"/>
                  </a:lnTo>
                  <a:lnTo>
                    <a:pt x="490" y="1"/>
                  </a:lnTo>
                  <a:lnTo>
                    <a:pt x="473" y="1"/>
                  </a:lnTo>
                  <a:lnTo>
                    <a:pt x="473" y="65"/>
                  </a:lnTo>
                  <a:lnTo>
                    <a:pt x="390" y="65"/>
                  </a:lnTo>
                  <a:lnTo>
                    <a:pt x="390" y="1"/>
                  </a:lnTo>
                  <a:lnTo>
                    <a:pt x="371" y="1"/>
                  </a:lnTo>
                  <a:lnTo>
                    <a:pt x="371" y="65"/>
                  </a:lnTo>
                  <a:lnTo>
                    <a:pt x="288" y="65"/>
                  </a:lnTo>
                  <a:lnTo>
                    <a:pt x="288" y="1"/>
                  </a:lnTo>
                  <a:lnTo>
                    <a:pt x="270" y="1"/>
                  </a:lnTo>
                  <a:lnTo>
                    <a:pt x="270" y="65"/>
                  </a:lnTo>
                  <a:lnTo>
                    <a:pt x="187" y="65"/>
                  </a:lnTo>
                  <a:lnTo>
                    <a:pt x="187" y="1"/>
                  </a:lnTo>
                  <a:lnTo>
                    <a:pt x="169" y="1"/>
                  </a:lnTo>
                  <a:lnTo>
                    <a:pt x="169" y="65"/>
                  </a:lnTo>
                  <a:lnTo>
                    <a:pt x="86" y="65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0" name="Google Shape;5380;p39"/>
          <p:cNvGrpSpPr/>
          <p:nvPr/>
        </p:nvGrpSpPr>
        <p:grpSpPr>
          <a:xfrm>
            <a:off x="3071141" y="1385661"/>
            <a:ext cx="830007" cy="1365528"/>
            <a:chOff x="3480841" y="1530872"/>
            <a:chExt cx="468190" cy="770267"/>
          </a:xfrm>
        </p:grpSpPr>
        <p:sp>
          <p:nvSpPr>
            <p:cNvPr id="5381" name="Google Shape;5381;p39"/>
            <p:cNvSpPr/>
            <p:nvPr/>
          </p:nvSpPr>
          <p:spPr>
            <a:xfrm>
              <a:off x="3526620" y="1554802"/>
              <a:ext cx="375939" cy="672118"/>
            </a:xfrm>
            <a:custGeom>
              <a:rect b="b" l="l" r="r" t="t"/>
              <a:pathLst>
                <a:path extrusionOk="0" h="1938" w="1084">
                  <a:moveTo>
                    <a:pt x="440" y="129"/>
                  </a:moveTo>
                  <a:lnTo>
                    <a:pt x="440" y="420"/>
                  </a:lnTo>
                  <a:lnTo>
                    <a:pt x="149" y="420"/>
                  </a:lnTo>
                  <a:lnTo>
                    <a:pt x="149" y="129"/>
                  </a:lnTo>
                  <a:close/>
                  <a:moveTo>
                    <a:pt x="936" y="129"/>
                  </a:moveTo>
                  <a:lnTo>
                    <a:pt x="936" y="420"/>
                  </a:lnTo>
                  <a:lnTo>
                    <a:pt x="645" y="420"/>
                  </a:lnTo>
                  <a:lnTo>
                    <a:pt x="645" y="129"/>
                  </a:lnTo>
                  <a:close/>
                  <a:moveTo>
                    <a:pt x="440" y="535"/>
                  </a:moveTo>
                  <a:lnTo>
                    <a:pt x="440" y="827"/>
                  </a:lnTo>
                  <a:lnTo>
                    <a:pt x="149" y="827"/>
                  </a:lnTo>
                  <a:lnTo>
                    <a:pt x="149" y="535"/>
                  </a:lnTo>
                  <a:close/>
                  <a:moveTo>
                    <a:pt x="936" y="535"/>
                  </a:moveTo>
                  <a:lnTo>
                    <a:pt x="936" y="827"/>
                  </a:lnTo>
                  <a:lnTo>
                    <a:pt x="645" y="827"/>
                  </a:lnTo>
                  <a:lnTo>
                    <a:pt x="645" y="535"/>
                  </a:lnTo>
                  <a:close/>
                  <a:moveTo>
                    <a:pt x="440" y="996"/>
                  </a:moveTo>
                  <a:lnTo>
                    <a:pt x="440" y="1288"/>
                  </a:lnTo>
                  <a:lnTo>
                    <a:pt x="149" y="1288"/>
                  </a:lnTo>
                  <a:lnTo>
                    <a:pt x="149" y="996"/>
                  </a:lnTo>
                  <a:close/>
                  <a:moveTo>
                    <a:pt x="936" y="996"/>
                  </a:moveTo>
                  <a:lnTo>
                    <a:pt x="936" y="1288"/>
                  </a:lnTo>
                  <a:lnTo>
                    <a:pt x="645" y="1288"/>
                  </a:lnTo>
                  <a:lnTo>
                    <a:pt x="645" y="996"/>
                  </a:lnTo>
                  <a:close/>
                  <a:moveTo>
                    <a:pt x="936" y="1404"/>
                  </a:moveTo>
                  <a:lnTo>
                    <a:pt x="936" y="1695"/>
                  </a:lnTo>
                  <a:lnTo>
                    <a:pt x="645" y="1695"/>
                  </a:lnTo>
                  <a:lnTo>
                    <a:pt x="645" y="1404"/>
                  </a:lnTo>
                  <a:close/>
                  <a:moveTo>
                    <a:pt x="425" y="1404"/>
                  </a:moveTo>
                  <a:lnTo>
                    <a:pt x="425" y="1869"/>
                  </a:lnTo>
                  <a:lnTo>
                    <a:pt x="164" y="1869"/>
                  </a:lnTo>
                  <a:lnTo>
                    <a:pt x="164" y="1404"/>
                  </a:lnTo>
                  <a:close/>
                  <a:moveTo>
                    <a:pt x="0" y="1"/>
                  </a:moveTo>
                  <a:lnTo>
                    <a:pt x="0" y="1938"/>
                  </a:lnTo>
                  <a:lnTo>
                    <a:pt x="1084" y="1938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2" name="Google Shape;5382;p39"/>
            <p:cNvSpPr/>
            <p:nvPr/>
          </p:nvSpPr>
          <p:spPr>
            <a:xfrm>
              <a:off x="3577948" y="1599194"/>
              <a:ext cx="101615" cy="101615"/>
            </a:xfrm>
            <a:custGeom>
              <a:rect b="b" l="l" r="r" t="t"/>
              <a:pathLst>
                <a:path extrusionOk="0" h="293" w="293">
                  <a:moveTo>
                    <a:pt x="138" y="16"/>
                  </a:moveTo>
                  <a:lnTo>
                    <a:pt x="138" y="137"/>
                  </a:lnTo>
                  <a:lnTo>
                    <a:pt x="16" y="137"/>
                  </a:lnTo>
                  <a:lnTo>
                    <a:pt x="16" y="16"/>
                  </a:lnTo>
                  <a:close/>
                  <a:moveTo>
                    <a:pt x="277" y="16"/>
                  </a:moveTo>
                  <a:lnTo>
                    <a:pt x="277" y="137"/>
                  </a:lnTo>
                  <a:lnTo>
                    <a:pt x="155" y="137"/>
                  </a:lnTo>
                  <a:lnTo>
                    <a:pt x="155" y="16"/>
                  </a:lnTo>
                  <a:close/>
                  <a:moveTo>
                    <a:pt x="138" y="155"/>
                  </a:moveTo>
                  <a:lnTo>
                    <a:pt x="138" y="277"/>
                  </a:lnTo>
                  <a:lnTo>
                    <a:pt x="16" y="277"/>
                  </a:lnTo>
                  <a:lnTo>
                    <a:pt x="16" y="155"/>
                  </a:lnTo>
                  <a:close/>
                  <a:moveTo>
                    <a:pt x="277" y="155"/>
                  </a:moveTo>
                  <a:lnTo>
                    <a:pt x="277" y="277"/>
                  </a:lnTo>
                  <a:lnTo>
                    <a:pt x="155" y="277"/>
                  </a:lnTo>
                  <a:lnTo>
                    <a:pt x="155" y="155"/>
                  </a:lnTo>
                  <a:close/>
                  <a:moveTo>
                    <a:pt x="1" y="1"/>
                  </a:moveTo>
                  <a:lnTo>
                    <a:pt x="1" y="292"/>
                  </a:lnTo>
                  <a:lnTo>
                    <a:pt x="292" y="29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3" name="Google Shape;5383;p39"/>
            <p:cNvSpPr/>
            <p:nvPr/>
          </p:nvSpPr>
          <p:spPr>
            <a:xfrm>
              <a:off x="3583150" y="1604396"/>
              <a:ext cx="42657" cy="42311"/>
            </a:xfrm>
            <a:custGeom>
              <a:rect b="b" l="l" r="r" t="t"/>
              <a:pathLst>
                <a:path extrusionOk="0" h="122" w="123">
                  <a:moveTo>
                    <a:pt x="1" y="0"/>
                  </a:moveTo>
                  <a:lnTo>
                    <a:pt x="1" y="122"/>
                  </a:lnTo>
                  <a:lnTo>
                    <a:pt x="123" y="12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4" name="Google Shape;5384;p39"/>
            <p:cNvSpPr/>
            <p:nvPr/>
          </p:nvSpPr>
          <p:spPr>
            <a:xfrm>
              <a:off x="3631704" y="1604396"/>
              <a:ext cx="42311" cy="42311"/>
            </a:xfrm>
            <a:custGeom>
              <a:rect b="b" l="l" r="r" t="t"/>
              <a:pathLst>
                <a:path extrusionOk="0" h="122" w="122">
                  <a:moveTo>
                    <a:pt x="0" y="0"/>
                  </a:moveTo>
                  <a:lnTo>
                    <a:pt x="0" y="122"/>
                  </a:lnTo>
                  <a:lnTo>
                    <a:pt x="122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5" name="Google Shape;5385;p39"/>
            <p:cNvSpPr/>
            <p:nvPr/>
          </p:nvSpPr>
          <p:spPr>
            <a:xfrm>
              <a:off x="3583150" y="1652949"/>
              <a:ext cx="42657" cy="41964"/>
            </a:xfrm>
            <a:custGeom>
              <a:rect b="b" l="l" r="r" t="t"/>
              <a:pathLst>
                <a:path extrusionOk="0" h="121" w="123">
                  <a:moveTo>
                    <a:pt x="1" y="0"/>
                  </a:moveTo>
                  <a:lnTo>
                    <a:pt x="1" y="121"/>
                  </a:lnTo>
                  <a:lnTo>
                    <a:pt x="123" y="12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6" name="Google Shape;5386;p39"/>
            <p:cNvSpPr/>
            <p:nvPr/>
          </p:nvSpPr>
          <p:spPr>
            <a:xfrm>
              <a:off x="3631704" y="1652949"/>
              <a:ext cx="42311" cy="41964"/>
            </a:xfrm>
            <a:custGeom>
              <a:rect b="b" l="l" r="r" t="t"/>
              <a:pathLst>
                <a:path extrusionOk="0" h="121" w="122">
                  <a:moveTo>
                    <a:pt x="0" y="0"/>
                  </a:moveTo>
                  <a:lnTo>
                    <a:pt x="0" y="121"/>
                  </a:lnTo>
                  <a:lnTo>
                    <a:pt x="122" y="12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7" name="Google Shape;5387;p39"/>
            <p:cNvSpPr/>
            <p:nvPr/>
          </p:nvSpPr>
          <p:spPr>
            <a:xfrm>
              <a:off x="3749967" y="1599194"/>
              <a:ext cx="101615" cy="101615"/>
            </a:xfrm>
            <a:custGeom>
              <a:rect b="b" l="l" r="r" t="t"/>
              <a:pathLst>
                <a:path extrusionOk="0" h="293" w="293">
                  <a:moveTo>
                    <a:pt x="138" y="16"/>
                  </a:moveTo>
                  <a:lnTo>
                    <a:pt x="138" y="137"/>
                  </a:lnTo>
                  <a:lnTo>
                    <a:pt x="16" y="137"/>
                  </a:lnTo>
                  <a:lnTo>
                    <a:pt x="16" y="16"/>
                  </a:lnTo>
                  <a:close/>
                  <a:moveTo>
                    <a:pt x="277" y="16"/>
                  </a:moveTo>
                  <a:lnTo>
                    <a:pt x="277" y="137"/>
                  </a:lnTo>
                  <a:lnTo>
                    <a:pt x="155" y="137"/>
                  </a:lnTo>
                  <a:lnTo>
                    <a:pt x="155" y="16"/>
                  </a:lnTo>
                  <a:close/>
                  <a:moveTo>
                    <a:pt x="138" y="155"/>
                  </a:moveTo>
                  <a:lnTo>
                    <a:pt x="138" y="277"/>
                  </a:lnTo>
                  <a:lnTo>
                    <a:pt x="16" y="277"/>
                  </a:lnTo>
                  <a:lnTo>
                    <a:pt x="16" y="155"/>
                  </a:lnTo>
                  <a:close/>
                  <a:moveTo>
                    <a:pt x="277" y="155"/>
                  </a:moveTo>
                  <a:lnTo>
                    <a:pt x="277" y="277"/>
                  </a:lnTo>
                  <a:lnTo>
                    <a:pt x="155" y="277"/>
                  </a:lnTo>
                  <a:lnTo>
                    <a:pt x="155" y="155"/>
                  </a:lnTo>
                  <a:close/>
                  <a:moveTo>
                    <a:pt x="1" y="1"/>
                  </a:moveTo>
                  <a:lnTo>
                    <a:pt x="1" y="292"/>
                  </a:lnTo>
                  <a:lnTo>
                    <a:pt x="292" y="29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8" name="Google Shape;5388;p39"/>
            <p:cNvSpPr/>
            <p:nvPr/>
          </p:nvSpPr>
          <p:spPr>
            <a:xfrm>
              <a:off x="3755516" y="1604396"/>
              <a:ext cx="42311" cy="42311"/>
            </a:xfrm>
            <a:custGeom>
              <a:rect b="b" l="l" r="r" t="t"/>
              <a:pathLst>
                <a:path extrusionOk="0" h="122" w="122">
                  <a:moveTo>
                    <a:pt x="0" y="0"/>
                  </a:moveTo>
                  <a:lnTo>
                    <a:pt x="0" y="122"/>
                  </a:lnTo>
                  <a:lnTo>
                    <a:pt x="122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9" name="Google Shape;5389;p39"/>
            <p:cNvSpPr/>
            <p:nvPr/>
          </p:nvSpPr>
          <p:spPr>
            <a:xfrm>
              <a:off x="3803723" y="1604396"/>
              <a:ext cx="42657" cy="42311"/>
            </a:xfrm>
            <a:custGeom>
              <a:rect b="b" l="l" r="r" t="t"/>
              <a:pathLst>
                <a:path extrusionOk="0" h="122" w="123">
                  <a:moveTo>
                    <a:pt x="0" y="0"/>
                  </a:moveTo>
                  <a:lnTo>
                    <a:pt x="0" y="122"/>
                  </a:lnTo>
                  <a:lnTo>
                    <a:pt x="122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0" name="Google Shape;5390;p39"/>
            <p:cNvSpPr/>
            <p:nvPr/>
          </p:nvSpPr>
          <p:spPr>
            <a:xfrm>
              <a:off x="3755516" y="1652949"/>
              <a:ext cx="42311" cy="41964"/>
            </a:xfrm>
            <a:custGeom>
              <a:rect b="b" l="l" r="r" t="t"/>
              <a:pathLst>
                <a:path extrusionOk="0" h="121" w="122">
                  <a:moveTo>
                    <a:pt x="0" y="0"/>
                  </a:moveTo>
                  <a:lnTo>
                    <a:pt x="0" y="121"/>
                  </a:lnTo>
                  <a:lnTo>
                    <a:pt x="122" y="12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1" name="Google Shape;5391;p39"/>
            <p:cNvSpPr/>
            <p:nvPr/>
          </p:nvSpPr>
          <p:spPr>
            <a:xfrm>
              <a:off x="3803723" y="1652949"/>
              <a:ext cx="42657" cy="41964"/>
            </a:xfrm>
            <a:custGeom>
              <a:rect b="b" l="l" r="r" t="t"/>
              <a:pathLst>
                <a:path extrusionOk="0" h="121" w="123">
                  <a:moveTo>
                    <a:pt x="0" y="0"/>
                  </a:moveTo>
                  <a:lnTo>
                    <a:pt x="0" y="121"/>
                  </a:lnTo>
                  <a:lnTo>
                    <a:pt x="122" y="12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2" name="Google Shape;5392;p39"/>
            <p:cNvSpPr/>
            <p:nvPr/>
          </p:nvSpPr>
          <p:spPr>
            <a:xfrm>
              <a:off x="3577948" y="1739999"/>
              <a:ext cx="101615" cy="101615"/>
            </a:xfrm>
            <a:custGeom>
              <a:rect b="b" l="l" r="r" t="t"/>
              <a:pathLst>
                <a:path extrusionOk="0" h="293" w="293">
                  <a:moveTo>
                    <a:pt x="138" y="16"/>
                  </a:moveTo>
                  <a:lnTo>
                    <a:pt x="138" y="138"/>
                  </a:lnTo>
                  <a:lnTo>
                    <a:pt x="16" y="138"/>
                  </a:lnTo>
                  <a:lnTo>
                    <a:pt x="16" y="16"/>
                  </a:lnTo>
                  <a:close/>
                  <a:moveTo>
                    <a:pt x="277" y="16"/>
                  </a:moveTo>
                  <a:lnTo>
                    <a:pt x="277" y="138"/>
                  </a:lnTo>
                  <a:lnTo>
                    <a:pt x="155" y="138"/>
                  </a:lnTo>
                  <a:lnTo>
                    <a:pt x="155" y="16"/>
                  </a:lnTo>
                  <a:close/>
                  <a:moveTo>
                    <a:pt x="138" y="154"/>
                  </a:moveTo>
                  <a:lnTo>
                    <a:pt x="138" y="276"/>
                  </a:lnTo>
                  <a:lnTo>
                    <a:pt x="16" y="276"/>
                  </a:lnTo>
                  <a:lnTo>
                    <a:pt x="16" y="154"/>
                  </a:lnTo>
                  <a:close/>
                  <a:moveTo>
                    <a:pt x="277" y="154"/>
                  </a:moveTo>
                  <a:lnTo>
                    <a:pt x="277" y="276"/>
                  </a:lnTo>
                  <a:lnTo>
                    <a:pt x="155" y="276"/>
                  </a:lnTo>
                  <a:lnTo>
                    <a:pt x="155" y="154"/>
                  </a:lnTo>
                  <a:close/>
                  <a:moveTo>
                    <a:pt x="1" y="1"/>
                  </a:moveTo>
                  <a:lnTo>
                    <a:pt x="1" y="293"/>
                  </a:lnTo>
                  <a:lnTo>
                    <a:pt x="292" y="293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3" name="Google Shape;5393;p39"/>
            <p:cNvSpPr/>
            <p:nvPr/>
          </p:nvSpPr>
          <p:spPr>
            <a:xfrm>
              <a:off x="3583150" y="1745548"/>
              <a:ext cx="42657" cy="42658"/>
            </a:xfrm>
            <a:custGeom>
              <a:rect b="b" l="l" r="r" t="t"/>
              <a:pathLst>
                <a:path extrusionOk="0" h="123" w="123">
                  <a:moveTo>
                    <a:pt x="1" y="0"/>
                  </a:moveTo>
                  <a:lnTo>
                    <a:pt x="1" y="122"/>
                  </a:lnTo>
                  <a:lnTo>
                    <a:pt x="123" y="12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4" name="Google Shape;5394;p39"/>
            <p:cNvSpPr/>
            <p:nvPr/>
          </p:nvSpPr>
          <p:spPr>
            <a:xfrm>
              <a:off x="3631704" y="1745548"/>
              <a:ext cx="42311" cy="42658"/>
            </a:xfrm>
            <a:custGeom>
              <a:rect b="b" l="l" r="r" t="t"/>
              <a:pathLst>
                <a:path extrusionOk="0" h="123" w="122">
                  <a:moveTo>
                    <a:pt x="0" y="0"/>
                  </a:moveTo>
                  <a:lnTo>
                    <a:pt x="0" y="122"/>
                  </a:lnTo>
                  <a:lnTo>
                    <a:pt x="122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5" name="Google Shape;5395;p39"/>
            <p:cNvSpPr/>
            <p:nvPr/>
          </p:nvSpPr>
          <p:spPr>
            <a:xfrm>
              <a:off x="3583150" y="1793408"/>
              <a:ext cx="42657" cy="42658"/>
            </a:xfrm>
            <a:custGeom>
              <a:rect b="b" l="l" r="r" t="t"/>
              <a:pathLst>
                <a:path extrusionOk="0" h="123" w="123">
                  <a:moveTo>
                    <a:pt x="1" y="0"/>
                  </a:moveTo>
                  <a:lnTo>
                    <a:pt x="1" y="122"/>
                  </a:lnTo>
                  <a:lnTo>
                    <a:pt x="123" y="12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6" name="Google Shape;5396;p39"/>
            <p:cNvSpPr/>
            <p:nvPr/>
          </p:nvSpPr>
          <p:spPr>
            <a:xfrm>
              <a:off x="3631704" y="1793408"/>
              <a:ext cx="42311" cy="42658"/>
            </a:xfrm>
            <a:custGeom>
              <a:rect b="b" l="l" r="r" t="t"/>
              <a:pathLst>
                <a:path extrusionOk="0" h="123" w="122">
                  <a:moveTo>
                    <a:pt x="0" y="0"/>
                  </a:moveTo>
                  <a:lnTo>
                    <a:pt x="0" y="122"/>
                  </a:lnTo>
                  <a:lnTo>
                    <a:pt x="122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7" name="Google Shape;5397;p39"/>
            <p:cNvSpPr/>
            <p:nvPr/>
          </p:nvSpPr>
          <p:spPr>
            <a:xfrm>
              <a:off x="3749967" y="1739999"/>
              <a:ext cx="101615" cy="101615"/>
            </a:xfrm>
            <a:custGeom>
              <a:rect b="b" l="l" r="r" t="t"/>
              <a:pathLst>
                <a:path extrusionOk="0" h="293" w="293">
                  <a:moveTo>
                    <a:pt x="138" y="16"/>
                  </a:moveTo>
                  <a:lnTo>
                    <a:pt x="138" y="138"/>
                  </a:lnTo>
                  <a:lnTo>
                    <a:pt x="16" y="138"/>
                  </a:lnTo>
                  <a:lnTo>
                    <a:pt x="16" y="16"/>
                  </a:lnTo>
                  <a:close/>
                  <a:moveTo>
                    <a:pt x="277" y="16"/>
                  </a:moveTo>
                  <a:lnTo>
                    <a:pt x="277" y="138"/>
                  </a:lnTo>
                  <a:lnTo>
                    <a:pt x="155" y="138"/>
                  </a:lnTo>
                  <a:lnTo>
                    <a:pt x="155" y="16"/>
                  </a:lnTo>
                  <a:close/>
                  <a:moveTo>
                    <a:pt x="138" y="154"/>
                  </a:moveTo>
                  <a:lnTo>
                    <a:pt x="138" y="276"/>
                  </a:lnTo>
                  <a:lnTo>
                    <a:pt x="16" y="276"/>
                  </a:lnTo>
                  <a:lnTo>
                    <a:pt x="16" y="154"/>
                  </a:lnTo>
                  <a:close/>
                  <a:moveTo>
                    <a:pt x="277" y="154"/>
                  </a:moveTo>
                  <a:lnTo>
                    <a:pt x="277" y="276"/>
                  </a:lnTo>
                  <a:lnTo>
                    <a:pt x="155" y="276"/>
                  </a:lnTo>
                  <a:lnTo>
                    <a:pt x="155" y="154"/>
                  </a:lnTo>
                  <a:close/>
                  <a:moveTo>
                    <a:pt x="1" y="1"/>
                  </a:moveTo>
                  <a:lnTo>
                    <a:pt x="1" y="293"/>
                  </a:lnTo>
                  <a:lnTo>
                    <a:pt x="292" y="293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8" name="Google Shape;5398;p39"/>
            <p:cNvSpPr/>
            <p:nvPr/>
          </p:nvSpPr>
          <p:spPr>
            <a:xfrm>
              <a:off x="3755516" y="1745548"/>
              <a:ext cx="42311" cy="42658"/>
            </a:xfrm>
            <a:custGeom>
              <a:rect b="b" l="l" r="r" t="t"/>
              <a:pathLst>
                <a:path extrusionOk="0" h="123" w="122">
                  <a:moveTo>
                    <a:pt x="0" y="0"/>
                  </a:moveTo>
                  <a:lnTo>
                    <a:pt x="0" y="122"/>
                  </a:lnTo>
                  <a:lnTo>
                    <a:pt x="122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9" name="Google Shape;5399;p39"/>
            <p:cNvSpPr/>
            <p:nvPr/>
          </p:nvSpPr>
          <p:spPr>
            <a:xfrm>
              <a:off x="3803723" y="1745548"/>
              <a:ext cx="42657" cy="42658"/>
            </a:xfrm>
            <a:custGeom>
              <a:rect b="b" l="l" r="r" t="t"/>
              <a:pathLst>
                <a:path extrusionOk="0" h="123" w="123">
                  <a:moveTo>
                    <a:pt x="0" y="0"/>
                  </a:moveTo>
                  <a:lnTo>
                    <a:pt x="0" y="122"/>
                  </a:lnTo>
                  <a:lnTo>
                    <a:pt x="122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0" name="Google Shape;5400;p39"/>
            <p:cNvSpPr/>
            <p:nvPr/>
          </p:nvSpPr>
          <p:spPr>
            <a:xfrm>
              <a:off x="3755516" y="1793408"/>
              <a:ext cx="42311" cy="42658"/>
            </a:xfrm>
            <a:custGeom>
              <a:rect b="b" l="l" r="r" t="t"/>
              <a:pathLst>
                <a:path extrusionOk="0" h="123" w="122">
                  <a:moveTo>
                    <a:pt x="0" y="0"/>
                  </a:moveTo>
                  <a:lnTo>
                    <a:pt x="0" y="122"/>
                  </a:lnTo>
                  <a:lnTo>
                    <a:pt x="122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1" name="Google Shape;5401;p39"/>
            <p:cNvSpPr/>
            <p:nvPr/>
          </p:nvSpPr>
          <p:spPr>
            <a:xfrm>
              <a:off x="3803723" y="1793408"/>
              <a:ext cx="42657" cy="42658"/>
            </a:xfrm>
            <a:custGeom>
              <a:rect b="b" l="l" r="r" t="t"/>
              <a:pathLst>
                <a:path extrusionOk="0" h="123" w="123">
                  <a:moveTo>
                    <a:pt x="0" y="0"/>
                  </a:moveTo>
                  <a:lnTo>
                    <a:pt x="0" y="122"/>
                  </a:lnTo>
                  <a:lnTo>
                    <a:pt x="122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2" name="Google Shape;5402;p39"/>
            <p:cNvSpPr/>
            <p:nvPr/>
          </p:nvSpPr>
          <p:spPr>
            <a:xfrm>
              <a:off x="3577948" y="1900225"/>
              <a:ext cx="101615" cy="101615"/>
            </a:xfrm>
            <a:custGeom>
              <a:rect b="b" l="l" r="r" t="t"/>
              <a:pathLst>
                <a:path extrusionOk="0" h="293" w="293">
                  <a:moveTo>
                    <a:pt x="138" y="16"/>
                  </a:moveTo>
                  <a:lnTo>
                    <a:pt x="138" y="138"/>
                  </a:lnTo>
                  <a:lnTo>
                    <a:pt x="16" y="138"/>
                  </a:lnTo>
                  <a:lnTo>
                    <a:pt x="16" y="16"/>
                  </a:lnTo>
                  <a:close/>
                  <a:moveTo>
                    <a:pt x="277" y="16"/>
                  </a:moveTo>
                  <a:lnTo>
                    <a:pt x="277" y="138"/>
                  </a:lnTo>
                  <a:lnTo>
                    <a:pt x="155" y="138"/>
                  </a:lnTo>
                  <a:lnTo>
                    <a:pt x="155" y="16"/>
                  </a:lnTo>
                  <a:close/>
                  <a:moveTo>
                    <a:pt x="138" y="156"/>
                  </a:moveTo>
                  <a:lnTo>
                    <a:pt x="138" y="277"/>
                  </a:lnTo>
                  <a:lnTo>
                    <a:pt x="16" y="277"/>
                  </a:lnTo>
                  <a:lnTo>
                    <a:pt x="16" y="156"/>
                  </a:lnTo>
                  <a:close/>
                  <a:moveTo>
                    <a:pt x="277" y="156"/>
                  </a:moveTo>
                  <a:lnTo>
                    <a:pt x="277" y="277"/>
                  </a:lnTo>
                  <a:lnTo>
                    <a:pt x="155" y="277"/>
                  </a:lnTo>
                  <a:lnTo>
                    <a:pt x="155" y="156"/>
                  </a:lnTo>
                  <a:close/>
                  <a:moveTo>
                    <a:pt x="1" y="0"/>
                  </a:moveTo>
                  <a:lnTo>
                    <a:pt x="1" y="292"/>
                  </a:lnTo>
                  <a:lnTo>
                    <a:pt x="292" y="292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3" name="Google Shape;5403;p39"/>
            <p:cNvSpPr/>
            <p:nvPr/>
          </p:nvSpPr>
          <p:spPr>
            <a:xfrm>
              <a:off x="3583150" y="1905427"/>
              <a:ext cx="42657" cy="42658"/>
            </a:xfrm>
            <a:custGeom>
              <a:rect b="b" l="l" r="r" t="t"/>
              <a:pathLst>
                <a:path extrusionOk="0" h="123" w="123">
                  <a:moveTo>
                    <a:pt x="1" y="1"/>
                  </a:moveTo>
                  <a:lnTo>
                    <a:pt x="1" y="123"/>
                  </a:lnTo>
                  <a:lnTo>
                    <a:pt x="123" y="123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4" name="Google Shape;5404;p39"/>
            <p:cNvSpPr/>
            <p:nvPr/>
          </p:nvSpPr>
          <p:spPr>
            <a:xfrm>
              <a:off x="3631704" y="1905427"/>
              <a:ext cx="42311" cy="42658"/>
            </a:xfrm>
            <a:custGeom>
              <a:rect b="b" l="l" r="r" t="t"/>
              <a:pathLst>
                <a:path extrusionOk="0" h="123" w="122">
                  <a:moveTo>
                    <a:pt x="0" y="1"/>
                  </a:moveTo>
                  <a:lnTo>
                    <a:pt x="0" y="123"/>
                  </a:lnTo>
                  <a:lnTo>
                    <a:pt x="122" y="12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5" name="Google Shape;5405;p39"/>
            <p:cNvSpPr/>
            <p:nvPr/>
          </p:nvSpPr>
          <p:spPr>
            <a:xfrm>
              <a:off x="3583150" y="1953981"/>
              <a:ext cx="42657" cy="42311"/>
            </a:xfrm>
            <a:custGeom>
              <a:rect b="b" l="l" r="r" t="t"/>
              <a:pathLst>
                <a:path extrusionOk="0" h="122" w="123">
                  <a:moveTo>
                    <a:pt x="1" y="1"/>
                  </a:moveTo>
                  <a:lnTo>
                    <a:pt x="1" y="122"/>
                  </a:lnTo>
                  <a:lnTo>
                    <a:pt x="123" y="12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6" name="Google Shape;5406;p39"/>
            <p:cNvSpPr/>
            <p:nvPr/>
          </p:nvSpPr>
          <p:spPr>
            <a:xfrm>
              <a:off x="3631704" y="1953981"/>
              <a:ext cx="42311" cy="42311"/>
            </a:xfrm>
            <a:custGeom>
              <a:rect b="b" l="l" r="r" t="t"/>
              <a:pathLst>
                <a:path extrusionOk="0" h="122" w="122">
                  <a:moveTo>
                    <a:pt x="0" y="1"/>
                  </a:moveTo>
                  <a:lnTo>
                    <a:pt x="0" y="122"/>
                  </a:lnTo>
                  <a:lnTo>
                    <a:pt x="122" y="12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7" name="Google Shape;5407;p39"/>
            <p:cNvSpPr/>
            <p:nvPr/>
          </p:nvSpPr>
          <p:spPr>
            <a:xfrm>
              <a:off x="3749967" y="1900225"/>
              <a:ext cx="101615" cy="101615"/>
            </a:xfrm>
            <a:custGeom>
              <a:rect b="b" l="l" r="r" t="t"/>
              <a:pathLst>
                <a:path extrusionOk="0" h="293" w="293">
                  <a:moveTo>
                    <a:pt x="138" y="16"/>
                  </a:moveTo>
                  <a:lnTo>
                    <a:pt x="138" y="138"/>
                  </a:lnTo>
                  <a:lnTo>
                    <a:pt x="16" y="138"/>
                  </a:lnTo>
                  <a:lnTo>
                    <a:pt x="16" y="16"/>
                  </a:lnTo>
                  <a:close/>
                  <a:moveTo>
                    <a:pt x="277" y="16"/>
                  </a:moveTo>
                  <a:lnTo>
                    <a:pt x="277" y="138"/>
                  </a:lnTo>
                  <a:lnTo>
                    <a:pt x="155" y="138"/>
                  </a:lnTo>
                  <a:lnTo>
                    <a:pt x="155" y="16"/>
                  </a:lnTo>
                  <a:close/>
                  <a:moveTo>
                    <a:pt x="138" y="156"/>
                  </a:moveTo>
                  <a:lnTo>
                    <a:pt x="138" y="277"/>
                  </a:lnTo>
                  <a:lnTo>
                    <a:pt x="16" y="277"/>
                  </a:lnTo>
                  <a:lnTo>
                    <a:pt x="16" y="156"/>
                  </a:lnTo>
                  <a:close/>
                  <a:moveTo>
                    <a:pt x="277" y="156"/>
                  </a:moveTo>
                  <a:lnTo>
                    <a:pt x="277" y="277"/>
                  </a:lnTo>
                  <a:lnTo>
                    <a:pt x="155" y="277"/>
                  </a:lnTo>
                  <a:lnTo>
                    <a:pt x="155" y="156"/>
                  </a:lnTo>
                  <a:close/>
                  <a:moveTo>
                    <a:pt x="1" y="0"/>
                  </a:moveTo>
                  <a:lnTo>
                    <a:pt x="1" y="292"/>
                  </a:lnTo>
                  <a:lnTo>
                    <a:pt x="292" y="292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8" name="Google Shape;5408;p39"/>
            <p:cNvSpPr/>
            <p:nvPr/>
          </p:nvSpPr>
          <p:spPr>
            <a:xfrm>
              <a:off x="3755516" y="1905427"/>
              <a:ext cx="42311" cy="42658"/>
            </a:xfrm>
            <a:custGeom>
              <a:rect b="b" l="l" r="r" t="t"/>
              <a:pathLst>
                <a:path extrusionOk="0" h="123" w="122">
                  <a:moveTo>
                    <a:pt x="0" y="1"/>
                  </a:moveTo>
                  <a:lnTo>
                    <a:pt x="0" y="123"/>
                  </a:lnTo>
                  <a:lnTo>
                    <a:pt x="122" y="12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9" name="Google Shape;5409;p39"/>
            <p:cNvSpPr/>
            <p:nvPr/>
          </p:nvSpPr>
          <p:spPr>
            <a:xfrm>
              <a:off x="3803723" y="1905427"/>
              <a:ext cx="42657" cy="42658"/>
            </a:xfrm>
            <a:custGeom>
              <a:rect b="b" l="l" r="r" t="t"/>
              <a:pathLst>
                <a:path extrusionOk="0" h="123" w="123">
                  <a:moveTo>
                    <a:pt x="0" y="1"/>
                  </a:moveTo>
                  <a:lnTo>
                    <a:pt x="0" y="123"/>
                  </a:lnTo>
                  <a:lnTo>
                    <a:pt x="122" y="12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0" name="Google Shape;5410;p39"/>
            <p:cNvSpPr/>
            <p:nvPr/>
          </p:nvSpPr>
          <p:spPr>
            <a:xfrm>
              <a:off x="3755516" y="1953981"/>
              <a:ext cx="42311" cy="42311"/>
            </a:xfrm>
            <a:custGeom>
              <a:rect b="b" l="l" r="r" t="t"/>
              <a:pathLst>
                <a:path extrusionOk="0" h="122" w="122">
                  <a:moveTo>
                    <a:pt x="0" y="1"/>
                  </a:moveTo>
                  <a:lnTo>
                    <a:pt x="0" y="122"/>
                  </a:lnTo>
                  <a:lnTo>
                    <a:pt x="122" y="12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1" name="Google Shape;5411;p39"/>
            <p:cNvSpPr/>
            <p:nvPr/>
          </p:nvSpPr>
          <p:spPr>
            <a:xfrm>
              <a:off x="3803723" y="1953981"/>
              <a:ext cx="42657" cy="42311"/>
            </a:xfrm>
            <a:custGeom>
              <a:rect b="b" l="l" r="r" t="t"/>
              <a:pathLst>
                <a:path extrusionOk="0" h="122" w="123">
                  <a:moveTo>
                    <a:pt x="0" y="1"/>
                  </a:moveTo>
                  <a:lnTo>
                    <a:pt x="0" y="122"/>
                  </a:lnTo>
                  <a:lnTo>
                    <a:pt x="122" y="12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2" name="Google Shape;5412;p39"/>
            <p:cNvSpPr/>
            <p:nvPr/>
          </p:nvSpPr>
          <p:spPr>
            <a:xfrm>
              <a:off x="3749967" y="2041377"/>
              <a:ext cx="101615" cy="101615"/>
            </a:xfrm>
            <a:custGeom>
              <a:rect b="b" l="l" r="r" t="t"/>
              <a:pathLst>
                <a:path extrusionOk="0" h="293" w="293">
                  <a:moveTo>
                    <a:pt x="138" y="16"/>
                  </a:moveTo>
                  <a:lnTo>
                    <a:pt x="138" y="138"/>
                  </a:lnTo>
                  <a:lnTo>
                    <a:pt x="16" y="138"/>
                  </a:lnTo>
                  <a:lnTo>
                    <a:pt x="16" y="16"/>
                  </a:lnTo>
                  <a:close/>
                  <a:moveTo>
                    <a:pt x="277" y="16"/>
                  </a:moveTo>
                  <a:lnTo>
                    <a:pt x="277" y="138"/>
                  </a:lnTo>
                  <a:lnTo>
                    <a:pt x="155" y="138"/>
                  </a:lnTo>
                  <a:lnTo>
                    <a:pt x="155" y="16"/>
                  </a:lnTo>
                  <a:close/>
                  <a:moveTo>
                    <a:pt x="138" y="154"/>
                  </a:moveTo>
                  <a:lnTo>
                    <a:pt x="138" y="276"/>
                  </a:lnTo>
                  <a:lnTo>
                    <a:pt x="16" y="276"/>
                  </a:lnTo>
                  <a:lnTo>
                    <a:pt x="16" y="154"/>
                  </a:lnTo>
                  <a:close/>
                  <a:moveTo>
                    <a:pt x="277" y="154"/>
                  </a:moveTo>
                  <a:lnTo>
                    <a:pt x="277" y="276"/>
                  </a:lnTo>
                  <a:lnTo>
                    <a:pt x="155" y="276"/>
                  </a:lnTo>
                  <a:lnTo>
                    <a:pt x="155" y="154"/>
                  </a:lnTo>
                  <a:close/>
                  <a:moveTo>
                    <a:pt x="1" y="1"/>
                  </a:moveTo>
                  <a:lnTo>
                    <a:pt x="1" y="292"/>
                  </a:lnTo>
                  <a:lnTo>
                    <a:pt x="292" y="29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3" name="Google Shape;5413;p39"/>
            <p:cNvSpPr/>
            <p:nvPr/>
          </p:nvSpPr>
          <p:spPr>
            <a:xfrm>
              <a:off x="3755516" y="2046579"/>
              <a:ext cx="42311" cy="42658"/>
            </a:xfrm>
            <a:custGeom>
              <a:rect b="b" l="l" r="r" t="t"/>
              <a:pathLst>
                <a:path extrusionOk="0" h="123" w="122">
                  <a:moveTo>
                    <a:pt x="0" y="1"/>
                  </a:moveTo>
                  <a:lnTo>
                    <a:pt x="0" y="123"/>
                  </a:lnTo>
                  <a:lnTo>
                    <a:pt x="122" y="12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4" name="Google Shape;5414;p39"/>
            <p:cNvSpPr/>
            <p:nvPr/>
          </p:nvSpPr>
          <p:spPr>
            <a:xfrm>
              <a:off x="3803723" y="2046579"/>
              <a:ext cx="42657" cy="42658"/>
            </a:xfrm>
            <a:custGeom>
              <a:rect b="b" l="l" r="r" t="t"/>
              <a:pathLst>
                <a:path extrusionOk="0" h="123" w="123">
                  <a:moveTo>
                    <a:pt x="0" y="1"/>
                  </a:moveTo>
                  <a:lnTo>
                    <a:pt x="0" y="123"/>
                  </a:lnTo>
                  <a:lnTo>
                    <a:pt x="122" y="12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5" name="Google Shape;5415;p39"/>
            <p:cNvSpPr/>
            <p:nvPr/>
          </p:nvSpPr>
          <p:spPr>
            <a:xfrm>
              <a:off x="3755516" y="2094786"/>
              <a:ext cx="42311" cy="41964"/>
            </a:xfrm>
            <a:custGeom>
              <a:rect b="b" l="l" r="r" t="t"/>
              <a:pathLst>
                <a:path extrusionOk="0" h="121" w="122">
                  <a:moveTo>
                    <a:pt x="0" y="0"/>
                  </a:moveTo>
                  <a:lnTo>
                    <a:pt x="0" y="121"/>
                  </a:lnTo>
                  <a:lnTo>
                    <a:pt x="122" y="12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6" name="Google Shape;5416;p39"/>
            <p:cNvSpPr/>
            <p:nvPr/>
          </p:nvSpPr>
          <p:spPr>
            <a:xfrm>
              <a:off x="3803723" y="2094786"/>
              <a:ext cx="42657" cy="41964"/>
            </a:xfrm>
            <a:custGeom>
              <a:rect b="b" l="l" r="r" t="t"/>
              <a:pathLst>
                <a:path extrusionOk="0" h="121" w="123">
                  <a:moveTo>
                    <a:pt x="0" y="0"/>
                  </a:moveTo>
                  <a:lnTo>
                    <a:pt x="0" y="121"/>
                  </a:lnTo>
                  <a:lnTo>
                    <a:pt x="122" y="12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7" name="Google Shape;5417;p39"/>
            <p:cNvSpPr/>
            <p:nvPr/>
          </p:nvSpPr>
          <p:spPr>
            <a:xfrm>
              <a:off x="3506158" y="1530872"/>
              <a:ext cx="417556" cy="24277"/>
            </a:xfrm>
            <a:custGeom>
              <a:rect b="b" l="l" r="r" t="t"/>
              <a:pathLst>
                <a:path extrusionOk="0" h="70" w="1204">
                  <a:moveTo>
                    <a:pt x="1" y="0"/>
                  </a:moveTo>
                  <a:lnTo>
                    <a:pt x="1" y="70"/>
                  </a:lnTo>
                  <a:lnTo>
                    <a:pt x="1203" y="70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8" name="Google Shape;5418;p39"/>
            <p:cNvSpPr/>
            <p:nvPr/>
          </p:nvSpPr>
          <p:spPr>
            <a:xfrm>
              <a:off x="3583150" y="2041377"/>
              <a:ext cx="90864" cy="161960"/>
            </a:xfrm>
            <a:custGeom>
              <a:rect b="b" l="l" r="r" t="t"/>
              <a:pathLst>
                <a:path extrusionOk="0" h="467" w="262">
                  <a:moveTo>
                    <a:pt x="40" y="230"/>
                  </a:moveTo>
                  <a:lnTo>
                    <a:pt x="40" y="249"/>
                  </a:lnTo>
                  <a:lnTo>
                    <a:pt x="19" y="249"/>
                  </a:lnTo>
                  <a:lnTo>
                    <a:pt x="19" y="230"/>
                  </a:lnTo>
                  <a:close/>
                  <a:moveTo>
                    <a:pt x="1" y="1"/>
                  </a:moveTo>
                  <a:lnTo>
                    <a:pt x="1" y="466"/>
                  </a:lnTo>
                  <a:lnTo>
                    <a:pt x="262" y="46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9" name="Google Shape;5419;p39"/>
            <p:cNvSpPr/>
            <p:nvPr/>
          </p:nvSpPr>
          <p:spPr>
            <a:xfrm>
              <a:off x="3589393" y="2120450"/>
              <a:ext cx="7283" cy="7630"/>
            </a:xfrm>
            <a:custGeom>
              <a:rect b="b" l="l" r="r" t="t"/>
              <a:pathLst>
                <a:path extrusionOk="0" h="22" w="21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0" name="Google Shape;5420;p39"/>
            <p:cNvSpPr/>
            <p:nvPr/>
          </p:nvSpPr>
          <p:spPr>
            <a:xfrm>
              <a:off x="3513788" y="2227268"/>
              <a:ext cx="401950" cy="29826"/>
            </a:xfrm>
            <a:custGeom>
              <a:rect b="b" l="l" r="r" t="t"/>
              <a:pathLst>
                <a:path extrusionOk="0" h="86" w="1159">
                  <a:moveTo>
                    <a:pt x="0" y="1"/>
                  </a:moveTo>
                  <a:lnTo>
                    <a:pt x="0" y="86"/>
                  </a:lnTo>
                  <a:lnTo>
                    <a:pt x="1159" y="86"/>
                  </a:lnTo>
                  <a:lnTo>
                    <a:pt x="1159" y="1"/>
                  </a:lnTo>
                  <a:lnTo>
                    <a:pt x="1121" y="1"/>
                  </a:lnTo>
                  <a:lnTo>
                    <a:pt x="1121" y="53"/>
                  </a:lnTo>
                  <a:lnTo>
                    <a:pt x="38" y="5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1" name="Google Shape;5421;p39"/>
            <p:cNvSpPr/>
            <p:nvPr/>
          </p:nvSpPr>
          <p:spPr>
            <a:xfrm>
              <a:off x="3513788" y="2256747"/>
              <a:ext cx="402644" cy="7630"/>
            </a:xfrm>
            <a:custGeom>
              <a:rect b="b" l="l" r="r" t="t"/>
              <a:pathLst>
                <a:path extrusionOk="0" h="22" w="1161">
                  <a:moveTo>
                    <a:pt x="0" y="1"/>
                  </a:moveTo>
                  <a:lnTo>
                    <a:pt x="0" y="21"/>
                  </a:lnTo>
                  <a:lnTo>
                    <a:pt x="1161" y="21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2" name="Google Shape;5422;p39"/>
            <p:cNvSpPr/>
            <p:nvPr/>
          </p:nvSpPr>
          <p:spPr>
            <a:xfrm>
              <a:off x="3526967" y="2226921"/>
              <a:ext cx="375939" cy="18728"/>
            </a:xfrm>
            <a:custGeom>
              <a:rect b="b" l="l" r="r" t="t"/>
              <a:pathLst>
                <a:path extrusionOk="0" h="54" w="1084">
                  <a:moveTo>
                    <a:pt x="0" y="1"/>
                  </a:moveTo>
                  <a:lnTo>
                    <a:pt x="0" y="54"/>
                  </a:lnTo>
                  <a:lnTo>
                    <a:pt x="1084" y="54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3" name="Google Shape;5423;p39"/>
            <p:cNvSpPr/>
            <p:nvPr/>
          </p:nvSpPr>
          <p:spPr>
            <a:xfrm>
              <a:off x="3480841" y="2264030"/>
              <a:ext cx="468190" cy="37109"/>
            </a:xfrm>
            <a:custGeom>
              <a:rect b="b" l="l" r="r" t="t"/>
              <a:pathLst>
                <a:path extrusionOk="0" h="107" w="1350">
                  <a:moveTo>
                    <a:pt x="0" y="0"/>
                  </a:moveTo>
                  <a:lnTo>
                    <a:pt x="0" y="107"/>
                  </a:lnTo>
                  <a:lnTo>
                    <a:pt x="1350" y="107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4" name="Google Shape;5424;p39"/>
          <p:cNvGrpSpPr/>
          <p:nvPr/>
        </p:nvGrpSpPr>
        <p:grpSpPr>
          <a:xfrm>
            <a:off x="6628150" y="1497253"/>
            <a:ext cx="2027666" cy="1253937"/>
            <a:chOff x="6694398" y="1400471"/>
            <a:chExt cx="1438571" cy="889569"/>
          </a:xfrm>
        </p:grpSpPr>
        <p:sp>
          <p:nvSpPr>
            <p:cNvPr id="5425" name="Google Shape;5425;p39"/>
            <p:cNvSpPr/>
            <p:nvPr/>
          </p:nvSpPr>
          <p:spPr>
            <a:xfrm>
              <a:off x="7765006" y="1749363"/>
              <a:ext cx="62772" cy="507730"/>
            </a:xfrm>
            <a:custGeom>
              <a:rect b="b" l="l" r="r" t="t"/>
              <a:pathLst>
                <a:path extrusionOk="0" h="1464" w="181">
                  <a:moveTo>
                    <a:pt x="53" y="1"/>
                  </a:moveTo>
                  <a:lnTo>
                    <a:pt x="0" y="1464"/>
                  </a:lnTo>
                  <a:lnTo>
                    <a:pt x="180" y="1464"/>
                  </a:lnTo>
                  <a:lnTo>
                    <a:pt x="127" y="1"/>
                  </a:lnTo>
                  <a:cubicBezTo>
                    <a:pt x="115" y="8"/>
                    <a:pt x="104" y="10"/>
                    <a:pt x="89" y="10"/>
                  </a:cubicBezTo>
                  <a:cubicBezTo>
                    <a:pt x="76" y="10"/>
                    <a:pt x="64" y="6"/>
                    <a:pt x="5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6" name="Google Shape;5426;p39"/>
            <p:cNvSpPr/>
            <p:nvPr/>
          </p:nvSpPr>
          <p:spPr>
            <a:xfrm>
              <a:off x="7764659" y="2256747"/>
              <a:ext cx="63466" cy="16300"/>
            </a:xfrm>
            <a:custGeom>
              <a:rect b="b" l="l" r="r" t="t"/>
              <a:pathLst>
                <a:path extrusionOk="0" h="47" w="183">
                  <a:moveTo>
                    <a:pt x="1" y="1"/>
                  </a:moveTo>
                  <a:lnTo>
                    <a:pt x="0" y="47"/>
                  </a:lnTo>
                  <a:lnTo>
                    <a:pt x="182" y="47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7" name="Google Shape;5427;p39"/>
            <p:cNvSpPr/>
            <p:nvPr/>
          </p:nvSpPr>
          <p:spPr>
            <a:xfrm>
              <a:off x="7819108" y="1717109"/>
              <a:ext cx="313861" cy="40577"/>
            </a:xfrm>
            <a:custGeom>
              <a:rect b="b" l="l" r="r" t="t"/>
              <a:pathLst>
                <a:path extrusionOk="0" h="117" w="905">
                  <a:moveTo>
                    <a:pt x="395" y="0"/>
                  </a:moveTo>
                  <a:cubicBezTo>
                    <a:pt x="259" y="0"/>
                    <a:pt x="129" y="10"/>
                    <a:pt x="14" y="24"/>
                  </a:cubicBezTo>
                  <a:cubicBezTo>
                    <a:pt x="14" y="40"/>
                    <a:pt x="9" y="55"/>
                    <a:pt x="1" y="67"/>
                  </a:cubicBezTo>
                  <a:cubicBezTo>
                    <a:pt x="83" y="85"/>
                    <a:pt x="240" y="116"/>
                    <a:pt x="422" y="116"/>
                  </a:cubicBezTo>
                  <a:cubicBezTo>
                    <a:pt x="688" y="116"/>
                    <a:pt x="904" y="52"/>
                    <a:pt x="904" y="52"/>
                  </a:cubicBezTo>
                  <a:cubicBezTo>
                    <a:pt x="904" y="52"/>
                    <a:pt x="891" y="45"/>
                    <a:pt x="869" y="35"/>
                  </a:cubicBezTo>
                  <a:cubicBezTo>
                    <a:pt x="734" y="16"/>
                    <a:pt x="571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8" name="Google Shape;5428;p39"/>
            <p:cNvSpPr/>
            <p:nvPr/>
          </p:nvSpPr>
          <p:spPr>
            <a:xfrm>
              <a:off x="7672754" y="1519774"/>
              <a:ext cx="125891" cy="181728"/>
            </a:xfrm>
            <a:custGeom>
              <a:rect b="b" l="l" r="r" t="t"/>
              <a:pathLst>
                <a:path extrusionOk="0" h="524" w="363">
                  <a:moveTo>
                    <a:pt x="0" y="1"/>
                  </a:moveTo>
                  <a:cubicBezTo>
                    <a:pt x="32" y="67"/>
                    <a:pt x="68" y="135"/>
                    <a:pt x="108" y="204"/>
                  </a:cubicBezTo>
                  <a:cubicBezTo>
                    <a:pt x="175" y="323"/>
                    <a:pt x="248" y="430"/>
                    <a:pt x="317" y="523"/>
                  </a:cubicBezTo>
                  <a:cubicBezTo>
                    <a:pt x="329" y="517"/>
                    <a:pt x="343" y="513"/>
                    <a:pt x="357" y="513"/>
                  </a:cubicBezTo>
                  <a:lnTo>
                    <a:pt x="362" y="513"/>
                  </a:lnTo>
                  <a:cubicBezTo>
                    <a:pt x="338" y="432"/>
                    <a:pt x="284" y="281"/>
                    <a:pt x="194" y="123"/>
                  </a:cubicBezTo>
                  <a:cubicBezTo>
                    <a:pt x="168" y="79"/>
                    <a:pt x="142" y="38"/>
                    <a:pt x="11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9" name="Google Shape;5429;p39"/>
            <p:cNvSpPr/>
            <p:nvPr/>
          </p:nvSpPr>
          <p:spPr>
            <a:xfrm>
              <a:off x="7635992" y="1428216"/>
              <a:ext cx="76298" cy="91905"/>
            </a:xfrm>
            <a:custGeom>
              <a:rect b="b" l="l" r="r" t="t"/>
              <a:pathLst>
                <a:path extrusionOk="0" h="265" w="220">
                  <a:moveTo>
                    <a:pt x="1" y="1"/>
                  </a:moveTo>
                  <a:cubicBezTo>
                    <a:pt x="1" y="1"/>
                    <a:pt x="1" y="15"/>
                    <a:pt x="5" y="39"/>
                  </a:cubicBezTo>
                  <a:cubicBezTo>
                    <a:pt x="34" y="108"/>
                    <a:pt x="66" y="185"/>
                    <a:pt x="105" y="265"/>
                  </a:cubicBezTo>
                  <a:lnTo>
                    <a:pt x="220" y="265"/>
                  </a:lnTo>
                  <a:cubicBezTo>
                    <a:pt x="108" y="10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0" name="Google Shape;5430;p39"/>
            <p:cNvSpPr/>
            <p:nvPr/>
          </p:nvSpPr>
          <p:spPr>
            <a:xfrm>
              <a:off x="7618651" y="1736877"/>
              <a:ext cx="163693" cy="274674"/>
            </a:xfrm>
            <a:custGeom>
              <a:rect b="b" l="l" r="r" t="t"/>
              <a:pathLst>
                <a:path extrusionOk="0" h="792" w="472">
                  <a:moveTo>
                    <a:pt x="442" y="1"/>
                  </a:moveTo>
                  <a:cubicBezTo>
                    <a:pt x="383" y="62"/>
                    <a:pt x="279" y="185"/>
                    <a:pt x="188" y="342"/>
                  </a:cubicBezTo>
                  <a:cubicBezTo>
                    <a:pt x="55" y="573"/>
                    <a:pt x="1" y="792"/>
                    <a:pt x="1" y="792"/>
                  </a:cubicBezTo>
                  <a:cubicBezTo>
                    <a:pt x="1" y="792"/>
                    <a:pt x="13" y="783"/>
                    <a:pt x="33" y="769"/>
                  </a:cubicBezTo>
                  <a:cubicBezTo>
                    <a:pt x="117" y="661"/>
                    <a:pt x="212" y="528"/>
                    <a:pt x="300" y="376"/>
                  </a:cubicBezTo>
                  <a:cubicBezTo>
                    <a:pt x="369" y="257"/>
                    <a:pt x="425" y="140"/>
                    <a:pt x="471" y="34"/>
                  </a:cubicBezTo>
                  <a:cubicBezTo>
                    <a:pt x="459" y="26"/>
                    <a:pt x="448" y="15"/>
                    <a:pt x="442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1" name="Google Shape;5431;p39"/>
            <p:cNvSpPr/>
            <p:nvPr/>
          </p:nvSpPr>
          <p:spPr>
            <a:xfrm>
              <a:off x="7775410" y="1704971"/>
              <a:ext cx="41270" cy="26704"/>
            </a:xfrm>
            <a:custGeom>
              <a:rect b="b" l="l" r="r" t="t"/>
              <a:pathLst>
                <a:path extrusionOk="0" h="77" w="119">
                  <a:moveTo>
                    <a:pt x="72" y="1"/>
                  </a:moveTo>
                  <a:cubicBezTo>
                    <a:pt x="78" y="25"/>
                    <a:pt x="82" y="39"/>
                    <a:pt x="82" y="39"/>
                  </a:cubicBezTo>
                  <a:cubicBezTo>
                    <a:pt x="82" y="39"/>
                    <a:pt x="63" y="26"/>
                    <a:pt x="36" y="5"/>
                  </a:cubicBezTo>
                  <a:cubicBezTo>
                    <a:pt x="15" y="14"/>
                    <a:pt x="1" y="34"/>
                    <a:pt x="1" y="57"/>
                  </a:cubicBezTo>
                  <a:cubicBezTo>
                    <a:pt x="1" y="64"/>
                    <a:pt x="2" y="70"/>
                    <a:pt x="5" y="76"/>
                  </a:cubicBezTo>
                  <a:cubicBezTo>
                    <a:pt x="22" y="59"/>
                    <a:pt x="33" y="50"/>
                    <a:pt x="33" y="50"/>
                  </a:cubicBezTo>
                  <a:lnTo>
                    <a:pt x="33" y="59"/>
                  </a:lnTo>
                  <a:lnTo>
                    <a:pt x="95" y="59"/>
                  </a:lnTo>
                  <a:lnTo>
                    <a:pt x="95" y="74"/>
                  </a:lnTo>
                  <a:cubicBezTo>
                    <a:pt x="102" y="71"/>
                    <a:pt x="109" y="67"/>
                    <a:pt x="119" y="64"/>
                  </a:cubicBezTo>
                  <a:lnTo>
                    <a:pt x="119" y="59"/>
                  </a:lnTo>
                  <a:cubicBezTo>
                    <a:pt x="119" y="30"/>
                    <a:pt x="98" y="6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2" name="Google Shape;5432;p39"/>
            <p:cNvSpPr/>
            <p:nvPr/>
          </p:nvSpPr>
          <p:spPr>
            <a:xfrm>
              <a:off x="7808010" y="1736877"/>
              <a:ext cx="3468" cy="3815"/>
            </a:xfrm>
            <a:custGeom>
              <a:rect b="b" l="l" r="r" t="t"/>
              <a:pathLst>
                <a:path extrusionOk="0" h="11" w="10">
                  <a:moveTo>
                    <a:pt x="0" y="1"/>
                  </a:moveTo>
                  <a:lnTo>
                    <a:pt x="1" y="11"/>
                  </a:lnTo>
                  <a:lnTo>
                    <a:pt x="9" y="4"/>
                  </a:ln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3" name="Google Shape;5433;p39"/>
            <p:cNvSpPr/>
            <p:nvPr/>
          </p:nvSpPr>
          <p:spPr>
            <a:xfrm>
              <a:off x="7784427" y="1725086"/>
              <a:ext cx="24277" cy="20462"/>
            </a:xfrm>
            <a:custGeom>
              <a:rect b="b" l="l" r="r" t="t"/>
              <a:pathLst>
                <a:path extrusionOk="0" h="59" w="70">
                  <a:moveTo>
                    <a:pt x="6" y="1"/>
                  </a:moveTo>
                  <a:cubicBezTo>
                    <a:pt x="4" y="9"/>
                    <a:pt x="3" y="27"/>
                    <a:pt x="1" y="48"/>
                  </a:cubicBezTo>
                  <a:cubicBezTo>
                    <a:pt x="10" y="54"/>
                    <a:pt x="21" y="58"/>
                    <a:pt x="33" y="58"/>
                  </a:cubicBezTo>
                  <a:cubicBezTo>
                    <a:pt x="48" y="58"/>
                    <a:pt x="59" y="53"/>
                    <a:pt x="69" y="45"/>
                  </a:cubicBezTo>
                  <a:lnTo>
                    <a:pt x="69" y="35"/>
                  </a:lnTo>
                  <a:cubicBezTo>
                    <a:pt x="52" y="32"/>
                    <a:pt x="40" y="29"/>
                    <a:pt x="40" y="29"/>
                  </a:cubicBezTo>
                  <a:cubicBezTo>
                    <a:pt x="40" y="29"/>
                    <a:pt x="51" y="23"/>
                    <a:pt x="68" y="16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4" name="Google Shape;5434;p39"/>
            <p:cNvSpPr/>
            <p:nvPr/>
          </p:nvSpPr>
          <p:spPr>
            <a:xfrm>
              <a:off x="7808357" y="1727167"/>
              <a:ext cx="8323" cy="11445"/>
            </a:xfrm>
            <a:custGeom>
              <a:rect b="b" l="l" r="r" t="t"/>
              <a:pathLst>
                <a:path extrusionOk="0" h="33" w="24">
                  <a:moveTo>
                    <a:pt x="24" y="0"/>
                  </a:moveTo>
                  <a:lnTo>
                    <a:pt x="24" y="0"/>
                  </a:lnTo>
                  <a:cubicBezTo>
                    <a:pt x="14" y="3"/>
                    <a:pt x="7" y="6"/>
                    <a:pt x="0" y="10"/>
                  </a:cubicBezTo>
                  <a:lnTo>
                    <a:pt x="0" y="31"/>
                  </a:lnTo>
                  <a:cubicBezTo>
                    <a:pt x="3" y="32"/>
                    <a:pt x="5" y="32"/>
                    <a:pt x="9" y="33"/>
                  </a:cubicBezTo>
                  <a:cubicBezTo>
                    <a:pt x="17" y="24"/>
                    <a:pt x="23" y="12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5" name="Google Shape;5435;p39"/>
            <p:cNvSpPr/>
            <p:nvPr/>
          </p:nvSpPr>
          <p:spPr>
            <a:xfrm>
              <a:off x="7798299" y="1730635"/>
              <a:ext cx="10404" cy="7283"/>
            </a:xfrm>
            <a:custGeom>
              <a:rect b="b" l="l" r="r" t="t"/>
              <a:pathLst>
                <a:path extrusionOk="0" h="21" w="30">
                  <a:moveTo>
                    <a:pt x="28" y="0"/>
                  </a:moveTo>
                  <a:cubicBezTo>
                    <a:pt x="11" y="7"/>
                    <a:pt x="0" y="13"/>
                    <a:pt x="0" y="13"/>
                  </a:cubicBezTo>
                  <a:cubicBezTo>
                    <a:pt x="0" y="13"/>
                    <a:pt x="12" y="16"/>
                    <a:pt x="29" y="21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6" name="Google Shape;5436;p39"/>
            <p:cNvSpPr/>
            <p:nvPr/>
          </p:nvSpPr>
          <p:spPr>
            <a:xfrm>
              <a:off x="7787548" y="1704624"/>
              <a:ext cx="16300" cy="13872"/>
            </a:xfrm>
            <a:custGeom>
              <a:rect b="b" l="l" r="r" t="t"/>
              <a:pathLst>
                <a:path extrusionOk="0" h="40" w="47">
                  <a:moveTo>
                    <a:pt x="24" y="1"/>
                  </a:moveTo>
                  <a:cubicBezTo>
                    <a:pt x="16" y="1"/>
                    <a:pt x="8" y="4"/>
                    <a:pt x="1" y="6"/>
                  </a:cubicBezTo>
                  <a:cubicBezTo>
                    <a:pt x="28" y="27"/>
                    <a:pt x="47" y="40"/>
                    <a:pt x="47" y="40"/>
                  </a:cubicBezTo>
                  <a:cubicBezTo>
                    <a:pt x="47" y="40"/>
                    <a:pt x="44" y="26"/>
                    <a:pt x="37" y="2"/>
                  </a:cubicBezTo>
                  <a:cubicBezTo>
                    <a:pt x="32" y="1"/>
                    <a:pt x="28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7" name="Google Shape;5437;p39"/>
            <p:cNvSpPr/>
            <p:nvPr/>
          </p:nvSpPr>
          <p:spPr>
            <a:xfrm>
              <a:off x="7776450" y="1721618"/>
              <a:ext cx="10057" cy="19075"/>
            </a:xfrm>
            <a:custGeom>
              <a:rect b="b" l="l" r="r" t="t"/>
              <a:pathLst>
                <a:path extrusionOk="0" h="55" w="29">
                  <a:moveTo>
                    <a:pt x="29" y="1"/>
                  </a:moveTo>
                  <a:lnTo>
                    <a:pt x="1" y="27"/>
                  </a:lnTo>
                  <a:cubicBezTo>
                    <a:pt x="5" y="40"/>
                    <a:pt x="13" y="49"/>
                    <a:pt x="22" y="55"/>
                  </a:cubicBezTo>
                  <a:lnTo>
                    <a:pt x="24" y="9"/>
                  </a:lnTo>
                  <a:lnTo>
                    <a:pt x="29" y="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8" name="Google Shape;5438;p39"/>
            <p:cNvSpPr/>
            <p:nvPr/>
          </p:nvSpPr>
          <p:spPr>
            <a:xfrm>
              <a:off x="7784080" y="1725086"/>
              <a:ext cx="2774" cy="16994"/>
            </a:xfrm>
            <a:custGeom>
              <a:rect b="b" l="l" r="r" t="t"/>
              <a:pathLst>
                <a:path extrusionOk="0" h="49" w="8">
                  <a:moveTo>
                    <a:pt x="2" y="1"/>
                  </a:moveTo>
                  <a:lnTo>
                    <a:pt x="0" y="47"/>
                  </a:lnTo>
                  <a:cubicBezTo>
                    <a:pt x="2" y="47"/>
                    <a:pt x="2" y="48"/>
                    <a:pt x="3" y="48"/>
                  </a:cubicBezTo>
                  <a:cubicBezTo>
                    <a:pt x="5" y="27"/>
                    <a:pt x="7" y="9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9" name="Google Shape;5439;p39"/>
            <p:cNvSpPr/>
            <p:nvPr/>
          </p:nvSpPr>
          <p:spPr>
            <a:xfrm>
              <a:off x="7768127" y="1701156"/>
              <a:ext cx="16647" cy="36762"/>
            </a:xfrm>
            <a:custGeom>
              <a:rect b="b" l="l" r="r" t="t"/>
              <a:pathLst>
                <a:path extrusionOk="0" h="106" w="48">
                  <a:moveTo>
                    <a:pt x="41" y="0"/>
                  </a:moveTo>
                  <a:cubicBezTo>
                    <a:pt x="17" y="15"/>
                    <a:pt x="0" y="40"/>
                    <a:pt x="0" y="70"/>
                  </a:cubicBezTo>
                  <a:cubicBezTo>
                    <a:pt x="0" y="82"/>
                    <a:pt x="4" y="94"/>
                    <a:pt x="9" y="106"/>
                  </a:cubicBezTo>
                  <a:lnTo>
                    <a:pt x="17" y="98"/>
                  </a:lnTo>
                  <a:cubicBezTo>
                    <a:pt x="14" y="88"/>
                    <a:pt x="12" y="78"/>
                    <a:pt x="12" y="70"/>
                  </a:cubicBezTo>
                  <a:cubicBezTo>
                    <a:pt x="12" y="44"/>
                    <a:pt x="26" y="21"/>
                    <a:pt x="48" y="10"/>
                  </a:cubicBezTo>
                  <a:cubicBezTo>
                    <a:pt x="44" y="7"/>
                    <a:pt x="43" y="3"/>
                    <a:pt x="4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0" name="Google Shape;5440;p39"/>
            <p:cNvSpPr/>
            <p:nvPr/>
          </p:nvSpPr>
          <p:spPr>
            <a:xfrm>
              <a:off x="7797259" y="1697688"/>
              <a:ext cx="26704" cy="28092"/>
            </a:xfrm>
            <a:custGeom>
              <a:rect b="b" l="l" r="r" t="t"/>
              <a:pathLst>
                <a:path extrusionOk="0" h="81" w="77">
                  <a:moveTo>
                    <a:pt x="0" y="0"/>
                  </a:moveTo>
                  <a:lnTo>
                    <a:pt x="4" y="11"/>
                  </a:lnTo>
                  <a:cubicBezTo>
                    <a:pt x="40" y="14"/>
                    <a:pt x="66" y="44"/>
                    <a:pt x="66" y="80"/>
                  </a:cubicBezTo>
                  <a:lnTo>
                    <a:pt x="66" y="81"/>
                  </a:lnTo>
                  <a:cubicBezTo>
                    <a:pt x="70" y="81"/>
                    <a:pt x="73" y="80"/>
                    <a:pt x="76" y="80"/>
                  </a:cubicBezTo>
                  <a:cubicBezTo>
                    <a:pt x="76" y="37"/>
                    <a:pt x="42" y="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1" name="Google Shape;5441;p39"/>
            <p:cNvSpPr/>
            <p:nvPr/>
          </p:nvSpPr>
          <p:spPr>
            <a:xfrm>
              <a:off x="7809051" y="1738611"/>
              <a:ext cx="10057" cy="10751"/>
            </a:xfrm>
            <a:custGeom>
              <a:rect b="b" l="l" r="r" t="t"/>
              <a:pathLst>
                <a:path extrusionOk="0" h="31" w="29">
                  <a:moveTo>
                    <a:pt x="18" y="1"/>
                  </a:moveTo>
                  <a:cubicBezTo>
                    <a:pt x="13" y="9"/>
                    <a:pt x="7" y="15"/>
                    <a:pt x="0" y="19"/>
                  </a:cubicBezTo>
                  <a:lnTo>
                    <a:pt x="0" y="31"/>
                  </a:lnTo>
                  <a:cubicBezTo>
                    <a:pt x="11" y="24"/>
                    <a:pt x="23" y="15"/>
                    <a:pt x="29" y="4"/>
                  </a:cubicBezTo>
                  <a:cubicBezTo>
                    <a:pt x="26" y="3"/>
                    <a:pt x="22" y="3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2" name="Google Shape;5442;p39"/>
            <p:cNvSpPr/>
            <p:nvPr/>
          </p:nvSpPr>
          <p:spPr>
            <a:xfrm>
              <a:off x="7782346" y="1745548"/>
              <a:ext cx="1387" cy="3815"/>
            </a:xfrm>
            <a:custGeom>
              <a:rect b="b" l="l" r="r" t="t"/>
              <a:pathLst>
                <a:path extrusionOk="0" h="11" w="4">
                  <a:moveTo>
                    <a:pt x="3" y="0"/>
                  </a:moveTo>
                  <a:cubicBezTo>
                    <a:pt x="2" y="4"/>
                    <a:pt x="1" y="6"/>
                    <a:pt x="0" y="9"/>
                  </a:cubicBezTo>
                  <a:cubicBezTo>
                    <a:pt x="1" y="9"/>
                    <a:pt x="2" y="11"/>
                    <a:pt x="3" y="1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3" name="Google Shape;5443;p39"/>
            <p:cNvSpPr/>
            <p:nvPr/>
          </p:nvSpPr>
          <p:spPr>
            <a:xfrm>
              <a:off x="7783387" y="1745548"/>
              <a:ext cx="26357" cy="7283"/>
            </a:xfrm>
            <a:custGeom>
              <a:rect b="b" l="l" r="r" t="t"/>
              <a:pathLst>
                <a:path extrusionOk="0" h="21" w="76">
                  <a:moveTo>
                    <a:pt x="0" y="0"/>
                  </a:moveTo>
                  <a:lnTo>
                    <a:pt x="0" y="1"/>
                  </a:lnTo>
                  <a:lnTo>
                    <a:pt x="0" y="12"/>
                  </a:lnTo>
                  <a:cubicBezTo>
                    <a:pt x="12" y="19"/>
                    <a:pt x="24" y="21"/>
                    <a:pt x="37" y="21"/>
                  </a:cubicBezTo>
                  <a:cubicBezTo>
                    <a:pt x="52" y="21"/>
                    <a:pt x="63" y="17"/>
                    <a:pt x="75" y="12"/>
                  </a:cubicBezTo>
                  <a:lnTo>
                    <a:pt x="75" y="0"/>
                  </a:lnTo>
                  <a:cubicBezTo>
                    <a:pt x="64" y="6"/>
                    <a:pt x="51" y="11"/>
                    <a:pt x="36" y="11"/>
                  </a:cubicBezTo>
                  <a:cubicBezTo>
                    <a:pt x="24" y="11"/>
                    <a:pt x="11" y="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4" name="Google Shape;5444;p39"/>
            <p:cNvSpPr/>
            <p:nvPr/>
          </p:nvSpPr>
          <p:spPr>
            <a:xfrm>
              <a:off x="7815293" y="1725086"/>
              <a:ext cx="9017" cy="15260"/>
            </a:xfrm>
            <a:custGeom>
              <a:rect b="b" l="l" r="r" t="t"/>
              <a:pathLst>
                <a:path extrusionOk="0" h="44" w="26">
                  <a:moveTo>
                    <a:pt x="25" y="1"/>
                  </a:moveTo>
                  <a:cubicBezTo>
                    <a:pt x="21" y="1"/>
                    <a:pt x="17" y="2"/>
                    <a:pt x="15" y="2"/>
                  </a:cubicBezTo>
                  <a:cubicBezTo>
                    <a:pt x="14" y="16"/>
                    <a:pt x="9" y="30"/>
                    <a:pt x="1" y="42"/>
                  </a:cubicBezTo>
                  <a:cubicBezTo>
                    <a:pt x="5" y="43"/>
                    <a:pt x="9" y="43"/>
                    <a:pt x="13" y="44"/>
                  </a:cubicBezTo>
                  <a:cubicBezTo>
                    <a:pt x="20" y="32"/>
                    <a:pt x="25" y="17"/>
                    <a:pt x="2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5" name="Google Shape;5445;p39"/>
            <p:cNvSpPr/>
            <p:nvPr/>
          </p:nvSpPr>
          <p:spPr>
            <a:xfrm>
              <a:off x="7782693" y="1697688"/>
              <a:ext cx="16647" cy="6936"/>
            </a:xfrm>
            <a:custGeom>
              <a:rect b="b" l="l" r="r" t="t"/>
              <a:pathLst>
                <a:path extrusionOk="0" h="20" w="48">
                  <a:moveTo>
                    <a:pt x="35" y="0"/>
                  </a:moveTo>
                  <a:cubicBezTo>
                    <a:pt x="23" y="0"/>
                    <a:pt x="11" y="5"/>
                    <a:pt x="0" y="10"/>
                  </a:cubicBezTo>
                  <a:cubicBezTo>
                    <a:pt x="2" y="13"/>
                    <a:pt x="4" y="17"/>
                    <a:pt x="7" y="20"/>
                  </a:cubicBezTo>
                  <a:cubicBezTo>
                    <a:pt x="17" y="14"/>
                    <a:pt x="27" y="10"/>
                    <a:pt x="40" y="10"/>
                  </a:cubicBezTo>
                  <a:cubicBezTo>
                    <a:pt x="42" y="10"/>
                    <a:pt x="45" y="10"/>
                    <a:pt x="47" y="11"/>
                  </a:cubicBezTo>
                  <a:cubicBezTo>
                    <a:pt x="46" y="8"/>
                    <a:pt x="45" y="5"/>
                    <a:pt x="43" y="0"/>
                  </a:cubicBezTo>
                  <a:lnTo>
                    <a:pt x="38" y="0"/>
                  </a:ln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6" name="Google Shape;5446;p39"/>
            <p:cNvSpPr/>
            <p:nvPr/>
          </p:nvSpPr>
          <p:spPr>
            <a:xfrm>
              <a:off x="7771248" y="1734450"/>
              <a:ext cx="12485" cy="14566"/>
            </a:xfrm>
            <a:custGeom>
              <a:rect b="b" l="l" r="r" t="t"/>
              <a:pathLst>
                <a:path extrusionOk="0" h="42" w="36">
                  <a:moveTo>
                    <a:pt x="9" y="1"/>
                  </a:moveTo>
                  <a:lnTo>
                    <a:pt x="1" y="8"/>
                  </a:lnTo>
                  <a:cubicBezTo>
                    <a:pt x="8" y="22"/>
                    <a:pt x="19" y="33"/>
                    <a:pt x="31" y="41"/>
                  </a:cubicBezTo>
                  <a:lnTo>
                    <a:pt x="35" y="33"/>
                  </a:lnTo>
                  <a:lnTo>
                    <a:pt x="35" y="31"/>
                  </a:lnTo>
                  <a:cubicBezTo>
                    <a:pt x="24" y="23"/>
                    <a:pt x="14" y="13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7" name="Google Shape;5447;p39"/>
            <p:cNvSpPr/>
            <p:nvPr/>
          </p:nvSpPr>
          <p:spPr>
            <a:xfrm>
              <a:off x="7783387" y="1745548"/>
              <a:ext cx="347" cy="694"/>
            </a:xfrm>
            <a:custGeom>
              <a:rect b="b" l="l" r="r" t="t"/>
              <a:pathLst>
                <a:path extrusionOk="0" h="2" w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8" name="Google Shape;5448;p39"/>
            <p:cNvSpPr/>
            <p:nvPr/>
          </p:nvSpPr>
          <p:spPr>
            <a:xfrm>
              <a:off x="7798993" y="1701503"/>
              <a:ext cx="21502" cy="26011"/>
            </a:xfrm>
            <a:custGeom>
              <a:rect b="b" l="l" r="r" t="t"/>
              <a:pathLst>
                <a:path extrusionOk="0" h="75" w="62">
                  <a:moveTo>
                    <a:pt x="0" y="0"/>
                  </a:moveTo>
                  <a:lnTo>
                    <a:pt x="5" y="13"/>
                  </a:lnTo>
                  <a:cubicBezTo>
                    <a:pt x="30" y="16"/>
                    <a:pt x="51" y="39"/>
                    <a:pt x="51" y="69"/>
                  </a:cubicBezTo>
                  <a:lnTo>
                    <a:pt x="51" y="74"/>
                  </a:lnTo>
                  <a:cubicBezTo>
                    <a:pt x="53" y="72"/>
                    <a:pt x="56" y="71"/>
                    <a:pt x="60" y="70"/>
                  </a:cubicBezTo>
                  <a:lnTo>
                    <a:pt x="62" y="70"/>
                  </a:lnTo>
                  <a:lnTo>
                    <a:pt x="62" y="69"/>
                  </a:lnTo>
                  <a:cubicBezTo>
                    <a:pt x="62" y="33"/>
                    <a:pt x="35" y="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9" name="Google Shape;5449;p39"/>
            <p:cNvSpPr/>
            <p:nvPr/>
          </p:nvSpPr>
          <p:spPr>
            <a:xfrm>
              <a:off x="7771942" y="1704277"/>
              <a:ext cx="15260" cy="30519"/>
            </a:xfrm>
            <a:custGeom>
              <a:rect b="b" l="l" r="r" t="t"/>
              <a:pathLst>
                <a:path extrusionOk="0" h="88" w="44">
                  <a:moveTo>
                    <a:pt x="34" y="1"/>
                  </a:moveTo>
                  <a:cubicBezTo>
                    <a:pt x="16" y="12"/>
                    <a:pt x="1" y="33"/>
                    <a:pt x="1" y="61"/>
                  </a:cubicBezTo>
                  <a:cubicBezTo>
                    <a:pt x="1" y="71"/>
                    <a:pt x="3" y="79"/>
                    <a:pt x="6" y="88"/>
                  </a:cubicBezTo>
                  <a:cubicBezTo>
                    <a:pt x="8" y="85"/>
                    <a:pt x="11" y="81"/>
                    <a:pt x="13" y="78"/>
                  </a:cubicBezTo>
                  <a:cubicBezTo>
                    <a:pt x="11" y="72"/>
                    <a:pt x="10" y="67"/>
                    <a:pt x="10" y="59"/>
                  </a:cubicBezTo>
                  <a:cubicBezTo>
                    <a:pt x="10" y="36"/>
                    <a:pt x="23" y="16"/>
                    <a:pt x="44" y="7"/>
                  </a:cubicBezTo>
                  <a:cubicBezTo>
                    <a:pt x="42" y="6"/>
                    <a:pt x="39" y="3"/>
                    <a:pt x="37" y="2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0" name="Google Shape;5450;p39"/>
            <p:cNvSpPr/>
            <p:nvPr/>
          </p:nvSpPr>
          <p:spPr>
            <a:xfrm>
              <a:off x="7808357" y="1737918"/>
              <a:ext cx="6936" cy="7630"/>
            </a:xfrm>
            <a:custGeom>
              <a:rect b="b" l="l" r="r" t="t"/>
              <a:pathLst>
                <a:path extrusionOk="0" h="22" w="20">
                  <a:moveTo>
                    <a:pt x="8" y="1"/>
                  </a:moveTo>
                  <a:cubicBezTo>
                    <a:pt x="7" y="5"/>
                    <a:pt x="4" y="7"/>
                    <a:pt x="0" y="8"/>
                  </a:cubicBezTo>
                  <a:lnTo>
                    <a:pt x="0" y="21"/>
                  </a:lnTo>
                  <a:cubicBezTo>
                    <a:pt x="8" y="16"/>
                    <a:pt x="14" y="11"/>
                    <a:pt x="20" y="3"/>
                  </a:cubicBezTo>
                  <a:cubicBezTo>
                    <a:pt x="15" y="2"/>
                    <a:pt x="11" y="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1" name="Google Shape;5451;p39"/>
            <p:cNvSpPr/>
            <p:nvPr/>
          </p:nvSpPr>
          <p:spPr>
            <a:xfrm>
              <a:off x="7783387" y="1741386"/>
              <a:ext cx="25317" cy="7977"/>
            </a:xfrm>
            <a:custGeom>
              <a:rect b="b" l="l" r="r" t="t"/>
              <a:pathLst>
                <a:path extrusionOk="0" h="23" w="73">
                  <a:moveTo>
                    <a:pt x="72" y="0"/>
                  </a:moveTo>
                  <a:cubicBezTo>
                    <a:pt x="64" y="7"/>
                    <a:pt x="51" y="11"/>
                    <a:pt x="36" y="11"/>
                  </a:cubicBezTo>
                  <a:cubicBezTo>
                    <a:pt x="24" y="11"/>
                    <a:pt x="13" y="7"/>
                    <a:pt x="4" y="1"/>
                  </a:cubicBezTo>
                  <a:cubicBezTo>
                    <a:pt x="4" y="3"/>
                    <a:pt x="1" y="7"/>
                    <a:pt x="1" y="10"/>
                  </a:cubicBezTo>
                  <a:cubicBezTo>
                    <a:pt x="1" y="11"/>
                    <a:pt x="0" y="11"/>
                    <a:pt x="0" y="12"/>
                  </a:cubicBezTo>
                  <a:cubicBezTo>
                    <a:pt x="11" y="18"/>
                    <a:pt x="24" y="23"/>
                    <a:pt x="36" y="23"/>
                  </a:cubicBezTo>
                  <a:cubicBezTo>
                    <a:pt x="50" y="23"/>
                    <a:pt x="62" y="18"/>
                    <a:pt x="72" y="12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2" name="Google Shape;5452;p39"/>
            <p:cNvSpPr/>
            <p:nvPr/>
          </p:nvSpPr>
          <p:spPr>
            <a:xfrm>
              <a:off x="7811478" y="1725433"/>
              <a:ext cx="9017" cy="14219"/>
            </a:xfrm>
            <a:custGeom>
              <a:rect b="b" l="l" r="r" t="t"/>
              <a:pathLst>
                <a:path extrusionOk="0" h="41" w="26">
                  <a:moveTo>
                    <a:pt x="24" y="1"/>
                  </a:moveTo>
                  <a:cubicBezTo>
                    <a:pt x="20" y="2"/>
                    <a:pt x="17" y="3"/>
                    <a:pt x="15" y="5"/>
                  </a:cubicBezTo>
                  <a:cubicBezTo>
                    <a:pt x="14" y="17"/>
                    <a:pt x="8" y="29"/>
                    <a:pt x="0" y="38"/>
                  </a:cubicBezTo>
                  <a:cubicBezTo>
                    <a:pt x="4" y="39"/>
                    <a:pt x="8" y="39"/>
                    <a:pt x="12" y="41"/>
                  </a:cubicBezTo>
                  <a:cubicBezTo>
                    <a:pt x="20" y="29"/>
                    <a:pt x="25" y="16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3" name="Google Shape;5453;p39"/>
            <p:cNvSpPr/>
            <p:nvPr/>
          </p:nvSpPr>
          <p:spPr>
            <a:xfrm>
              <a:off x="7784427" y="1700809"/>
              <a:ext cx="15606" cy="5896"/>
            </a:xfrm>
            <a:custGeom>
              <a:rect b="b" l="l" r="r" t="t"/>
              <a:pathLst>
                <a:path extrusionOk="0" h="17" w="45">
                  <a:moveTo>
                    <a:pt x="33" y="0"/>
                  </a:moveTo>
                  <a:cubicBezTo>
                    <a:pt x="22" y="0"/>
                    <a:pt x="11" y="3"/>
                    <a:pt x="1" y="10"/>
                  </a:cubicBezTo>
                  <a:lnTo>
                    <a:pt x="2" y="11"/>
                  </a:lnTo>
                  <a:cubicBezTo>
                    <a:pt x="6" y="15"/>
                    <a:pt x="7" y="16"/>
                    <a:pt x="10" y="17"/>
                  </a:cubicBezTo>
                  <a:cubicBezTo>
                    <a:pt x="17" y="13"/>
                    <a:pt x="25" y="12"/>
                    <a:pt x="33" y="12"/>
                  </a:cubicBezTo>
                  <a:cubicBezTo>
                    <a:pt x="37" y="12"/>
                    <a:pt x="41" y="12"/>
                    <a:pt x="45" y="13"/>
                  </a:cubicBezTo>
                  <a:lnTo>
                    <a:pt x="41" y="1"/>
                  </a:lnTo>
                  <a:cubicBezTo>
                    <a:pt x="38" y="1"/>
                    <a:pt x="36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4" name="Google Shape;5454;p39"/>
            <p:cNvSpPr/>
            <p:nvPr/>
          </p:nvSpPr>
          <p:spPr>
            <a:xfrm>
              <a:off x="7774023" y="1731328"/>
              <a:ext cx="9711" cy="14219"/>
            </a:xfrm>
            <a:custGeom>
              <a:rect b="b" l="l" r="r" t="t"/>
              <a:pathLst>
                <a:path extrusionOk="0" h="41" w="28">
                  <a:moveTo>
                    <a:pt x="8" y="0"/>
                  </a:moveTo>
                  <a:cubicBezTo>
                    <a:pt x="6" y="3"/>
                    <a:pt x="4" y="7"/>
                    <a:pt x="1" y="10"/>
                  </a:cubicBezTo>
                  <a:cubicBezTo>
                    <a:pt x="6" y="22"/>
                    <a:pt x="16" y="34"/>
                    <a:pt x="27" y="40"/>
                  </a:cubicBezTo>
                  <a:lnTo>
                    <a:pt x="27" y="27"/>
                  </a:lnTo>
                  <a:cubicBezTo>
                    <a:pt x="20" y="21"/>
                    <a:pt x="12" y="12"/>
                    <a:pt x="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5" name="Google Shape;5455;p39"/>
            <p:cNvSpPr/>
            <p:nvPr/>
          </p:nvSpPr>
          <p:spPr>
            <a:xfrm>
              <a:off x="7783387" y="1741386"/>
              <a:ext cx="1387" cy="4509"/>
            </a:xfrm>
            <a:custGeom>
              <a:rect b="b" l="l" r="r" t="t"/>
              <a:pathLst>
                <a:path extrusionOk="0" h="13" w="4">
                  <a:moveTo>
                    <a:pt x="0" y="0"/>
                  </a:moveTo>
                  <a:lnTo>
                    <a:pt x="0" y="12"/>
                  </a:lnTo>
                  <a:cubicBezTo>
                    <a:pt x="0" y="11"/>
                    <a:pt x="2" y="11"/>
                    <a:pt x="2" y="10"/>
                  </a:cubicBezTo>
                  <a:cubicBezTo>
                    <a:pt x="4" y="6"/>
                    <a:pt x="4" y="3"/>
                    <a:pt x="4" y="1"/>
                  </a:cubicBezTo>
                  <a:cubicBezTo>
                    <a:pt x="2" y="1"/>
                    <a:pt x="2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6" name="Google Shape;5456;p39"/>
            <p:cNvSpPr/>
            <p:nvPr/>
          </p:nvSpPr>
          <p:spPr>
            <a:xfrm>
              <a:off x="7735180" y="2272700"/>
              <a:ext cx="122423" cy="17340"/>
            </a:xfrm>
            <a:custGeom>
              <a:rect b="b" l="l" r="r" t="t"/>
              <a:pathLst>
                <a:path extrusionOk="0" h="50" w="353">
                  <a:moveTo>
                    <a:pt x="0" y="1"/>
                  </a:moveTo>
                  <a:lnTo>
                    <a:pt x="0" y="50"/>
                  </a:lnTo>
                  <a:lnTo>
                    <a:pt x="352" y="50"/>
                  </a:lnTo>
                  <a:lnTo>
                    <a:pt x="352" y="1"/>
                  </a:lnTo>
                  <a:lnTo>
                    <a:pt x="267" y="1"/>
                  </a:lnTo>
                  <a:lnTo>
                    <a:pt x="267" y="8"/>
                  </a:lnTo>
                  <a:lnTo>
                    <a:pt x="85" y="8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7" name="Google Shape;5457;p39"/>
            <p:cNvSpPr/>
            <p:nvPr/>
          </p:nvSpPr>
          <p:spPr>
            <a:xfrm>
              <a:off x="7764659" y="2272700"/>
              <a:ext cx="63466" cy="2774"/>
            </a:xfrm>
            <a:custGeom>
              <a:rect b="b" l="l" r="r" t="t"/>
              <a:pathLst>
                <a:path extrusionOk="0" h="8" w="183">
                  <a:moveTo>
                    <a:pt x="0" y="1"/>
                  </a:moveTo>
                  <a:lnTo>
                    <a:pt x="0" y="8"/>
                  </a:lnTo>
                  <a:lnTo>
                    <a:pt x="182" y="8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8" name="Google Shape;5458;p39"/>
            <p:cNvSpPr/>
            <p:nvPr/>
          </p:nvSpPr>
          <p:spPr>
            <a:xfrm>
              <a:off x="6862255" y="1719190"/>
              <a:ext cx="66240" cy="537902"/>
            </a:xfrm>
            <a:custGeom>
              <a:rect b="b" l="l" r="r" t="t"/>
              <a:pathLst>
                <a:path extrusionOk="0" h="1551" w="191">
                  <a:moveTo>
                    <a:pt x="134" y="1"/>
                  </a:moveTo>
                  <a:cubicBezTo>
                    <a:pt x="122" y="7"/>
                    <a:pt x="109" y="11"/>
                    <a:pt x="95" y="11"/>
                  </a:cubicBezTo>
                  <a:cubicBezTo>
                    <a:pt x="84" y="11"/>
                    <a:pt x="73" y="9"/>
                    <a:pt x="62" y="4"/>
                  </a:cubicBezTo>
                  <a:cubicBezTo>
                    <a:pt x="61" y="9"/>
                    <a:pt x="58" y="14"/>
                    <a:pt x="57" y="19"/>
                  </a:cubicBezTo>
                  <a:lnTo>
                    <a:pt x="0" y="1551"/>
                  </a:lnTo>
                  <a:lnTo>
                    <a:pt x="191" y="155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9" name="Google Shape;5459;p39"/>
            <p:cNvSpPr/>
            <p:nvPr/>
          </p:nvSpPr>
          <p:spPr>
            <a:xfrm>
              <a:off x="6861908" y="2256747"/>
              <a:ext cx="67627" cy="15260"/>
            </a:xfrm>
            <a:custGeom>
              <a:rect b="b" l="l" r="r" t="t"/>
              <a:pathLst>
                <a:path extrusionOk="0" h="44" w="195">
                  <a:moveTo>
                    <a:pt x="1" y="1"/>
                  </a:moveTo>
                  <a:lnTo>
                    <a:pt x="0" y="44"/>
                  </a:lnTo>
                  <a:lnTo>
                    <a:pt x="195" y="44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0" name="Google Shape;5460;p39"/>
            <p:cNvSpPr/>
            <p:nvPr/>
          </p:nvSpPr>
          <p:spPr>
            <a:xfrm>
              <a:off x="6741911" y="1709479"/>
              <a:ext cx="140457" cy="305193"/>
            </a:xfrm>
            <a:custGeom>
              <a:rect b="b" l="l" r="r" t="t"/>
              <a:pathLst>
                <a:path extrusionOk="0" h="880" w="405">
                  <a:moveTo>
                    <a:pt x="373" y="1"/>
                  </a:moveTo>
                  <a:cubicBezTo>
                    <a:pt x="320" y="73"/>
                    <a:pt x="223" y="212"/>
                    <a:pt x="145" y="387"/>
                  </a:cubicBezTo>
                  <a:cubicBezTo>
                    <a:pt x="31" y="645"/>
                    <a:pt x="0" y="880"/>
                    <a:pt x="0" y="880"/>
                  </a:cubicBezTo>
                  <a:cubicBezTo>
                    <a:pt x="0" y="880"/>
                    <a:pt x="12" y="871"/>
                    <a:pt x="31" y="852"/>
                  </a:cubicBezTo>
                  <a:cubicBezTo>
                    <a:pt x="108" y="729"/>
                    <a:pt x="193" y="579"/>
                    <a:pt x="267" y="409"/>
                  </a:cubicBezTo>
                  <a:cubicBezTo>
                    <a:pt x="324" y="282"/>
                    <a:pt x="369" y="160"/>
                    <a:pt x="404" y="47"/>
                  </a:cubicBezTo>
                  <a:lnTo>
                    <a:pt x="405" y="29"/>
                  </a:lnTo>
                  <a:cubicBezTo>
                    <a:pt x="391" y="22"/>
                    <a:pt x="381" y="12"/>
                    <a:pt x="37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1" name="Google Shape;5461;p39"/>
            <p:cNvSpPr/>
            <p:nvPr/>
          </p:nvSpPr>
          <p:spPr>
            <a:xfrm>
              <a:off x="6881676" y="1719190"/>
              <a:ext cx="2081" cy="6589"/>
            </a:xfrm>
            <a:custGeom>
              <a:rect b="b" l="l" r="r" t="t"/>
              <a:pathLst>
                <a:path extrusionOk="0" h="19" w="6">
                  <a:moveTo>
                    <a:pt x="2" y="1"/>
                  </a:moveTo>
                  <a:lnTo>
                    <a:pt x="1" y="19"/>
                  </a:lnTo>
                  <a:cubicBezTo>
                    <a:pt x="2" y="14"/>
                    <a:pt x="5" y="9"/>
                    <a:pt x="6" y="4"/>
                  </a:cubicBezTo>
                  <a:cubicBezTo>
                    <a:pt x="5" y="3"/>
                    <a:pt x="4" y="3"/>
                    <a:pt x="2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2" name="Google Shape;5462;p39"/>
            <p:cNvSpPr/>
            <p:nvPr/>
          </p:nvSpPr>
          <p:spPr>
            <a:xfrm>
              <a:off x="6921213" y="1661273"/>
              <a:ext cx="329120" cy="50981"/>
            </a:xfrm>
            <a:custGeom>
              <a:rect b="b" l="l" r="r" t="t"/>
              <a:pathLst>
                <a:path extrusionOk="0" h="147" w="949">
                  <a:moveTo>
                    <a:pt x="775" y="0"/>
                  </a:moveTo>
                  <a:cubicBezTo>
                    <a:pt x="662" y="0"/>
                    <a:pt x="537" y="6"/>
                    <a:pt x="407" y="19"/>
                  </a:cubicBezTo>
                  <a:cubicBezTo>
                    <a:pt x="263" y="35"/>
                    <a:pt x="128" y="59"/>
                    <a:pt x="9" y="86"/>
                  </a:cubicBezTo>
                  <a:cubicBezTo>
                    <a:pt x="10" y="99"/>
                    <a:pt x="9" y="114"/>
                    <a:pt x="3" y="129"/>
                  </a:cubicBezTo>
                  <a:cubicBezTo>
                    <a:pt x="1" y="130"/>
                    <a:pt x="1" y="131"/>
                    <a:pt x="0" y="132"/>
                  </a:cubicBezTo>
                  <a:cubicBezTo>
                    <a:pt x="55" y="138"/>
                    <a:pt x="143" y="146"/>
                    <a:pt x="248" y="146"/>
                  </a:cubicBezTo>
                  <a:cubicBezTo>
                    <a:pt x="310" y="146"/>
                    <a:pt x="378" y="143"/>
                    <a:pt x="449" y="136"/>
                  </a:cubicBezTo>
                  <a:cubicBezTo>
                    <a:pt x="730" y="106"/>
                    <a:pt x="949" y="15"/>
                    <a:pt x="949" y="15"/>
                  </a:cubicBezTo>
                  <a:cubicBezTo>
                    <a:pt x="949" y="15"/>
                    <a:pt x="934" y="10"/>
                    <a:pt x="910" y="3"/>
                  </a:cubicBezTo>
                  <a:cubicBezTo>
                    <a:pt x="867" y="1"/>
                    <a:pt x="822" y="0"/>
                    <a:pt x="77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3" name="Google Shape;5463;p39"/>
            <p:cNvSpPr/>
            <p:nvPr/>
          </p:nvSpPr>
          <p:spPr>
            <a:xfrm>
              <a:off x="6759945" y="1520121"/>
              <a:ext cx="134561" cy="150516"/>
            </a:xfrm>
            <a:custGeom>
              <a:rect b="b" l="l" r="r" t="t"/>
              <a:pathLst>
                <a:path extrusionOk="0" h="434" w="388">
                  <a:moveTo>
                    <a:pt x="1" y="1"/>
                  </a:moveTo>
                  <a:cubicBezTo>
                    <a:pt x="28" y="41"/>
                    <a:pt x="56" y="81"/>
                    <a:pt x="85" y="122"/>
                  </a:cubicBezTo>
                  <a:cubicBezTo>
                    <a:pt x="171" y="239"/>
                    <a:pt x="259" y="343"/>
                    <a:pt x="342" y="433"/>
                  </a:cubicBezTo>
                  <a:cubicBezTo>
                    <a:pt x="356" y="424"/>
                    <a:pt x="372" y="418"/>
                    <a:pt x="387" y="418"/>
                  </a:cubicBezTo>
                  <a:cubicBezTo>
                    <a:pt x="353" y="336"/>
                    <a:pt x="279" y="183"/>
                    <a:pt x="166" y="27"/>
                  </a:cubicBezTo>
                  <a:cubicBezTo>
                    <a:pt x="159" y="19"/>
                    <a:pt x="152" y="10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4" name="Google Shape;5464;p39"/>
            <p:cNvSpPr/>
            <p:nvPr/>
          </p:nvSpPr>
          <p:spPr>
            <a:xfrm>
              <a:off x="6694398" y="1400471"/>
              <a:ext cx="115834" cy="119649"/>
            </a:xfrm>
            <a:custGeom>
              <a:rect b="b" l="l" r="r" t="t"/>
              <a:pathLst>
                <a:path extrusionOk="0" h="345" w="334">
                  <a:moveTo>
                    <a:pt x="0" y="1"/>
                  </a:moveTo>
                  <a:cubicBezTo>
                    <a:pt x="0" y="1"/>
                    <a:pt x="3" y="16"/>
                    <a:pt x="8" y="40"/>
                  </a:cubicBezTo>
                  <a:cubicBezTo>
                    <a:pt x="59" y="134"/>
                    <a:pt x="119" y="237"/>
                    <a:pt x="189" y="345"/>
                  </a:cubicBezTo>
                  <a:lnTo>
                    <a:pt x="334" y="345"/>
                  </a:lnTo>
                  <a:cubicBezTo>
                    <a:pt x="175" y="1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5" name="Google Shape;5465;p39"/>
            <p:cNvSpPr/>
            <p:nvPr/>
          </p:nvSpPr>
          <p:spPr>
            <a:xfrm>
              <a:off x="6908381" y="1705664"/>
              <a:ext cx="4855" cy="4855"/>
            </a:xfrm>
            <a:custGeom>
              <a:rect b="b" l="l" r="r" t="t"/>
              <a:pathLst>
                <a:path extrusionOk="0" h="14" w="14">
                  <a:moveTo>
                    <a:pt x="0" y="1"/>
                  </a:moveTo>
                  <a:lnTo>
                    <a:pt x="0" y="14"/>
                  </a:lnTo>
                  <a:cubicBezTo>
                    <a:pt x="5" y="11"/>
                    <a:pt x="9" y="7"/>
                    <a:pt x="14" y="2"/>
                  </a:cubicBezTo>
                  <a:cubicBezTo>
                    <a:pt x="8" y="1"/>
                    <a:pt x="4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6" name="Google Shape;5466;p39"/>
            <p:cNvSpPr/>
            <p:nvPr/>
          </p:nvSpPr>
          <p:spPr>
            <a:xfrm>
              <a:off x="6872659" y="1672371"/>
              <a:ext cx="43698" cy="30866"/>
            </a:xfrm>
            <a:custGeom>
              <a:rect b="b" l="l" r="r" t="t"/>
              <a:pathLst>
                <a:path extrusionOk="0" h="89" w="126">
                  <a:moveTo>
                    <a:pt x="71" y="1"/>
                  </a:moveTo>
                  <a:lnTo>
                    <a:pt x="71" y="1"/>
                  </a:lnTo>
                  <a:cubicBezTo>
                    <a:pt x="81" y="25"/>
                    <a:pt x="86" y="38"/>
                    <a:pt x="86" y="38"/>
                  </a:cubicBezTo>
                  <a:cubicBezTo>
                    <a:pt x="86" y="38"/>
                    <a:pt x="64" y="28"/>
                    <a:pt x="33" y="10"/>
                  </a:cubicBezTo>
                  <a:cubicBezTo>
                    <a:pt x="22" y="16"/>
                    <a:pt x="13" y="25"/>
                    <a:pt x="9" y="37"/>
                  </a:cubicBezTo>
                  <a:cubicBezTo>
                    <a:pt x="1" y="54"/>
                    <a:pt x="2" y="73"/>
                    <a:pt x="10" y="89"/>
                  </a:cubicBezTo>
                  <a:cubicBezTo>
                    <a:pt x="19" y="76"/>
                    <a:pt x="25" y="68"/>
                    <a:pt x="31" y="62"/>
                  </a:cubicBezTo>
                  <a:cubicBezTo>
                    <a:pt x="35" y="58"/>
                    <a:pt x="36" y="56"/>
                    <a:pt x="36" y="56"/>
                  </a:cubicBezTo>
                  <a:lnTo>
                    <a:pt x="36" y="62"/>
                  </a:lnTo>
                  <a:lnTo>
                    <a:pt x="100" y="62"/>
                  </a:lnTo>
                  <a:lnTo>
                    <a:pt x="100" y="74"/>
                  </a:lnTo>
                  <a:cubicBezTo>
                    <a:pt x="107" y="71"/>
                    <a:pt x="116" y="66"/>
                    <a:pt x="126" y="61"/>
                  </a:cubicBezTo>
                  <a:cubicBezTo>
                    <a:pt x="126" y="37"/>
                    <a:pt x="112" y="16"/>
                    <a:pt x="89" y="6"/>
                  </a:cubicBezTo>
                  <a:cubicBezTo>
                    <a:pt x="83" y="3"/>
                    <a:pt x="77" y="2"/>
                    <a:pt x="7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7" name="Google Shape;5467;p39"/>
            <p:cNvSpPr/>
            <p:nvPr/>
          </p:nvSpPr>
          <p:spPr>
            <a:xfrm>
              <a:off x="6885491" y="1693526"/>
              <a:ext cx="23236" cy="21849"/>
            </a:xfrm>
            <a:custGeom>
              <a:rect b="b" l="l" r="r" t="t"/>
              <a:pathLst>
                <a:path extrusionOk="0" h="63" w="67">
                  <a:moveTo>
                    <a:pt x="1" y="1"/>
                  </a:moveTo>
                  <a:cubicBezTo>
                    <a:pt x="1" y="10"/>
                    <a:pt x="3" y="28"/>
                    <a:pt x="1" y="54"/>
                  </a:cubicBezTo>
                  <a:cubicBezTo>
                    <a:pt x="3" y="56"/>
                    <a:pt x="4" y="57"/>
                    <a:pt x="6" y="57"/>
                  </a:cubicBezTo>
                  <a:cubicBezTo>
                    <a:pt x="13" y="61"/>
                    <a:pt x="21" y="63"/>
                    <a:pt x="29" y="63"/>
                  </a:cubicBezTo>
                  <a:cubicBezTo>
                    <a:pt x="42" y="63"/>
                    <a:pt x="56" y="57"/>
                    <a:pt x="66" y="49"/>
                  </a:cubicBezTo>
                  <a:lnTo>
                    <a:pt x="66" y="34"/>
                  </a:lnTo>
                  <a:lnTo>
                    <a:pt x="40" y="31"/>
                  </a:lnTo>
                  <a:cubicBezTo>
                    <a:pt x="40" y="31"/>
                    <a:pt x="49" y="23"/>
                    <a:pt x="66" y="13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8" name="Google Shape;5468;p39"/>
            <p:cNvSpPr/>
            <p:nvPr/>
          </p:nvSpPr>
          <p:spPr>
            <a:xfrm>
              <a:off x="6883063" y="1693526"/>
              <a:ext cx="347" cy="694"/>
            </a:xfrm>
            <a:custGeom>
              <a:rect b="b" l="l" r="r" t="t"/>
              <a:pathLst>
                <a:path extrusionOk="0" h="2" w="1">
                  <a:moveTo>
                    <a:pt x="1" y="2"/>
                  </a:move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9" name="Google Shape;5469;p39"/>
            <p:cNvSpPr/>
            <p:nvPr/>
          </p:nvSpPr>
          <p:spPr>
            <a:xfrm>
              <a:off x="6883063" y="1691445"/>
              <a:ext cx="2081" cy="2428"/>
            </a:xfrm>
            <a:custGeom>
              <a:rect b="b" l="l" r="r" t="t"/>
              <a:pathLst>
                <a:path extrusionOk="0" h="7" w="6">
                  <a:moveTo>
                    <a:pt x="6" y="1"/>
                  </a:moveTo>
                  <a:cubicBezTo>
                    <a:pt x="6" y="1"/>
                    <a:pt x="5" y="3"/>
                    <a:pt x="1" y="7"/>
                  </a:cubicBezTo>
                  <a:lnTo>
                    <a:pt x="6" y="7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0" name="Google Shape;5470;p39"/>
            <p:cNvSpPr/>
            <p:nvPr/>
          </p:nvSpPr>
          <p:spPr>
            <a:xfrm>
              <a:off x="6876127" y="1693873"/>
              <a:ext cx="6936" cy="16647"/>
            </a:xfrm>
            <a:custGeom>
              <a:rect b="b" l="l" r="r" t="t"/>
              <a:pathLst>
                <a:path extrusionOk="0" h="48" w="20">
                  <a:moveTo>
                    <a:pt x="20" y="1"/>
                  </a:moveTo>
                  <a:lnTo>
                    <a:pt x="20" y="1"/>
                  </a:lnTo>
                  <a:cubicBezTo>
                    <a:pt x="15" y="6"/>
                    <a:pt x="9" y="14"/>
                    <a:pt x="0" y="25"/>
                  </a:cubicBezTo>
                  <a:cubicBezTo>
                    <a:pt x="4" y="35"/>
                    <a:pt x="10" y="42"/>
                    <a:pt x="18" y="48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1" name="Google Shape;5471;p39"/>
            <p:cNvSpPr/>
            <p:nvPr/>
          </p:nvSpPr>
          <p:spPr>
            <a:xfrm>
              <a:off x="6882370" y="1693526"/>
              <a:ext cx="3121" cy="19075"/>
            </a:xfrm>
            <a:custGeom>
              <a:rect b="b" l="l" r="r" t="t"/>
              <a:pathLst>
                <a:path extrusionOk="0" h="55" w="9">
                  <a:moveTo>
                    <a:pt x="4" y="1"/>
                  </a:moveTo>
                  <a:lnTo>
                    <a:pt x="3" y="2"/>
                  </a:lnTo>
                  <a:lnTo>
                    <a:pt x="1" y="49"/>
                  </a:lnTo>
                  <a:cubicBezTo>
                    <a:pt x="4" y="50"/>
                    <a:pt x="6" y="53"/>
                    <a:pt x="9" y="54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2" name="Google Shape;5472;p39"/>
            <p:cNvSpPr/>
            <p:nvPr/>
          </p:nvSpPr>
          <p:spPr>
            <a:xfrm>
              <a:off x="6908034" y="1693179"/>
              <a:ext cx="9017" cy="12832"/>
            </a:xfrm>
            <a:custGeom>
              <a:rect b="b" l="l" r="r" t="t"/>
              <a:pathLst>
                <a:path extrusionOk="0" h="37" w="26">
                  <a:moveTo>
                    <a:pt x="26" y="1"/>
                  </a:moveTo>
                  <a:lnTo>
                    <a:pt x="26" y="1"/>
                  </a:lnTo>
                  <a:cubicBezTo>
                    <a:pt x="16" y="6"/>
                    <a:pt x="7" y="11"/>
                    <a:pt x="0" y="14"/>
                  </a:cubicBezTo>
                  <a:lnTo>
                    <a:pt x="1" y="35"/>
                  </a:lnTo>
                  <a:cubicBezTo>
                    <a:pt x="5" y="35"/>
                    <a:pt x="9" y="37"/>
                    <a:pt x="15" y="37"/>
                  </a:cubicBezTo>
                  <a:cubicBezTo>
                    <a:pt x="17" y="33"/>
                    <a:pt x="18" y="30"/>
                    <a:pt x="21" y="26"/>
                  </a:cubicBezTo>
                  <a:cubicBezTo>
                    <a:pt x="25" y="17"/>
                    <a:pt x="26" y="8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3" name="Google Shape;5473;p39"/>
            <p:cNvSpPr/>
            <p:nvPr/>
          </p:nvSpPr>
          <p:spPr>
            <a:xfrm>
              <a:off x="6899017" y="1698035"/>
              <a:ext cx="9711" cy="7283"/>
            </a:xfrm>
            <a:custGeom>
              <a:rect b="b" l="l" r="r" t="t"/>
              <a:pathLst>
                <a:path extrusionOk="0" h="21" w="28">
                  <a:moveTo>
                    <a:pt x="26" y="0"/>
                  </a:moveTo>
                  <a:cubicBezTo>
                    <a:pt x="10" y="10"/>
                    <a:pt x="1" y="18"/>
                    <a:pt x="1" y="18"/>
                  </a:cubicBezTo>
                  <a:cubicBezTo>
                    <a:pt x="1" y="18"/>
                    <a:pt x="11" y="19"/>
                    <a:pt x="27" y="2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4" name="Google Shape;5474;p39"/>
            <p:cNvSpPr/>
            <p:nvPr/>
          </p:nvSpPr>
          <p:spPr>
            <a:xfrm>
              <a:off x="6884451" y="1672371"/>
              <a:ext cx="18381" cy="13526"/>
            </a:xfrm>
            <a:custGeom>
              <a:rect b="b" l="l" r="r" t="t"/>
              <a:pathLst>
                <a:path extrusionOk="0" h="39" w="53">
                  <a:moveTo>
                    <a:pt x="31" y="0"/>
                  </a:moveTo>
                  <a:cubicBezTo>
                    <a:pt x="20" y="0"/>
                    <a:pt x="10" y="3"/>
                    <a:pt x="1" y="10"/>
                  </a:cubicBezTo>
                  <a:cubicBezTo>
                    <a:pt x="32" y="28"/>
                    <a:pt x="53" y="38"/>
                    <a:pt x="53" y="38"/>
                  </a:cubicBezTo>
                  <a:cubicBezTo>
                    <a:pt x="53" y="38"/>
                    <a:pt x="48" y="25"/>
                    <a:pt x="38" y="1"/>
                  </a:cubicBezTo>
                  <a:cubicBezTo>
                    <a:pt x="35" y="0"/>
                    <a:pt x="33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5" name="Google Shape;5475;p39"/>
            <p:cNvSpPr/>
            <p:nvPr/>
          </p:nvSpPr>
          <p:spPr>
            <a:xfrm>
              <a:off x="6865029" y="1670637"/>
              <a:ext cx="16647" cy="39190"/>
            </a:xfrm>
            <a:custGeom>
              <a:rect b="b" l="l" r="r" t="t"/>
              <a:pathLst>
                <a:path extrusionOk="0" h="113" w="48">
                  <a:moveTo>
                    <a:pt x="39" y="0"/>
                  </a:moveTo>
                  <a:cubicBezTo>
                    <a:pt x="28" y="10"/>
                    <a:pt x="18" y="20"/>
                    <a:pt x="12" y="33"/>
                  </a:cubicBezTo>
                  <a:cubicBezTo>
                    <a:pt x="0" y="61"/>
                    <a:pt x="2" y="89"/>
                    <a:pt x="18" y="113"/>
                  </a:cubicBezTo>
                  <a:cubicBezTo>
                    <a:pt x="20" y="109"/>
                    <a:pt x="23" y="107"/>
                    <a:pt x="26" y="103"/>
                  </a:cubicBezTo>
                  <a:cubicBezTo>
                    <a:pt x="14" y="83"/>
                    <a:pt x="12" y="59"/>
                    <a:pt x="22" y="37"/>
                  </a:cubicBezTo>
                  <a:cubicBezTo>
                    <a:pt x="27" y="25"/>
                    <a:pt x="36" y="15"/>
                    <a:pt x="47" y="8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6" name="Google Shape;5476;p39"/>
            <p:cNvSpPr/>
            <p:nvPr/>
          </p:nvSpPr>
          <p:spPr>
            <a:xfrm>
              <a:off x="6894161" y="1664741"/>
              <a:ext cx="30519" cy="27051"/>
            </a:xfrm>
            <a:custGeom>
              <a:rect b="b" l="l" r="r" t="t"/>
              <a:pathLst>
                <a:path extrusionOk="0" h="78" w="88">
                  <a:moveTo>
                    <a:pt x="8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1" y="4"/>
                    <a:pt x="2" y="8"/>
                    <a:pt x="5" y="11"/>
                  </a:cubicBezTo>
                  <a:cubicBezTo>
                    <a:pt x="15" y="11"/>
                    <a:pt x="25" y="13"/>
                    <a:pt x="34" y="17"/>
                  </a:cubicBezTo>
                  <a:cubicBezTo>
                    <a:pt x="60" y="29"/>
                    <a:pt x="75" y="52"/>
                    <a:pt x="76" y="78"/>
                  </a:cubicBezTo>
                  <a:cubicBezTo>
                    <a:pt x="80" y="76"/>
                    <a:pt x="83" y="76"/>
                    <a:pt x="87" y="75"/>
                  </a:cubicBezTo>
                  <a:cubicBezTo>
                    <a:pt x="85" y="45"/>
                    <a:pt x="67" y="19"/>
                    <a:pt x="38" y="7"/>
                  </a:cubicBezTo>
                  <a:cubicBezTo>
                    <a:pt x="29" y="3"/>
                    <a:pt x="18" y="0"/>
                    <a:pt x="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7" name="Google Shape;5477;p39"/>
            <p:cNvSpPr/>
            <p:nvPr/>
          </p:nvSpPr>
          <p:spPr>
            <a:xfrm>
              <a:off x="6908728" y="1706705"/>
              <a:ext cx="12832" cy="13526"/>
            </a:xfrm>
            <a:custGeom>
              <a:rect b="b" l="l" r="r" t="t"/>
              <a:pathLst>
                <a:path extrusionOk="0" h="39" w="37">
                  <a:moveTo>
                    <a:pt x="25" y="1"/>
                  </a:moveTo>
                  <a:cubicBezTo>
                    <a:pt x="19" y="10"/>
                    <a:pt x="11" y="19"/>
                    <a:pt x="0" y="25"/>
                  </a:cubicBezTo>
                  <a:lnTo>
                    <a:pt x="0" y="39"/>
                  </a:lnTo>
                  <a:cubicBezTo>
                    <a:pt x="16" y="30"/>
                    <a:pt x="29" y="18"/>
                    <a:pt x="36" y="3"/>
                  </a:cubicBezTo>
                  <a:cubicBezTo>
                    <a:pt x="33" y="3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8" name="Google Shape;5478;p39"/>
            <p:cNvSpPr/>
            <p:nvPr/>
          </p:nvSpPr>
          <p:spPr>
            <a:xfrm>
              <a:off x="6883410" y="1714682"/>
              <a:ext cx="25664" cy="7977"/>
            </a:xfrm>
            <a:custGeom>
              <a:rect b="b" l="l" r="r" t="t"/>
              <a:pathLst>
                <a:path extrusionOk="0" h="23" w="74">
                  <a:moveTo>
                    <a:pt x="73" y="0"/>
                  </a:moveTo>
                  <a:cubicBezTo>
                    <a:pt x="61" y="8"/>
                    <a:pt x="48" y="13"/>
                    <a:pt x="34" y="13"/>
                  </a:cubicBezTo>
                  <a:cubicBezTo>
                    <a:pt x="25" y="13"/>
                    <a:pt x="15" y="11"/>
                    <a:pt x="6" y="6"/>
                  </a:cubicBezTo>
                  <a:cubicBezTo>
                    <a:pt x="6" y="6"/>
                    <a:pt x="5" y="6"/>
                    <a:pt x="5" y="5"/>
                  </a:cubicBezTo>
                  <a:cubicBezTo>
                    <a:pt x="3" y="8"/>
                    <a:pt x="2" y="13"/>
                    <a:pt x="1" y="16"/>
                  </a:cubicBezTo>
                  <a:cubicBezTo>
                    <a:pt x="11" y="20"/>
                    <a:pt x="23" y="22"/>
                    <a:pt x="34" y="22"/>
                  </a:cubicBezTo>
                  <a:cubicBezTo>
                    <a:pt x="48" y="22"/>
                    <a:pt x="61" y="19"/>
                    <a:pt x="73" y="13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9" name="Google Shape;5479;p39"/>
            <p:cNvSpPr/>
            <p:nvPr/>
          </p:nvSpPr>
          <p:spPr>
            <a:xfrm>
              <a:off x="6870578" y="1706011"/>
              <a:ext cx="11791" cy="13526"/>
            </a:xfrm>
            <a:custGeom>
              <a:rect b="b" l="l" r="r" t="t"/>
              <a:pathLst>
                <a:path extrusionOk="0" h="39" w="34">
                  <a:moveTo>
                    <a:pt x="8" y="1"/>
                  </a:moveTo>
                  <a:cubicBezTo>
                    <a:pt x="6" y="3"/>
                    <a:pt x="3" y="7"/>
                    <a:pt x="1" y="11"/>
                  </a:cubicBezTo>
                  <a:cubicBezTo>
                    <a:pt x="10" y="22"/>
                    <a:pt x="20" y="32"/>
                    <a:pt x="34" y="39"/>
                  </a:cubicBezTo>
                  <a:lnTo>
                    <a:pt x="34" y="26"/>
                  </a:lnTo>
                  <a:cubicBezTo>
                    <a:pt x="23" y="20"/>
                    <a:pt x="15" y="11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0" name="Google Shape;5480;p39"/>
            <p:cNvSpPr/>
            <p:nvPr/>
          </p:nvSpPr>
          <p:spPr>
            <a:xfrm>
              <a:off x="6882023" y="1715028"/>
              <a:ext cx="3121" cy="5549"/>
            </a:xfrm>
            <a:custGeom>
              <a:rect b="b" l="l" r="r" t="t"/>
              <a:pathLst>
                <a:path extrusionOk="0" h="16" w="9">
                  <a:moveTo>
                    <a:pt x="1" y="0"/>
                  </a:moveTo>
                  <a:lnTo>
                    <a:pt x="1" y="13"/>
                  </a:lnTo>
                  <a:cubicBezTo>
                    <a:pt x="3" y="14"/>
                    <a:pt x="4" y="14"/>
                    <a:pt x="5" y="16"/>
                  </a:cubicBezTo>
                  <a:cubicBezTo>
                    <a:pt x="6" y="12"/>
                    <a:pt x="8" y="7"/>
                    <a:pt x="9" y="5"/>
                  </a:cubicBezTo>
                  <a:cubicBezTo>
                    <a:pt x="6" y="4"/>
                    <a:pt x="4" y="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1" name="Google Shape;5481;p39"/>
            <p:cNvSpPr/>
            <p:nvPr/>
          </p:nvSpPr>
          <p:spPr>
            <a:xfrm>
              <a:off x="6917051" y="1690752"/>
              <a:ext cx="7977" cy="16300"/>
            </a:xfrm>
            <a:custGeom>
              <a:rect b="b" l="l" r="r" t="t"/>
              <a:pathLst>
                <a:path extrusionOk="0" h="47" w="23">
                  <a:moveTo>
                    <a:pt x="21" y="1"/>
                  </a:moveTo>
                  <a:lnTo>
                    <a:pt x="21" y="1"/>
                  </a:lnTo>
                  <a:cubicBezTo>
                    <a:pt x="17" y="2"/>
                    <a:pt x="13" y="2"/>
                    <a:pt x="10" y="4"/>
                  </a:cubicBezTo>
                  <a:cubicBezTo>
                    <a:pt x="11" y="14"/>
                    <a:pt x="10" y="26"/>
                    <a:pt x="5" y="39"/>
                  </a:cubicBezTo>
                  <a:lnTo>
                    <a:pt x="1" y="46"/>
                  </a:lnTo>
                  <a:cubicBezTo>
                    <a:pt x="5" y="46"/>
                    <a:pt x="9" y="47"/>
                    <a:pt x="12" y="47"/>
                  </a:cubicBezTo>
                  <a:cubicBezTo>
                    <a:pt x="13" y="46"/>
                    <a:pt x="13" y="45"/>
                    <a:pt x="15" y="43"/>
                  </a:cubicBezTo>
                  <a:cubicBezTo>
                    <a:pt x="21" y="29"/>
                    <a:pt x="22" y="15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2" name="Google Shape;5482;p39"/>
            <p:cNvSpPr/>
            <p:nvPr/>
          </p:nvSpPr>
          <p:spPr>
            <a:xfrm>
              <a:off x="6878208" y="1665088"/>
              <a:ext cx="17687" cy="7977"/>
            </a:xfrm>
            <a:custGeom>
              <a:rect b="b" l="l" r="r" t="t"/>
              <a:pathLst>
                <a:path extrusionOk="0" h="23" w="51">
                  <a:moveTo>
                    <a:pt x="45" y="0"/>
                  </a:moveTo>
                  <a:cubicBezTo>
                    <a:pt x="29" y="1"/>
                    <a:pt x="14" y="6"/>
                    <a:pt x="0" y="15"/>
                  </a:cubicBezTo>
                  <a:lnTo>
                    <a:pt x="8" y="23"/>
                  </a:lnTo>
                  <a:cubicBezTo>
                    <a:pt x="21" y="15"/>
                    <a:pt x="36" y="10"/>
                    <a:pt x="50" y="10"/>
                  </a:cubicBezTo>
                  <a:cubicBezTo>
                    <a:pt x="48" y="6"/>
                    <a:pt x="47" y="3"/>
                    <a:pt x="4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3" name="Google Shape;5483;p39"/>
            <p:cNvSpPr/>
            <p:nvPr/>
          </p:nvSpPr>
          <p:spPr>
            <a:xfrm>
              <a:off x="6868844" y="1673064"/>
              <a:ext cx="15953" cy="33294"/>
            </a:xfrm>
            <a:custGeom>
              <a:rect b="b" l="l" r="r" t="t"/>
              <a:pathLst>
                <a:path extrusionOk="0" h="96" w="46">
                  <a:moveTo>
                    <a:pt x="36" y="1"/>
                  </a:moveTo>
                  <a:cubicBezTo>
                    <a:pt x="26" y="9"/>
                    <a:pt x="17" y="19"/>
                    <a:pt x="11" y="30"/>
                  </a:cubicBezTo>
                  <a:cubicBezTo>
                    <a:pt x="1" y="52"/>
                    <a:pt x="3" y="76"/>
                    <a:pt x="14" y="96"/>
                  </a:cubicBezTo>
                  <a:cubicBezTo>
                    <a:pt x="17" y="92"/>
                    <a:pt x="19" y="90"/>
                    <a:pt x="22" y="85"/>
                  </a:cubicBezTo>
                  <a:cubicBezTo>
                    <a:pt x="15" y="70"/>
                    <a:pt x="13" y="52"/>
                    <a:pt x="21" y="35"/>
                  </a:cubicBezTo>
                  <a:cubicBezTo>
                    <a:pt x="26" y="24"/>
                    <a:pt x="35" y="14"/>
                    <a:pt x="46" y="8"/>
                  </a:cubicBezTo>
                  <a:cubicBezTo>
                    <a:pt x="43" y="6"/>
                    <a:pt x="41" y="4"/>
                    <a:pt x="38" y="3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4" name="Google Shape;5484;p39"/>
            <p:cNvSpPr/>
            <p:nvPr/>
          </p:nvSpPr>
          <p:spPr>
            <a:xfrm>
              <a:off x="6908381" y="1706011"/>
              <a:ext cx="8670" cy="9711"/>
            </a:xfrm>
            <a:custGeom>
              <a:rect b="b" l="l" r="r" t="t"/>
              <a:pathLst>
                <a:path extrusionOk="0" h="28" w="25">
                  <a:moveTo>
                    <a:pt x="14" y="1"/>
                  </a:moveTo>
                  <a:cubicBezTo>
                    <a:pt x="10" y="6"/>
                    <a:pt x="5" y="10"/>
                    <a:pt x="0" y="13"/>
                  </a:cubicBezTo>
                  <a:lnTo>
                    <a:pt x="0" y="27"/>
                  </a:lnTo>
                  <a:cubicBezTo>
                    <a:pt x="10" y="21"/>
                    <a:pt x="19" y="13"/>
                    <a:pt x="25" y="2"/>
                  </a:cubicBezTo>
                  <a:cubicBezTo>
                    <a:pt x="21" y="2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5" name="Google Shape;5485;p39"/>
            <p:cNvSpPr/>
            <p:nvPr/>
          </p:nvSpPr>
          <p:spPr>
            <a:xfrm>
              <a:off x="6896242" y="1668556"/>
              <a:ext cx="25317" cy="24970"/>
            </a:xfrm>
            <a:custGeom>
              <a:rect b="b" l="l" r="r" t="t"/>
              <a:pathLst>
                <a:path extrusionOk="0" h="72" w="73">
                  <a:moveTo>
                    <a:pt x="0" y="0"/>
                  </a:moveTo>
                  <a:cubicBezTo>
                    <a:pt x="1" y="3"/>
                    <a:pt x="5" y="7"/>
                    <a:pt x="6" y="12"/>
                  </a:cubicBezTo>
                  <a:cubicBezTo>
                    <a:pt x="10" y="13"/>
                    <a:pt x="18" y="14"/>
                    <a:pt x="24" y="17"/>
                  </a:cubicBezTo>
                  <a:cubicBezTo>
                    <a:pt x="47" y="27"/>
                    <a:pt x="60" y="48"/>
                    <a:pt x="61" y="72"/>
                  </a:cubicBezTo>
                  <a:cubicBezTo>
                    <a:pt x="63" y="70"/>
                    <a:pt x="66" y="69"/>
                    <a:pt x="70" y="67"/>
                  </a:cubicBezTo>
                  <a:lnTo>
                    <a:pt x="72" y="67"/>
                  </a:lnTo>
                  <a:cubicBezTo>
                    <a:pt x="70" y="41"/>
                    <a:pt x="55" y="17"/>
                    <a:pt x="30" y="6"/>
                  </a:cubicBezTo>
                  <a:cubicBezTo>
                    <a:pt x="21" y="2"/>
                    <a:pt x="1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6" name="Google Shape;5486;p39"/>
            <p:cNvSpPr/>
            <p:nvPr/>
          </p:nvSpPr>
          <p:spPr>
            <a:xfrm>
              <a:off x="6884451" y="1710173"/>
              <a:ext cx="24277" cy="9364"/>
            </a:xfrm>
            <a:custGeom>
              <a:rect b="b" l="l" r="r" t="t"/>
              <a:pathLst>
                <a:path extrusionOk="0" h="27" w="70">
                  <a:moveTo>
                    <a:pt x="69" y="1"/>
                  </a:moveTo>
                  <a:cubicBezTo>
                    <a:pt x="59" y="9"/>
                    <a:pt x="45" y="15"/>
                    <a:pt x="31" y="15"/>
                  </a:cubicBezTo>
                  <a:cubicBezTo>
                    <a:pt x="23" y="15"/>
                    <a:pt x="15" y="13"/>
                    <a:pt x="7" y="9"/>
                  </a:cubicBezTo>
                  <a:cubicBezTo>
                    <a:pt x="5" y="8"/>
                    <a:pt x="3" y="8"/>
                    <a:pt x="2" y="6"/>
                  </a:cubicBezTo>
                  <a:lnTo>
                    <a:pt x="2" y="16"/>
                  </a:lnTo>
                  <a:cubicBezTo>
                    <a:pt x="2" y="18"/>
                    <a:pt x="2" y="18"/>
                    <a:pt x="1" y="19"/>
                  </a:cubicBezTo>
                  <a:cubicBezTo>
                    <a:pt x="1" y="19"/>
                    <a:pt x="2" y="19"/>
                    <a:pt x="2" y="20"/>
                  </a:cubicBezTo>
                  <a:cubicBezTo>
                    <a:pt x="11" y="25"/>
                    <a:pt x="21" y="27"/>
                    <a:pt x="30" y="27"/>
                  </a:cubicBezTo>
                  <a:cubicBezTo>
                    <a:pt x="44" y="27"/>
                    <a:pt x="58" y="23"/>
                    <a:pt x="69" y="15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7" name="Google Shape;5487;p39"/>
            <p:cNvSpPr/>
            <p:nvPr/>
          </p:nvSpPr>
          <p:spPr>
            <a:xfrm>
              <a:off x="6873006" y="1702543"/>
              <a:ext cx="9364" cy="12832"/>
            </a:xfrm>
            <a:custGeom>
              <a:rect b="b" l="l" r="r" t="t"/>
              <a:pathLst>
                <a:path extrusionOk="0" h="37" w="27">
                  <a:moveTo>
                    <a:pt x="9" y="0"/>
                  </a:moveTo>
                  <a:cubicBezTo>
                    <a:pt x="6" y="3"/>
                    <a:pt x="4" y="7"/>
                    <a:pt x="1" y="11"/>
                  </a:cubicBezTo>
                  <a:cubicBezTo>
                    <a:pt x="8" y="21"/>
                    <a:pt x="15" y="30"/>
                    <a:pt x="27" y="36"/>
                  </a:cubicBezTo>
                  <a:lnTo>
                    <a:pt x="27" y="23"/>
                  </a:lnTo>
                  <a:cubicBezTo>
                    <a:pt x="19" y="17"/>
                    <a:pt x="14" y="10"/>
                    <a:pt x="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8" name="Google Shape;5488;p39"/>
            <p:cNvSpPr/>
            <p:nvPr/>
          </p:nvSpPr>
          <p:spPr>
            <a:xfrm>
              <a:off x="6882023" y="1710173"/>
              <a:ext cx="3121" cy="6589"/>
            </a:xfrm>
            <a:custGeom>
              <a:rect b="b" l="l" r="r" t="t"/>
              <a:pathLst>
                <a:path extrusionOk="0" h="19" w="9">
                  <a:moveTo>
                    <a:pt x="1" y="1"/>
                  </a:moveTo>
                  <a:lnTo>
                    <a:pt x="1" y="14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9" y="6"/>
                  </a:lnTo>
                  <a:cubicBezTo>
                    <a:pt x="6" y="5"/>
                    <a:pt x="4" y="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9" name="Google Shape;5489;p39"/>
            <p:cNvSpPr/>
            <p:nvPr/>
          </p:nvSpPr>
          <p:spPr>
            <a:xfrm>
              <a:off x="6912889" y="1690752"/>
              <a:ext cx="7977" cy="15606"/>
            </a:xfrm>
            <a:custGeom>
              <a:rect b="b" l="l" r="r" t="t"/>
              <a:pathLst>
                <a:path extrusionOk="0" h="45" w="23">
                  <a:moveTo>
                    <a:pt x="18" y="1"/>
                  </a:moveTo>
                  <a:cubicBezTo>
                    <a:pt x="17" y="5"/>
                    <a:pt x="14" y="6"/>
                    <a:pt x="12" y="8"/>
                  </a:cubicBezTo>
                  <a:cubicBezTo>
                    <a:pt x="12" y="16"/>
                    <a:pt x="10" y="25"/>
                    <a:pt x="7" y="33"/>
                  </a:cubicBezTo>
                  <a:cubicBezTo>
                    <a:pt x="6" y="37"/>
                    <a:pt x="3" y="41"/>
                    <a:pt x="1" y="44"/>
                  </a:cubicBezTo>
                  <a:cubicBezTo>
                    <a:pt x="4" y="44"/>
                    <a:pt x="8" y="45"/>
                    <a:pt x="12" y="45"/>
                  </a:cubicBezTo>
                  <a:lnTo>
                    <a:pt x="16" y="37"/>
                  </a:lnTo>
                  <a:cubicBezTo>
                    <a:pt x="21" y="25"/>
                    <a:pt x="22" y="13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0" name="Google Shape;5490;p39"/>
            <p:cNvSpPr/>
            <p:nvPr/>
          </p:nvSpPr>
          <p:spPr>
            <a:xfrm>
              <a:off x="6880636" y="1668556"/>
              <a:ext cx="16994" cy="7283"/>
            </a:xfrm>
            <a:custGeom>
              <a:rect b="b" l="l" r="r" t="t"/>
              <a:pathLst>
                <a:path extrusionOk="0" h="21" w="49">
                  <a:moveTo>
                    <a:pt x="43" y="0"/>
                  </a:moveTo>
                  <a:cubicBezTo>
                    <a:pt x="28" y="0"/>
                    <a:pt x="14" y="5"/>
                    <a:pt x="0" y="13"/>
                  </a:cubicBezTo>
                  <a:lnTo>
                    <a:pt x="2" y="14"/>
                  </a:lnTo>
                  <a:cubicBezTo>
                    <a:pt x="7" y="17"/>
                    <a:pt x="9" y="19"/>
                    <a:pt x="12" y="21"/>
                  </a:cubicBezTo>
                  <a:cubicBezTo>
                    <a:pt x="23" y="14"/>
                    <a:pt x="35" y="12"/>
                    <a:pt x="49" y="12"/>
                  </a:cubicBezTo>
                  <a:cubicBezTo>
                    <a:pt x="46" y="7"/>
                    <a:pt x="44" y="3"/>
                    <a:pt x="4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1" name="Google Shape;5491;p39"/>
            <p:cNvSpPr/>
            <p:nvPr/>
          </p:nvSpPr>
          <p:spPr>
            <a:xfrm>
              <a:off x="6831389" y="2271660"/>
              <a:ext cx="128666" cy="18381"/>
            </a:xfrm>
            <a:custGeom>
              <a:rect b="b" l="l" r="r" t="t"/>
              <a:pathLst>
                <a:path extrusionOk="0" h="53" w="371">
                  <a:moveTo>
                    <a:pt x="0" y="1"/>
                  </a:moveTo>
                  <a:lnTo>
                    <a:pt x="0" y="53"/>
                  </a:lnTo>
                  <a:lnTo>
                    <a:pt x="371" y="53"/>
                  </a:lnTo>
                  <a:lnTo>
                    <a:pt x="371" y="1"/>
                  </a:lnTo>
                  <a:lnTo>
                    <a:pt x="283" y="1"/>
                  </a:lnTo>
                  <a:lnTo>
                    <a:pt x="283" y="8"/>
                  </a:lnTo>
                  <a:lnTo>
                    <a:pt x="88" y="8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2" name="Google Shape;5492;p39"/>
            <p:cNvSpPr/>
            <p:nvPr/>
          </p:nvSpPr>
          <p:spPr>
            <a:xfrm>
              <a:off x="6861908" y="2271660"/>
              <a:ext cx="67627" cy="2774"/>
            </a:xfrm>
            <a:custGeom>
              <a:rect b="b" l="l" r="r" t="t"/>
              <a:pathLst>
                <a:path extrusionOk="0" h="8" w="195">
                  <a:moveTo>
                    <a:pt x="0" y="1"/>
                  </a:moveTo>
                  <a:lnTo>
                    <a:pt x="0" y="8"/>
                  </a:lnTo>
                  <a:lnTo>
                    <a:pt x="195" y="8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3" name="Google Shape;5493;p39"/>
            <p:cNvSpPr/>
            <p:nvPr/>
          </p:nvSpPr>
          <p:spPr>
            <a:xfrm>
              <a:off x="7336346" y="1830516"/>
              <a:ext cx="51328" cy="426576"/>
            </a:xfrm>
            <a:custGeom>
              <a:rect b="b" l="l" r="r" t="t"/>
              <a:pathLst>
                <a:path extrusionOk="0" h="1230" w="148">
                  <a:moveTo>
                    <a:pt x="45" y="1"/>
                  </a:moveTo>
                  <a:lnTo>
                    <a:pt x="0" y="1230"/>
                  </a:lnTo>
                  <a:lnTo>
                    <a:pt x="148" y="1230"/>
                  </a:lnTo>
                  <a:lnTo>
                    <a:pt x="103" y="1"/>
                  </a:lnTo>
                  <a:cubicBezTo>
                    <a:pt x="93" y="5"/>
                    <a:pt x="84" y="7"/>
                    <a:pt x="74" y="7"/>
                  </a:cubicBezTo>
                  <a:cubicBezTo>
                    <a:pt x="64" y="7"/>
                    <a:pt x="53" y="5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4" name="Google Shape;5494;p39"/>
            <p:cNvSpPr/>
            <p:nvPr/>
          </p:nvSpPr>
          <p:spPr>
            <a:xfrm>
              <a:off x="7335653" y="2256747"/>
              <a:ext cx="52368" cy="19075"/>
            </a:xfrm>
            <a:custGeom>
              <a:rect b="b" l="l" r="r" t="t"/>
              <a:pathLst>
                <a:path extrusionOk="0" h="55" w="151">
                  <a:moveTo>
                    <a:pt x="1" y="1"/>
                  </a:moveTo>
                  <a:lnTo>
                    <a:pt x="0" y="55"/>
                  </a:lnTo>
                  <a:lnTo>
                    <a:pt x="151" y="5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5" name="Google Shape;5495;p39"/>
            <p:cNvSpPr/>
            <p:nvPr/>
          </p:nvSpPr>
          <p:spPr>
            <a:xfrm>
              <a:off x="7355074" y="1533646"/>
              <a:ext cx="32947" cy="258373"/>
            </a:xfrm>
            <a:custGeom>
              <a:rect b="b" l="l" r="r" t="t"/>
              <a:pathLst>
                <a:path extrusionOk="0" h="745" w="95">
                  <a:moveTo>
                    <a:pt x="42" y="0"/>
                  </a:moveTo>
                  <a:cubicBezTo>
                    <a:pt x="42" y="0"/>
                    <a:pt x="37" y="11"/>
                    <a:pt x="28" y="29"/>
                  </a:cubicBezTo>
                  <a:cubicBezTo>
                    <a:pt x="13" y="142"/>
                    <a:pt x="0" y="277"/>
                    <a:pt x="0" y="421"/>
                  </a:cubicBezTo>
                  <a:cubicBezTo>
                    <a:pt x="0" y="534"/>
                    <a:pt x="8" y="639"/>
                    <a:pt x="19" y="734"/>
                  </a:cubicBezTo>
                  <a:cubicBezTo>
                    <a:pt x="32" y="734"/>
                    <a:pt x="44" y="738"/>
                    <a:pt x="55" y="744"/>
                  </a:cubicBezTo>
                  <a:cubicBezTo>
                    <a:pt x="71" y="676"/>
                    <a:pt x="95" y="546"/>
                    <a:pt x="95" y="396"/>
                  </a:cubicBezTo>
                  <a:cubicBezTo>
                    <a:pt x="95" y="177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6" name="Google Shape;5496;p39"/>
            <p:cNvSpPr/>
            <p:nvPr/>
          </p:nvSpPr>
          <p:spPr>
            <a:xfrm>
              <a:off x="7117508" y="1809014"/>
              <a:ext cx="224731" cy="133522"/>
            </a:xfrm>
            <a:custGeom>
              <a:rect b="b" l="l" r="r" t="t"/>
              <a:pathLst>
                <a:path extrusionOk="0" h="385" w="648">
                  <a:moveTo>
                    <a:pt x="639" y="0"/>
                  </a:moveTo>
                  <a:cubicBezTo>
                    <a:pt x="573" y="21"/>
                    <a:pt x="447" y="64"/>
                    <a:pt x="318" y="140"/>
                  </a:cubicBezTo>
                  <a:cubicBezTo>
                    <a:pt x="129" y="250"/>
                    <a:pt x="1" y="384"/>
                    <a:pt x="1" y="384"/>
                  </a:cubicBezTo>
                  <a:cubicBezTo>
                    <a:pt x="1" y="384"/>
                    <a:pt x="12" y="384"/>
                    <a:pt x="33" y="381"/>
                  </a:cubicBezTo>
                  <a:cubicBezTo>
                    <a:pt x="138" y="339"/>
                    <a:pt x="261" y="283"/>
                    <a:pt x="386" y="211"/>
                  </a:cubicBezTo>
                  <a:cubicBezTo>
                    <a:pt x="483" y="155"/>
                    <a:pt x="571" y="95"/>
                    <a:pt x="648" y="37"/>
                  </a:cubicBezTo>
                  <a:cubicBezTo>
                    <a:pt x="644" y="27"/>
                    <a:pt x="639" y="17"/>
                    <a:pt x="639" y="6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7" name="Google Shape;5497;p39"/>
            <p:cNvSpPr/>
            <p:nvPr/>
          </p:nvSpPr>
          <p:spPr>
            <a:xfrm>
              <a:off x="7371721" y="1822193"/>
              <a:ext cx="226465" cy="134562"/>
            </a:xfrm>
            <a:custGeom>
              <a:rect b="b" l="l" r="r" t="t"/>
              <a:pathLst>
                <a:path extrusionOk="0" h="388" w="653">
                  <a:moveTo>
                    <a:pt x="28" y="0"/>
                  </a:moveTo>
                  <a:cubicBezTo>
                    <a:pt x="21" y="10"/>
                    <a:pt x="13" y="19"/>
                    <a:pt x="1" y="25"/>
                  </a:cubicBezTo>
                  <a:cubicBezTo>
                    <a:pt x="52" y="72"/>
                    <a:pt x="152" y="158"/>
                    <a:pt x="282" y="234"/>
                  </a:cubicBezTo>
                  <a:cubicBezTo>
                    <a:pt x="471" y="343"/>
                    <a:pt x="652" y="387"/>
                    <a:pt x="652" y="387"/>
                  </a:cubicBezTo>
                  <a:cubicBezTo>
                    <a:pt x="652" y="387"/>
                    <a:pt x="645" y="377"/>
                    <a:pt x="634" y="361"/>
                  </a:cubicBezTo>
                  <a:cubicBezTo>
                    <a:pt x="545" y="291"/>
                    <a:pt x="434" y="213"/>
                    <a:pt x="310" y="141"/>
                  </a:cubicBezTo>
                  <a:cubicBezTo>
                    <a:pt x="212" y="85"/>
                    <a:pt x="115" y="39"/>
                    <a:pt x="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8" name="Google Shape;5498;p39"/>
            <p:cNvSpPr/>
            <p:nvPr/>
          </p:nvSpPr>
          <p:spPr>
            <a:xfrm>
              <a:off x="7345017" y="1793754"/>
              <a:ext cx="33294" cy="31560"/>
            </a:xfrm>
            <a:custGeom>
              <a:rect b="b" l="l" r="r" t="t"/>
              <a:pathLst>
                <a:path extrusionOk="0" h="91" w="96">
                  <a:moveTo>
                    <a:pt x="48" y="0"/>
                  </a:moveTo>
                  <a:cubicBezTo>
                    <a:pt x="25" y="0"/>
                    <a:pt x="6" y="18"/>
                    <a:pt x="1" y="39"/>
                  </a:cubicBezTo>
                  <a:cubicBezTo>
                    <a:pt x="20" y="34"/>
                    <a:pt x="31" y="30"/>
                    <a:pt x="31" y="30"/>
                  </a:cubicBezTo>
                  <a:lnTo>
                    <a:pt x="31" y="30"/>
                  </a:lnTo>
                  <a:cubicBezTo>
                    <a:pt x="31" y="30"/>
                    <a:pt x="22" y="44"/>
                    <a:pt x="5" y="69"/>
                  </a:cubicBezTo>
                  <a:cubicBezTo>
                    <a:pt x="9" y="77"/>
                    <a:pt x="16" y="85"/>
                    <a:pt x="25" y="90"/>
                  </a:cubicBezTo>
                  <a:lnTo>
                    <a:pt x="60" y="90"/>
                  </a:lnTo>
                  <a:cubicBezTo>
                    <a:pt x="47" y="79"/>
                    <a:pt x="41" y="71"/>
                    <a:pt x="41" y="71"/>
                  </a:cubicBezTo>
                  <a:lnTo>
                    <a:pt x="41" y="71"/>
                  </a:lnTo>
                  <a:cubicBezTo>
                    <a:pt x="41" y="71"/>
                    <a:pt x="58" y="72"/>
                    <a:pt x="87" y="76"/>
                  </a:cubicBezTo>
                  <a:cubicBezTo>
                    <a:pt x="92" y="69"/>
                    <a:pt x="96" y="59"/>
                    <a:pt x="96" y="49"/>
                  </a:cubicBezTo>
                  <a:cubicBezTo>
                    <a:pt x="96" y="34"/>
                    <a:pt x="90" y="21"/>
                    <a:pt x="80" y="13"/>
                  </a:cubicBezTo>
                  <a:cubicBezTo>
                    <a:pt x="74" y="31"/>
                    <a:pt x="71" y="43"/>
                    <a:pt x="71" y="43"/>
                  </a:cubicBezTo>
                  <a:cubicBezTo>
                    <a:pt x="71" y="43"/>
                    <a:pt x="63" y="28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9" name="Google Shape;5499;p39"/>
            <p:cNvSpPr/>
            <p:nvPr/>
          </p:nvSpPr>
          <p:spPr>
            <a:xfrm>
              <a:off x="7353687" y="1824967"/>
              <a:ext cx="13872" cy="2428"/>
            </a:xfrm>
            <a:custGeom>
              <a:rect b="b" l="l" r="r" t="t"/>
              <a:pathLst>
                <a:path extrusionOk="0" h="7" w="40">
                  <a:moveTo>
                    <a:pt x="0" y="0"/>
                  </a:moveTo>
                  <a:cubicBezTo>
                    <a:pt x="6" y="5"/>
                    <a:pt x="15" y="7"/>
                    <a:pt x="24" y="7"/>
                  </a:cubicBezTo>
                  <a:cubicBezTo>
                    <a:pt x="29" y="7"/>
                    <a:pt x="34" y="6"/>
                    <a:pt x="39" y="5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0" name="Google Shape;5500;p39"/>
            <p:cNvSpPr/>
            <p:nvPr/>
          </p:nvSpPr>
          <p:spPr>
            <a:xfrm>
              <a:off x="7363744" y="1793754"/>
              <a:ext cx="9364" cy="14913"/>
            </a:xfrm>
            <a:custGeom>
              <a:rect b="b" l="l" r="r" t="t"/>
              <a:pathLst>
                <a:path extrusionOk="0" h="43" w="27">
                  <a:moveTo>
                    <a:pt x="0" y="0"/>
                  </a:moveTo>
                  <a:cubicBezTo>
                    <a:pt x="11" y="27"/>
                    <a:pt x="18" y="42"/>
                    <a:pt x="18" y="42"/>
                  </a:cubicBezTo>
                  <a:cubicBezTo>
                    <a:pt x="18" y="42"/>
                    <a:pt x="21" y="31"/>
                    <a:pt x="27" y="13"/>
                  </a:cubicBezTo>
                  <a:cubicBezTo>
                    <a:pt x="18" y="6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1" name="Google Shape;5501;p39"/>
            <p:cNvSpPr/>
            <p:nvPr/>
          </p:nvSpPr>
          <p:spPr>
            <a:xfrm>
              <a:off x="7344670" y="1804159"/>
              <a:ext cx="11445" cy="13526"/>
            </a:xfrm>
            <a:custGeom>
              <a:rect b="b" l="l" r="r" t="t"/>
              <a:pathLst>
                <a:path extrusionOk="0" h="39" w="33">
                  <a:moveTo>
                    <a:pt x="32" y="0"/>
                  </a:moveTo>
                  <a:lnTo>
                    <a:pt x="32" y="0"/>
                  </a:lnTo>
                  <a:cubicBezTo>
                    <a:pt x="32" y="0"/>
                    <a:pt x="21" y="3"/>
                    <a:pt x="2" y="9"/>
                  </a:cubicBezTo>
                  <a:cubicBezTo>
                    <a:pt x="2" y="11"/>
                    <a:pt x="1" y="15"/>
                    <a:pt x="1" y="19"/>
                  </a:cubicBezTo>
                  <a:cubicBezTo>
                    <a:pt x="1" y="26"/>
                    <a:pt x="2" y="32"/>
                    <a:pt x="6" y="39"/>
                  </a:cubicBezTo>
                  <a:cubicBezTo>
                    <a:pt x="23" y="15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2" name="Google Shape;5502;p39"/>
            <p:cNvSpPr/>
            <p:nvPr/>
          </p:nvSpPr>
          <p:spPr>
            <a:xfrm>
              <a:off x="7359236" y="1818378"/>
              <a:ext cx="16300" cy="6936"/>
            </a:xfrm>
            <a:custGeom>
              <a:rect b="b" l="l" r="r" t="t"/>
              <a:pathLst>
                <a:path extrusionOk="0" h="20" w="47">
                  <a:moveTo>
                    <a:pt x="1" y="0"/>
                  </a:moveTo>
                  <a:cubicBezTo>
                    <a:pt x="1" y="0"/>
                    <a:pt x="7" y="7"/>
                    <a:pt x="20" y="19"/>
                  </a:cubicBezTo>
                  <a:lnTo>
                    <a:pt x="31" y="19"/>
                  </a:lnTo>
                  <a:cubicBezTo>
                    <a:pt x="37" y="15"/>
                    <a:pt x="42" y="10"/>
                    <a:pt x="47" y="5"/>
                  </a:cubicBezTo>
                  <a:cubicBezTo>
                    <a:pt x="17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3" name="Google Shape;5503;p39"/>
            <p:cNvSpPr/>
            <p:nvPr/>
          </p:nvSpPr>
          <p:spPr>
            <a:xfrm>
              <a:off x="7365825" y="1824967"/>
              <a:ext cx="4162" cy="1734"/>
            </a:xfrm>
            <a:custGeom>
              <a:rect b="b" l="l" r="r" t="t"/>
              <a:pathLst>
                <a:path extrusionOk="0" h="5" w="12">
                  <a:moveTo>
                    <a:pt x="0" y="0"/>
                  </a:moveTo>
                  <a:lnTo>
                    <a:pt x="4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4" name="Google Shape;5504;p39"/>
            <p:cNvSpPr/>
            <p:nvPr/>
          </p:nvSpPr>
          <p:spPr>
            <a:xfrm>
              <a:off x="7339121" y="1787859"/>
              <a:ext cx="23236" cy="21502"/>
            </a:xfrm>
            <a:custGeom>
              <a:rect b="b" l="l" r="r" t="t"/>
              <a:pathLst>
                <a:path extrusionOk="0" h="62" w="67">
                  <a:moveTo>
                    <a:pt x="66" y="0"/>
                  </a:moveTo>
                  <a:cubicBezTo>
                    <a:pt x="31" y="0"/>
                    <a:pt x="2" y="27"/>
                    <a:pt x="0" y="61"/>
                  </a:cubicBezTo>
                  <a:cubicBezTo>
                    <a:pt x="5" y="60"/>
                    <a:pt x="7" y="60"/>
                    <a:pt x="9" y="58"/>
                  </a:cubicBezTo>
                  <a:cubicBezTo>
                    <a:pt x="13" y="31"/>
                    <a:pt x="36" y="9"/>
                    <a:pt x="66" y="9"/>
                  </a:cubicBezTo>
                  <a:cubicBezTo>
                    <a:pt x="67" y="6"/>
                    <a:pt x="66" y="2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5" name="Google Shape;5505;p39"/>
            <p:cNvSpPr/>
            <p:nvPr/>
          </p:nvSpPr>
          <p:spPr>
            <a:xfrm>
              <a:off x="7341548" y="1819765"/>
              <a:ext cx="10404" cy="11098"/>
            </a:xfrm>
            <a:custGeom>
              <a:rect b="b" l="l" r="r" t="t"/>
              <a:pathLst>
                <a:path extrusionOk="0" h="32" w="30">
                  <a:moveTo>
                    <a:pt x="9" y="0"/>
                  </a:moveTo>
                  <a:cubicBezTo>
                    <a:pt x="6" y="1"/>
                    <a:pt x="4" y="4"/>
                    <a:pt x="1" y="5"/>
                  </a:cubicBezTo>
                  <a:cubicBezTo>
                    <a:pt x="7" y="17"/>
                    <a:pt x="17" y="26"/>
                    <a:pt x="29" y="32"/>
                  </a:cubicBezTo>
                  <a:lnTo>
                    <a:pt x="29" y="22"/>
                  </a:lnTo>
                  <a:cubicBezTo>
                    <a:pt x="21" y="17"/>
                    <a:pt x="14" y="10"/>
                    <a:pt x="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6" name="Google Shape;5506;p39"/>
            <p:cNvSpPr/>
            <p:nvPr/>
          </p:nvSpPr>
          <p:spPr>
            <a:xfrm>
              <a:off x="7372762" y="1791327"/>
              <a:ext cx="11445" cy="30866"/>
            </a:xfrm>
            <a:custGeom>
              <a:rect b="b" l="l" r="r" t="t"/>
              <a:pathLst>
                <a:path extrusionOk="0" h="89" w="33">
                  <a:moveTo>
                    <a:pt x="3" y="0"/>
                  </a:moveTo>
                  <a:cubicBezTo>
                    <a:pt x="2" y="4"/>
                    <a:pt x="2" y="6"/>
                    <a:pt x="1" y="9"/>
                  </a:cubicBezTo>
                  <a:cubicBezTo>
                    <a:pt x="16" y="21"/>
                    <a:pt x="25" y="37"/>
                    <a:pt x="25" y="56"/>
                  </a:cubicBezTo>
                  <a:cubicBezTo>
                    <a:pt x="25" y="66"/>
                    <a:pt x="22" y="75"/>
                    <a:pt x="16" y="84"/>
                  </a:cubicBezTo>
                  <a:lnTo>
                    <a:pt x="23" y="88"/>
                  </a:lnTo>
                  <a:cubicBezTo>
                    <a:pt x="28" y="78"/>
                    <a:pt x="32" y="68"/>
                    <a:pt x="32" y="56"/>
                  </a:cubicBezTo>
                  <a:cubicBezTo>
                    <a:pt x="32" y="32"/>
                    <a:pt x="21" y="12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7" name="Google Shape;5507;p39"/>
            <p:cNvSpPr/>
            <p:nvPr/>
          </p:nvSpPr>
          <p:spPr>
            <a:xfrm>
              <a:off x="7371374" y="1830516"/>
              <a:ext cx="694" cy="347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8" name="Google Shape;5508;p39"/>
            <p:cNvSpPr/>
            <p:nvPr/>
          </p:nvSpPr>
          <p:spPr>
            <a:xfrm>
              <a:off x="7351606" y="1827395"/>
              <a:ext cx="20115" cy="6589"/>
            </a:xfrm>
            <a:custGeom>
              <a:rect b="b" l="l" r="r" t="t"/>
              <a:pathLst>
                <a:path extrusionOk="0" h="19" w="58">
                  <a:moveTo>
                    <a:pt x="0" y="1"/>
                  </a:moveTo>
                  <a:lnTo>
                    <a:pt x="0" y="11"/>
                  </a:lnTo>
                  <a:cubicBezTo>
                    <a:pt x="9" y="15"/>
                    <a:pt x="18" y="18"/>
                    <a:pt x="28" y="18"/>
                  </a:cubicBezTo>
                  <a:cubicBezTo>
                    <a:pt x="38" y="18"/>
                    <a:pt x="49" y="14"/>
                    <a:pt x="58" y="10"/>
                  </a:cubicBezTo>
                  <a:cubicBezTo>
                    <a:pt x="55" y="8"/>
                    <a:pt x="53" y="5"/>
                    <a:pt x="51" y="4"/>
                  </a:cubicBezTo>
                  <a:cubicBezTo>
                    <a:pt x="45" y="6"/>
                    <a:pt x="37" y="9"/>
                    <a:pt x="28" y="9"/>
                  </a:cubicBezTo>
                  <a:cubicBezTo>
                    <a:pt x="18" y="9"/>
                    <a:pt x="7" y="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9" name="Google Shape;5509;p39"/>
            <p:cNvSpPr/>
            <p:nvPr/>
          </p:nvSpPr>
          <p:spPr>
            <a:xfrm>
              <a:off x="7361317" y="1788205"/>
              <a:ext cx="12832" cy="6936"/>
            </a:xfrm>
            <a:custGeom>
              <a:rect b="b" l="l" r="r" t="t"/>
              <a:pathLst>
                <a:path extrusionOk="0" h="20" w="37">
                  <a:moveTo>
                    <a:pt x="1" y="0"/>
                  </a:moveTo>
                  <a:cubicBezTo>
                    <a:pt x="1" y="3"/>
                    <a:pt x="1" y="6"/>
                    <a:pt x="3" y="9"/>
                  </a:cubicBezTo>
                  <a:cubicBezTo>
                    <a:pt x="4" y="9"/>
                    <a:pt x="6" y="9"/>
                    <a:pt x="7" y="9"/>
                  </a:cubicBezTo>
                  <a:cubicBezTo>
                    <a:pt x="17" y="9"/>
                    <a:pt x="27" y="12"/>
                    <a:pt x="35" y="20"/>
                  </a:cubicBezTo>
                  <a:cubicBezTo>
                    <a:pt x="36" y="16"/>
                    <a:pt x="36" y="13"/>
                    <a:pt x="37" y="10"/>
                  </a:cubicBezTo>
                  <a:cubicBezTo>
                    <a:pt x="26" y="4"/>
                    <a:pt x="14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0" name="Google Shape;5510;p39"/>
            <p:cNvSpPr/>
            <p:nvPr/>
          </p:nvSpPr>
          <p:spPr>
            <a:xfrm>
              <a:off x="7339468" y="1807974"/>
              <a:ext cx="5896" cy="13872"/>
            </a:xfrm>
            <a:custGeom>
              <a:rect b="b" l="l" r="r" t="t"/>
              <a:pathLst>
                <a:path extrusionOk="0" h="40" w="17">
                  <a:moveTo>
                    <a:pt x="10" y="0"/>
                  </a:moveTo>
                  <a:lnTo>
                    <a:pt x="10" y="0"/>
                  </a:lnTo>
                  <a:cubicBezTo>
                    <a:pt x="7" y="1"/>
                    <a:pt x="4" y="1"/>
                    <a:pt x="0" y="3"/>
                  </a:cubicBezTo>
                  <a:lnTo>
                    <a:pt x="0" y="8"/>
                  </a:lnTo>
                  <a:cubicBezTo>
                    <a:pt x="0" y="19"/>
                    <a:pt x="5" y="30"/>
                    <a:pt x="10" y="39"/>
                  </a:cubicBezTo>
                  <a:cubicBezTo>
                    <a:pt x="12" y="38"/>
                    <a:pt x="15" y="35"/>
                    <a:pt x="17" y="34"/>
                  </a:cubicBezTo>
                  <a:cubicBezTo>
                    <a:pt x="11" y="26"/>
                    <a:pt x="8" y="18"/>
                    <a:pt x="8" y="8"/>
                  </a:cubicBezTo>
                  <a:cubicBezTo>
                    <a:pt x="8" y="4"/>
                    <a:pt x="8" y="3"/>
                    <a:pt x="1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1" name="Google Shape;5511;p39"/>
            <p:cNvSpPr/>
            <p:nvPr/>
          </p:nvSpPr>
          <p:spPr>
            <a:xfrm>
              <a:off x="7371374" y="1820112"/>
              <a:ext cx="9711" cy="10404"/>
            </a:xfrm>
            <a:custGeom>
              <a:rect b="b" l="l" r="r" t="t"/>
              <a:pathLst>
                <a:path extrusionOk="0" h="30" w="28">
                  <a:moveTo>
                    <a:pt x="20" y="0"/>
                  </a:moveTo>
                  <a:cubicBezTo>
                    <a:pt x="16" y="9"/>
                    <a:pt x="10" y="17"/>
                    <a:pt x="1" y="21"/>
                  </a:cubicBezTo>
                  <a:lnTo>
                    <a:pt x="1" y="30"/>
                  </a:lnTo>
                  <a:cubicBezTo>
                    <a:pt x="12" y="25"/>
                    <a:pt x="21" y="16"/>
                    <a:pt x="27" y="4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2" name="Google Shape;5512;p39"/>
            <p:cNvSpPr/>
            <p:nvPr/>
          </p:nvSpPr>
          <p:spPr>
            <a:xfrm>
              <a:off x="7369640" y="1827048"/>
              <a:ext cx="2428" cy="3468"/>
            </a:xfrm>
            <a:custGeom>
              <a:rect b="b" l="l" r="r" t="t"/>
              <a:pathLst>
                <a:path extrusionOk="0" h="10" w="7">
                  <a:moveTo>
                    <a:pt x="7" y="1"/>
                  </a:moveTo>
                  <a:cubicBezTo>
                    <a:pt x="4" y="2"/>
                    <a:pt x="1" y="4"/>
                    <a:pt x="0" y="5"/>
                  </a:cubicBezTo>
                  <a:cubicBezTo>
                    <a:pt x="3" y="6"/>
                    <a:pt x="4" y="9"/>
                    <a:pt x="7" y="1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3" name="Google Shape;5513;p39"/>
            <p:cNvSpPr/>
            <p:nvPr/>
          </p:nvSpPr>
          <p:spPr>
            <a:xfrm>
              <a:off x="7344323" y="1817337"/>
              <a:ext cx="9711" cy="10404"/>
            </a:xfrm>
            <a:custGeom>
              <a:rect b="b" l="l" r="r" t="t"/>
              <a:pathLst>
                <a:path extrusionOk="0" h="30" w="28">
                  <a:moveTo>
                    <a:pt x="7" y="1"/>
                  </a:moveTo>
                  <a:cubicBezTo>
                    <a:pt x="6" y="3"/>
                    <a:pt x="5" y="4"/>
                    <a:pt x="2" y="7"/>
                  </a:cubicBezTo>
                  <a:lnTo>
                    <a:pt x="1" y="8"/>
                  </a:lnTo>
                  <a:cubicBezTo>
                    <a:pt x="6" y="17"/>
                    <a:pt x="13" y="25"/>
                    <a:pt x="22" y="30"/>
                  </a:cubicBezTo>
                  <a:lnTo>
                    <a:pt x="22" y="22"/>
                  </a:lnTo>
                  <a:lnTo>
                    <a:pt x="27" y="22"/>
                  </a:lnTo>
                  <a:cubicBezTo>
                    <a:pt x="18" y="17"/>
                    <a:pt x="11" y="9"/>
                    <a:pt x="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4" name="Google Shape;5514;p39"/>
            <p:cNvSpPr/>
            <p:nvPr/>
          </p:nvSpPr>
          <p:spPr>
            <a:xfrm>
              <a:off x="7372762" y="1794795"/>
              <a:ext cx="9364" cy="26358"/>
            </a:xfrm>
            <a:custGeom>
              <a:rect b="b" l="l" r="r" t="t"/>
              <a:pathLst>
                <a:path extrusionOk="0" h="76" w="27">
                  <a:moveTo>
                    <a:pt x="3" y="1"/>
                  </a:moveTo>
                  <a:cubicBezTo>
                    <a:pt x="2" y="5"/>
                    <a:pt x="2" y="7"/>
                    <a:pt x="1" y="10"/>
                  </a:cubicBezTo>
                  <a:cubicBezTo>
                    <a:pt x="10" y="18"/>
                    <a:pt x="17" y="31"/>
                    <a:pt x="17" y="46"/>
                  </a:cubicBezTo>
                  <a:cubicBezTo>
                    <a:pt x="17" y="56"/>
                    <a:pt x="13" y="64"/>
                    <a:pt x="8" y="73"/>
                  </a:cubicBezTo>
                  <a:cubicBezTo>
                    <a:pt x="11" y="73"/>
                    <a:pt x="13" y="73"/>
                    <a:pt x="16" y="74"/>
                  </a:cubicBezTo>
                  <a:cubicBezTo>
                    <a:pt x="16" y="74"/>
                    <a:pt x="17" y="74"/>
                    <a:pt x="17" y="75"/>
                  </a:cubicBezTo>
                  <a:cubicBezTo>
                    <a:pt x="22" y="67"/>
                    <a:pt x="26" y="57"/>
                    <a:pt x="26" y="47"/>
                  </a:cubicBezTo>
                  <a:cubicBezTo>
                    <a:pt x="26" y="27"/>
                    <a:pt x="17" y="12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5" name="Google Shape;5515;p39"/>
            <p:cNvSpPr/>
            <p:nvPr/>
          </p:nvSpPr>
          <p:spPr>
            <a:xfrm>
              <a:off x="7342242" y="1790980"/>
              <a:ext cx="20808" cy="17340"/>
            </a:xfrm>
            <a:custGeom>
              <a:rect b="b" l="l" r="r" t="t"/>
              <a:pathLst>
                <a:path extrusionOk="0" h="50" w="60">
                  <a:moveTo>
                    <a:pt x="57" y="0"/>
                  </a:moveTo>
                  <a:cubicBezTo>
                    <a:pt x="27" y="0"/>
                    <a:pt x="4" y="22"/>
                    <a:pt x="1" y="49"/>
                  </a:cubicBezTo>
                  <a:cubicBezTo>
                    <a:pt x="3" y="48"/>
                    <a:pt x="7" y="48"/>
                    <a:pt x="9" y="47"/>
                  </a:cubicBezTo>
                  <a:cubicBezTo>
                    <a:pt x="13" y="26"/>
                    <a:pt x="33" y="8"/>
                    <a:pt x="57" y="8"/>
                  </a:cubicBezTo>
                  <a:lnTo>
                    <a:pt x="60" y="8"/>
                  </a:lnTo>
                  <a:cubicBezTo>
                    <a:pt x="59" y="6"/>
                    <a:pt x="59" y="3"/>
                    <a:pt x="58" y="2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6" name="Google Shape;5516;p39"/>
            <p:cNvSpPr/>
            <p:nvPr/>
          </p:nvSpPr>
          <p:spPr>
            <a:xfrm>
              <a:off x="7351953" y="1824967"/>
              <a:ext cx="18034" cy="5549"/>
            </a:xfrm>
            <a:custGeom>
              <a:rect b="b" l="l" r="r" t="t"/>
              <a:pathLst>
                <a:path extrusionOk="0" h="16" w="52">
                  <a:moveTo>
                    <a:pt x="0" y="0"/>
                  </a:moveTo>
                  <a:lnTo>
                    <a:pt x="0" y="8"/>
                  </a:lnTo>
                  <a:cubicBezTo>
                    <a:pt x="9" y="13"/>
                    <a:pt x="19" y="16"/>
                    <a:pt x="29" y="16"/>
                  </a:cubicBezTo>
                  <a:cubicBezTo>
                    <a:pt x="36" y="16"/>
                    <a:pt x="44" y="15"/>
                    <a:pt x="51" y="11"/>
                  </a:cubicBezTo>
                  <a:cubicBezTo>
                    <a:pt x="49" y="8"/>
                    <a:pt x="46" y="6"/>
                    <a:pt x="44" y="4"/>
                  </a:cubicBezTo>
                  <a:cubicBezTo>
                    <a:pt x="39" y="6"/>
                    <a:pt x="34" y="7"/>
                    <a:pt x="29" y="7"/>
                  </a:cubicBezTo>
                  <a:cubicBezTo>
                    <a:pt x="20" y="7"/>
                    <a:pt x="11" y="5"/>
                    <a:pt x="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7" name="Google Shape;5517;p39"/>
            <p:cNvSpPr/>
            <p:nvPr/>
          </p:nvSpPr>
          <p:spPr>
            <a:xfrm>
              <a:off x="7362010" y="1790980"/>
              <a:ext cx="11445" cy="7283"/>
            </a:xfrm>
            <a:custGeom>
              <a:rect b="b" l="l" r="r" t="t"/>
              <a:pathLst>
                <a:path extrusionOk="0" h="21" w="33">
                  <a:moveTo>
                    <a:pt x="1" y="0"/>
                  </a:moveTo>
                  <a:lnTo>
                    <a:pt x="1" y="2"/>
                  </a:lnTo>
                  <a:cubicBezTo>
                    <a:pt x="2" y="3"/>
                    <a:pt x="3" y="6"/>
                    <a:pt x="3" y="8"/>
                  </a:cubicBezTo>
                  <a:cubicBezTo>
                    <a:pt x="13" y="10"/>
                    <a:pt x="22" y="14"/>
                    <a:pt x="31" y="21"/>
                  </a:cubicBezTo>
                  <a:cubicBezTo>
                    <a:pt x="32" y="18"/>
                    <a:pt x="32" y="14"/>
                    <a:pt x="33" y="12"/>
                  </a:cubicBezTo>
                  <a:cubicBezTo>
                    <a:pt x="23" y="5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8" name="Google Shape;5518;p39"/>
            <p:cNvSpPr/>
            <p:nvPr/>
          </p:nvSpPr>
          <p:spPr>
            <a:xfrm>
              <a:off x="7341548" y="1807280"/>
              <a:ext cx="5202" cy="12832"/>
            </a:xfrm>
            <a:custGeom>
              <a:rect b="b" l="l" r="r" t="t"/>
              <a:pathLst>
                <a:path extrusionOk="0" h="37" w="15">
                  <a:moveTo>
                    <a:pt x="11" y="0"/>
                  </a:moveTo>
                  <a:cubicBezTo>
                    <a:pt x="9" y="1"/>
                    <a:pt x="5" y="1"/>
                    <a:pt x="3" y="2"/>
                  </a:cubicBezTo>
                  <a:cubicBezTo>
                    <a:pt x="3" y="5"/>
                    <a:pt x="1" y="6"/>
                    <a:pt x="1" y="10"/>
                  </a:cubicBezTo>
                  <a:cubicBezTo>
                    <a:pt x="1" y="20"/>
                    <a:pt x="4" y="28"/>
                    <a:pt x="9" y="36"/>
                  </a:cubicBezTo>
                  <a:lnTo>
                    <a:pt x="10" y="35"/>
                  </a:lnTo>
                  <a:cubicBezTo>
                    <a:pt x="13" y="33"/>
                    <a:pt x="14" y="31"/>
                    <a:pt x="15" y="30"/>
                  </a:cubicBezTo>
                  <a:cubicBezTo>
                    <a:pt x="13" y="23"/>
                    <a:pt x="10" y="17"/>
                    <a:pt x="10" y="10"/>
                  </a:cubicBezTo>
                  <a:cubicBezTo>
                    <a:pt x="10" y="6"/>
                    <a:pt x="10" y="2"/>
                    <a:pt x="1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9" name="Google Shape;5519;p39"/>
            <p:cNvSpPr/>
            <p:nvPr/>
          </p:nvSpPr>
          <p:spPr>
            <a:xfrm>
              <a:off x="7369640" y="1820112"/>
              <a:ext cx="9017" cy="7630"/>
            </a:xfrm>
            <a:custGeom>
              <a:rect b="b" l="l" r="r" t="t"/>
              <a:pathLst>
                <a:path extrusionOk="0" h="22" w="26">
                  <a:moveTo>
                    <a:pt x="17" y="0"/>
                  </a:moveTo>
                  <a:cubicBezTo>
                    <a:pt x="13" y="6"/>
                    <a:pt x="7" y="10"/>
                    <a:pt x="0" y="14"/>
                  </a:cubicBezTo>
                  <a:lnTo>
                    <a:pt x="6" y="14"/>
                  </a:lnTo>
                  <a:lnTo>
                    <a:pt x="6" y="22"/>
                  </a:lnTo>
                  <a:cubicBezTo>
                    <a:pt x="13" y="17"/>
                    <a:pt x="21" y="10"/>
                    <a:pt x="26" y="2"/>
                  </a:cubicBezTo>
                  <a:cubicBezTo>
                    <a:pt x="26" y="2"/>
                    <a:pt x="25" y="2"/>
                    <a:pt x="25" y="1"/>
                  </a:cubicBezTo>
                  <a:cubicBezTo>
                    <a:pt x="21" y="0"/>
                    <a:pt x="20" y="0"/>
                    <a:pt x="1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0" name="Google Shape;5520;p39"/>
            <p:cNvSpPr/>
            <p:nvPr/>
          </p:nvSpPr>
          <p:spPr>
            <a:xfrm>
              <a:off x="7367213" y="1824967"/>
              <a:ext cx="4508" cy="3815"/>
            </a:xfrm>
            <a:custGeom>
              <a:rect b="b" l="l" r="r" t="t"/>
              <a:pathLst>
                <a:path extrusionOk="0" h="11" w="13">
                  <a:moveTo>
                    <a:pt x="7" y="0"/>
                  </a:moveTo>
                  <a:lnTo>
                    <a:pt x="0" y="5"/>
                  </a:lnTo>
                  <a:cubicBezTo>
                    <a:pt x="2" y="7"/>
                    <a:pt x="4" y="10"/>
                    <a:pt x="7" y="11"/>
                  </a:cubicBezTo>
                  <a:cubicBezTo>
                    <a:pt x="10" y="10"/>
                    <a:pt x="11" y="8"/>
                    <a:pt x="13" y="8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1" name="Google Shape;5521;p39"/>
            <p:cNvSpPr/>
            <p:nvPr/>
          </p:nvSpPr>
          <p:spPr>
            <a:xfrm>
              <a:off x="7311376" y="2275474"/>
              <a:ext cx="100921" cy="14566"/>
            </a:xfrm>
            <a:custGeom>
              <a:rect b="b" l="l" r="r" t="t"/>
              <a:pathLst>
                <a:path extrusionOk="0" h="42" w="291">
                  <a:moveTo>
                    <a:pt x="1" y="1"/>
                  </a:moveTo>
                  <a:lnTo>
                    <a:pt x="1" y="42"/>
                  </a:lnTo>
                  <a:lnTo>
                    <a:pt x="290" y="42"/>
                  </a:lnTo>
                  <a:lnTo>
                    <a:pt x="290" y="1"/>
                  </a:lnTo>
                  <a:lnTo>
                    <a:pt x="221" y="1"/>
                  </a:lnTo>
                  <a:lnTo>
                    <a:pt x="221" y="7"/>
                  </a:lnTo>
                  <a:lnTo>
                    <a:pt x="70" y="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2" name="Google Shape;5522;p39"/>
            <p:cNvSpPr/>
            <p:nvPr/>
          </p:nvSpPr>
          <p:spPr>
            <a:xfrm>
              <a:off x="7335653" y="2275474"/>
              <a:ext cx="52368" cy="2774"/>
            </a:xfrm>
            <a:custGeom>
              <a:rect b="b" l="l" r="r" t="t"/>
              <a:pathLst>
                <a:path extrusionOk="0" h="8" w="151">
                  <a:moveTo>
                    <a:pt x="0" y="1"/>
                  </a:moveTo>
                  <a:lnTo>
                    <a:pt x="0" y="7"/>
                  </a:lnTo>
                  <a:lnTo>
                    <a:pt x="151" y="7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3" name="Google Shape;5523;p39"/>
          <p:cNvGrpSpPr/>
          <p:nvPr/>
        </p:nvGrpSpPr>
        <p:grpSpPr>
          <a:xfrm>
            <a:off x="4791435" y="1870874"/>
            <a:ext cx="1288373" cy="880316"/>
            <a:chOff x="4058911" y="1870874"/>
            <a:chExt cx="1288373" cy="880316"/>
          </a:xfrm>
        </p:grpSpPr>
        <p:sp>
          <p:nvSpPr>
            <p:cNvPr id="5524" name="Google Shape;5524;p39"/>
            <p:cNvSpPr/>
            <p:nvPr/>
          </p:nvSpPr>
          <p:spPr>
            <a:xfrm>
              <a:off x="4611150" y="1870874"/>
              <a:ext cx="556585" cy="837332"/>
            </a:xfrm>
            <a:custGeom>
              <a:rect b="b" l="l" r="r" t="t"/>
              <a:pathLst>
                <a:path extrusionOk="0" h="1539" w="1023">
                  <a:moveTo>
                    <a:pt x="160" y="1"/>
                  </a:moveTo>
                  <a:cubicBezTo>
                    <a:pt x="106" y="1"/>
                    <a:pt x="52" y="9"/>
                    <a:pt x="1" y="25"/>
                  </a:cubicBezTo>
                  <a:cubicBezTo>
                    <a:pt x="38" y="32"/>
                    <a:pt x="73" y="52"/>
                    <a:pt x="98" y="82"/>
                  </a:cubicBezTo>
                  <a:cubicBezTo>
                    <a:pt x="127" y="40"/>
                    <a:pt x="175" y="13"/>
                    <a:pt x="228" y="13"/>
                  </a:cubicBezTo>
                  <a:cubicBezTo>
                    <a:pt x="234" y="13"/>
                    <a:pt x="239" y="14"/>
                    <a:pt x="245" y="14"/>
                  </a:cubicBezTo>
                  <a:cubicBezTo>
                    <a:pt x="332" y="23"/>
                    <a:pt x="395" y="101"/>
                    <a:pt x="386" y="189"/>
                  </a:cubicBezTo>
                  <a:cubicBezTo>
                    <a:pt x="385" y="200"/>
                    <a:pt x="383" y="211"/>
                    <a:pt x="380" y="221"/>
                  </a:cubicBezTo>
                  <a:lnTo>
                    <a:pt x="385" y="221"/>
                  </a:lnTo>
                  <a:cubicBezTo>
                    <a:pt x="481" y="231"/>
                    <a:pt x="550" y="317"/>
                    <a:pt x="542" y="413"/>
                  </a:cubicBezTo>
                  <a:cubicBezTo>
                    <a:pt x="535" y="480"/>
                    <a:pt x="492" y="533"/>
                    <a:pt x="434" y="558"/>
                  </a:cubicBezTo>
                  <a:cubicBezTo>
                    <a:pt x="504" y="586"/>
                    <a:pt x="550" y="659"/>
                    <a:pt x="542" y="738"/>
                  </a:cubicBezTo>
                  <a:cubicBezTo>
                    <a:pt x="534" y="817"/>
                    <a:pt x="473" y="879"/>
                    <a:pt x="400" y="892"/>
                  </a:cubicBezTo>
                  <a:cubicBezTo>
                    <a:pt x="401" y="905"/>
                    <a:pt x="402" y="918"/>
                    <a:pt x="401" y="932"/>
                  </a:cubicBezTo>
                  <a:cubicBezTo>
                    <a:pt x="392" y="1014"/>
                    <a:pt x="322" y="1077"/>
                    <a:pt x="242" y="1077"/>
                  </a:cubicBezTo>
                  <a:cubicBezTo>
                    <a:pt x="237" y="1077"/>
                    <a:pt x="231" y="1077"/>
                    <a:pt x="226" y="1076"/>
                  </a:cubicBezTo>
                  <a:cubicBezTo>
                    <a:pt x="186" y="1073"/>
                    <a:pt x="151" y="1054"/>
                    <a:pt x="125" y="1027"/>
                  </a:cubicBezTo>
                  <a:lnTo>
                    <a:pt x="125" y="1244"/>
                  </a:lnTo>
                  <a:lnTo>
                    <a:pt x="125" y="1432"/>
                  </a:lnTo>
                  <a:lnTo>
                    <a:pt x="125" y="1539"/>
                  </a:lnTo>
                  <a:lnTo>
                    <a:pt x="795" y="1539"/>
                  </a:lnTo>
                  <a:lnTo>
                    <a:pt x="1023" y="1015"/>
                  </a:lnTo>
                  <a:lnTo>
                    <a:pt x="616" y="272"/>
                  </a:lnTo>
                  <a:cubicBezTo>
                    <a:pt x="517" y="91"/>
                    <a:pt x="339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5" name="Google Shape;5525;p39"/>
            <p:cNvSpPr/>
            <p:nvPr/>
          </p:nvSpPr>
          <p:spPr>
            <a:xfrm>
              <a:off x="4082306" y="1950853"/>
              <a:ext cx="573451" cy="755721"/>
            </a:xfrm>
            <a:custGeom>
              <a:rect b="b" l="l" r="r" t="t"/>
              <a:pathLst>
                <a:path extrusionOk="0" h="1389" w="1054">
                  <a:moveTo>
                    <a:pt x="764" y="0"/>
                  </a:moveTo>
                  <a:lnTo>
                    <a:pt x="764" y="0"/>
                  </a:lnTo>
                  <a:cubicBezTo>
                    <a:pt x="727" y="36"/>
                    <a:pt x="694" y="79"/>
                    <a:pt x="668" y="129"/>
                  </a:cubicBezTo>
                  <a:lnTo>
                    <a:pt x="1" y="1389"/>
                  </a:lnTo>
                  <a:lnTo>
                    <a:pt x="1052" y="1389"/>
                  </a:lnTo>
                  <a:lnTo>
                    <a:pt x="1052" y="1283"/>
                  </a:lnTo>
                  <a:lnTo>
                    <a:pt x="1053" y="1283"/>
                  </a:lnTo>
                  <a:lnTo>
                    <a:pt x="1053" y="1095"/>
                  </a:lnTo>
                  <a:lnTo>
                    <a:pt x="1053" y="891"/>
                  </a:lnTo>
                  <a:cubicBezTo>
                    <a:pt x="1026" y="920"/>
                    <a:pt x="986" y="938"/>
                    <a:pt x="943" y="938"/>
                  </a:cubicBezTo>
                  <a:cubicBezTo>
                    <a:pt x="938" y="938"/>
                    <a:pt x="934" y="938"/>
                    <a:pt x="930" y="937"/>
                  </a:cubicBezTo>
                  <a:cubicBezTo>
                    <a:pt x="849" y="928"/>
                    <a:pt x="788" y="856"/>
                    <a:pt x="796" y="773"/>
                  </a:cubicBezTo>
                  <a:cubicBezTo>
                    <a:pt x="796" y="768"/>
                    <a:pt x="798" y="763"/>
                    <a:pt x="799" y="757"/>
                  </a:cubicBezTo>
                  <a:cubicBezTo>
                    <a:pt x="793" y="757"/>
                    <a:pt x="787" y="757"/>
                    <a:pt x="781" y="755"/>
                  </a:cubicBezTo>
                  <a:cubicBezTo>
                    <a:pt x="691" y="747"/>
                    <a:pt x="625" y="665"/>
                    <a:pt x="633" y="573"/>
                  </a:cubicBezTo>
                  <a:cubicBezTo>
                    <a:pt x="641" y="502"/>
                    <a:pt x="692" y="444"/>
                    <a:pt x="759" y="427"/>
                  </a:cubicBezTo>
                  <a:cubicBezTo>
                    <a:pt x="679" y="407"/>
                    <a:pt x="625" y="333"/>
                    <a:pt x="633" y="248"/>
                  </a:cubicBezTo>
                  <a:cubicBezTo>
                    <a:pt x="641" y="174"/>
                    <a:pt x="696" y="116"/>
                    <a:pt x="764" y="101"/>
                  </a:cubicBezTo>
                  <a:cubicBezTo>
                    <a:pt x="758" y="79"/>
                    <a:pt x="755" y="57"/>
                    <a:pt x="758" y="33"/>
                  </a:cubicBezTo>
                  <a:cubicBezTo>
                    <a:pt x="759" y="22"/>
                    <a:pt x="761" y="10"/>
                    <a:pt x="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6" name="Google Shape;5526;p39"/>
            <p:cNvSpPr/>
            <p:nvPr/>
          </p:nvSpPr>
          <p:spPr>
            <a:xfrm>
              <a:off x="4679160" y="2706032"/>
              <a:ext cx="364528" cy="45158"/>
            </a:xfrm>
            <a:custGeom>
              <a:rect b="b" l="l" r="r" t="t"/>
              <a:pathLst>
                <a:path extrusionOk="0" h="83" w="670">
                  <a:moveTo>
                    <a:pt x="0" y="1"/>
                  </a:moveTo>
                  <a:lnTo>
                    <a:pt x="0" y="83"/>
                  </a:lnTo>
                  <a:lnTo>
                    <a:pt x="634" y="83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7" name="Google Shape;5527;p39"/>
            <p:cNvSpPr/>
            <p:nvPr/>
          </p:nvSpPr>
          <p:spPr>
            <a:xfrm>
              <a:off x="4058911" y="2706032"/>
              <a:ext cx="596847" cy="45158"/>
            </a:xfrm>
            <a:custGeom>
              <a:rect b="b" l="l" r="r" t="t"/>
              <a:pathLst>
                <a:path extrusionOk="0" h="83" w="1097">
                  <a:moveTo>
                    <a:pt x="45" y="1"/>
                  </a:moveTo>
                  <a:lnTo>
                    <a:pt x="1" y="83"/>
                  </a:lnTo>
                  <a:lnTo>
                    <a:pt x="1096" y="83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8" name="Google Shape;5528;p39"/>
            <p:cNvSpPr/>
            <p:nvPr/>
          </p:nvSpPr>
          <p:spPr>
            <a:xfrm>
              <a:off x="5043148" y="2421479"/>
              <a:ext cx="279653" cy="285096"/>
            </a:xfrm>
            <a:custGeom>
              <a:rect b="b" l="l" r="r" t="t"/>
              <a:pathLst>
                <a:path extrusionOk="0" h="524" w="514">
                  <a:moveTo>
                    <a:pt x="229" y="1"/>
                  </a:moveTo>
                  <a:lnTo>
                    <a:pt x="1" y="524"/>
                  </a:lnTo>
                  <a:lnTo>
                    <a:pt x="513" y="52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9" name="Google Shape;5529;p39"/>
            <p:cNvSpPr/>
            <p:nvPr/>
          </p:nvSpPr>
          <p:spPr>
            <a:xfrm>
              <a:off x="5023561" y="2706032"/>
              <a:ext cx="323723" cy="45158"/>
            </a:xfrm>
            <a:custGeom>
              <a:rect b="b" l="l" r="r" t="t"/>
              <a:pathLst>
                <a:path extrusionOk="0" h="83" w="595">
                  <a:moveTo>
                    <a:pt x="37" y="1"/>
                  </a:moveTo>
                  <a:lnTo>
                    <a:pt x="1" y="83"/>
                  </a:lnTo>
                  <a:lnTo>
                    <a:pt x="594" y="83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0" name="Google Shape;5530;p39"/>
            <p:cNvSpPr/>
            <p:nvPr/>
          </p:nvSpPr>
          <p:spPr>
            <a:xfrm>
              <a:off x="4497438" y="1881211"/>
              <a:ext cx="113167" cy="70186"/>
            </a:xfrm>
            <a:custGeom>
              <a:rect b="b" l="l" r="r" t="t"/>
              <a:pathLst>
                <a:path extrusionOk="0" h="129" w="208">
                  <a:moveTo>
                    <a:pt x="171" y="0"/>
                  </a:moveTo>
                  <a:cubicBezTo>
                    <a:pt x="92" y="0"/>
                    <a:pt x="24" y="53"/>
                    <a:pt x="1" y="128"/>
                  </a:cubicBezTo>
                  <a:cubicBezTo>
                    <a:pt x="61" y="69"/>
                    <a:pt x="131" y="27"/>
                    <a:pt x="207" y="4"/>
                  </a:cubicBezTo>
                  <a:cubicBezTo>
                    <a:pt x="203" y="2"/>
                    <a:pt x="196" y="2"/>
                    <a:pt x="190" y="1"/>
                  </a:cubicBezTo>
                  <a:cubicBezTo>
                    <a:pt x="184" y="1"/>
                    <a:pt x="177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1" name="Google Shape;5531;p39"/>
            <p:cNvSpPr/>
            <p:nvPr/>
          </p:nvSpPr>
          <p:spPr>
            <a:xfrm>
              <a:off x="4421811" y="1877947"/>
              <a:ext cx="488576" cy="584337"/>
            </a:xfrm>
            <a:custGeom>
              <a:rect b="b" l="l" r="r" t="t"/>
              <a:pathLst>
                <a:path extrusionOk="0" h="1074" w="898">
                  <a:moveTo>
                    <a:pt x="575" y="0"/>
                  </a:moveTo>
                  <a:cubicBezTo>
                    <a:pt x="522" y="0"/>
                    <a:pt x="473" y="27"/>
                    <a:pt x="445" y="69"/>
                  </a:cubicBezTo>
                  <a:cubicBezTo>
                    <a:pt x="419" y="39"/>
                    <a:pt x="385" y="19"/>
                    <a:pt x="345" y="10"/>
                  </a:cubicBezTo>
                  <a:cubicBezTo>
                    <a:pt x="271" y="34"/>
                    <a:pt x="199" y="75"/>
                    <a:pt x="139" y="134"/>
                  </a:cubicBezTo>
                  <a:cubicBezTo>
                    <a:pt x="136" y="144"/>
                    <a:pt x="134" y="156"/>
                    <a:pt x="133" y="167"/>
                  </a:cubicBezTo>
                  <a:cubicBezTo>
                    <a:pt x="131" y="192"/>
                    <a:pt x="134" y="215"/>
                    <a:pt x="140" y="237"/>
                  </a:cubicBezTo>
                  <a:cubicBezTo>
                    <a:pt x="71" y="251"/>
                    <a:pt x="16" y="309"/>
                    <a:pt x="10" y="384"/>
                  </a:cubicBezTo>
                  <a:cubicBezTo>
                    <a:pt x="1" y="468"/>
                    <a:pt x="56" y="544"/>
                    <a:pt x="135" y="563"/>
                  </a:cubicBezTo>
                  <a:cubicBezTo>
                    <a:pt x="68" y="579"/>
                    <a:pt x="16" y="636"/>
                    <a:pt x="10" y="708"/>
                  </a:cubicBezTo>
                  <a:cubicBezTo>
                    <a:pt x="1" y="800"/>
                    <a:pt x="67" y="882"/>
                    <a:pt x="158" y="891"/>
                  </a:cubicBezTo>
                  <a:cubicBezTo>
                    <a:pt x="163" y="891"/>
                    <a:pt x="169" y="892"/>
                    <a:pt x="175" y="892"/>
                  </a:cubicBezTo>
                  <a:cubicBezTo>
                    <a:pt x="174" y="898"/>
                    <a:pt x="174" y="903"/>
                    <a:pt x="172" y="908"/>
                  </a:cubicBezTo>
                  <a:cubicBezTo>
                    <a:pt x="163" y="991"/>
                    <a:pt x="223" y="1065"/>
                    <a:pt x="307" y="1073"/>
                  </a:cubicBezTo>
                  <a:cubicBezTo>
                    <a:pt x="312" y="1073"/>
                    <a:pt x="317" y="1073"/>
                    <a:pt x="323" y="1073"/>
                  </a:cubicBezTo>
                  <a:cubicBezTo>
                    <a:pt x="364" y="1073"/>
                    <a:pt x="402" y="1056"/>
                    <a:pt x="429" y="1026"/>
                  </a:cubicBezTo>
                  <a:lnTo>
                    <a:pt x="429" y="949"/>
                  </a:lnTo>
                  <a:lnTo>
                    <a:pt x="328" y="781"/>
                  </a:lnTo>
                  <a:lnTo>
                    <a:pt x="339" y="781"/>
                  </a:lnTo>
                  <a:lnTo>
                    <a:pt x="429" y="901"/>
                  </a:lnTo>
                  <a:lnTo>
                    <a:pt x="429" y="762"/>
                  </a:lnTo>
                  <a:lnTo>
                    <a:pt x="328" y="595"/>
                  </a:lnTo>
                  <a:lnTo>
                    <a:pt x="339" y="595"/>
                  </a:lnTo>
                  <a:lnTo>
                    <a:pt x="429" y="713"/>
                  </a:lnTo>
                  <a:lnTo>
                    <a:pt x="429" y="573"/>
                  </a:lnTo>
                  <a:lnTo>
                    <a:pt x="328" y="405"/>
                  </a:lnTo>
                  <a:lnTo>
                    <a:pt x="339" y="405"/>
                  </a:lnTo>
                  <a:lnTo>
                    <a:pt x="451" y="554"/>
                  </a:lnTo>
                  <a:lnTo>
                    <a:pt x="560" y="405"/>
                  </a:lnTo>
                  <a:lnTo>
                    <a:pt x="574" y="405"/>
                  </a:lnTo>
                  <a:lnTo>
                    <a:pt x="472" y="573"/>
                  </a:lnTo>
                  <a:lnTo>
                    <a:pt x="472" y="712"/>
                  </a:lnTo>
                  <a:lnTo>
                    <a:pt x="560" y="594"/>
                  </a:lnTo>
                  <a:lnTo>
                    <a:pt x="574" y="594"/>
                  </a:lnTo>
                  <a:lnTo>
                    <a:pt x="472" y="760"/>
                  </a:lnTo>
                  <a:lnTo>
                    <a:pt x="472" y="901"/>
                  </a:lnTo>
                  <a:lnTo>
                    <a:pt x="560" y="781"/>
                  </a:lnTo>
                  <a:lnTo>
                    <a:pt x="574" y="781"/>
                  </a:lnTo>
                  <a:lnTo>
                    <a:pt x="472" y="949"/>
                  </a:lnTo>
                  <a:lnTo>
                    <a:pt x="472" y="1014"/>
                  </a:lnTo>
                  <a:cubicBezTo>
                    <a:pt x="498" y="1041"/>
                    <a:pt x="533" y="1060"/>
                    <a:pt x="573" y="1064"/>
                  </a:cubicBezTo>
                  <a:cubicBezTo>
                    <a:pt x="578" y="1065"/>
                    <a:pt x="583" y="1065"/>
                    <a:pt x="588" y="1065"/>
                  </a:cubicBezTo>
                  <a:cubicBezTo>
                    <a:pt x="669" y="1065"/>
                    <a:pt x="739" y="1004"/>
                    <a:pt x="748" y="919"/>
                  </a:cubicBezTo>
                  <a:cubicBezTo>
                    <a:pt x="749" y="906"/>
                    <a:pt x="749" y="892"/>
                    <a:pt x="747" y="880"/>
                  </a:cubicBezTo>
                  <a:cubicBezTo>
                    <a:pt x="820" y="866"/>
                    <a:pt x="880" y="804"/>
                    <a:pt x="888" y="725"/>
                  </a:cubicBezTo>
                  <a:cubicBezTo>
                    <a:pt x="896" y="646"/>
                    <a:pt x="850" y="574"/>
                    <a:pt x="780" y="545"/>
                  </a:cubicBezTo>
                  <a:cubicBezTo>
                    <a:pt x="839" y="522"/>
                    <a:pt x="882" y="467"/>
                    <a:pt x="888" y="400"/>
                  </a:cubicBezTo>
                  <a:cubicBezTo>
                    <a:pt x="898" y="304"/>
                    <a:pt x="828" y="218"/>
                    <a:pt x="732" y="208"/>
                  </a:cubicBezTo>
                  <a:lnTo>
                    <a:pt x="727" y="208"/>
                  </a:lnTo>
                  <a:cubicBezTo>
                    <a:pt x="729" y="198"/>
                    <a:pt x="732" y="187"/>
                    <a:pt x="733" y="176"/>
                  </a:cubicBezTo>
                  <a:cubicBezTo>
                    <a:pt x="742" y="88"/>
                    <a:pt x="678" y="10"/>
                    <a:pt x="591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2" name="Google Shape;5532;p39"/>
            <p:cNvSpPr/>
            <p:nvPr/>
          </p:nvSpPr>
          <p:spPr>
            <a:xfrm>
              <a:off x="4655765" y="2415495"/>
              <a:ext cx="25027" cy="291080"/>
            </a:xfrm>
            <a:custGeom>
              <a:rect b="b" l="l" r="r" t="t"/>
              <a:pathLst>
                <a:path extrusionOk="0" h="535" w="46">
                  <a:moveTo>
                    <a:pt x="26" y="1"/>
                  </a:moveTo>
                  <a:cubicBezTo>
                    <a:pt x="20" y="15"/>
                    <a:pt x="11" y="26"/>
                    <a:pt x="0" y="37"/>
                  </a:cubicBezTo>
                  <a:lnTo>
                    <a:pt x="0" y="241"/>
                  </a:lnTo>
                  <a:lnTo>
                    <a:pt x="0" y="429"/>
                  </a:lnTo>
                  <a:lnTo>
                    <a:pt x="0" y="535"/>
                  </a:lnTo>
                  <a:lnTo>
                    <a:pt x="45" y="535"/>
                  </a:lnTo>
                  <a:lnTo>
                    <a:pt x="45" y="429"/>
                  </a:lnTo>
                  <a:lnTo>
                    <a:pt x="43" y="429"/>
                  </a:lnTo>
                  <a:lnTo>
                    <a:pt x="43" y="241"/>
                  </a:lnTo>
                  <a:lnTo>
                    <a:pt x="43" y="23"/>
                  </a:lnTo>
                  <a:cubicBezTo>
                    <a:pt x="37" y="16"/>
                    <a:pt x="31" y="8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3" name="Google Shape;5533;p39"/>
            <p:cNvSpPr/>
            <p:nvPr/>
          </p:nvSpPr>
          <p:spPr>
            <a:xfrm>
              <a:off x="4655220" y="2706032"/>
              <a:ext cx="24483" cy="45158"/>
            </a:xfrm>
            <a:custGeom>
              <a:rect b="b" l="l" r="r" t="t"/>
              <a:pathLst>
                <a:path extrusionOk="0" h="83" w="45">
                  <a:moveTo>
                    <a:pt x="0" y="1"/>
                  </a:moveTo>
                  <a:lnTo>
                    <a:pt x="0" y="83"/>
                  </a:lnTo>
                  <a:lnTo>
                    <a:pt x="44" y="83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4" name="Google Shape;5534;p39"/>
            <p:cNvSpPr/>
            <p:nvPr/>
          </p:nvSpPr>
          <p:spPr>
            <a:xfrm>
              <a:off x="4600813" y="2096666"/>
              <a:ext cx="133842" cy="337327"/>
            </a:xfrm>
            <a:custGeom>
              <a:rect b="b" l="l" r="r" t="t"/>
              <a:pathLst>
                <a:path extrusionOk="0" h="620" w="246">
                  <a:moveTo>
                    <a:pt x="0" y="0"/>
                  </a:moveTo>
                  <a:lnTo>
                    <a:pt x="101" y="168"/>
                  </a:lnTo>
                  <a:lnTo>
                    <a:pt x="101" y="306"/>
                  </a:lnTo>
                  <a:lnTo>
                    <a:pt x="11" y="188"/>
                  </a:lnTo>
                  <a:lnTo>
                    <a:pt x="0" y="188"/>
                  </a:lnTo>
                  <a:lnTo>
                    <a:pt x="101" y="355"/>
                  </a:lnTo>
                  <a:lnTo>
                    <a:pt x="101" y="492"/>
                  </a:lnTo>
                  <a:lnTo>
                    <a:pt x="11" y="374"/>
                  </a:lnTo>
                  <a:lnTo>
                    <a:pt x="0" y="374"/>
                  </a:lnTo>
                  <a:lnTo>
                    <a:pt x="101" y="542"/>
                  </a:lnTo>
                  <a:lnTo>
                    <a:pt x="101" y="619"/>
                  </a:lnTo>
                  <a:cubicBezTo>
                    <a:pt x="111" y="613"/>
                    <a:pt x="119" y="601"/>
                    <a:pt x="127" y="587"/>
                  </a:cubicBezTo>
                  <a:cubicBezTo>
                    <a:pt x="132" y="596"/>
                    <a:pt x="138" y="603"/>
                    <a:pt x="144" y="609"/>
                  </a:cubicBezTo>
                  <a:lnTo>
                    <a:pt x="144" y="545"/>
                  </a:lnTo>
                  <a:lnTo>
                    <a:pt x="246" y="377"/>
                  </a:lnTo>
                  <a:lnTo>
                    <a:pt x="232" y="377"/>
                  </a:lnTo>
                  <a:lnTo>
                    <a:pt x="144" y="496"/>
                  </a:lnTo>
                  <a:lnTo>
                    <a:pt x="144" y="356"/>
                  </a:lnTo>
                  <a:lnTo>
                    <a:pt x="246" y="189"/>
                  </a:lnTo>
                  <a:lnTo>
                    <a:pt x="232" y="189"/>
                  </a:lnTo>
                  <a:lnTo>
                    <a:pt x="144" y="307"/>
                  </a:lnTo>
                  <a:lnTo>
                    <a:pt x="144" y="168"/>
                  </a:lnTo>
                  <a:lnTo>
                    <a:pt x="246" y="0"/>
                  </a:lnTo>
                  <a:lnTo>
                    <a:pt x="232" y="0"/>
                  </a:lnTo>
                  <a:lnTo>
                    <a:pt x="123" y="14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8" name="Shape 5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" name="Google Shape;5539;p40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540" name="Google Shape;5540;p40"/>
          <p:cNvGrpSpPr/>
          <p:nvPr/>
        </p:nvGrpSpPr>
        <p:grpSpPr>
          <a:xfrm>
            <a:off x="2991536" y="1725138"/>
            <a:ext cx="305102" cy="499103"/>
            <a:chOff x="3353486" y="1725138"/>
            <a:chExt cx="305102" cy="499103"/>
          </a:xfrm>
        </p:grpSpPr>
        <p:sp>
          <p:nvSpPr>
            <p:cNvPr id="5541" name="Google Shape;5541;p40"/>
            <p:cNvSpPr/>
            <p:nvPr/>
          </p:nvSpPr>
          <p:spPr>
            <a:xfrm>
              <a:off x="3490974" y="1910758"/>
              <a:ext cx="30125" cy="313483"/>
            </a:xfrm>
            <a:custGeom>
              <a:rect b="b" l="l" r="r" t="t"/>
              <a:pathLst>
                <a:path extrusionOk="0" h="2768" w="266">
                  <a:moveTo>
                    <a:pt x="1" y="1"/>
                  </a:moveTo>
                  <a:lnTo>
                    <a:pt x="1" y="2768"/>
                  </a:lnTo>
                  <a:lnTo>
                    <a:pt x="266" y="2768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2" name="Google Shape;5542;p40"/>
            <p:cNvSpPr/>
            <p:nvPr/>
          </p:nvSpPr>
          <p:spPr>
            <a:xfrm>
              <a:off x="3353486" y="1836464"/>
              <a:ext cx="305102" cy="273845"/>
            </a:xfrm>
            <a:custGeom>
              <a:rect b="b" l="l" r="r" t="t"/>
              <a:pathLst>
                <a:path extrusionOk="0" h="2418" w="2694">
                  <a:moveTo>
                    <a:pt x="1347" y="1"/>
                  </a:moveTo>
                  <a:cubicBezTo>
                    <a:pt x="603" y="1"/>
                    <a:pt x="0" y="542"/>
                    <a:pt x="0" y="1209"/>
                  </a:cubicBezTo>
                  <a:cubicBezTo>
                    <a:pt x="0" y="1876"/>
                    <a:pt x="603" y="2418"/>
                    <a:pt x="1347" y="2418"/>
                  </a:cubicBezTo>
                  <a:cubicBezTo>
                    <a:pt x="2090" y="2418"/>
                    <a:pt x="2693" y="1876"/>
                    <a:pt x="2693" y="1209"/>
                  </a:cubicBezTo>
                  <a:cubicBezTo>
                    <a:pt x="2693" y="542"/>
                    <a:pt x="2090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3" name="Google Shape;5543;p40"/>
            <p:cNvSpPr/>
            <p:nvPr/>
          </p:nvSpPr>
          <p:spPr>
            <a:xfrm>
              <a:off x="3417247" y="1725138"/>
              <a:ext cx="177467" cy="146775"/>
            </a:xfrm>
            <a:custGeom>
              <a:rect b="b" l="l" r="r" t="t"/>
              <a:pathLst>
                <a:path extrusionOk="0" h="1296" w="1567">
                  <a:moveTo>
                    <a:pt x="784" y="1"/>
                  </a:moveTo>
                  <a:cubicBezTo>
                    <a:pt x="352" y="1"/>
                    <a:pt x="1" y="290"/>
                    <a:pt x="1" y="647"/>
                  </a:cubicBezTo>
                  <a:cubicBezTo>
                    <a:pt x="1" y="1004"/>
                    <a:pt x="352" y="1295"/>
                    <a:pt x="784" y="1295"/>
                  </a:cubicBezTo>
                  <a:cubicBezTo>
                    <a:pt x="1215" y="1295"/>
                    <a:pt x="1566" y="1004"/>
                    <a:pt x="1566" y="647"/>
                  </a:cubicBezTo>
                  <a:cubicBezTo>
                    <a:pt x="1566" y="290"/>
                    <a:pt x="1215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4" name="Google Shape;5544;p40"/>
          <p:cNvGrpSpPr/>
          <p:nvPr/>
        </p:nvGrpSpPr>
        <p:grpSpPr>
          <a:xfrm>
            <a:off x="4596276" y="1498070"/>
            <a:ext cx="117820" cy="538638"/>
            <a:chOff x="4930425" y="1217911"/>
            <a:chExt cx="173724" cy="794100"/>
          </a:xfrm>
        </p:grpSpPr>
        <p:sp>
          <p:nvSpPr>
            <p:cNvPr id="5545" name="Google Shape;5545;p40"/>
            <p:cNvSpPr/>
            <p:nvPr/>
          </p:nvSpPr>
          <p:spPr>
            <a:xfrm>
              <a:off x="4990437" y="1303663"/>
              <a:ext cx="53703" cy="687205"/>
            </a:xfrm>
            <a:custGeom>
              <a:rect b="b" l="l" r="r" t="t"/>
              <a:pathLst>
                <a:path extrusionOk="0" h="4031" w="315">
                  <a:moveTo>
                    <a:pt x="0" y="1"/>
                  </a:moveTo>
                  <a:lnTo>
                    <a:pt x="0" y="4031"/>
                  </a:lnTo>
                  <a:lnTo>
                    <a:pt x="314" y="4031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6" name="Google Shape;5546;p40"/>
            <p:cNvSpPr/>
            <p:nvPr/>
          </p:nvSpPr>
          <p:spPr>
            <a:xfrm>
              <a:off x="4955657" y="1914838"/>
              <a:ext cx="122749" cy="97174"/>
            </a:xfrm>
            <a:custGeom>
              <a:rect b="b" l="l" r="r" t="t"/>
              <a:pathLst>
                <a:path extrusionOk="0" h="570" w="720">
                  <a:moveTo>
                    <a:pt x="0" y="1"/>
                  </a:moveTo>
                  <a:lnTo>
                    <a:pt x="0" y="570"/>
                  </a:lnTo>
                  <a:lnTo>
                    <a:pt x="720" y="570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7" name="Google Shape;5547;p40"/>
            <p:cNvSpPr/>
            <p:nvPr/>
          </p:nvSpPr>
          <p:spPr>
            <a:xfrm>
              <a:off x="4930425" y="1217911"/>
              <a:ext cx="173724" cy="364657"/>
            </a:xfrm>
            <a:custGeom>
              <a:rect b="b" l="l" r="r" t="t"/>
              <a:pathLst>
                <a:path extrusionOk="0" h="2139" w="1019">
                  <a:moveTo>
                    <a:pt x="268" y="0"/>
                  </a:moveTo>
                  <a:cubicBezTo>
                    <a:pt x="120" y="0"/>
                    <a:pt x="0" y="121"/>
                    <a:pt x="0" y="269"/>
                  </a:cubicBezTo>
                  <a:lnTo>
                    <a:pt x="0" y="1871"/>
                  </a:lnTo>
                  <a:cubicBezTo>
                    <a:pt x="0" y="2019"/>
                    <a:pt x="120" y="2139"/>
                    <a:pt x="268" y="2139"/>
                  </a:cubicBezTo>
                  <a:lnTo>
                    <a:pt x="749" y="2139"/>
                  </a:lnTo>
                  <a:cubicBezTo>
                    <a:pt x="897" y="2139"/>
                    <a:pt x="1018" y="2019"/>
                    <a:pt x="1018" y="1871"/>
                  </a:cubicBezTo>
                  <a:lnTo>
                    <a:pt x="1018" y="269"/>
                  </a:lnTo>
                  <a:cubicBezTo>
                    <a:pt x="1018" y="121"/>
                    <a:pt x="897" y="0"/>
                    <a:pt x="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8" name="Google Shape;5548;p40"/>
            <p:cNvSpPr/>
            <p:nvPr/>
          </p:nvSpPr>
          <p:spPr>
            <a:xfrm>
              <a:off x="4980889" y="1257804"/>
              <a:ext cx="72627" cy="73477"/>
            </a:xfrm>
            <a:custGeom>
              <a:rect b="b" l="l" r="r" t="t"/>
              <a:pathLst>
                <a:path extrusionOk="0" h="431" w="426">
                  <a:moveTo>
                    <a:pt x="213" y="1"/>
                  </a:moveTo>
                  <a:cubicBezTo>
                    <a:pt x="96" y="1"/>
                    <a:pt x="1" y="97"/>
                    <a:pt x="1" y="215"/>
                  </a:cubicBezTo>
                  <a:cubicBezTo>
                    <a:pt x="1" y="334"/>
                    <a:pt x="96" y="430"/>
                    <a:pt x="213" y="430"/>
                  </a:cubicBezTo>
                  <a:cubicBezTo>
                    <a:pt x="330" y="430"/>
                    <a:pt x="425" y="334"/>
                    <a:pt x="425" y="215"/>
                  </a:cubicBezTo>
                  <a:cubicBezTo>
                    <a:pt x="425" y="97"/>
                    <a:pt x="330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9" name="Google Shape;5549;p40"/>
            <p:cNvSpPr/>
            <p:nvPr/>
          </p:nvSpPr>
          <p:spPr>
            <a:xfrm>
              <a:off x="4980889" y="1356683"/>
              <a:ext cx="72627" cy="73477"/>
            </a:xfrm>
            <a:custGeom>
              <a:rect b="b" l="l" r="r" t="t"/>
              <a:pathLst>
                <a:path extrusionOk="0" h="431" w="426">
                  <a:moveTo>
                    <a:pt x="213" y="1"/>
                  </a:moveTo>
                  <a:cubicBezTo>
                    <a:pt x="96" y="1"/>
                    <a:pt x="1" y="97"/>
                    <a:pt x="1" y="216"/>
                  </a:cubicBezTo>
                  <a:cubicBezTo>
                    <a:pt x="1" y="334"/>
                    <a:pt x="96" y="430"/>
                    <a:pt x="213" y="430"/>
                  </a:cubicBezTo>
                  <a:cubicBezTo>
                    <a:pt x="330" y="430"/>
                    <a:pt x="425" y="334"/>
                    <a:pt x="425" y="216"/>
                  </a:cubicBezTo>
                  <a:cubicBezTo>
                    <a:pt x="425" y="97"/>
                    <a:pt x="330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0" name="Google Shape;5550;p40"/>
            <p:cNvSpPr/>
            <p:nvPr/>
          </p:nvSpPr>
          <p:spPr>
            <a:xfrm>
              <a:off x="4980889" y="1455562"/>
              <a:ext cx="72627" cy="73477"/>
            </a:xfrm>
            <a:custGeom>
              <a:rect b="b" l="l" r="r" t="t"/>
              <a:pathLst>
                <a:path extrusionOk="0" h="431" w="426">
                  <a:moveTo>
                    <a:pt x="213" y="1"/>
                  </a:moveTo>
                  <a:cubicBezTo>
                    <a:pt x="95" y="1"/>
                    <a:pt x="1" y="96"/>
                    <a:pt x="1" y="216"/>
                  </a:cubicBezTo>
                  <a:cubicBezTo>
                    <a:pt x="1" y="334"/>
                    <a:pt x="95" y="431"/>
                    <a:pt x="213" y="431"/>
                  </a:cubicBezTo>
                  <a:cubicBezTo>
                    <a:pt x="330" y="431"/>
                    <a:pt x="425" y="334"/>
                    <a:pt x="425" y="216"/>
                  </a:cubicBezTo>
                  <a:cubicBezTo>
                    <a:pt x="425" y="98"/>
                    <a:pt x="330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1" name="Google Shape;5551;p40"/>
          <p:cNvGrpSpPr/>
          <p:nvPr/>
        </p:nvGrpSpPr>
        <p:grpSpPr>
          <a:xfrm>
            <a:off x="6086149" y="1912700"/>
            <a:ext cx="155523" cy="629577"/>
            <a:chOff x="10483130" y="4089824"/>
            <a:chExt cx="73858" cy="298973"/>
          </a:xfrm>
        </p:grpSpPr>
        <p:sp>
          <p:nvSpPr>
            <p:cNvPr id="5552" name="Google Shape;5552;p40"/>
            <p:cNvSpPr/>
            <p:nvPr/>
          </p:nvSpPr>
          <p:spPr>
            <a:xfrm>
              <a:off x="10511834" y="4137075"/>
              <a:ext cx="16318" cy="59702"/>
            </a:xfrm>
            <a:custGeom>
              <a:rect b="b" l="l" r="r" t="t"/>
              <a:pathLst>
                <a:path extrusionOk="0" h="911" w="249">
                  <a:moveTo>
                    <a:pt x="125" y="1"/>
                  </a:moveTo>
                  <a:cubicBezTo>
                    <a:pt x="56" y="1"/>
                    <a:pt x="0" y="55"/>
                    <a:pt x="0" y="125"/>
                  </a:cubicBezTo>
                  <a:lnTo>
                    <a:pt x="0" y="786"/>
                  </a:lnTo>
                  <a:cubicBezTo>
                    <a:pt x="0" y="855"/>
                    <a:pt x="56" y="910"/>
                    <a:pt x="125" y="910"/>
                  </a:cubicBezTo>
                  <a:cubicBezTo>
                    <a:pt x="194" y="910"/>
                    <a:pt x="249" y="855"/>
                    <a:pt x="249" y="786"/>
                  </a:cubicBezTo>
                  <a:lnTo>
                    <a:pt x="249" y="125"/>
                  </a:lnTo>
                  <a:cubicBezTo>
                    <a:pt x="249" y="56"/>
                    <a:pt x="194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3" name="Google Shape;5553;p40"/>
            <p:cNvSpPr/>
            <p:nvPr/>
          </p:nvSpPr>
          <p:spPr>
            <a:xfrm>
              <a:off x="10509672" y="4194681"/>
              <a:ext cx="20644" cy="185988"/>
            </a:xfrm>
            <a:custGeom>
              <a:rect b="b" l="l" r="r" t="t"/>
              <a:pathLst>
                <a:path extrusionOk="0" h="2838" w="315">
                  <a:moveTo>
                    <a:pt x="1" y="1"/>
                  </a:moveTo>
                  <a:lnTo>
                    <a:pt x="1" y="2838"/>
                  </a:lnTo>
                  <a:lnTo>
                    <a:pt x="315" y="2838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4" name="Google Shape;5554;p40"/>
            <p:cNvSpPr/>
            <p:nvPr/>
          </p:nvSpPr>
          <p:spPr>
            <a:xfrm>
              <a:off x="10496433" y="4351442"/>
              <a:ext cx="47251" cy="37355"/>
            </a:xfrm>
            <a:custGeom>
              <a:rect b="b" l="l" r="r" t="t"/>
              <a:pathLst>
                <a:path extrusionOk="0" h="570" w="721">
                  <a:moveTo>
                    <a:pt x="0" y="1"/>
                  </a:moveTo>
                  <a:lnTo>
                    <a:pt x="0" y="570"/>
                  </a:lnTo>
                  <a:lnTo>
                    <a:pt x="720" y="570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5" name="Google Shape;5555;p40"/>
            <p:cNvSpPr/>
            <p:nvPr/>
          </p:nvSpPr>
          <p:spPr>
            <a:xfrm>
              <a:off x="10483130" y="4114072"/>
              <a:ext cx="73858" cy="81394"/>
            </a:xfrm>
            <a:custGeom>
              <a:rect b="b" l="l" r="r" t="t"/>
              <a:pathLst>
                <a:path extrusionOk="0" fill="none" h="1242" w="1127">
                  <a:moveTo>
                    <a:pt x="908" y="1242"/>
                  </a:moveTo>
                  <a:lnTo>
                    <a:pt x="218" y="1242"/>
                  </a:lnTo>
                  <a:lnTo>
                    <a:pt x="0" y="1"/>
                  </a:lnTo>
                  <a:lnTo>
                    <a:pt x="112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6" name="Google Shape;5556;p40"/>
            <p:cNvSpPr/>
            <p:nvPr/>
          </p:nvSpPr>
          <p:spPr>
            <a:xfrm>
              <a:off x="10494992" y="4098868"/>
              <a:ext cx="50069" cy="15401"/>
            </a:xfrm>
            <a:custGeom>
              <a:rect b="b" l="l" r="r" t="t"/>
              <a:pathLst>
                <a:path extrusionOk="0" h="235" w="764">
                  <a:moveTo>
                    <a:pt x="1" y="1"/>
                  </a:moveTo>
                  <a:lnTo>
                    <a:pt x="1" y="235"/>
                  </a:lnTo>
                  <a:lnTo>
                    <a:pt x="764" y="235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7" name="Google Shape;5557;p40"/>
            <p:cNvSpPr/>
            <p:nvPr/>
          </p:nvSpPr>
          <p:spPr>
            <a:xfrm>
              <a:off x="10511048" y="4089824"/>
              <a:ext cx="17957" cy="18153"/>
            </a:xfrm>
            <a:custGeom>
              <a:rect b="b" l="l" r="r" t="t"/>
              <a:pathLst>
                <a:path extrusionOk="0" h="277" w="274">
                  <a:moveTo>
                    <a:pt x="137" y="0"/>
                  </a:moveTo>
                  <a:cubicBezTo>
                    <a:pt x="61" y="0"/>
                    <a:pt x="0" y="62"/>
                    <a:pt x="0" y="139"/>
                  </a:cubicBezTo>
                  <a:cubicBezTo>
                    <a:pt x="0" y="215"/>
                    <a:pt x="61" y="277"/>
                    <a:pt x="137" y="277"/>
                  </a:cubicBezTo>
                  <a:cubicBezTo>
                    <a:pt x="212" y="277"/>
                    <a:pt x="273" y="215"/>
                    <a:pt x="273" y="139"/>
                  </a:cubicBezTo>
                  <a:cubicBezTo>
                    <a:pt x="273" y="62"/>
                    <a:pt x="212" y="0"/>
                    <a:pt x="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8" name="Google Shape;5558;p40"/>
          <p:cNvGrpSpPr/>
          <p:nvPr/>
        </p:nvGrpSpPr>
        <p:grpSpPr>
          <a:xfrm>
            <a:off x="5169021" y="2716063"/>
            <a:ext cx="445766" cy="359648"/>
            <a:chOff x="11597248" y="3610125"/>
            <a:chExt cx="664529" cy="536148"/>
          </a:xfrm>
        </p:grpSpPr>
        <p:sp>
          <p:nvSpPr>
            <p:cNvPr id="5559" name="Google Shape;5559;p40"/>
            <p:cNvSpPr/>
            <p:nvPr/>
          </p:nvSpPr>
          <p:spPr>
            <a:xfrm>
              <a:off x="11834685" y="3786107"/>
              <a:ext cx="57444" cy="360166"/>
            </a:xfrm>
            <a:custGeom>
              <a:rect b="b" l="l" r="r" t="t"/>
              <a:pathLst>
                <a:path extrusionOk="0" h="1975" w="315">
                  <a:moveTo>
                    <a:pt x="0" y="0"/>
                  </a:moveTo>
                  <a:lnTo>
                    <a:pt x="0" y="1975"/>
                  </a:lnTo>
                  <a:lnTo>
                    <a:pt x="314" y="1975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0" name="Google Shape;5560;p40"/>
            <p:cNvSpPr/>
            <p:nvPr/>
          </p:nvSpPr>
          <p:spPr>
            <a:xfrm>
              <a:off x="11597248" y="3610125"/>
              <a:ext cx="664529" cy="219564"/>
            </a:xfrm>
            <a:custGeom>
              <a:rect b="b" l="l" r="r" t="t"/>
              <a:pathLst>
                <a:path extrusionOk="0" h="1204" w="3644">
                  <a:moveTo>
                    <a:pt x="1" y="0"/>
                  </a:moveTo>
                  <a:lnTo>
                    <a:pt x="1" y="602"/>
                  </a:lnTo>
                  <a:lnTo>
                    <a:pt x="1" y="1203"/>
                  </a:lnTo>
                  <a:lnTo>
                    <a:pt x="2991" y="1203"/>
                  </a:lnTo>
                  <a:lnTo>
                    <a:pt x="3643" y="602"/>
                  </a:lnTo>
                  <a:lnTo>
                    <a:pt x="2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1" name="Google Shape;5561;p40"/>
          <p:cNvGrpSpPr/>
          <p:nvPr/>
        </p:nvGrpSpPr>
        <p:grpSpPr>
          <a:xfrm>
            <a:off x="3786452" y="2362562"/>
            <a:ext cx="264675" cy="418374"/>
            <a:chOff x="4148402" y="1837175"/>
            <a:chExt cx="264675" cy="418374"/>
          </a:xfrm>
        </p:grpSpPr>
        <p:sp>
          <p:nvSpPr>
            <p:cNvPr id="5562" name="Google Shape;5562;p40"/>
            <p:cNvSpPr/>
            <p:nvPr/>
          </p:nvSpPr>
          <p:spPr>
            <a:xfrm>
              <a:off x="4278120" y="1903582"/>
              <a:ext cx="97416" cy="188911"/>
            </a:xfrm>
            <a:custGeom>
              <a:rect b="b" l="l" r="r" t="t"/>
              <a:pathLst>
                <a:path extrusionOk="0" h="2199" w="1134">
                  <a:moveTo>
                    <a:pt x="496" y="0"/>
                  </a:moveTo>
                  <a:cubicBezTo>
                    <a:pt x="341" y="0"/>
                    <a:pt x="201" y="165"/>
                    <a:pt x="133" y="295"/>
                  </a:cubicBezTo>
                  <a:cubicBezTo>
                    <a:pt x="71" y="412"/>
                    <a:pt x="23" y="543"/>
                    <a:pt x="10" y="676"/>
                  </a:cubicBezTo>
                  <a:cubicBezTo>
                    <a:pt x="5" y="725"/>
                    <a:pt x="6" y="773"/>
                    <a:pt x="6" y="823"/>
                  </a:cubicBezTo>
                  <a:cubicBezTo>
                    <a:pt x="6" y="849"/>
                    <a:pt x="20" y="930"/>
                    <a:pt x="9" y="952"/>
                  </a:cubicBezTo>
                  <a:cubicBezTo>
                    <a:pt x="0" y="970"/>
                    <a:pt x="15" y="994"/>
                    <a:pt x="34" y="994"/>
                  </a:cubicBezTo>
                  <a:cubicBezTo>
                    <a:pt x="39" y="994"/>
                    <a:pt x="44" y="993"/>
                    <a:pt x="49" y="989"/>
                  </a:cubicBezTo>
                  <a:cubicBezTo>
                    <a:pt x="105" y="949"/>
                    <a:pt x="91" y="847"/>
                    <a:pt x="92" y="790"/>
                  </a:cubicBezTo>
                  <a:cubicBezTo>
                    <a:pt x="96" y="653"/>
                    <a:pt x="126" y="524"/>
                    <a:pt x="186" y="399"/>
                  </a:cubicBezTo>
                  <a:cubicBezTo>
                    <a:pt x="239" y="288"/>
                    <a:pt x="337" y="110"/>
                    <a:pt x="480" y="110"/>
                  </a:cubicBezTo>
                  <a:cubicBezTo>
                    <a:pt x="484" y="110"/>
                    <a:pt x="487" y="110"/>
                    <a:pt x="490" y="110"/>
                  </a:cubicBezTo>
                  <a:cubicBezTo>
                    <a:pt x="606" y="116"/>
                    <a:pt x="674" y="265"/>
                    <a:pt x="720" y="352"/>
                  </a:cubicBezTo>
                  <a:cubicBezTo>
                    <a:pt x="858" y="613"/>
                    <a:pt x="910" y="908"/>
                    <a:pt x="961" y="1196"/>
                  </a:cubicBezTo>
                  <a:cubicBezTo>
                    <a:pt x="990" y="1363"/>
                    <a:pt x="1011" y="1528"/>
                    <a:pt x="1015" y="1696"/>
                  </a:cubicBezTo>
                  <a:cubicBezTo>
                    <a:pt x="1017" y="1779"/>
                    <a:pt x="1016" y="1861"/>
                    <a:pt x="1013" y="1944"/>
                  </a:cubicBezTo>
                  <a:cubicBezTo>
                    <a:pt x="1011" y="2018"/>
                    <a:pt x="997" y="2101"/>
                    <a:pt x="1024" y="2169"/>
                  </a:cubicBezTo>
                  <a:cubicBezTo>
                    <a:pt x="1032" y="2187"/>
                    <a:pt x="1050" y="2199"/>
                    <a:pt x="1068" y="2199"/>
                  </a:cubicBezTo>
                  <a:cubicBezTo>
                    <a:pt x="1080" y="2199"/>
                    <a:pt x="1091" y="2193"/>
                    <a:pt x="1099" y="2179"/>
                  </a:cubicBezTo>
                  <a:cubicBezTo>
                    <a:pt x="1126" y="2126"/>
                    <a:pt x="1128" y="2067"/>
                    <a:pt x="1130" y="2006"/>
                  </a:cubicBezTo>
                  <a:cubicBezTo>
                    <a:pt x="1132" y="1930"/>
                    <a:pt x="1134" y="1852"/>
                    <a:pt x="1134" y="1775"/>
                  </a:cubicBezTo>
                  <a:cubicBezTo>
                    <a:pt x="1132" y="1637"/>
                    <a:pt x="1125" y="1500"/>
                    <a:pt x="1106" y="1364"/>
                  </a:cubicBezTo>
                  <a:cubicBezTo>
                    <a:pt x="1068" y="1086"/>
                    <a:pt x="1019" y="796"/>
                    <a:pt x="926" y="531"/>
                  </a:cubicBezTo>
                  <a:cubicBezTo>
                    <a:pt x="866" y="362"/>
                    <a:pt x="777" y="136"/>
                    <a:pt x="618" y="37"/>
                  </a:cubicBezTo>
                  <a:cubicBezTo>
                    <a:pt x="577" y="11"/>
                    <a:pt x="536" y="0"/>
                    <a:pt x="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3" name="Google Shape;5563;p40"/>
            <p:cNvSpPr/>
            <p:nvPr/>
          </p:nvSpPr>
          <p:spPr>
            <a:xfrm>
              <a:off x="4276402" y="1837175"/>
              <a:ext cx="136675" cy="194409"/>
            </a:xfrm>
            <a:custGeom>
              <a:rect b="b" l="l" r="r" t="t"/>
              <a:pathLst>
                <a:path extrusionOk="0" h="2263" w="1591">
                  <a:moveTo>
                    <a:pt x="724" y="0"/>
                  </a:moveTo>
                  <a:cubicBezTo>
                    <a:pt x="696" y="0"/>
                    <a:pt x="667" y="3"/>
                    <a:pt x="638" y="8"/>
                  </a:cubicBezTo>
                  <a:cubicBezTo>
                    <a:pt x="389" y="50"/>
                    <a:pt x="245" y="295"/>
                    <a:pt x="161" y="509"/>
                  </a:cubicBezTo>
                  <a:cubicBezTo>
                    <a:pt x="51" y="783"/>
                    <a:pt x="0" y="1092"/>
                    <a:pt x="20" y="1387"/>
                  </a:cubicBezTo>
                  <a:cubicBezTo>
                    <a:pt x="21" y="1411"/>
                    <a:pt x="39" y="1424"/>
                    <a:pt x="56" y="1424"/>
                  </a:cubicBezTo>
                  <a:cubicBezTo>
                    <a:pt x="73" y="1424"/>
                    <a:pt x="89" y="1412"/>
                    <a:pt x="89" y="1390"/>
                  </a:cubicBezTo>
                  <a:cubicBezTo>
                    <a:pt x="99" y="1154"/>
                    <a:pt x="148" y="910"/>
                    <a:pt x="223" y="686"/>
                  </a:cubicBezTo>
                  <a:cubicBezTo>
                    <a:pt x="286" y="492"/>
                    <a:pt x="396" y="226"/>
                    <a:pt x="609" y="154"/>
                  </a:cubicBezTo>
                  <a:cubicBezTo>
                    <a:pt x="645" y="142"/>
                    <a:pt x="681" y="136"/>
                    <a:pt x="716" y="136"/>
                  </a:cubicBezTo>
                  <a:cubicBezTo>
                    <a:pt x="886" y="136"/>
                    <a:pt x="1034" y="270"/>
                    <a:pt x="1121" y="412"/>
                  </a:cubicBezTo>
                  <a:cubicBezTo>
                    <a:pt x="1253" y="627"/>
                    <a:pt x="1309" y="883"/>
                    <a:pt x="1350" y="1129"/>
                  </a:cubicBezTo>
                  <a:cubicBezTo>
                    <a:pt x="1374" y="1272"/>
                    <a:pt x="1389" y="1416"/>
                    <a:pt x="1400" y="1561"/>
                  </a:cubicBezTo>
                  <a:cubicBezTo>
                    <a:pt x="1409" y="1667"/>
                    <a:pt x="1416" y="1773"/>
                    <a:pt x="1420" y="1878"/>
                  </a:cubicBezTo>
                  <a:cubicBezTo>
                    <a:pt x="1423" y="1994"/>
                    <a:pt x="1420" y="2110"/>
                    <a:pt x="1443" y="2224"/>
                  </a:cubicBezTo>
                  <a:cubicBezTo>
                    <a:pt x="1448" y="2249"/>
                    <a:pt x="1472" y="2262"/>
                    <a:pt x="1495" y="2262"/>
                  </a:cubicBezTo>
                  <a:cubicBezTo>
                    <a:pt x="1519" y="2262"/>
                    <a:pt x="1542" y="2249"/>
                    <a:pt x="1548" y="2224"/>
                  </a:cubicBezTo>
                  <a:cubicBezTo>
                    <a:pt x="1591" y="2012"/>
                    <a:pt x="1560" y="1775"/>
                    <a:pt x="1544" y="1560"/>
                  </a:cubicBezTo>
                  <a:cubicBezTo>
                    <a:pt x="1534" y="1414"/>
                    <a:pt x="1520" y="1269"/>
                    <a:pt x="1499" y="1125"/>
                  </a:cubicBezTo>
                  <a:cubicBezTo>
                    <a:pt x="1461" y="854"/>
                    <a:pt x="1397" y="570"/>
                    <a:pt x="1253" y="333"/>
                  </a:cubicBezTo>
                  <a:cubicBezTo>
                    <a:pt x="1139" y="146"/>
                    <a:pt x="945" y="0"/>
                    <a:pt x="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4" name="Google Shape;5564;p40"/>
            <p:cNvSpPr/>
            <p:nvPr/>
          </p:nvSpPr>
          <p:spPr>
            <a:xfrm>
              <a:off x="4184482" y="1903239"/>
              <a:ext cx="97588" cy="189082"/>
            </a:xfrm>
            <a:custGeom>
              <a:rect b="b" l="l" r="r" t="t"/>
              <a:pathLst>
                <a:path extrusionOk="0" h="2201" w="1136">
                  <a:moveTo>
                    <a:pt x="645" y="1"/>
                  </a:moveTo>
                  <a:cubicBezTo>
                    <a:pt x="626" y="1"/>
                    <a:pt x="607" y="3"/>
                    <a:pt x="587" y="8"/>
                  </a:cubicBezTo>
                  <a:cubicBezTo>
                    <a:pt x="403" y="54"/>
                    <a:pt x="302" y="299"/>
                    <a:pt x="239" y="454"/>
                  </a:cubicBezTo>
                  <a:cubicBezTo>
                    <a:pt x="135" y="705"/>
                    <a:pt x="92" y="979"/>
                    <a:pt x="46" y="1245"/>
                  </a:cubicBezTo>
                  <a:cubicBezTo>
                    <a:pt x="20" y="1401"/>
                    <a:pt x="4" y="1557"/>
                    <a:pt x="2" y="1715"/>
                  </a:cubicBezTo>
                  <a:cubicBezTo>
                    <a:pt x="0" y="1798"/>
                    <a:pt x="0" y="1879"/>
                    <a:pt x="3" y="1962"/>
                  </a:cubicBezTo>
                  <a:cubicBezTo>
                    <a:pt x="5" y="2035"/>
                    <a:pt x="0" y="2116"/>
                    <a:pt x="36" y="2181"/>
                  </a:cubicBezTo>
                  <a:cubicBezTo>
                    <a:pt x="44" y="2195"/>
                    <a:pt x="56" y="2201"/>
                    <a:pt x="68" y="2201"/>
                  </a:cubicBezTo>
                  <a:cubicBezTo>
                    <a:pt x="85" y="2201"/>
                    <a:pt x="103" y="2189"/>
                    <a:pt x="111" y="2171"/>
                  </a:cubicBezTo>
                  <a:cubicBezTo>
                    <a:pt x="138" y="2101"/>
                    <a:pt x="123" y="2019"/>
                    <a:pt x="122" y="1946"/>
                  </a:cubicBezTo>
                  <a:cubicBezTo>
                    <a:pt x="120" y="1863"/>
                    <a:pt x="120" y="1781"/>
                    <a:pt x="121" y="1697"/>
                  </a:cubicBezTo>
                  <a:cubicBezTo>
                    <a:pt x="125" y="1528"/>
                    <a:pt x="147" y="1364"/>
                    <a:pt x="174" y="1198"/>
                  </a:cubicBezTo>
                  <a:cubicBezTo>
                    <a:pt x="224" y="909"/>
                    <a:pt x="276" y="615"/>
                    <a:pt x="415" y="354"/>
                  </a:cubicBezTo>
                  <a:cubicBezTo>
                    <a:pt x="461" y="267"/>
                    <a:pt x="530" y="116"/>
                    <a:pt x="645" y="111"/>
                  </a:cubicBezTo>
                  <a:cubicBezTo>
                    <a:pt x="647" y="111"/>
                    <a:pt x="650" y="111"/>
                    <a:pt x="652" y="111"/>
                  </a:cubicBezTo>
                  <a:cubicBezTo>
                    <a:pt x="799" y="111"/>
                    <a:pt x="896" y="289"/>
                    <a:pt x="950" y="401"/>
                  </a:cubicBezTo>
                  <a:cubicBezTo>
                    <a:pt x="1010" y="525"/>
                    <a:pt x="1039" y="654"/>
                    <a:pt x="1043" y="791"/>
                  </a:cubicBezTo>
                  <a:cubicBezTo>
                    <a:pt x="1044" y="848"/>
                    <a:pt x="1032" y="950"/>
                    <a:pt x="1086" y="990"/>
                  </a:cubicBezTo>
                  <a:cubicBezTo>
                    <a:pt x="1092" y="995"/>
                    <a:pt x="1097" y="997"/>
                    <a:pt x="1103" y="997"/>
                  </a:cubicBezTo>
                  <a:cubicBezTo>
                    <a:pt x="1122" y="997"/>
                    <a:pt x="1135" y="973"/>
                    <a:pt x="1126" y="953"/>
                  </a:cubicBezTo>
                  <a:cubicBezTo>
                    <a:pt x="1118" y="937"/>
                    <a:pt x="1129" y="873"/>
                    <a:pt x="1129" y="853"/>
                  </a:cubicBezTo>
                  <a:cubicBezTo>
                    <a:pt x="1128" y="805"/>
                    <a:pt x="1130" y="756"/>
                    <a:pt x="1126" y="708"/>
                  </a:cubicBezTo>
                  <a:cubicBezTo>
                    <a:pt x="1120" y="596"/>
                    <a:pt x="1088" y="488"/>
                    <a:pt x="1044" y="386"/>
                  </a:cubicBezTo>
                  <a:cubicBezTo>
                    <a:pt x="979" y="234"/>
                    <a:pt x="836" y="1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5" name="Google Shape;5565;p40"/>
            <p:cNvSpPr/>
            <p:nvPr/>
          </p:nvSpPr>
          <p:spPr>
            <a:xfrm>
              <a:off x="4148402" y="1837175"/>
              <a:ext cx="135214" cy="194580"/>
            </a:xfrm>
            <a:custGeom>
              <a:rect b="b" l="l" r="r" t="t"/>
              <a:pathLst>
                <a:path extrusionOk="0" h="2265" w="1574">
                  <a:moveTo>
                    <a:pt x="854" y="1"/>
                  </a:moveTo>
                  <a:cubicBezTo>
                    <a:pt x="668" y="1"/>
                    <a:pt x="490" y="110"/>
                    <a:pt x="377" y="256"/>
                  </a:cubicBezTo>
                  <a:cubicBezTo>
                    <a:pt x="208" y="475"/>
                    <a:pt x="136" y="766"/>
                    <a:pt x="90" y="1034"/>
                  </a:cubicBezTo>
                  <a:cubicBezTo>
                    <a:pt x="64" y="1189"/>
                    <a:pt x="47" y="1345"/>
                    <a:pt x="34" y="1500"/>
                  </a:cubicBezTo>
                  <a:cubicBezTo>
                    <a:pt x="25" y="1617"/>
                    <a:pt x="18" y="1734"/>
                    <a:pt x="14" y="1851"/>
                  </a:cubicBezTo>
                  <a:cubicBezTo>
                    <a:pt x="10" y="1975"/>
                    <a:pt x="1" y="2103"/>
                    <a:pt x="26" y="2226"/>
                  </a:cubicBezTo>
                  <a:cubicBezTo>
                    <a:pt x="31" y="2251"/>
                    <a:pt x="55" y="2264"/>
                    <a:pt x="78" y="2264"/>
                  </a:cubicBezTo>
                  <a:cubicBezTo>
                    <a:pt x="102" y="2264"/>
                    <a:pt x="126" y="2251"/>
                    <a:pt x="131" y="2226"/>
                  </a:cubicBezTo>
                  <a:cubicBezTo>
                    <a:pt x="169" y="2041"/>
                    <a:pt x="153" y="1841"/>
                    <a:pt x="166" y="1652"/>
                  </a:cubicBezTo>
                  <a:cubicBezTo>
                    <a:pt x="177" y="1509"/>
                    <a:pt x="189" y="1365"/>
                    <a:pt x="208" y="1222"/>
                  </a:cubicBezTo>
                  <a:cubicBezTo>
                    <a:pt x="243" y="973"/>
                    <a:pt x="292" y="716"/>
                    <a:pt x="407" y="491"/>
                  </a:cubicBezTo>
                  <a:cubicBezTo>
                    <a:pt x="496" y="313"/>
                    <a:pt x="647" y="140"/>
                    <a:pt x="859" y="140"/>
                  </a:cubicBezTo>
                  <a:cubicBezTo>
                    <a:pt x="870" y="140"/>
                    <a:pt x="882" y="141"/>
                    <a:pt x="894" y="142"/>
                  </a:cubicBezTo>
                  <a:cubicBezTo>
                    <a:pt x="1116" y="162"/>
                    <a:pt x="1246" y="414"/>
                    <a:pt x="1316" y="597"/>
                  </a:cubicBezTo>
                  <a:cubicBezTo>
                    <a:pt x="1412" y="845"/>
                    <a:pt x="1472" y="1124"/>
                    <a:pt x="1482" y="1391"/>
                  </a:cubicBezTo>
                  <a:cubicBezTo>
                    <a:pt x="1485" y="1413"/>
                    <a:pt x="1503" y="1424"/>
                    <a:pt x="1520" y="1424"/>
                  </a:cubicBezTo>
                  <a:cubicBezTo>
                    <a:pt x="1538" y="1424"/>
                    <a:pt x="1555" y="1413"/>
                    <a:pt x="1556" y="1390"/>
                  </a:cubicBezTo>
                  <a:cubicBezTo>
                    <a:pt x="1573" y="1124"/>
                    <a:pt x="1533" y="853"/>
                    <a:pt x="1449" y="601"/>
                  </a:cubicBezTo>
                  <a:cubicBezTo>
                    <a:pt x="1374" y="378"/>
                    <a:pt x="1249" y="119"/>
                    <a:pt x="1016" y="30"/>
                  </a:cubicBezTo>
                  <a:cubicBezTo>
                    <a:pt x="962" y="10"/>
                    <a:pt x="908" y="1"/>
                    <a:pt x="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6" name="Google Shape;5566;p40"/>
            <p:cNvSpPr/>
            <p:nvPr/>
          </p:nvSpPr>
          <p:spPr>
            <a:xfrm>
              <a:off x="4259135" y="1960368"/>
              <a:ext cx="42008" cy="60994"/>
            </a:xfrm>
            <a:custGeom>
              <a:rect b="b" l="l" r="r" t="t"/>
              <a:pathLst>
                <a:path extrusionOk="0" h="710" w="489">
                  <a:moveTo>
                    <a:pt x="1" y="1"/>
                  </a:moveTo>
                  <a:lnTo>
                    <a:pt x="1" y="710"/>
                  </a:lnTo>
                  <a:lnTo>
                    <a:pt x="489" y="7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7" name="Google Shape;5567;p40"/>
            <p:cNvSpPr/>
            <p:nvPr/>
          </p:nvSpPr>
          <p:spPr>
            <a:xfrm>
              <a:off x="4234050" y="2013631"/>
              <a:ext cx="92434" cy="89687"/>
            </a:xfrm>
            <a:custGeom>
              <a:rect b="b" l="l" r="r" t="t"/>
              <a:pathLst>
                <a:path extrusionOk="0" h="1044" w="1076">
                  <a:moveTo>
                    <a:pt x="0" y="1"/>
                  </a:moveTo>
                  <a:lnTo>
                    <a:pt x="0" y="1044"/>
                  </a:lnTo>
                  <a:lnTo>
                    <a:pt x="1076" y="1044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8" name="Google Shape;5568;p40"/>
            <p:cNvSpPr/>
            <p:nvPr/>
          </p:nvSpPr>
          <p:spPr>
            <a:xfrm>
              <a:off x="4218759" y="2099368"/>
              <a:ext cx="122930" cy="52489"/>
            </a:xfrm>
            <a:custGeom>
              <a:rect b="b" l="l" r="r" t="t"/>
              <a:pathLst>
                <a:path extrusionOk="0" h="611" w="1431">
                  <a:moveTo>
                    <a:pt x="0" y="1"/>
                  </a:moveTo>
                  <a:lnTo>
                    <a:pt x="0" y="610"/>
                  </a:lnTo>
                  <a:lnTo>
                    <a:pt x="1431" y="610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9" name="Google Shape;5569;p40"/>
            <p:cNvSpPr/>
            <p:nvPr/>
          </p:nvSpPr>
          <p:spPr>
            <a:xfrm>
              <a:off x="4154415" y="2144041"/>
              <a:ext cx="251444" cy="111508"/>
            </a:xfrm>
            <a:custGeom>
              <a:rect b="b" l="l" r="r" t="t"/>
              <a:pathLst>
                <a:path extrusionOk="0" h="1298" w="2927">
                  <a:moveTo>
                    <a:pt x="0" y="0"/>
                  </a:moveTo>
                  <a:cubicBezTo>
                    <a:pt x="0" y="0"/>
                    <a:pt x="148" y="498"/>
                    <a:pt x="200" y="662"/>
                  </a:cubicBezTo>
                  <a:cubicBezTo>
                    <a:pt x="325" y="1053"/>
                    <a:pt x="485" y="1298"/>
                    <a:pt x="835" y="1298"/>
                  </a:cubicBezTo>
                  <a:lnTo>
                    <a:pt x="2093" y="1298"/>
                  </a:lnTo>
                  <a:cubicBezTo>
                    <a:pt x="2443" y="1298"/>
                    <a:pt x="2629" y="1012"/>
                    <a:pt x="2727" y="662"/>
                  </a:cubicBezTo>
                  <a:cubicBezTo>
                    <a:pt x="2774" y="496"/>
                    <a:pt x="2927" y="0"/>
                    <a:pt x="2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0" name="Google Shape;5570;p40"/>
          <p:cNvSpPr/>
          <p:nvPr/>
        </p:nvSpPr>
        <p:spPr>
          <a:xfrm>
            <a:off x="2933342" y="2448302"/>
            <a:ext cx="421473" cy="1676875"/>
          </a:xfrm>
          <a:custGeom>
            <a:rect b="b" l="l" r="r" t="t"/>
            <a:pathLst>
              <a:path extrusionOk="0" h="7851" w="2237">
                <a:moveTo>
                  <a:pt x="1" y="0"/>
                </a:moveTo>
                <a:lnTo>
                  <a:pt x="1" y="7850"/>
                </a:lnTo>
                <a:lnTo>
                  <a:pt x="2236" y="7850"/>
                </a:lnTo>
                <a:lnTo>
                  <a:pt x="22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1" name="Google Shape;5571;p40"/>
          <p:cNvSpPr/>
          <p:nvPr/>
        </p:nvSpPr>
        <p:spPr>
          <a:xfrm>
            <a:off x="4482761" y="2169347"/>
            <a:ext cx="345167" cy="1955607"/>
          </a:xfrm>
          <a:custGeom>
            <a:rect b="b" l="l" r="r" t="t"/>
            <a:pathLst>
              <a:path extrusionOk="0" h="9156" w="1832">
                <a:moveTo>
                  <a:pt x="1" y="1"/>
                </a:moveTo>
                <a:lnTo>
                  <a:pt x="1" y="9155"/>
                </a:lnTo>
                <a:lnTo>
                  <a:pt x="1831" y="9155"/>
                </a:lnTo>
                <a:lnTo>
                  <a:pt x="18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2" name="Google Shape;5572;p40"/>
          <p:cNvSpPr/>
          <p:nvPr/>
        </p:nvSpPr>
        <p:spPr>
          <a:xfrm>
            <a:off x="3708150" y="2970803"/>
            <a:ext cx="421274" cy="1154197"/>
          </a:xfrm>
          <a:custGeom>
            <a:rect b="b" l="l" r="r" t="t"/>
            <a:pathLst>
              <a:path extrusionOk="0" h="4060" w="2236">
                <a:moveTo>
                  <a:pt x="0" y="0"/>
                </a:moveTo>
                <a:lnTo>
                  <a:pt x="0" y="4059"/>
                </a:lnTo>
                <a:lnTo>
                  <a:pt x="2236" y="4059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3" name="Google Shape;5573;p40"/>
          <p:cNvSpPr/>
          <p:nvPr/>
        </p:nvSpPr>
        <p:spPr>
          <a:xfrm>
            <a:off x="5181250" y="3330872"/>
            <a:ext cx="421302" cy="794102"/>
          </a:xfrm>
          <a:custGeom>
            <a:rect b="b" l="l" r="r" t="t"/>
            <a:pathLst>
              <a:path extrusionOk="0" h="7268" w="2236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4" name="Google Shape;5574;p40"/>
          <p:cNvSpPr txBox="1"/>
          <p:nvPr>
            <p:ph idx="1" type="body"/>
          </p:nvPr>
        </p:nvSpPr>
        <p:spPr>
          <a:xfrm>
            <a:off x="2938307" y="4125916"/>
            <a:ext cx="4215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A</a:t>
            </a:r>
            <a:endParaRPr b="1" sz="1600">
              <a:solidFill>
                <a:schemeClr val="lt2"/>
              </a:solidFill>
            </a:endParaRPr>
          </a:p>
        </p:txBody>
      </p:sp>
      <p:sp>
        <p:nvSpPr>
          <p:cNvPr id="5575" name="Google Shape;5575;p40"/>
          <p:cNvSpPr txBox="1"/>
          <p:nvPr>
            <p:ph idx="1" type="body"/>
          </p:nvPr>
        </p:nvSpPr>
        <p:spPr>
          <a:xfrm>
            <a:off x="3705922" y="4125877"/>
            <a:ext cx="4215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B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5576" name="Google Shape;5576;p40"/>
          <p:cNvSpPr txBox="1"/>
          <p:nvPr>
            <p:ph idx="1" type="body"/>
          </p:nvPr>
        </p:nvSpPr>
        <p:spPr>
          <a:xfrm>
            <a:off x="4445096" y="4130051"/>
            <a:ext cx="4215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</a:rPr>
              <a:t>C</a:t>
            </a:r>
            <a:endParaRPr b="1" sz="1600">
              <a:solidFill>
                <a:schemeClr val="accent2"/>
              </a:solidFill>
            </a:endParaRPr>
          </a:p>
        </p:txBody>
      </p:sp>
      <p:sp>
        <p:nvSpPr>
          <p:cNvPr id="5577" name="Google Shape;5577;p40"/>
          <p:cNvSpPr txBox="1"/>
          <p:nvPr>
            <p:ph idx="1" type="body"/>
          </p:nvPr>
        </p:nvSpPr>
        <p:spPr>
          <a:xfrm>
            <a:off x="5182368" y="4125916"/>
            <a:ext cx="4215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D</a:t>
            </a:r>
            <a:endParaRPr b="1" sz="1600"/>
          </a:p>
        </p:txBody>
      </p:sp>
      <p:sp>
        <p:nvSpPr>
          <p:cNvPr id="5578" name="Google Shape;5578;p40"/>
          <p:cNvSpPr/>
          <p:nvPr/>
        </p:nvSpPr>
        <p:spPr>
          <a:xfrm>
            <a:off x="2452700" y="1177075"/>
            <a:ext cx="4263521" cy="2972413"/>
          </a:xfrm>
          <a:custGeom>
            <a:rect b="b" l="l" r="r" t="t"/>
            <a:pathLst>
              <a:path extrusionOk="0" h="14696" w="18821">
                <a:moveTo>
                  <a:pt x="1" y="1"/>
                </a:moveTo>
                <a:lnTo>
                  <a:pt x="1" y="14696"/>
                </a:lnTo>
                <a:lnTo>
                  <a:pt x="18820" y="14696"/>
                </a:lnTo>
                <a:lnTo>
                  <a:pt x="18820" y="14556"/>
                </a:lnTo>
                <a:lnTo>
                  <a:pt x="141" y="14556"/>
                </a:lnTo>
                <a:lnTo>
                  <a:pt x="141" y="1"/>
                </a:lnTo>
                <a:close/>
              </a:path>
            </a:pathLst>
          </a:custGeom>
          <a:solidFill>
            <a:srgbClr val="483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9" name="Google Shape;5579;p40"/>
          <p:cNvSpPr/>
          <p:nvPr/>
        </p:nvSpPr>
        <p:spPr>
          <a:xfrm>
            <a:off x="5955875" y="2702225"/>
            <a:ext cx="416075" cy="1422776"/>
          </a:xfrm>
          <a:custGeom>
            <a:rect b="b" l="l" r="r" t="t"/>
            <a:pathLst>
              <a:path extrusionOk="0" h="4060" w="2236">
                <a:moveTo>
                  <a:pt x="0" y="0"/>
                </a:moveTo>
                <a:lnTo>
                  <a:pt x="0" y="4059"/>
                </a:lnTo>
                <a:lnTo>
                  <a:pt x="2236" y="4059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0" name="Google Shape;5580;p40"/>
          <p:cNvSpPr txBox="1"/>
          <p:nvPr>
            <p:ph idx="1" type="body"/>
          </p:nvPr>
        </p:nvSpPr>
        <p:spPr>
          <a:xfrm>
            <a:off x="5925318" y="4125916"/>
            <a:ext cx="4215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E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5581" name="Google Shape;5581;p40"/>
          <p:cNvSpPr txBox="1"/>
          <p:nvPr/>
        </p:nvSpPr>
        <p:spPr>
          <a:xfrm>
            <a:off x="436717" y="2633219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82" name="Google Shape;5582;p40"/>
          <p:cNvSpPr txBox="1"/>
          <p:nvPr/>
        </p:nvSpPr>
        <p:spPr>
          <a:xfrm>
            <a:off x="436717" y="3943972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83" name="Google Shape;5583;p40"/>
          <p:cNvSpPr txBox="1"/>
          <p:nvPr/>
        </p:nvSpPr>
        <p:spPr>
          <a:xfrm>
            <a:off x="436717" y="1338752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84" name="Google Shape;5584;p40"/>
          <p:cNvSpPr txBox="1"/>
          <p:nvPr/>
        </p:nvSpPr>
        <p:spPr>
          <a:xfrm>
            <a:off x="474817" y="10272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85" name="Google Shape;5585;p40"/>
          <p:cNvSpPr txBox="1"/>
          <p:nvPr/>
        </p:nvSpPr>
        <p:spPr>
          <a:xfrm>
            <a:off x="436717" y="363246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86" name="Google Shape;5586;p40"/>
          <p:cNvSpPr txBox="1"/>
          <p:nvPr/>
        </p:nvSpPr>
        <p:spPr>
          <a:xfrm>
            <a:off x="436717" y="232509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87" name="Google Shape;5587;p40"/>
          <p:cNvSpPr txBox="1"/>
          <p:nvPr/>
        </p:nvSpPr>
        <p:spPr>
          <a:xfrm>
            <a:off x="6729520" y="1983677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88" name="Google Shape;5588;p40"/>
          <p:cNvSpPr txBox="1"/>
          <p:nvPr/>
        </p:nvSpPr>
        <p:spPr>
          <a:xfrm>
            <a:off x="7347220" y="166242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89" name="Google Shape;5589;p40"/>
          <p:cNvSpPr txBox="1"/>
          <p:nvPr/>
        </p:nvSpPr>
        <p:spPr>
          <a:xfrm>
            <a:off x="7347220" y="3257444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90" name="Google Shape;5590;p40"/>
          <p:cNvSpPr txBox="1"/>
          <p:nvPr/>
        </p:nvSpPr>
        <p:spPr>
          <a:xfrm>
            <a:off x="6668620" y="3551830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4" name="Shape 5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5" name="Google Shape;5595;p41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596" name="Google Shape;5596;p41"/>
          <p:cNvGrpSpPr/>
          <p:nvPr/>
        </p:nvGrpSpPr>
        <p:grpSpPr>
          <a:xfrm>
            <a:off x="2841250" y="2046200"/>
            <a:ext cx="3461499" cy="1984898"/>
            <a:chOff x="2844250" y="2046200"/>
            <a:chExt cx="3461499" cy="1984898"/>
          </a:xfrm>
        </p:grpSpPr>
        <p:sp>
          <p:nvSpPr>
            <p:cNvPr id="5597" name="Google Shape;5597;p41"/>
            <p:cNvSpPr/>
            <p:nvPr/>
          </p:nvSpPr>
          <p:spPr>
            <a:xfrm>
              <a:off x="2844250" y="3939773"/>
              <a:ext cx="3450755" cy="2943"/>
            </a:xfrm>
            <a:custGeom>
              <a:rect b="b" l="l" r="r" t="t"/>
              <a:pathLst>
                <a:path extrusionOk="0" h="30" w="35175">
                  <a:moveTo>
                    <a:pt x="0" y="0"/>
                  </a:moveTo>
                  <a:lnTo>
                    <a:pt x="0" y="30"/>
                  </a:lnTo>
                  <a:lnTo>
                    <a:pt x="35174" y="30"/>
                  </a:lnTo>
                  <a:lnTo>
                    <a:pt x="35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8" name="Google Shape;5598;p41"/>
            <p:cNvSpPr/>
            <p:nvPr/>
          </p:nvSpPr>
          <p:spPr>
            <a:xfrm>
              <a:off x="2844250" y="3936928"/>
              <a:ext cx="3450755" cy="3041"/>
            </a:xfrm>
            <a:custGeom>
              <a:rect b="b" l="l" r="r" t="t"/>
              <a:pathLst>
                <a:path extrusionOk="0" h="31" w="35175">
                  <a:moveTo>
                    <a:pt x="0" y="1"/>
                  </a:moveTo>
                  <a:lnTo>
                    <a:pt x="0" y="30"/>
                  </a:lnTo>
                  <a:lnTo>
                    <a:pt x="35174" y="30"/>
                  </a:lnTo>
                  <a:lnTo>
                    <a:pt x="35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9" name="Google Shape;5599;p41"/>
            <p:cNvSpPr/>
            <p:nvPr/>
          </p:nvSpPr>
          <p:spPr>
            <a:xfrm>
              <a:off x="2844250" y="3934083"/>
              <a:ext cx="3450755" cy="2943"/>
            </a:xfrm>
            <a:custGeom>
              <a:rect b="b" l="l" r="r" t="t"/>
              <a:pathLst>
                <a:path extrusionOk="0" h="30" w="35175">
                  <a:moveTo>
                    <a:pt x="0" y="1"/>
                  </a:moveTo>
                  <a:lnTo>
                    <a:pt x="0" y="30"/>
                  </a:lnTo>
                  <a:lnTo>
                    <a:pt x="35174" y="30"/>
                  </a:lnTo>
                  <a:lnTo>
                    <a:pt x="35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0" name="Google Shape;5600;p41"/>
            <p:cNvSpPr/>
            <p:nvPr/>
          </p:nvSpPr>
          <p:spPr>
            <a:xfrm>
              <a:off x="2844250" y="3931238"/>
              <a:ext cx="3450755" cy="2845"/>
            </a:xfrm>
            <a:custGeom>
              <a:rect b="b" l="l" r="r" t="t"/>
              <a:pathLst>
                <a:path extrusionOk="0" h="29" w="35175">
                  <a:moveTo>
                    <a:pt x="0" y="0"/>
                  </a:moveTo>
                  <a:lnTo>
                    <a:pt x="0" y="29"/>
                  </a:lnTo>
                  <a:lnTo>
                    <a:pt x="35174" y="29"/>
                  </a:lnTo>
                  <a:lnTo>
                    <a:pt x="35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1" name="Google Shape;5601;p41"/>
            <p:cNvSpPr/>
            <p:nvPr/>
          </p:nvSpPr>
          <p:spPr>
            <a:xfrm>
              <a:off x="2844250" y="3928295"/>
              <a:ext cx="3450755" cy="3041"/>
            </a:xfrm>
            <a:custGeom>
              <a:rect b="b" l="l" r="r" t="t"/>
              <a:pathLst>
                <a:path extrusionOk="0" h="31" w="35175">
                  <a:moveTo>
                    <a:pt x="0" y="1"/>
                  </a:moveTo>
                  <a:lnTo>
                    <a:pt x="0" y="30"/>
                  </a:lnTo>
                  <a:lnTo>
                    <a:pt x="35174" y="30"/>
                  </a:lnTo>
                  <a:lnTo>
                    <a:pt x="35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2" name="Google Shape;5602;p41"/>
            <p:cNvSpPr/>
            <p:nvPr/>
          </p:nvSpPr>
          <p:spPr>
            <a:xfrm>
              <a:off x="2844250" y="3925450"/>
              <a:ext cx="3450755" cy="3041"/>
            </a:xfrm>
            <a:custGeom>
              <a:rect b="b" l="l" r="r" t="t"/>
              <a:pathLst>
                <a:path extrusionOk="0" h="31" w="35175">
                  <a:moveTo>
                    <a:pt x="0" y="1"/>
                  </a:moveTo>
                  <a:lnTo>
                    <a:pt x="0" y="31"/>
                  </a:lnTo>
                  <a:lnTo>
                    <a:pt x="35174" y="31"/>
                  </a:lnTo>
                  <a:lnTo>
                    <a:pt x="35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3" name="Google Shape;5603;p41"/>
            <p:cNvSpPr/>
            <p:nvPr/>
          </p:nvSpPr>
          <p:spPr>
            <a:xfrm>
              <a:off x="2844250" y="3922703"/>
              <a:ext cx="3450755" cy="2845"/>
            </a:xfrm>
            <a:custGeom>
              <a:rect b="b" l="l" r="r" t="t"/>
              <a:pathLst>
                <a:path extrusionOk="0" h="29" w="35175">
                  <a:moveTo>
                    <a:pt x="0" y="0"/>
                  </a:moveTo>
                  <a:lnTo>
                    <a:pt x="0" y="29"/>
                  </a:lnTo>
                  <a:lnTo>
                    <a:pt x="35174" y="29"/>
                  </a:lnTo>
                  <a:lnTo>
                    <a:pt x="35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4" name="Google Shape;5604;p41"/>
            <p:cNvSpPr/>
            <p:nvPr/>
          </p:nvSpPr>
          <p:spPr>
            <a:xfrm>
              <a:off x="2844250" y="3919760"/>
              <a:ext cx="3450755" cy="3041"/>
            </a:xfrm>
            <a:custGeom>
              <a:rect b="b" l="l" r="r" t="t"/>
              <a:pathLst>
                <a:path extrusionOk="0" h="31" w="35175">
                  <a:moveTo>
                    <a:pt x="0" y="1"/>
                  </a:moveTo>
                  <a:lnTo>
                    <a:pt x="0" y="30"/>
                  </a:lnTo>
                  <a:lnTo>
                    <a:pt x="35174" y="30"/>
                  </a:lnTo>
                  <a:lnTo>
                    <a:pt x="35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5" name="Google Shape;5605;p41"/>
            <p:cNvSpPr/>
            <p:nvPr/>
          </p:nvSpPr>
          <p:spPr>
            <a:xfrm>
              <a:off x="2844250" y="3916817"/>
              <a:ext cx="3450755" cy="3041"/>
            </a:xfrm>
            <a:custGeom>
              <a:rect b="b" l="l" r="r" t="t"/>
              <a:pathLst>
                <a:path extrusionOk="0" h="31" w="35175">
                  <a:moveTo>
                    <a:pt x="0" y="1"/>
                  </a:moveTo>
                  <a:lnTo>
                    <a:pt x="0" y="31"/>
                  </a:lnTo>
                  <a:lnTo>
                    <a:pt x="35174" y="31"/>
                  </a:lnTo>
                  <a:lnTo>
                    <a:pt x="35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6" name="Google Shape;5606;p41"/>
            <p:cNvSpPr/>
            <p:nvPr/>
          </p:nvSpPr>
          <p:spPr>
            <a:xfrm>
              <a:off x="2844250" y="3914070"/>
              <a:ext cx="3450755" cy="2845"/>
            </a:xfrm>
            <a:custGeom>
              <a:rect b="b" l="l" r="r" t="t"/>
              <a:pathLst>
                <a:path extrusionOk="0" h="29" w="35175">
                  <a:moveTo>
                    <a:pt x="0" y="0"/>
                  </a:moveTo>
                  <a:lnTo>
                    <a:pt x="0" y="29"/>
                  </a:lnTo>
                  <a:lnTo>
                    <a:pt x="35174" y="29"/>
                  </a:lnTo>
                  <a:lnTo>
                    <a:pt x="35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7" name="Google Shape;5607;p41"/>
            <p:cNvSpPr/>
            <p:nvPr/>
          </p:nvSpPr>
          <p:spPr>
            <a:xfrm>
              <a:off x="2844250" y="3610443"/>
              <a:ext cx="3450755" cy="303816"/>
            </a:xfrm>
            <a:custGeom>
              <a:rect b="b" l="l" r="r" t="t"/>
              <a:pathLst>
                <a:path extrusionOk="0" h="3097" w="35175">
                  <a:moveTo>
                    <a:pt x="0" y="0"/>
                  </a:moveTo>
                  <a:lnTo>
                    <a:pt x="0" y="3096"/>
                  </a:lnTo>
                  <a:lnTo>
                    <a:pt x="35174" y="3096"/>
                  </a:lnTo>
                  <a:lnTo>
                    <a:pt x="35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8" name="Google Shape;5608;p41"/>
            <p:cNvSpPr/>
            <p:nvPr/>
          </p:nvSpPr>
          <p:spPr>
            <a:xfrm>
              <a:off x="4377713" y="2795310"/>
              <a:ext cx="265956" cy="839834"/>
            </a:xfrm>
            <a:custGeom>
              <a:rect b="b" l="l" r="r" t="t"/>
              <a:pathLst>
                <a:path extrusionOk="0" h="8561" w="2711">
                  <a:moveTo>
                    <a:pt x="2711" y="1"/>
                  </a:moveTo>
                  <a:lnTo>
                    <a:pt x="0" y="531"/>
                  </a:lnTo>
                  <a:lnTo>
                    <a:pt x="0" y="8561"/>
                  </a:lnTo>
                  <a:lnTo>
                    <a:pt x="2711" y="856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9" name="Google Shape;5609;p41"/>
            <p:cNvSpPr/>
            <p:nvPr/>
          </p:nvSpPr>
          <p:spPr>
            <a:xfrm>
              <a:off x="4434712" y="3099232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0" name="Google Shape;5610;p41"/>
            <p:cNvSpPr/>
            <p:nvPr/>
          </p:nvSpPr>
          <p:spPr>
            <a:xfrm>
              <a:off x="4532325" y="3099232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1" name="Google Shape;5611;p41"/>
            <p:cNvSpPr/>
            <p:nvPr/>
          </p:nvSpPr>
          <p:spPr>
            <a:xfrm>
              <a:off x="4434712" y="3186935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2" name="Google Shape;5612;p41"/>
            <p:cNvSpPr/>
            <p:nvPr/>
          </p:nvSpPr>
          <p:spPr>
            <a:xfrm>
              <a:off x="4532325" y="3186935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3" name="Google Shape;5613;p41"/>
            <p:cNvSpPr/>
            <p:nvPr/>
          </p:nvSpPr>
          <p:spPr>
            <a:xfrm>
              <a:off x="4434712" y="3274737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4" name="Google Shape;5614;p41"/>
            <p:cNvSpPr/>
            <p:nvPr/>
          </p:nvSpPr>
          <p:spPr>
            <a:xfrm>
              <a:off x="4532325" y="3274737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5" name="Google Shape;5615;p41"/>
            <p:cNvSpPr/>
            <p:nvPr/>
          </p:nvSpPr>
          <p:spPr>
            <a:xfrm>
              <a:off x="4434712" y="2923530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6" name="Google Shape;5616;p41"/>
            <p:cNvSpPr/>
            <p:nvPr/>
          </p:nvSpPr>
          <p:spPr>
            <a:xfrm>
              <a:off x="4532325" y="2923530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7" name="Google Shape;5617;p41"/>
            <p:cNvSpPr/>
            <p:nvPr/>
          </p:nvSpPr>
          <p:spPr>
            <a:xfrm>
              <a:off x="4434712" y="3011332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8" name="Google Shape;5618;p41"/>
            <p:cNvSpPr/>
            <p:nvPr/>
          </p:nvSpPr>
          <p:spPr>
            <a:xfrm>
              <a:off x="4532325" y="3011332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9" name="Google Shape;5619;p41"/>
            <p:cNvSpPr/>
            <p:nvPr/>
          </p:nvSpPr>
          <p:spPr>
            <a:xfrm>
              <a:off x="4434712" y="3362539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0" name="Google Shape;5620;p41"/>
            <p:cNvSpPr/>
            <p:nvPr/>
          </p:nvSpPr>
          <p:spPr>
            <a:xfrm>
              <a:off x="4532325" y="3362539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1" name="Google Shape;5621;p41"/>
            <p:cNvSpPr/>
            <p:nvPr/>
          </p:nvSpPr>
          <p:spPr>
            <a:xfrm>
              <a:off x="4434712" y="3450438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2" name="Google Shape;5622;p41"/>
            <p:cNvSpPr/>
            <p:nvPr/>
          </p:nvSpPr>
          <p:spPr>
            <a:xfrm>
              <a:off x="4532325" y="3450438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3" name="Google Shape;5623;p41"/>
            <p:cNvSpPr/>
            <p:nvPr/>
          </p:nvSpPr>
          <p:spPr>
            <a:xfrm>
              <a:off x="4471991" y="3538044"/>
              <a:ext cx="85055" cy="97119"/>
            </a:xfrm>
            <a:custGeom>
              <a:rect b="b" l="l" r="r" t="t"/>
              <a:pathLst>
                <a:path extrusionOk="0" h="990" w="867">
                  <a:moveTo>
                    <a:pt x="0" y="0"/>
                  </a:moveTo>
                  <a:lnTo>
                    <a:pt x="0" y="990"/>
                  </a:lnTo>
                  <a:lnTo>
                    <a:pt x="867" y="990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4" name="Google Shape;5624;p41"/>
            <p:cNvSpPr/>
            <p:nvPr/>
          </p:nvSpPr>
          <p:spPr>
            <a:xfrm>
              <a:off x="5049432" y="3217936"/>
              <a:ext cx="266054" cy="392204"/>
            </a:xfrm>
            <a:custGeom>
              <a:rect b="b" l="l" r="r" t="t"/>
              <a:pathLst>
                <a:path extrusionOk="0" h="3998" w="2712">
                  <a:moveTo>
                    <a:pt x="1395" y="0"/>
                  </a:moveTo>
                  <a:lnTo>
                    <a:pt x="1" y="738"/>
                  </a:lnTo>
                  <a:lnTo>
                    <a:pt x="1" y="3997"/>
                  </a:lnTo>
                  <a:lnTo>
                    <a:pt x="2711" y="3997"/>
                  </a:lnTo>
                  <a:lnTo>
                    <a:pt x="2711" y="722"/>
                  </a:lnTo>
                  <a:lnTo>
                    <a:pt x="1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5" name="Google Shape;5625;p41"/>
            <p:cNvSpPr/>
            <p:nvPr/>
          </p:nvSpPr>
          <p:spPr>
            <a:xfrm>
              <a:off x="5106528" y="3337522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6" name="Google Shape;5626;p41"/>
            <p:cNvSpPr/>
            <p:nvPr/>
          </p:nvSpPr>
          <p:spPr>
            <a:xfrm>
              <a:off x="5204043" y="3337522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7" name="Google Shape;5627;p41"/>
            <p:cNvSpPr/>
            <p:nvPr/>
          </p:nvSpPr>
          <p:spPr>
            <a:xfrm>
              <a:off x="5106528" y="3425324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8" name="Google Shape;5628;p41"/>
            <p:cNvSpPr/>
            <p:nvPr/>
          </p:nvSpPr>
          <p:spPr>
            <a:xfrm>
              <a:off x="5204043" y="3425324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9" name="Google Shape;5629;p41"/>
            <p:cNvSpPr/>
            <p:nvPr/>
          </p:nvSpPr>
          <p:spPr>
            <a:xfrm>
              <a:off x="5143709" y="3513126"/>
              <a:ext cx="85055" cy="97119"/>
            </a:xfrm>
            <a:custGeom>
              <a:rect b="b" l="l" r="r" t="t"/>
              <a:pathLst>
                <a:path extrusionOk="0" h="990" w="867">
                  <a:moveTo>
                    <a:pt x="0" y="1"/>
                  </a:moveTo>
                  <a:lnTo>
                    <a:pt x="0" y="989"/>
                  </a:lnTo>
                  <a:lnTo>
                    <a:pt x="867" y="98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0" name="Google Shape;5630;p41"/>
            <p:cNvSpPr/>
            <p:nvPr/>
          </p:nvSpPr>
          <p:spPr>
            <a:xfrm>
              <a:off x="3335457" y="2826801"/>
              <a:ext cx="266054" cy="839932"/>
            </a:xfrm>
            <a:custGeom>
              <a:rect b="b" l="l" r="r" t="t"/>
              <a:pathLst>
                <a:path extrusionOk="0" h="8562" w="2712">
                  <a:moveTo>
                    <a:pt x="2711" y="0"/>
                  </a:moveTo>
                  <a:lnTo>
                    <a:pt x="1" y="530"/>
                  </a:lnTo>
                  <a:lnTo>
                    <a:pt x="1" y="8561"/>
                  </a:lnTo>
                  <a:lnTo>
                    <a:pt x="2711" y="8561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1" name="Google Shape;5631;p41"/>
            <p:cNvSpPr/>
            <p:nvPr/>
          </p:nvSpPr>
          <p:spPr>
            <a:xfrm>
              <a:off x="3392553" y="3130624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2" name="Google Shape;5632;p41"/>
            <p:cNvSpPr/>
            <p:nvPr/>
          </p:nvSpPr>
          <p:spPr>
            <a:xfrm>
              <a:off x="3490068" y="3130624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3" name="Google Shape;5633;p41"/>
            <p:cNvSpPr/>
            <p:nvPr/>
          </p:nvSpPr>
          <p:spPr>
            <a:xfrm>
              <a:off x="3392553" y="3218426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4" name="Google Shape;5634;p41"/>
            <p:cNvSpPr/>
            <p:nvPr/>
          </p:nvSpPr>
          <p:spPr>
            <a:xfrm>
              <a:off x="3490068" y="3218426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5" name="Google Shape;5635;p41"/>
            <p:cNvSpPr/>
            <p:nvPr/>
          </p:nvSpPr>
          <p:spPr>
            <a:xfrm>
              <a:off x="3392553" y="3306228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6" name="Google Shape;5636;p41"/>
            <p:cNvSpPr/>
            <p:nvPr/>
          </p:nvSpPr>
          <p:spPr>
            <a:xfrm>
              <a:off x="3490068" y="3306228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7" name="Google Shape;5637;p41"/>
            <p:cNvSpPr/>
            <p:nvPr/>
          </p:nvSpPr>
          <p:spPr>
            <a:xfrm>
              <a:off x="3392553" y="2955021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8" name="Google Shape;5638;p41"/>
            <p:cNvSpPr/>
            <p:nvPr/>
          </p:nvSpPr>
          <p:spPr>
            <a:xfrm>
              <a:off x="3490068" y="2955021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9" name="Google Shape;5639;p41"/>
            <p:cNvSpPr/>
            <p:nvPr/>
          </p:nvSpPr>
          <p:spPr>
            <a:xfrm>
              <a:off x="3392553" y="3042823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0" name="Google Shape;5640;p41"/>
            <p:cNvSpPr/>
            <p:nvPr/>
          </p:nvSpPr>
          <p:spPr>
            <a:xfrm>
              <a:off x="3490068" y="3042823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1" name="Google Shape;5641;p41"/>
            <p:cNvSpPr/>
            <p:nvPr/>
          </p:nvSpPr>
          <p:spPr>
            <a:xfrm>
              <a:off x="3392553" y="3393931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2" name="Google Shape;5642;p41"/>
            <p:cNvSpPr/>
            <p:nvPr/>
          </p:nvSpPr>
          <p:spPr>
            <a:xfrm>
              <a:off x="3490068" y="3393931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3" name="Google Shape;5643;p41"/>
            <p:cNvSpPr/>
            <p:nvPr/>
          </p:nvSpPr>
          <p:spPr>
            <a:xfrm>
              <a:off x="3392553" y="3481733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4" name="Google Shape;5644;p41"/>
            <p:cNvSpPr/>
            <p:nvPr/>
          </p:nvSpPr>
          <p:spPr>
            <a:xfrm>
              <a:off x="3490068" y="3481733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5" name="Google Shape;5645;p41"/>
            <p:cNvSpPr/>
            <p:nvPr/>
          </p:nvSpPr>
          <p:spPr>
            <a:xfrm>
              <a:off x="3429833" y="3569535"/>
              <a:ext cx="85251" cy="97217"/>
            </a:xfrm>
            <a:custGeom>
              <a:rect b="b" l="l" r="r" t="t"/>
              <a:pathLst>
                <a:path extrusionOk="0" h="991" w="869">
                  <a:moveTo>
                    <a:pt x="0" y="1"/>
                  </a:moveTo>
                  <a:lnTo>
                    <a:pt x="0" y="990"/>
                  </a:lnTo>
                  <a:lnTo>
                    <a:pt x="868" y="99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6" name="Google Shape;5646;p41"/>
            <p:cNvSpPr/>
            <p:nvPr/>
          </p:nvSpPr>
          <p:spPr>
            <a:xfrm>
              <a:off x="4636119" y="3133273"/>
              <a:ext cx="265760" cy="473725"/>
            </a:xfrm>
            <a:custGeom>
              <a:rect b="b" l="l" r="r" t="t"/>
              <a:pathLst>
                <a:path extrusionOk="0" h="4829" w="2709">
                  <a:moveTo>
                    <a:pt x="1394" y="1"/>
                  </a:moveTo>
                  <a:lnTo>
                    <a:pt x="0" y="739"/>
                  </a:lnTo>
                  <a:lnTo>
                    <a:pt x="0" y="4828"/>
                  </a:lnTo>
                  <a:lnTo>
                    <a:pt x="2708" y="4828"/>
                  </a:lnTo>
                  <a:lnTo>
                    <a:pt x="2708" y="722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7" name="Google Shape;5647;p41"/>
            <p:cNvSpPr/>
            <p:nvPr/>
          </p:nvSpPr>
          <p:spPr>
            <a:xfrm>
              <a:off x="4693020" y="3246582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8" name="Google Shape;5648;p41"/>
            <p:cNvSpPr/>
            <p:nvPr/>
          </p:nvSpPr>
          <p:spPr>
            <a:xfrm>
              <a:off x="4790437" y="3246582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9" name="Google Shape;5649;p41"/>
            <p:cNvSpPr/>
            <p:nvPr/>
          </p:nvSpPr>
          <p:spPr>
            <a:xfrm>
              <a:off x="4693020" y="3334187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0" name="Google Shape;5650;p41"/>
            <p:cNvSpPr/>
            <p:nvPr/>
          </p:nvSpPr>
          <p:spPr>
            <a:xfrm>
              <a:off x="4790437" y="3334187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1" name="Google Shape;5651;p41"/>
            <p:cNvSpPr/>
            <p:nvPr/>
          </p:nvSpPr>
          <p:spPr>
            <a:xfrm>
              <a:off x="4693020" y="3421989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2" name="Google Shape;5652;p41"/>
            <p:cNvSpPr/>
            <p:nvPr/>
          </p:nvSpPr>
          <p:spPr>
            <a:xfrm>
              <a:off x="4790437" y="3421989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3" name="Google Shape;5653;p41"/>
            <p:cNvSpPr/>
            <p:nvPr/>
          </p:nvSpPr>
          <p:spPr>
            <a:xfrm>
              <a:off x="4730201" y="3509790"/>
              <a:ext cx="85251" cy="97119"/>
            </a:xfrm>
            <a:custGeom>
              <a:rect b="b" l="l" r="r" t="t"/>
              <a:pathLst>
                <a:path extrusionOk="0" h="990" w="869">
                  <a:moveTo>
                    <a:pt x="1" y="1"/>
                  </a:moveTo>
                  <a:lnTo>
                    <a:pt x="1" y="989"/>
                  </a:lnTo>
                  <a:lnTo>
                    <a:pt x="869" y="98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4" name="Google Shape;5654;p41"/>
            <p:cNvSpPr/>
            <p:nvPr/>
          </p:nvSpPr>
          <p:spPr>
            <a:xfrm>
              <a:off x="3827841" y="3135235"/>
              <a:ext cx="265956" cy="473431"/>
            </a:xfrm>
            <a:custGeom>
              <a:rect b="b" l="l" r="r" t="t"/>
              <a:pathLst>
                <a:path extrusionOk="0" h="4826" w="2711">
                  <a:moveTo>
                    <a:pt x="1396" y="0"/>
                  </a:moveTo>
                  <a:lnTo>
                    <a:pt x="0" y="738"/>
                  </a:lnTo>
                  <a:lnTo>
                    <a:pt x="0" y="4826"/>
                  </a:lnTo>
                  <a:lnTo>
                    <a:pt x="2711" y="4826"/>
                  </a:lnTo>
                  <a:lnTo>
                    <a:pt x="2711" y="722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5" name="Google Shape;5655;p41"/>
            <p:cNvSpPr/>
            <p:nvPr/>
          </p:nvSpPr>
          <p:spPr>
            <a:xfrm>
              <a:off x="3884937" y="3248249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6" name="Google Shape;5656;p41"/>
            <p:cNvSpPr/>
            <p:nvPr/>
          </p:nvSpPr>
          <p:spPr>
            <a:xfrm>
              <a:off x="3982452" y="3248249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7" name="Google Shape;5657;p41"/>
            <p:cNvSpPr/>
            <p:nvPr/>
          </p:nvSpPr>
          <p:spPr>
            <a:xfrm>
              <a:off x="3884937" y="3336051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8" name="Google Shape;5658;p41"/>
            <p:cNvSpPr/>
            <p:nvPr/>
          </p:nvSpPr>
          <p:spPr>
            <a:xfrm>
              <a:off x="3982452" y="3336051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9" name="Google Shape;5659;p41"/>
            <p:cNvSpPr/>
            <p:nvPr/>
          </p:nvSpPr>
          <p:spPr>
            <a:xfrm>
              <a:off x="3884937" y="3423951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0" name="Google Shape;5660;p41"/>
            <p:cNvSpPr/>
            <p:nvPr/>
          </p:nvSpPr>
          <p:spPr>
            <a:xfrm>
              <a:off x="3982452" y="3423951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1" name="Google Shape;5661;p41"/>
            <p:cNvSpPr/>
            <p:nvPr/>
          </p:nvSpPr>
          <p:spPr>
            <a:xfrm>
              <a:off x="3922118" y="3511752"/>
              <a:ext cx="85055" cy="97021"/>
            </a:xfrm>
            <a:custGeom>
              <a:rect b="b" l="l" r="r" t="t"/>
              <a:pathLst>
                <a:path extrusionOk="0" h="989" w="867">
                  <a:moveTo>
                    <a:pt x="0" y="0"/>
                  </a:moveTo>
                  <a:lnTo>
                    <a:pt x="0" y="989"/>
                  </a:lnTo>
                  <a:lnTo>
                    <a:pt x="867" y="989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2" name="Google Shape;5662;p41"/>
            <p:cNvSpPr/>
            <p:nvPr/>
          </p:nvSpPr>
          <p:spPr>
            <a:xfrm>
              <a:off x="4663785" y="3582386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3" name="Google Shape;5663;p41"/>
            <p:cNvSpPr/>
            <p:nvPr/>
          </p:nvSpPr>
          <p:spPr>
            <a:xfrm>
              <a:off x="4761300" y="3582386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4" name="Google Shape;5664;p41"/>
            <p:cNvSpPr/>
            <p:nvPr/>
          </p:nvSpPr>
          <p:spPr>
            <a:xfrm>
              <a:off x="4700966" y="3670188"/>
              <a:ext cx="85055" cy="97119"/>
            </a:xfrm>
            <a:custGeom>
              <a:rect b="b" l="l" r="r" t="t"/>
              <a:pathLst>
                <a:path extrusionOk="0" h="990" w="867">
                  <a:moveTo>
                    <a:pt x="0" y="1"/>
                  </a:moveTo>
                  <a:lnTo>
                    <a:pt x="0" y="989"/>
                  </a:lnTo>
                  <a:lnTo>
                    <a:pt x="867" y="98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5" name="Google Shape;5665;p41"/>
            <p:cNvSpPr/>
            <p:nvPr/>
          </p:nvSpPr>
          <p:spPr>
            <a:xfrm>
              <a:off x="5253488" y="3004367"/>
              <a:ext cx="266054" cy="660311"/>
            </a:xfrm>
            <a:custGeom>
              <a:rect b="b" l="l" r="r" t="t"/>
              <a:pathLst>
                <a:path extrusionOk="0" h="6731" w="2712">
                  <a:moveTo>
                    <a:pt x="1396" y="0"/>
                  </a:moveTo>
                  <a:lnTo>
                    <a:pt x="1" y="738"/>
                  </a:lnTo>
                  <a:lnTo>
                    <a:pt x="1" y="6731"/>
                  </a:lnTo>
                  <a:lnTo>
                    <a:pt x="2711" y="6731"/>
                  </a:lnTo>
                  <a:lnTo>
                    <a:pt x="2711" y="721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6" name="Google Shape;5666;p41"/>
            <p:cNvSpPr/>
            <p:nvPr/>
          </p:nvSpPr>
          <p:spPr>
            <a:xfrm>
              <a:off x="5310486" y="3128564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7" name="Google Shape;5667;p41"/>
            <p:cNvSpPr/>
            <p:nvPr/>
          </p:nvSpPr>
          <p:spPr>
            <a:xfrm>
              <a:off x="5408100" y="3128564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8" name="Google Shape;5668;p41"/>
            <p:cNvSpPr/>
            <p:nvPr/>
          </p:nvSpPr>
          <p:spPr>
            <a:xfrm>
              <a:off x="5310486" y="3216464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9" name="Google Shape;5669;p41"/>
            <p:cNvSpPr/>
            <p:nvPr/>
          </p:nvSpPr>
          <p:spPr>
            <a:xfrm>
              <a:off x="5408100" y="3216464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0" name="Google Shape;5670;p41"/>
            <p:cNvSpPr/>
            <p:nvPr/>
          </p:nvSpPr>
          <p:spPr>
            <a:xfrm>
              <a:off x="5310486" y="3304266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1" name="Google Shape;5671;p41"/>
            <p:cNvSpPr/>
            <p:nvPr/>
          </p:nvSpPr>
          <p:spPr>
            <a:xfrm>
              <a:off x="5408100" y="3304266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2" name="Google Shape;5672;p41"/>
            <p:cNvSpPr/>
            <p:nvPr/>
          </p:nvSpPr>
          <p:spPr>
            <a:xfrm>
              <a:off x="5310486" y="3391871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3" name="Google Shape;5673;p41"/>
            <p:cNvSpPr/>
            <p:nvPr/>
          </p:nvSpPr>
          <p:spPr>
            <a:xfrm>
              <a:off x="5408100" y="3391871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4" name="Google Shape;5674;p41"/>
            <p:cNvSpPr/>
            <p:nvPr/>
          </p:nvSpPr>
          <p:spPr>
            <a:xfrm>
              <a:off x="5310486" y="3479673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5" name="Google Shape;5675;p41"/>
            <p:cNvSpPr/>
            <p:nvPr/>
          </p:nvSpPr>
          <p:spPr>
            <a:xfrm>
              <a:off x="5408100" y="3479673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6" name="Google Shape;5676;p41"/>
            <p:cNvSpPr/>
            <p:nvPr/>
          </p:nvSpPr>
          <p:spPr>
            <a:xfrm>
              <a:off x="5347864" y="3567573"/>
              <a:ext cx="85153" cy="97021"/>
            </a:xfrm>
            <a:custGeom>
              <a:rect b="b" l="l" r="r" t="t"/>
              <a:pathLst>
                <a:path extrusionOk="0" h="989" w="868">
                  <a:moveTo>
                    <a:pt x="1" y="0"/>
                  </a:moveTo>
                  <a:lnTo>
                    <a:pt x="1" y="989"/>
                  </a:lnTo>
                  <a:lnTo>
                    <a:pt x="867" y="989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7" name="Google Shape;5677;p41"/>
            <p:cNvSpPr/>
            <p:nvPr/>
          </p:nvSpPr>
          <p:spPr>
            <a:xfrm>
              <a:off x="5462253" y="3091089"/>
              <a:ext cx="266054" cy="660115"/>
            </a:xfrm>
            <a:custGeom>
              <a:rect b="b" l="l" r="r" t="t"/>
              <a:pathLst>
                <a:path extrusionOk="0" h="6729" w="2712">
                  <a:moveTo>
                    <a:pt x="1397" y="0"/>
                  </a:moveTo>
                  <a:lnTo>
                    <a:pt x="1" y="738"/>
                  </a:lnTo>
                  <a:lnTo>
                    <a:pt x="1" y="6729"/>
                  </a:lnTo>
                  <a:lnTo>
                    <a:pt x="2711" y="6729"/>
                  </a:lnTo>
                  <a:lnTo>
                    <a:pt x="2711" y="722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8" name="Google Shape;5678;p41"/>
            <p:cNvSpPr/>
            <p:nvPr/>
          </p:nvSpPr>
          <p:spPr>
            <a:xfrm>
              <a:off x="5519350" y="3215189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9" name="Google Shape;5679;p41"/>
            <p:cNvSpPr/>
            <p:nvPr/>
          </p:nvSpPr>
          <p:spPr>
            <a:xfrm>
              <a:off x="5616865" y="3215189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0" name="Google Shape;5680;p41"/>
            <p:cNvSpPr/>
            <p:nvPr/>
          </p:nvSpPr>
          <p:spPr>
            <a:xfrm>
              <a:off x="5519350" y="3302990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1" name="Google Shape;5681;p41"/>
            <p:cNvSpPr/>
            <p:nvPr/>
          </p:nvSpPr>
          <p:spPr>
            <a:xfrm>
              <a:off x="5616865" y="3302990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2" name="Google Shape;5682;p41"/>
            <p:cNvSpPr/>
            <p:nvPr/>
          </p:nvSpPr>
          <p:spPr>
            <a:xfrm>
              <a:off x="5519350" y="3390792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3" name="Google Shape;5683;p41"/>
            <p:cNvSpPr/>
            <p:nvPr/>
          </p:nvSpPr>
          <p:spPr>
            <a:xfrm>
              <a:off x="5616865" y="3390792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4" name="Google Shape;5684;p41"/>
            <p:cNvSpPr/>
            <p:nvPr/>
          </p:nvSpPr>
          <p:spPr>
            <a:xfrm>
              <a:off x="5519350" y="3478594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5" name="Google Shape;5685;p41"/>
            <p:cNvSpPr/>
            <p:nvPr/>
          </p:nvSpPr>
          <p:spPr>
            <a:xfrm>
              <a:off x="5616865" y="3478594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6" name="Google Shape;5686;p41"/>
            <p:cNvSpPr/>
            <p:nvPr/>
          </p:nvSpPr>
          <p:spPr>
            <a:xfrm>
              <a:off x="5519350" y="3566395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4"/>
                  </a:lnTo>
                  <a:lnTo>
                    <a:pt x="553" y="554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7" name="Google Shape;5687;p41"/>
            <p:cNvSpPr/>
            <p:nvPr/>
          </p:nvSpPr>
          <p:spPr>
            <a:xfrm>
              <a:off x="5616865" y="3566395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4"/>
                  </a:lnTo>
                  <a:lnTo>
                    <a:pt x="553" y="554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8" name="Google Shape;5688;p41"/>
            <p:cNvSpPr/>
            <p:nvPr/>
          </p:nvSpPr>
          <p:spPr>
            <a:xfrm>
              <a:off x="5556629" y="3654197"/>
              <a:ext cx="85153" cy="97021"/>
            </a:xfrm>
            <a:custGeom>
              <a:rect b="b" l="l" r="r" t="t"/>
              <a:pathLst>
                <a:path extrusionOk="0" h="989" w="868">
                  <a:moveTo>
                    <a:pt x="1" y="0"/>
                  </a:moveTo>
                  <a:lnTo>
                    <a:pt x="1" y="989"/>
                  </a:lnTo>
                  <a:lnTo>
                    <a:pt x="867" y="989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9" name="Google Shape;5689;p41"/>
            <p:cNvSpPr/>
            <p:nvPr/>
          </p:nvSpPr>
          <p:spPr>
            <a:xfrm>
              <a:off x="3538924" y="3121207"/>
              <a:ext cx="265956" cy="639808"/>
            </a:xfrm>
            <a:custGeom>
              <a:rect b="b" l="l" r="r" t="t"/>
              <a:pathLst>
                <a:path extrusionOk="0" h="6522" w="2711">
                  <a:moveTo>
                    <a:pt x="2710" y="0"/>
                  </a:moveTo>
                  <a:lnTo>
                    <a:pt x="1" y="531"/>
                  </a:lnTo>
                  <a:lnTo>
                    <a:pt x="1" y="6522"/>
                  </a:lnTo>
                  <a:lnTo>
                    <a:pt x="2710" y="652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0" name="Google Shape;5690;p41"/>
            <p:cNvSpPr/>
            <p:nvPr/>
          </p:nvSpPr>
          <p:spPr>
            <a:xfrm>
              <a:off x="3595923" y="3225097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1" name="Google Shape;5691;p41"/>
            <p:cNvSpPr/>
            <p:nvPr/>
          </p:nvSpPr>
          <p:spPr>
            <a:xfrm>
              <a:off x="3693536" y="3225097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2" name="Google Shape;5692;p41"/>
            <p:cNvSpPr/>
            <p:nvPr/>
          </p:nvSpPr>
          <p:spPr>
            <a:xfrm>
              <a:off x="3595923" y="3312801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3" name="Google Shape;5693;p41"/>
            <p:cNvSpPr/>
            <p:nvPr/>
          </p:nvSpPr>
          <p:spPr>
            <a:xfrm>
              <a:off x="3693536" y="3312801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4" name="Google Shape;5694;p41"/>
            <p:cNvSpPr/>
            <p:nvPr/>
          </p:nvSpPr>
          <p:spPr>
            <a:xfrm>
              <a:off x="3595923" y="3400602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5" name="Google Shape;5695;p41"/>
            <p:cNvSpPr/>
            <p:nvPr/>
          </p:nvSpPr>
          <p:spPr>
            <a:xfrm>
              <a:off x="3693536" y="3400602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6" name="Google Shape;5696;p41"/>
            <p:cNvSpPr/>
            <p:nvPr/>
          </p:nvSpPr>
          <p:spPr>
            <a:xfrm>
              <a:off x="3595923" y="3488404"/>
              <a:ext cx="54349" cy="54347"/>
            </a:xfrm>
            <a:custGeom>
              <a:rect b="b" l="l" r="r" t="t"/>
              <a:pathLst>
                <a:path extrusionOk="0" h="554" w="554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7" name="Google Shape;5697;p41"/>
            <p:cNvSpPr/>
            <p:nvPr/>
          </p:nvSpPr>
          <p:spPr>
            <a:xfrm>
              <a:off x="3693536" y="3488404"/>
              <a:ext cx="54251" cy="54347"/>
            </a:xfrm>
            <a:custGeom>
              <a:rect b="b" l="l" r="r" t="t"/>
              <a:pathLst>
                <a:path extrusionOk="0" h="554" w="553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8" name="Google Shape;5698;p41"/>
            <p:cNvSpPr/>
            <p:nvPr/>
          </p:nvSpPr>
          <p:spPr>
            <a:xfrm>
              <a:off x="3595923" y="3576304"/>
              <a:ext cx="54349" cy="54249"/>
            </a:xfrm>
            <a:custGeom>
              <a:rect b="b" l="l" r="r" t="t"/>
              <a:pathLst>
                <a:path extrusionOk="0" h="553" w="554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9" name="Google Shape;5699;p41"/>
            <p:cNvSpPr/>
            <p:nvPr/>
          </p:nvSpPr>
          <p:spPr>
            <a:xfrm>
              <a:off x="3693536" y="3576304"/>
              <a:ext cx="54251" cy="54249"/>
            </a:xfrm>
            <a:custGeom>
              <a:rect b="b" l="l" r="r" t="t"/>
              <a:pathLst>
                <a:path extrusionOk="0" h="553" w="553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0" name="Google Shape;5700;p41"/>
            <p:cNvSpPr/>
            <p:nvPr/>
          </p:nvSpPr>
          <p:spPr>
            <a:xfrm>
              <a:off x="3633104" y="3663909"/>
              <a:ext cx="85251" cy="97021"/>
            </a:xfrm>
            <a:custGeom>
              <a:rect b="b" l="l" r="r" t="t"/>
              <a:pathLst>
                <a:path extrusionOk="0" h="989" w="869">
                  <a:moveTo>
                    <a:pt x="0" y="1"/>
                  </a:moveTo>
                  <a:lnTo>
                    <a:pt x="0" y="989"/>
                  </a:lnTo>
                  <a:lnTo>
                    <a:pt x="868" y="989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1" name="Google Shape;5701;p41"/>
            <p:cNvSpPr/>
            <p:nvPr/>
          </p:nvSpPr>
          <p:spPr>
            <a:xfrm>
              <a:off x="2958247" y="3165451"/>
              <a:ext cx="308336" cy="742127"/>
            </a:xfrm>
            <a:custGeom>
              <a:rect b="b" l="l" r="r" t="t"/>
              <a:pathLst>
                <a:path extrusionOk="0" h="7565" w="3143">
                  <a:moveTo>
                    <a:pt x="3143" y="0"/>
                  </a:moveTo>
                  <a:lnTo>
                    <a:pt x="1" y="615"/>
                  </a:lnTo>
                  <a:lnTo>
                    <a:pt x="1" y="7565"/>
                  </a:lnTo>
                  <a:lnTo>
                    <a:pt x="3143" y="7565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2" name="Google Shape;5702;p41"/>
            <p:cNvSpPr/>
            <p:nvPr/>
          </p:nvSpPr>
          <p:spPr>
            <a:xfrm>
              <a:off x="3024271" y="3285822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3" name="Google Shape;5703;p41"/>
            <p:cNvSpPr/>
            <p:nvPr/>
          </p:nvSpPr>
          <p:spPr>
            <a:xfrm>
              <a:off x="3137483" y="3285822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4" name="Google Shape;5704;p41"/>
            <p:cNvSpPr/>
            <p:nvPr/>
          </p:nvSpPr>
          <p:spPr>
            <a:xfrm>
              <a:off x="3024271" y="3387653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5" name="Google Shape;5705;p41"/>
            <p:cNvSpPr/>
            <p:nvPr/>
          </p:nvSpPr>
          <p:spPr>
            <a:xfrm>
              <a:off x="3137483" y="3387653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6" name="Google Shape;5706;p41"/>
            <p:cNvSpPr/>
            <p:nvPr/>
          </p:nvSpPr>
          <p:spPr>
            <a:xfrm>
              <a:off x="3024271" y="3489581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7" name="Google Shape;5707;p41"/>
            <p:cNvSpPr/>
            <p:nvPr/>
          </p:nvSpPr>
          <p:spPr>
            <a:xfrm>
              <a:off x="3137483" y="3489581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8" name="Google Shape;5708;p41"/>
            <p:cNvSpPr/>
            <p:nvPr/>
          </p:nvSpPr>
          <p:spPr>
            <a:xfrm>
              <a:off x="3024271" y="3591313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9" name="Google Shape;5709;p41"/>
            <p:cNvSpPr/>
            <p:nvPr/>
          </p:nvSpPr>
          <p:spPr>
            <a:xfrm>
              <a:off x="3137483" y="3591313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0" name="Google Shape;5710;p41"/>
            <p:cNvSpPr/>
            <p:nvPr/>
          </p:nvSpPr>
          <p:spPr>
            <a:xfrm>
              <a:off x="3024271" y="3693242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1" name="Google Shape;5711;p41"/>
            <p:cNvSpPr/>
            <p:nvPr/>
          </p:nvSpPr>
          <p:spPr>
            <a:xfrm>
              <a:off x="3137483" y="3693242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2" name="Google Shape;5712;p41"/>
            <p:cNvSpPr/>
            <p:nvPr/>
          </p:nvSpPr>
          <p:spPr>
            <a:xfrm>
              <a:off x="3067436" y="3794974"/>
              <a:ext cx="98887" cy="112521"/>
            </a:xfrm>
            <a:custGeom>
              <a:rect b="b" l="l" r="r" t="t"/>
              <a:pathLst>
                <a:path extrusionOk="0" h="1147" w="1008">
                  <a:moveTo>
                    <a:pt x="1" y="1"/>
                  </a:moveTo>
                  <a:lnTo>
                    <a:pt x="1" y="1147"/>
                  </a:lnTo>
                  <a:lnTo>
                    <a:pt x="1008" y="1147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3" name="Google Shape;5713;p41"/>
            <p:cNvSpPr/>
            <p:nvPr/>
          </p:nvSpPr>
          <p:spPr>
            <a:xfrm>
              <a:off x="5816114" y="3112083"/>
              <a:ext cx="308434" cy="765671"/>
            </a:xfrm>
            <a:custGeom>
              <a:rect b="b" l="l" r="r" t="t"/>
              <a:pathLst>
                <a:path extrusionOk="0" h="7805" w="3144">
                  <a:moveTo>
                    <a:pt x="1618" y="0"/>
                  </a:moveTo>
                  <a:lnTo>
                    <a:pt x="1" y="855"/>
                  </a:lnTo>
                  <a:lnTo>
                    <a:pt x="1" y="7805"/>
                  </a:lnTo>
                  <a:lnTo>
                    <a:pt x="3144" y="7805"/>
                  </a:lnTo>
                  <a:lnTo>
                    <a:pt x="3144" y="836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4" name="Google Shape;5714;p41"/>
            <p:cNvSpPr/>
            <p:nvPr/>
          </p:nvSpPr>
          <p:spPr>
            <a:xfrm>
              <a:off x="5882433" y="3256097"/>
              <a:ext cx="62884" cy="62882"/>
            </a:xfrm>
            <a:custGeom>
              <a:rect b="b" l="l" r="r" t="t"/>
              <a:pathLst>
                <a:path extrusionOk="0" h="641" w="641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5" name="Google Shape;5715;p41"/>
            <p:cNvSpPr/>
            <p:nvPr/>
          </p:nvSpPr>
          <p:spPr>
            <a:xfrm>
              <a:off x="5995448" y="3256097"/>
              <a:ext cx="62884" cy="62882"/>
            </a:xfrm>
            <a:custGeom>
              <a:rect b="b" l="l" r="r" t="t"/>
              <a:pathLst>
                <a:path extrusionOk="0" h="641" w="641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6" name="Google Shape;5716;p41"/>
            <p:cNvSpPr/>
            <p:nvPr/>
          </p:nvSpPr>
          <p:spPr>
            <a:xfrm>
              <a:off x="5882433" y="3357928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7" name="Google Shape;5717;p41"/>
            <p:cNvSpPr/>
            <p:nvPr/>
          </p:nvSpPr>
          <p:spPr>
            <a:xfrm>
              <a:off x="5995448" y="3357928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8" name="Google Shape;5718;p41"/>
            <p:cNvSpPr/>
            <p:nvPr/>
          </p:nvSpPr>
          <p:spPr>
            <a:xfrm>
              <a:off x="5882433" y="3459856"/>
              <a:ext cx="62884" cy="62882"/>
            </a:xfrm>
            <a:custGeom>
              <a:rect b="b" l="l" r="r" t="t"/>
              <a:pathLst>
                <a:path extrusionOk="0" h="641" w="641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9" name="Google Shape;5719;p41"/>
            <p:cNvSpPr/>
            <p:nvPr/>
          </p:nvSpPr>
          <p:spPr>
            <a:xfrm>
              <a:off x="5995448" y="3459856"/>
              <a:ext cx="62884" cy="62882"/>
            </a:xfrm>
            <a:custGeom>
              <a:rect b="b" l="l" r="r" t="t"/>
              <a:pathLst>
                <a:path extrusionOk="0" h="641" w="641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0" name="Google Shape;5720;p41"/>
            <p:cNvSpPr/>
            <p:nvPr/>
          </p:nvSpPr>
          <p:spPr>
            <a:xfrm>
              <a:off x="5882433" y="3561490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1" name="Google Shape;5721;p41"/>
            <p:cNvSpPr/>
            <p:nvPr/>
          </p:nvSpPr>
          <p:spPr>
            <a:xfrm>
              <a:off x="5995448" y="3561490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2" name="Google Shape;5722;p41"/>
            <p:cNvSpPr/>
            <p:nvPr/>
          </p:nvSpPr>
          <p:spPr>
            <a:xfrm>
              <a:off x="5882433" y="3663419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0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3" name="Google Shape;5723;p41"/>
            <p:cNvSpPr/>
            <p:nvPr/>
          </p:nvSpPr>
          <p:spPr>
            <a:xfrm>
              <a:off x="5995448" y="3663419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0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4" name="Google Shape;5724;p41"/>
            <p:cNvSpPr/>
            <p:nvPr/>
          </p:nvSpPr>
          <p:spPr>
            <a:xfrm>
              <a:off x="5925500" y="3765151"/>
              <a:ext cx="98789" cy="112521"/>
            </a:xfrm>
            <a:custGeom>
              <a:rect b="b" l="l" r="r" t="t"/>
              <a:pathLst>
                <a:path extrusionOk="0" h="1147" w="1007">
                  <a:moveTo>
                    <a:pt x="1" y="1"/>
                  </a:moveTo>
                  <a:lnTo>
                    <a:pt x="1" y="1147"/>
                  </a:lnTo>
                  <a:lnTo>
                    <a:pt x="1007" y="1147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5" name="Google Shape;5725;p41"/>
            <p:cNvSpPr/>
            <p:nvPr/>
          </p:nvSpPr>
          <p:spPr>
            <a:xfrm>
              <a:off x="4182585" y="3322120"/>
              <a:ext cx="308336" cy="549164"/>
            </a:xfrm>
            <a:custGeom>
              <a:rect b="b" l="l" r="r" t="t"/>
              <a:pathLst>
                <a:path extrusionOk="0" h="5598" w="3143">
                  <a:moveTo>
                    <a:pt x="1618" y="1"/>
                  </a:moveTo>
                  <a:lnTo>
                    <a:pt x="0" y="857"/>
                  </a:lnTo>
                  <a:lnTo>
                    <a:pt x="0" y="5597"/>
                  </a:lnTo>
                  <a:lnTo>
                    <a:pt x="3143" y="5597"/>
                  </a:lnTo>
                  <a:lnTo>
                    <a:pt x="3143" y="83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6" name="Google Shape;5726;p41"/>
            <p:cNvSpPr/>
            <p:nvPr/>
          </p:nvSpPr>
          <p:spPr>
            <a:xfrm>
              <a:off x="4248707" y="3453283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7" name="Google Shape;5727;p41"/>
            <p:cNvSpPr/>
            <p:nvPr/>
          </p:nvSpPr>
          <p:spPr>
            <a:xfrm>
              <a:off x="4361722" y="3453283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8" name="Google Shape;5728;p41"/>
            <p:cNvSpPr/>
            <p:nvPr/>
          </p:nvSpPr>
          <p:spPr>
            <a:xfrm>
              <a:off x="4248707" y="3555212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9" name="Google Shape;5729;p41"/>
            <p:cNvSpPr/>
            <p:nvPr/>
          </p:nvSpPr>
          <p:spPr>
            <a:xfrm>
              <a:off x="4361722" y="3555212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0" name="Google Shape;5730;p41"/>
            <p:cNvSpPr/>
            <p:nvPr/>
          </p:nvSpPr>
          <p:spPr>
            <a:xfrm>
              <a:off x="4248707" y="3656944"/>
              <a:ext cx="62982" cy="63078"/>
            </a:xfrm>
            <a:custGeom>
              <a:rect b="b" l="l" r="r" t="t"/>
              <a:pathLst>
                <a:path extrusionOk="0" h="643" w="642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1" name="Google Shape;5731;p41"/>
            <p:cNvSpPr/>
            <p:nvPr/>
          </p:nvSpPr>
          <p:spPr>
            <a:xfrm>
              <a:off x="4361722" y="3656944"/>
              <a:ext cx="62982" cy="63078"/>
            </a:xfrm>
            <a:custGeom>
              <a:rect b="b" l="l" r="r" t="t"/>
              <a:pathLst>
                <a:path extrusionOk="0" h="643" w="642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2" name="Google Shape;5732;p41"/>
            <p:cNvSpPr/>
            <p:nvPr/>
          </p:nvSpPr>
          <p:spPr>
            <a:xfrm>
              <a:off x="4291872" y="3758774"/>
              <a:ext cx="98789" cy="112521"/>
            </a:xfrm>
            <a:custGeom>
              <a:rect b="b" l="l" r="r" t="t"/>
              <a:pathLst>
                <a:path extrusionOk="0" h="1147" w="1007">
                  <a:moveTo>
                    <a:pt x="1" y="0"/>
                  </a:moveTo>
                  <a:lnTo>
                    <a:pt x="1" y="1146"/>
                  </a:lnTo>
                  <a:lnTo>
                    <a:pt x="1006" y="1146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3" name="Google Shape;5733;p41"/>
            <p:cNvSpPr/>
            <p:nvPr/>
          </p:nvSpPr>
          <p:spPr>
            <a:xfrm>
              <a:off x="3456615" y="3282389"/>
              <a:ext cx="308434" cy="549164"/>
            </a:xfrm>
            <a:custGeom>
              <a:rect b="b" l="l" r="r" t="t"/>
              <a:pathLst>
                <a:path extrusionOk="0" h="5598" w="3144">
                  <a:moveTo>
                    <a:pt x="1618" y="0"/>
                  </a:moveTo>
                  <a:lnTo>
                    <a:pt x="1" y="856"/>
                  </a:lnTo>
                  <a:lnTo>
                    <a:pt x="1" y="5597"/>
                  </a:lnTo>
                  <a:lnTo>
                    <a:pt x="3144" y="5597"/>
                  </a:lnTo>
                  <a:lnTo>
                    <a:pt x="3144" y="83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4" name="Google Shape;5734;p41"/>
            <p:cNvSpPr/>
            <p:nvPr/>
          </p:nvSpPr>
          <p:spPr>
            <a:xfrm>
              <a:off x="3522835" y="3413454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5" name="Google Shape;5735;p41"/>
            <p:cNvSpPr/>
            <p:nvPr/>
          </p:nvSpPr>
          <p:spPr>
            <a:xfrm>
              <a:off x="3635949" y="3413454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6" name="Google Shape;5736;p41"/>
            <p:cNvSpPr/>
            <p:nvPr/>
          </p:nvSpPr>
          <p:spPr>
            <a:xfrm>
              <a:off x="3522835" y="3515382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0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7" name="Google Shape;5737;p41"/>
            <p:cNvSpPr/>
            <p:nvPr/>
          </p:nvSpPr>
          <p:spPr>
            <a:xfrm>
              <a:off x="3635949" y="3515382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0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8" name="Google Shape;5738;p41"/>
            <p:cNvSpPr/>
            <p:nvPr/>
          </p:nvSpPr>
          <p:spPr>
            <a:xfrm>
              <a:off x="3522835" y="3617212"/>
              <a:ext cx="62982" cy="63078"/>
            </a:xfrm>
            <a:custGeom>
              <a:rect b="b" l="l" r="r" t="t"/>
              <a:pathLst>
                <a:path extrusionOk="0" h="643" w="642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9" name="Google Shape;5739;p41"/>
            <p:cNvSpPr/>
            <p:nvPr/>
          </p:nvSpPr>
          <p:spPr>
            <a:xfrm>
              <a:off x="3635949" y="3617212"/>
              <a:ext cx="62884" cy="63078"/>
            </a:xfrm>
            <a:custGeom>
              <a:rect b="b" l="l" r="r" t="t"/>
              <a:pathLst>
                <a:path extrusionOk="0" h="643" w="641">
                  <a:moveTo>
                    <a:pt x="0" y="1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0" name="Google Shape;5740;p41"/>
            <p:cNvSpPr/>
            <p:nvPr/>
          </p:nvSpPr>
          <p:spPr>
            <a:xfrm>
              <a:off x="3566001" y="3719043"/>
              <a:ext cx="98789" cy="112521"/>
            </a:xfrm>
            <a:custGeom>
              <a:rect b="b" l="l" r="r" t="t"/>
              <a:pathLst>
                <a:path extrusionOk="0" h="1147" w="1007">
                  <a:moveTo>
                    <a:pt x="1" y="0"/>
                  </a:moveTo>
                  <a:lnTo>
                    <a:pt x="1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1" name="Google Shape;5741;p41"/>
            <p:cNvSpPr/>
            <p:nvPr/>
          </p:nvSpPr>
          <p:spPr>
            <a:xfrm>
              <a:off x="5511599" y="3342428"/>
              <a:ext cx="308532" cy="549262"/>
            </a:xfrm>
            <a:custGeom>
              <a:rect b="b" l="l" r="r" t="t"/>
              <a:pathLst>
                <a:path extrusionOk="0" h="5599" w="3145">
                  <a:moveTo>
                    <a:pt x="1618" y="0"/>
                  </a:moveTo>
                  <a:lnTo>
                    <a:pt x="0" y="857"/>
                  </a:lnTo>
                  <a:lnTo>
                    <a:pt x="0" y="5598"/>
                  </a:lnTo>
                  <a:lnTo>
                    <a:pt x="3145" y="5598"/>
                  </a:lnTo>
                  <a:lnTo>
                    <a:pt x="3145" y="836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2" name="Google Shape;5742;p41"/>
            <p:cNvSpPr/>
            <p:nvPr/>
          </p:nvSpPr>
          <p:spPr>
            <a:xfrm>
              <a:off x="5577820" y="3473591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3" name="Google Shape;5743;p41"/>
            <p:cNvSpPr/>
            <p:nvPr/>
          </p:nvSpPr>
          <p:spPr>
            <a:xfrm>
              <a:off x="5690835" y="3473591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4" name="Google Shape;5744;p41"/>
            <p:cNvSpPr/>
            <p:nvPr/>
          </p:nvSpPr>
          <p:spPr>
            <a:xfrm>
              <a:off x="5577820" y="3575421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5" name="Google Shape;5745;p41"/>
            <p:cNvSpPr/>
            <p:nvPr/>
          </p:nvSpPr>
          <p:spPr>
            <a:xfrm>
              <a:off x="5690835" y="3575421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6" name="Google Shape;5746;p41"/>
            <p:cNvSpPr/>
            <p:nvPr/>
          </p:nvSpPr>
          <p:spPr>
            <a:xfrm>
              <a:off x="5577820" y="3677251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7" name="Google Shape;5747;p41"/>
            <p:cNvSpPr/>
            <p:nvPr/>
          </p:nvSpPr>
          <p:spPr>
            <a:xfrm>
              <a:off x="5690835" y="3677251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8" name="Google Shape;5748;p41"/>
            <p:cNvSpPr/>
            <p:nvPr/>
          </p:nvSpPr>
          <p:spPr>
            <a:xfrm>
              <a:off x="5620985" y="3779180"/>
              <a:ext cx="98887" cy="112521"/>
            </a:xfrm>
            <a:custGeom>
              <a:rect b="b" l="l" r="r" t="t"/>
              <a:pathLst>
                <a:path extrusionOk="0" h="1147" w="1008">
                  <a:moveTo>
                    <a:pt x="1" y="0"/>
                  </a:moveTo>
                  <a:lnTo>
                    <a:pt x="1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9" name="Google Shape;5749;p41"/>
            <p:cNvSpPr/>
            <p:nvPr/>
          </p:nvSpPr>
          <p:spPr>
            <a:xfrm>
              <a:off x="4761398" y="2911562"/>
              <a:ext cx="308434" cy="974133"/>
            </a:xfrm>
            <a:custGeom>
              <a:rect b="b" l="l" r="r" t="t"/>
              <a:pathLst>
                <a:path extrusionOk="0" h="9930" w="3144">
                  <a:moveTo>
                    <a:pt x="3143" y="1"/>
                  </a:moveTo>
                  <a:lnTo>
                    <a:pt x="0" y="617"/>
                  </a:lnTo>
                  <a:lnTo>
                    <a:pt x="0" y="9930"/>
                  </a:lnTo>
                  <a:lnTo>
                    <a:pt x="3143" y="9930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0" name="Google Shape;5750;p41"/>
            <p:cNvSpPr/>
            <p:nvPr/>
          </p:nvSpPr>
          <p:spPr>
            <a:xfrm>
              <a:off x="4827520" y="3264142"/>
              <a:ext cx="62884" cy="62882"/>
            </a:xfrm>
            <a:custGeom>
              <a:rect b="b" l="l" r="r" t="t"/>
              <a:pathLst>
                <a:path extrusionOk="0" h="641" w="641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1" name="Google Shape;5751;p41"/>
            <p:cNvSpPr/>
            <p:nvPr/>
          </p:nvSpPr>
          <p:spPr>
            <a:xfrm>
              <a:off x="4940732" y="3264142"/>
              <a:ext cx="62884" cy="62882"/>
            </a:xfrm>
            <a:custGeom>
              <a:rect b="b" l="l" r="r" t="t"/>
              <a:pathLst>
                <a:path extrusionOk="0" h="641" w="641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2" name="Google Shape;5752;p41"/>
            <p:cNvSpPr/>
            <p:nvPr/>
          </p:nvSpPr>
          <p:spPr>
            <a:xfrm>
              <a:off x="4827520" y="3365776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3" name="Google Shape;5753;p41"/>
            <p:cNvSpPr/>
            <p:nvPr/>
          </p:nvSpPr>
          <p:spPr>
            <a:xfrm>
              <a:off x="4940732" y="3365776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4" name="Google Shape;5754;p41"/>
            <p:cNvSpPr/>
            <p:nvPr/>
          </p:nvSpPr>
          <p:spPr>
            <a:xfrm>
              <a:off x="4827520" y="3467704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0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5" name="Google Shape;5755;p41"/>
            <p:cNvSpPr/>
            <p:nvPr/>
          </p:nvSpPr>
          <p:spPr>
            <a:xfrm>
              <a:off x="4940732" y="3467704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0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6" name="Google Shape;5756;p41"/>
            <p:cNvSpPr/>
            <p:nvPr/>
          </p:nvSpPr>
          <p:spPr>
            <a:xfrm>
              <a:off x="4827520" y="3060383"/>
              <a:ext cx="62884" cy="62882"/>
            </a:xfrm>
            <a:custGeom>
              <a:rect b="b" l="l" r="r" t="t"/>
              <a:pathLst>
                <a:path extrusionOk="0" h="641" w="641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7" name="Google Shape;5757;p41"/>
            <p:cNvSpPr/>
            <p:nvPr/>
          </p:nvSpPr>
          <p:spPr>
            <a:xfrm>
              <a:off x="4940732" y="3060383"/>
              <a:ext cx="62884" cy="62882"/>
            </a:xfrm>
            <a:custGeom>
              <a:rect b="b" l="l" r="r" t="t"/>
              <a:pathLst>
                <a:path extrusionOk="0" h="641" w="641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8" name="Google Shape;5758;p41"/>
            <p:cNvSpPr/>
            <p:nvPr/>
          </p:nvSpPr>
          <p:spPr>
            <a:xfrm>
              <a:off x="4827520" y="3162213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9" name="Google Shape;5759;p41"/>
            <p:cNvSpPr/>
            <p:nvPr/>
          </p:nvSpPr>
          <p:spPr>
            <a:xfrm>
              <a:off x="4940732" y="3162213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0" name="Google Shape;5760;p41"/>
            <p:cNvSpPr/>
            <p:nvPr/>
          </p:nvSpPr>
          <p:spPr>
            <a:xfrm>
              <a:off x="4827520" y="3569535"/>
              <a:ext cx="62884" cy="63078"/>
            </a:xfrm>
            <a:custGeom>
              <a:rect b="b" l="l" r="r" t="t"/>
              <a:pathLst>
                <a:path extrusionOk="0" h="643" w="641">
                  <a:moveTo>
                    <a:pt x="0" y="1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1" name="Google Shape;5761;p41"/>
            <p:cNvSpPr/>
            <p:nvPr/>
          </p:nvSpPr>
          <p:spPr>
            <a:xfrm>
              <a:off x="4940732" y="3569535"/>
              <a:ext cx="62884" cy="63078"/>
            </a:xfrm>
            <a:custGeom>
              <a:rect b="b" l="l" r="r" t="t"/>
              <a:pathLst>
                <a:path extrusionOk="0" h="643" w="641">
                  <a:moveTo>
                    <a:pt x="0" y="1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2" name="Google Shape;5762;p41"/>
            <p:cNvSpPr/>
            <p:nvPr/>
          </p:nvSpPr>
          <p:spPr>
            <a:xfrm>
              <a:off x="4827520" y="3671365"/>
              <a:ext cx="62884" cy="62882"/>
            </a:xfrm>
            <a:custGeom>
              <a:rect b="b" l="l" r="r" t="t"/>
              <a:pathLst>
                <a:path extrusionOk="0" h="641" w="641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3" name="Google Shape;5763;p41"/>
            <p:cNvSpPr/>
            <p:nvPr/>
          </p:nvSpPr>
          <p:spPr>
            <a:xfrm>
              <a:off x="4940732" y="3671365"/>
              <a:ext cx="62884" cy="62882"/>
            </a:xfrm>
            <a:custGeom>
              <a:rect b="b" l="l" r="r" t="t"/>
              <a:pathLst>
                <a:path extrusionOk="0" h="641" w="641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4" name="Google Shape;5764;p41"/>
            <p:cNvSpPr/>
            <p:nvPr/>
          </p:nvSpPr>
          <p:spPr>
            <a:xfrm>
              <a:off x="4870686" y="3773195"/>
              <a:ext cx="98887" cy="112521"/>
            </a:xfrm>
            <a:custGeom>
              <a:rect b="b" l="l" r="r" t="t"/>
              <a:pathLst>
                <a:path extrusionOk="0" h="1147" w="1008">
                  <a:moveTo>
                    <a:pt x="0" y="1"/>
                  </a:moveTo>
                  <a:lnTo>
                    <a:pt x="0" y="1147"/>
                  </a:lnTo>
                  <a:lnTo>
                    <a:pt x="1007" y="1147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5" name="Google Shape;5765;p41"/>
            <p:cNvSpPr/>
            <p:nvPr/>
          </p:nvSpPr>
          <p:spPr>
            <a:xfrm>
              <a:off x="6001727" y="3538044"/>
              <a:ext cx="204838" cy="180700"/>
            </a:xfrm>
            <a:custGeom>
              <a:rect b="b" l="l" r="r" t="t"/>
              <a:pathLst>
                <a:path extrusionOk="0" h="1842" w="2088">
                  <a:moveTo>
                    <a:pt x="1163" y="1"/>
                  </a:moveTo>
                  <a:cubicBezTo>
                    <a:pt x="1133" y="1"/>
                    <a:pt x="1102" y="2"/>
                    <a:pt x="1072" y="5"/>
                  </a:cubicBezTo>
                  <a:cubicBezTo>
                    <a:pt x="422" y="79"/>
                    <a:pt x="53" y="408"/>
                    <a:pt x="29" y="934"/>
                  </a:cubicBezTo>
                  <a:cubicBezTo>
                    <a:pt x="1" y="1620"/>
                    <a:pt x="749" y="1766"/>
                    <a:pt x="994" y="1814"/>
                  </a:cubicBezTo>
                  <a:cubicBezTo>
                    <a:pt x="1071" y="1829"/>
                    <a:pt x="1145" y="1837"/>
                    <a:pt x="1215" y="1840"/>
                  </a:cubicBezTo>
                  <a:cubicBezTo>
                    <a:pt x="1232" y="1841"/>
                    <a:pt x="1249" y="1841"/>
                    <a:pt x="1265" y="1841"/>
                  </a:cubicBezTo>
                  <a:cubicBezTo>
                    <a:pt x="1745" y="1841"/>
                    <a:pt x="2043" y="1538"/>
                    <a:pt x="2064" y="1022"/>
                  </a:cubicBezTo>
                  <a:cubicBezTo>
                    <a:pt x="2088" y="500"/>
                    <a:pt x="1684" y="23"/>
                    <a:pt x="1199" y="1"/>
                  </a:cubicBezTo>
                  <a:cubicBezTo>
                    <a:pt x="1187" y="1"/>
                    <a:pt x="1175" y="1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6" name="Google Shape;5766;p41"/>
            <p:cNvSpPr/>
            <p:nvPr/>
          </p:nvSpPr>
          <p:spPr>
            <a:xfrm>
              <a:off x="6154573" y="3689416"/>
              <a:ext cx="151176" cy="123214"/>
            </a:xfrm>
            <a:custGeom>
              <a:rect b="b" l="l" r="r" t="t"/>
              <a:pathLst>
                <a:path extrusionOk="0" h="1256" w="1541">
                  <a:moveTo>
                    <a:pt x="857" y="0"/>
                  </a:moveTo>
                  <a:cubicBezTo>
                    <a:pt x="834" y="0"/>
                    <a:pt x="810" y="1"/>
                    <a:pt x="787" y="3"/>
                  </a:cubicBezTo>
                  <a:cubicBezTo>
                    <a:pt x="310" y="51"/>
                    <a:pt x="39" y="273"/>
                    <a:pt x="21" y="631"/>
                  </a:cubicBezTo>
                  <a:cubicBezTo>
                    <a:pt x="1" y="1105"/>
                    <a:pt x="552" y="1206"/>
                    <a:pt x="732" y="1237"/>
                  </a:cubicBezTo>
                  <a:cubicBezTo>
                    <a:pt x="788" y="1248"/>
                    <a:pt x="842" y="1254"/>
                    <a:pt x="893" y="1255"/>
                  </a:cubicBezTo>
                  <a:cubicBezTo>
                    <a:pt x="908" y="1255"/>
                    <a:pt x="922" y="1256"/>
                    <a:pt x="937" y="1256"/>
                  </a:cubicBezTo>
                  <a:cubicBezTo>
                    <a:pt x="1291" y="1256"/>
                    <a:pt x="1510" y="1049"/>
                    <a:pt x="1524" y="696"/>
                  </a:cubicBezTo>
                  <a:cubicBezTo>
                    <a:pt x="1541" y="341"/>
                    <a:pt x="1239" y="16"/>
                    <a:pt x="880" y="0"/>
                  </a:cubicBezTo>
                  <a:cubicBezTo>
                    <a:pt x="872" y="0"/>
                    <a:pt x="864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7" name="Google Shape;5767;p41"/>
            <p:cNvSpPr/>
            <p:nvPr/>
          </p:nvSpPr>
          <p:spPr>
            <a:xfrm>
              <a:off x="5946985" y="3713353"/>
              <a:ext cx="176585" cy="143520"/>
            </a:xfrm>
            <a:custGeom>
              <a:rect b="b" l="l" r="r" t="t"/>
              <a:pathLst>
                <a:path extrusionOk="0" h="1463" w="1800">
                  <a:moveTo>
                    <a:pt x="1001" y="1"/>
                  </a:moveTo>
                  <a:cubicBezTo>
                    <a:pt x="975" y="1"/>
                    <a:pt x="949" y="1"/>
                    <a:pt x="922" y="3"/>
                  </a:cubicBezTo>
                  <a:cubicBezTo>
                    <a:pt x="361" y="58"/>
                    <a:pt x="44" y="318"/>
                    <a:pt x="24" y="737"/>
                  </a:cubicBezTo>
                  <a:cubicBezTo>
                    <a:pt x="1" y="1285"/>
                    <a:pt x="647" y="1402"/>
                    <a:pt x="858" y="1440"/>
                  </a:cubicBezTo>
                  <a:cubicBezTo>
                    <a:pt x="924" y="1451"/>
                    <a:pt x="988" y="1459"/>
                    <a:pt x="1047" y="1461"/>
                  </a:cubicBezTo>
                  <a:cubicBezTo>
                    <a:pt x="1063" y="1462"/>
                    <a:pt x="1079" y="1462"/>
                    <a:pt x="1095" y="1462"/>
                  </a:cubicBezTo>
                  <a:cubicBezTo>
                    <a:pt x="1508" y="1462"/>
                    <a:pt x="1764" y="1222"/>
                    <a:pt x="1780" y="813"/>
                  </a:cubicBezTo>
                  <a:cubicBezTo>
                    <a:pt x="1800" y="399"/>
                    <a:pt x="1450" y="18"/>
                    <a:pt x="1030" y="1"/>
                  </a:cubicBezTo>
                  <a:cubicBezTo>
                    <a:pt x="1021" y="1"/>
                    <a:pt x="1011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8" name="Google Shape;5768;p41"/>
            <p:cNvSpPr/>
            <p:nvPr/>
          </p:nvSpPr>
          <p:spPr>
            <a:xfrm>
              <a:off x="6209315" y="3612209"/>
              <a:ext cx="89273" cy="74850"/>
            </a:xfrm>
            <a:custGeom>
              <a:rect b="b" l="l" r="r" t="t"/>
              <a:pathLst>
                <a:path extrusionOk="0" h="763" w="910">
                  <a:moveTo>
                    <a:pt x="498" y="0"/>
                  </a:moveTo>
                  <a:cubicBezTo>
                    <a:pt x="484" y="0"/>
                    <a:pt x="470" y="1"/>
                    <a:pt x="456" y="3"/>
                  </a:cubicBezTo>
                  <a:cubicBezTo>
                    <a:pt x="182" y="29"/>
                    <a:pt x="19" y="167"/>
                    <a:pt x="10" y="381"/>
                  </a:cubicBezTo>
                  <a:cubicBezTo>
                    <a:pt x="1" y="577"/>
                    <a:pt x="142" y="700"/>
                    <a:pt x="424" y="752"/>
                  </a:cubicBezTo>
                  <a:cubicBezTo>
                    <a:pt x="455" y="757"/>
                    <a:pt x="486" y="761"/>
                    <a:pt x="515" y="762"/>
                  </a:cubicBezTo>
                  <a:cubicBezTo>
                    <a:pt x="523" y="762"/>
                    <a:pt x="532" y="762"/>
                    <a:pt x="540" y="762"/>
                  </a:cubicBezTo>
                  <a:cubicBezTo>
                    <a:pt x="753" y="762"/>
                    <a:pt x="891" y="632"/>
                    <a:pt x="900" y="419"/>
                  </a:cubicBezTo>
                  <a:cubicBezTo>
                    <a:pt x="909" y="203"/>
                    <a:pt x="731" y="11"/>
                    <a:pt x="512" y="1"/>
                  </a:cubicBezTo>
                  <a:cubicBezTo>
                    <a:pt x="507" y="0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9" name="Google Shape;5769;p41"/>
            <p:cNvSpPr/>
            <p:nvPr/>
          </p:nvSpPr>
          <p:spPr>
            <a:xfrm>
              <a:off x="6144272" y="3811259"/>
              <a:ext cx="77893" cy="65923"/>
            </a:xfrm>
            <a:custGeom>
              <a:rect b="b" l="l" r="r" t="t"/>
              <a:pathLst>
                <a:path extrusionOk="0" h="672" w="794">
                  <a:moveTo>
                    <a:pt x="431" y="0"/>
                  </a:moveTo>
                  <a:cubicBezTo>
                    <a:pt x="419" y="0"/>
                    <a:pt x="407" y="1"/>
                    <a:pt x="395" y="2"/>
                  </a:cubicBezTo>
                  <a:cubicBezTo>
                    <a:pt x="58" y="35"/>
                    <a:pt x="12" y="245"/>
                    <a:pt x="8" y="334"/>
                  </a:cubicBezTo>
                  <a:cubicBezTo>
                    <a:pt x="1" y="507"/>
                    <a:pt x="121" y="617"/>
                    <a:pt x="367" y="662"/>
                  </a:cubicBezTo>
                  <a:cubicBezTo>
                    <a:pt x="394" y="667"/>
                    <a:pt x="420" y="670"/>
                    <a:pt x="444" y="671"/>
                  </a:cubicBezTo>
                  <a:cubicBezTo>
                    <a:pt x="451" y="671"/>
                    <a:pt x="458" y="671"/>
                    <a:pt x="465" y="671"/>
                  </a:cubicBezTo>
                  <a:cubicBezTo>
                    <a:pt x="651" y="671"/>
                    <a:pt x="775" y="553"/>
                    <a:pt x="783" y="369"/>
                  </a:cubicBezTo>
                  <a:cubicBezTo>
                    <a:pt x="793" y="177"/>
                    <a:pt x="638" y="8"/>
                    <a:pt x="446" y="1"/>
                  </a:cubicBezTo>
                  <a:cubicBezTo>
                    <a:pt x="440" y="0"/>
                    <a:pt x="435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0" name="Google Shape;5770;p41"/>
            <p:cNvSpPr/>
            <p:nvPr/>
          </p:nvSpPr>
          <p:spPr>
            <a:xfrm>
              <a:off x="5926579" y="3650273"/>
              <a:ext cx="76716" cy="65236"/>
            </a:xfrm>
            <a:custGeom>
              <a:rect b="b" l="l" r="r" t="t"/>
              <a:pathLst>
                <a:path extrusionOk="0" h="665" w="782">
                  <a:moveTo>
                    <a:pt x="426" y="1"/>
                  </a:moveTo>
                  <a:cubicBezTo>
                    <a:pt x="413" y="1"/>
                    <a:pt x="402" y="2"/>
                    <a:pt x="390" y="3"/>
                  </a:cubicBezTo>
                  <a:cubicBezTo>
                    <a:pt x="56" y="36"/>
                    <a:pt x="11" y="244"/>
                    <a:pt x="7" y="332"/>
                  </a:cubicBezTo>
                  <a:cubicBezTo>
                    <a:pt x="0" y="503"/>
                    <a:pt x="120" y="612"/>
                    <a:pt x="362" y="655"/>
                  </a:cubicBezTo>
                  <a:cubicBezTo>
                    <a:pt x="389" y="660"/>
                    <a:pt x="415" y="663"/>
                    <a:pt x="439" y="664"/>
                  </a:cubicBezTo>
                  <a:cubicBezTo>
                    <a:pt x="446" y="665"/>
                    <a:pt x="453" y="665"/>
                    <a:pt x="460" y="665"/>
                  </a:cubicBezTo>
                  <a:cubicBezTo>
                    <a:pt x="644" y="665"/>
                    <a:pt x="767" y="549"/>
                    <a:pt x="774" y="365"/>
                  </a:cubicBezTo>
                  <a:cubicBezTo>
                    <a:pt x="782" y="175"/>
                    <a:pt x="628" y="10"/>
                    <a:pt x="439" y="1"/>
                  </a:cubicBezTo>
                  <a:cubicBezTo>
                    <a:pt x="434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rgbClr val="4787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1" name="Google Shape;5771;p41"/>
            <p:cNvSpPr/>
            <p:nvPr/>
          </p:nvSpPr>
          <p:spPr>
            <a:xfrm>
              <a:off x="6024880" y="3627121"/>
              <a:ext cx="256342" cy="352669"/>
            </a:xfrm>
            <a:custGeom>
              <a:rect b="b" l="l" r="r" t="t"/>
              <a:pathLst>
                <a:path extrusionOk="0" h="3595" w="2613">
                  <a:moveTo>
                    <a:pt x="476" y="1"/>
                  </a:moveTo>
                  <a:cubicBezTo>
                    <a:pt x="474" y="1"/>
                    <a:pt x="472" y="1"/>
                    <a:pt x="471" y="1"/>
                  </a:cubicBezTo>
                  <a:cubicBezTo>
                    <a:pt x="409" y="2"/>
                    <a:pt x="360" y="53"/>
                    <a:pt x="361" y="116"/>
                  </a:cubicBezTo>
                  <a:cubicBezTo>
                    <a:pt x="371" y="514"/>
                    <a:pt x="647" y="678"/>
                    <a:pt x="877" y="730"/>
                  </a:cubicBezTo>
                  <a:cubicBezTo>
                    <a:pt x="862" y="1008"/>
                    <a:pt x="845" y="1413"/>
                    <a:pt x="824" y="2011"/>
                  </a:cubicBezTo>
                  <a:cubicBezTo>
                    <a:pt x="630" y="1990"/>
                    <a:pt x="233" y="1908"/>
                    <a:pt x="225" y="1591"/>
                  </a:cubicBezTo>
                  <a:cubicBezTo>
                    <a:pt x="223" y="1531"/>
                    <a:pt x="174" y="1482"/>
                    <a:pt x="114" y="1482"/>
                  </a:cubicBezTo>
                  <a:cubicBezTo>
                    <a:pt x="113" y="1482"/>
                    <a:pt x="112" y="1482"/>
                    <a:pt x="110" y="1482"/>
                  </a:cubicBezTo>
                  <a:cubicBezTo>
                    <a:pt x="49" y="1484"/>
                    <a:pt x="1" y="1535"/>
                    <a:pt x="2" y="1596"/>
                  </a:cubicBezTo>
                  <a:cubicBezTo>
                    <a:pt x="13" y="2046"/>
                    <a:pt x="489" y="2203"/>
                    <a:pt x="815" y="2234"/>
                  </a:cubicBezTo>
                  <a:cubicBezTo>
                    <a:pt x="803" y="2585"/>
                    <a:pt x="789" y="2994"/>
                    <a:pt x="773" y="3472"/>
                  </a:cubicBezTo>
                  <a:cubicBezTo>
                    <a:pt x="772" y="3533"/>
                    <a:pt x="819" y="3584"/>
                    <a:pt x="880" y="3587"/>
                  </a:cubicBezTo>
                  <a:lnTo>
                    <a:pt x="1049" y="3594"/>
                  </a:lnTo>
                  <a:cubicBezTo>
                    <a:pt x="1051" y="3595"/>
                    <a:pt x="1053" y="3595"/>
                    <a:pt x="1055" y="3595"/>
                  </a:cubicBezTo>
                  <a:cubicBezTo>
                    <a:pt x="1084" y="3595"/>
                    <a:pt x="1110" y="3583"/>
                    <a:pt x="1131" y="3564"/>
                  </a:cubicBezTo>
                  <a:cubicBezTo>
                    <a:pt x="1152" y="3543"/>
                    <a:pt x="1164" y="3515"/>
                    <a:pt x="1164" y="3484"/>
                  </a:cubicBezTo>
                  <a:cubicBezTo>
                    <a:pt x="1164" y="3476"/>
                    <a:pt x="1168" y="2646"/>
                    <a:pt x="1167" y="1827"/>
                  </a:cubicBezTo>
                  <a:cubicBezTo>
                    <a:pt x="1167" y="1693"/>
                    <a:pt x="1167" y="1568"/>
                    <a:pt x="1165" y="1449"/>
                  </a:cubicBezTo>
                  <a:cubicBezTo>
                    <a:pt x="1374" y="1446"/>
                    <a:pt x="1543" y="1401"/>
                    <a:pt x="1680" y="1328"/>
                  </a:cubicBezTo>
                  <a:cubicBezTo>
                    <a:pt x="1800" y="1426"/>
                    <a:pt x="1921" y="1468"/>
                    <a:pt x="2038" y="1473"/>
                  </a:cubicBezTo>
                  <a:cubicBezTo>
                    <a:pt x="2047" y="1474"/>
                    <a:pt x="2055" y="1474"/>
                    <a:pt x="2064" y="1474"/>
                  </a:cubicBezTo>
                  <a:cubicBezTo>
                    <a:pt x="2279" y="1474"/>
                    <a:pt x="2471" y="1352"/>
                    <a:pt x="2570" y="1249"/>
                  </a:cubicBezTo>
                  <a:cubicBezTo>
                    <a:pt x="2612" y="1204"/>
                    <a:pt x="2612" y="1136"/>
                    <a:pt x="2569" y="1092"/>
                  </a:cubicBezTo>
                  <a:cubicBezTo>
                    <a:pt x="2548" y="1071"/>
                    <a:pt x="2520" y="1060"/>
                    <a:pt x="2492" y="1060"/>
                  </a:cubicBezTo>
                  <a:cubicBezTo>
                    <a:pt x="2463" y="1060"/>
                    <a:pt x="2434" y="1071"/>
                    <a:pt x="2412" y="1094"/>
                  </a:cubicBezTo>
                  <a:cubicBezTo>
                    <a:pt x="2389" y="1115"/>
                    <a:pt x="2248" y="1250"/>
                    <a:pt x="2069" y="1250"/>
                  </a:cubicBezTo>
                  <a:cubicBezTo>
                    <a:pt x="2007" y="1250"/>
                    <a:pt x="1941" y="1234"/>
                    <a:pt x="1874" y="1193"/>
                  </a:cubicBezTo>
                  <a:cubicBezTo>
                    <a:pt x="2221" y="876"/>
                    <a:pt x="2249" y="378"/>
                    <a:pt x="2249" y="369"/>
                  </a:cubicBezTo>
                  <a:cubicBezTo>
                    <a:pt x="2252" y="308"/>
                    <a:pt x="2205" y="256"/>
                    <a:pt x="2143" y="253"/>
                  </a:cubicBezTo>
                  <a:cubicBezTo>
                    <a:pt x="2142" y="253"/>
                    <a:pt x="2141" y="253"/>
                    <a:pt x="2140" y="253"/>
                  </a:cubicBezTo>
                  <a:cubicBezTo>
                    <a:pt x="2080" y="253"/>
                    <a:pt x="2029" y="299"/>
                    <a:pt x="2027" y="359"/>
                  </a:cubicBezTo>
                  <a:cubicBezTo>
                    <a:pt x="2025" y="395"/>
                    <a:pt x="1976" y="1213"/>
                    <a:pt x="1167" y="1226"/>
                  </a:cubicBezTo>
                  <a:cubicBezTo>
                    <a:pt x="1165" y="1017"/>
                    <a:pt x="1164" y="836"/>
                    <a:pt x="1163" y="688"/>
                  </a:cubicBezTo>
                  <a:cubicBezTo>
                    <a:pt x="1161" y="524"/>
                    <a:pt x="1158" y="396"/>
                    <a:pt x="1155" y="309"/>
                  </a:cubicBezTo>
                  <a:cubicBezTo>
                    <a:pt x="1151" y="156"/>
                    <a:pt x="1147" y="63"/>
                    <a:pt x="1036" y="58"/>
                  </a:cubicBezTo>
                  <a:cubicBezTo>
                    <a:pt x="1035" y="58"/>
                    <a:pt x="1035" y="58"/>
                    <a:pt x="1034" y="58"/>
                  </a:cubicBezTo>
                  <a:cubicBezTo>
                    <a:pt x="993" y="58"/>
                    <a:pt x="952" y="81"/>
                    <a:pt x="932" y="119"/>
                  </a:cubicBezTo>
                  <a:cubicBezTo>
                    <a:pt x="924" y="133"/>
                    <a:pt x="913" y="154"/>
                    <a:pt x="891" y="502"/>
                  </a:cubicBezTo>
                  <a:cubicBezTo>
                    <a:pt x="759" y="463"/>
                    <a:pt x="591" y="365"/>
                    <a:pt x="585" y="109"/>
                  </a:cubicBezTo>
                  <a:cubicBezTo>
                    <a:pt x="584" y="50"/>
                    <a:pt x="536" y="1"/>
                    <a:pt x="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2" name="Google Shape;5772;p41"/>
            <p:cNvSpPr/>
            <p:nvPr/>
          </p:nvSpPr>
          <p:spPr>
            <a:xfrm>
              <a:off x="3189282" y="3334187"/>
              <a:ext cx="308630" cy="454988"/>
            </a:xfrm>
            <a:custGeom>
              <a:rect b="b" l="l" r="r" t="t"/>
              <a:pathLst>
                <a:path extrusionOk="0" h="4638" w="3146">
                  <a:moveTo>
                    <a:pt x="1619" y="0"/>
                  </a:moveTo>
                  <a:lnTo>
                    <a:pt x="1" y="857"/>
                  </a:lnTo>
                  <a:lnTo>
                    <a:pt x="1" y="4637"/>
                  </a:lnTo>
                  <a:lnTo>
                    <a:pt x="3145" y="4637"/>
                  </a:lnTo>
                  <a:lnTo>
                    <a:pt x="3145" y="837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3" name="Google Shape;5773;p41"/>
            <p:cNvSpPr/>
            <p:nvPr/>
          </p:nvSpPr>
          <p:spPr>
            <a:xfrm>
              <a:off x="3255600" y="3472806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0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4" name="Google Shape;5774;p41"/>
            <p:cNvSpPr/>
            <p:nvPr/>
          </p:nvSpPr>
          <p:spPr>
            <a:xfrm>
              <a:off x="3368616" y="3472806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0" y="0"/>
                  </a:moveTo>
                  <a:lnTo>
                    <a:pt x="0" y="642"/>
                  </a:lnTo>
                  <a:lnTo>
                    <a:pt x="642" y="642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5" name="Google Shape;5775;p41"/>
            <p:cNvSpPr/>
            <p:nvPr/>
          </p:nvSpPr>
          <p:spPr>
            <a:xfrm>
              <a:off x="3255600" y="3574734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6" name="Google Shape;5776;p41"/>
            <p:cNvSpPr/>
            <p:nvPr/>
          </p:nvSpPr>
          <p:spPr>
            <a:xfrm>
              <a:off x="3368616" y="3574734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0" y="1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7" name="Google Shape;5777;p41"/>
            <p:cNvSpPr/>
            <p:nvPr/>
          </p:nvSpPr>
          <p:spPr>
            <a:xfrm>
              <a:off x="3298766" y="3676466"/>
              <a:ext cx="98789" cy="112521"/>
            </a:xfrm>
            <a:custGeom>
              <a:rect b="b" l="l" r="r" t="t"/>
              <a:pathLst>
                <a:path extrusionOk="0" h="1147" w="1007">
                  <a:moveTo>
                    <a:pt x="0" y="0"/>
                  </a:moveTo>
                  <a:lnTo>
                    <a:pt x="0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8" name="Google Shape;5778;p41"/>
            <p:cNvSpPr/>
            <p:nvPr/>
          </p:nvSpPr>
          <p:spPr>
            <a:xfrm>
              <a:off x="3444744" y="3466527"/>
              <a:ext cx="190417" cy="171871"/>
            </a:xfrm>
            <a:custGeom>
              <a:rect b="b" l="l" r="r" t="t"/>
              <a:pathLst>
                <a:path extrusionOk="0" h="1752" w="1941">
                  <a:moveTo>
                    <a:pt x="1075" y="1"/>
                  </a:moveTo>
                  <a:cubicBezTo>
                    <a:pt x="1035" y="1"/>
                    <a:pt x="994" y="4"/>
                    <a:pt x="956" y="10"/>
                  </a:cubicBezTo>
                  <a:cubicBezTo>
                    <a:pt x="340" y="107"/>
                    <a:pt x="1" y="436"/>
                    <a:pt x="1" y="937"/>
                  </a:cubicBezTo>
                  <a:cubicBezTo>
                    <a:pt x="1" y="1592"/>
                    <a:pt x="720" y="1699"/>
                    <a:pt x="956" y="1735"/>
                  </a:cubicBezTo>
                  <a:cubicBezTo>
                    <a:pt x="1029" y="1746"/>
                    <a:pt x="1100" y="1752"/>
                    <a:pt x="1166" y="1752"/>
                  </a:cubicBezTo>
                  <a:cubicBezTo>
                    <a:pt x="1651" y="1752"/>
                    <a:pt x="1941" y="1448"/>
                    <a:pt x="1941" y="937"/>
                  </a:cubicBezTo>
                  <a:cubicBezTo>
                    <a:pt x="1941" y="439"/>
                    <a:pt x="153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9" name="Google Shape;5779;p41"/>
            <p:cNvSpPr/>
            <p:nvPr/>
          </p:nvSpPr>
          <p:spPr>
            <a:xfrm>
              <a:off x="3594745" y="3605538"/>
              <a:ext cx="140679" cy="117229"/>
            </a:xfrm>
            <a:custGeom>
              <a:rect b="b" l="l" r="r" t="t"/>
              <a:pathLst>
                <a:path extrusionOk="0" h="1195" w="1434">
                  <a:moveTo>
                    <a:pt x="789" y="0"/>
                  </a:moveTo>
                  <a:cubicBezTo>
                    <a:pt x="760" y="0"/>
                    <a:pt x="731" y="2"/>
                    <a:pt x="701" y="6"/>
                  </a:cubicBezTo>
                  <a:cubicBezTo>
                    <a:pt x="248" y="71"/>
                    <a:pt x="1" y="294"/>
                    <a:pt x="1" y="635"/>
                  </a:cubicBezTo>
                  <a:cubicBezTo>
                    <a:pt x="1" y="1089"/>
                    <a:pt x="529" y="1160"/>
                    <a:pt x="702" y="1183"/>
                  </a:cubicBezTo>
                  <a:cubicBezTo>
                    <a:pt x="757" y="1191"/>
                    <a:pt x="808" y="1194"/>
                    <a:pt x="855" y="1194"/>
                  </a:cubicBezTo>
                  <a:cubicBezTo>
                    <a:pt x="1217" y="1194"/>
                    <a:pt x="1433" y="986"/>
                    <a:pt x="1433" y="635"/>
                  </a:cubicBezTo>
                  <a:cubicBezTo>
                    <a:pt x="1432" y="297"/>
                    <a:pt x="1131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0" name="Google Shape;5780;p41"/>
            <p:cNvSpPr/>
            <p:nvPr/>
          </p:nvSpPr>
          <p:spPr>
            <a:xfrm>
              <a:off x="3398930" y="3636342"/>
              <a:ext cx="164322" cy="136457"/>
            </a:xfrm>
            <a:custGeom>
              <a:rect b="b" l="l" r="r" t="t"/>
              <a:pathLst>
                <a:path extrusionOk="0" h="1391" w="1675">
                  <a:moveTo>
                    <a:pt x="924" y="0"/>
                  </a:moveTo>
                  <a:cubicBezTo>
                    <a:pt x="890" y="0"/>
                    <a:pt x="856" y="3"/>
                    <a:pt x="822" y="8"/>
                  </a:cubicBezTo>
                  <a:cubicBezTo>
                    <a:pt x="292" y="84"/>
                    <a:pt x="0" y="345"/>
                    <a:pt x="0" y="742"/>
                  </a:cubicBezTo>
                  <a:cubicBezTo>
                    <a:pt x="0" y="1266"/>
                    <a:pt x="619" y="1350"/>
                    <a:pt x="822" y="1378"/>
                  </a:cubicBezTo>
                  <a:cubicBezTo>
                    <a:pt x="885" y="1387"/>
                    <a:pt x="945" y="1391"/>
                    <a:pt x="1003" y="1391"/>
                  </a:cubicBezTo>
                  <a:cubicBezTo>
                    <a:pt x="1424" y="1391"/>
                    <a:pt x="1674" y="1149"/>
                    <a:pt x="1674" y="742"/>
                  </a:cubicBezTo>
                  <a:cubicBezTo>
                    <a:pt x="1674" y="347"/>
                    <a:pt x="1323" y="0"/>
                    <a:pt x="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1" name="Google Shape;5781;p41"/>
            <p:cNvSpPr/>
            <p:nvPr/>
          </p:nvSpPr>
          <p:spPr>
            <a:xfrm>
              <a:off x="3641149" y="3531275"/>
              <a:ext cx="83583" cy="71319"/>
            </a:xfrm>
            <a:custGeom>
              <a:rect b="b" l="l" r="r" t="t"/>
              <a:pathLst>
                <a:path extrusionOk="0" h="727" w="852">
                  <a:moveTo>
                    <a:pt x="464" y="1"/>
                  </a:moveTo>
                  <a:cubicBezTo>
                    <a:pt x="445" y="1"/>
                    <a:pt x="428" y="2"/>
                    <a:pt x="410" y="5"/>
                  </a:cubicBezTo>
                  <a:cubicBezTo>
                    <a:pt x="149" y="42"/>
                    <a:pt x="0" y="180"/>
                    <a:pt x="0" y="384"/>
                  </a:cubicBezTo>
                  <a:cubicBezTo>
                    <a:pt x="0" y="569"/>
                    <a:pt x="138" y="682"/>
                    <a:pt x="412" y="719"/>
                  </a:cubicBezTo>
                  <a:cubicBezTo>
                    <a:pt x="440" y="723"/>
                    <a:pt x="470" y="726"/>
                    <a:pt x="499" y="726"/>
                  </a:cubicBezTo>
                  <a:cubicBezTo>
                    <a:pt x="715" y="726"/>
                    <a:pt x="852" y="595"/>
                    <a:pt x="852" y="384"/>
                  </a:cubicBezTo>
                  <a:cubicBezTo>
                    <a:pt x="850" y="176"/>
                    <a:pt x="674" y="1"/>
                    <a:pt x="464" y="1"/>
                  </a:cubicBezTo>
                  <a:close/>
                </a:path>
              </a:pathLst>
            </a:custGeom>
            <a:solidFill>
              <a:srgbClr val="4787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2" name="Google Shape;5782;p41"/>
            <p:cNvSpPr/>
            <p:nvPr/>
          </p:nvSpPr>
          <p:spPr>
            <a:xfrm>
              <a:off x="3587191" y="3723555"/>
              <a:ext cx="72890" cy="62686"/>
            </a:xfrm>
            <a:custGeom>
              <a:rect b="b" l="l" r="r" t="t"/>
              <a:pathLst>
                <a:path extrusionOk="0" h="639" w="743">
                  <a:moveTo>
                    <a:pt x="404" y="0"/>
                  </a:moveTo>
                  <a:cubicBezTo>
                    <a:pt x="389" y="0"/>
                    <a:pt x="373" y="1"/>
                    <a:pt x="356" y="4"/>
                  </a:cubicBezTo>
                  <a:cubicBezTo>
                    <a:pt x="36" y="50"/>
                    <a:pt x="1" y="252"/>
                    <a:pt x="1" y="337"/>
                  </a:cubicBezTo>
                  <a:cubicBezTo>
                    <a:pt x="1" y="502"/>
                    <a:pt x="121" y="602"/>
                    <a:pt x="356" y="634"/>
                  </a:cubicBezTo>
                  <a:cubicBezTo>
                    <a:pt x="381" y="638"/>
                    <a:pt x="407" y="639"/>
                    <a:pt x="431" y="639"/>
                  </a:cubicBezTo>
                  <a:cubicBezTo>
                    <a:pt x="619" y="639"/>
                    <a:pt x="742" y="520"/>
                    <a:pt x="742" y="337"/>
                  </a:cubicBezTo>
                  <a:cubicBezTo>
                    <a:pt x="743" y="155"/>
                    <a:pt x="588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3" name="Google Shape;5783;p41"/>
            <p:cNvSpPr/>
            <p:nvPr/>
          </p:nvSpPr>
          <p:spPr>
            <a:xfrm>
              <a:off x="3373423" y="3579639"/>
              <a:ext cx="71713" cy="61803"/>
            </a:xfrm>
            <a:custGeom>
              <a:rect b="b" l="l" r="r" t="t"/>
              <a:pathLst>
                <a:path extrusionOk="0" h="630" w="731">
                  <a:moveTo>
                    <a:pt x="396" y="0"/>
                  </a:moveTo>
                  <a:cubicBezTo>
                    <a:pt x="381" y="0"/>
                    <a:pt x="366" y="2"/>
                    <a:pt x="350" y="4"/>
                  </a:cubicBezTo>
                  <a:cubicBezTo>
                    <a:pt x="35" y="49"/>
                    <a:pt x="0" y="249"/>
                    <a:pt x="0" y="332"/>
                  </a:cubicBezTo>
                  <a:cubicBezTo>
                    <a:pt x="0" y="494"/>
                    <a:pt x="118" y="592"/>
                    <a:pt x="350" y="624"/>
                  </a:cubicBezTo>
                  <a:cubicBezTo>
                    <a:pt x="376" y="628"/>
                    <a:pt x="400" y="629"/>
                    <a:pt x="424" y="629"/>
                  </a:cubicBezTo>
                  <a:cubicBezTo>
                    <a:pt x="610" y="629"/>
                    <a:pt x="731" y="513"/>
                    <a:pt x="731" y="332"/>
                  </a:cubicBezTo>
                  <a:cubicBezTo>
                    <a:pt x="731" y="151"/>
                    <a:pt x="579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4" name="Google Shape;5784;p41"/>
            <p:cNvSpPr/>
            <p:nvPr/>
          </p:nvSpPr>
          <p:spPr>
            <a:xfrm>
              <a:off x="3469957" y="3553544"/>
              <a:ext cx="242902" cy="333246"/>
            </a:xfrm>
            <a:custGeom>
              <a:rect b="b" l="l" r="r" t="t"/>
              <a:pathLst>
                <a:path extrusionOk="0" h="3397" w="2476">
                  <a:moveTo>
                    <a:pt x="394" y="1"/>
                  </a:moveTo>
                  <a:cubicBezTo>
                    <a:pt x="391" y="1"/>
                    <a:pt x="388" y="1"/>
                    <a:pt x="384" y="1"/>
                  </a:cubicBezTo>
                  <a:cubicBezTo>
                    <a:pt x="326" y="5"/>
                    <a:pt x="282" y="56"/>
                    <a:pt x="286" y="116"/>
                  </a:cubicBezTo>
                  <a:cubicBezTo>
                    <a:pt x="313" y="492"/>
                    <a:pt x="582" y="638"/>
                    <a:pt x="803" y="678"/>
                  </a:cubicBezTo>
                  <a:cubicBezTo>
                    <a:pt x="800" y="942"/>
                    <a:pt x="800" y="1329"/>
                    <a:pt x="804" y="1898"/>
                  </a:cubicBezTo>
                  <a:cubicBezTo>
                    <a:pt x="619" y="1887"/>
                    <a:pt x="239" y="1825"/>
                    <a:pt x="218" y="1524"/>
                  </a:cubicBezTo>
                  <a:cubicBezTo>
                    <a:pt x="214" y="1467"/>
                    <a:pt x="168" y="1425"/>
                    <a:pt x="112" y="1425"/>
                  </a:cubicBezTo>
                  <a:cubicBezTo>
                    <a:pt x="109" y="1425"/>
                    <a:pt x="106" y="1425"/>
                    <a:pt x="103" y="1425"/>
                  </a:cubicBezTo>
                  <a:cubicBezTo>
                    <a:pt x="45" y="1428"/>
                    <a:pt x="1" y="1480"/>
                    <a:pt x="5" y="1539"/>
                  </a:cubicBezTo>
                  <a:cubicBezTo>
                    <a:pt x="35" y="1966"/>
                    <a:pt x="494" y="2097"/>
                    <a:pt x="806" y="2112"/>
                  </a:cubicBezTo>
                  <a:cubicBezTo>
                    <a:pt x="808" y="2445"/>
                    <a:pt x="812" y="2835"/>
                    <a:pt x="817" y="3293"/>
                  </a:cubicBezTo>
                  <a:cubicBezTo>
                    <a:pt x="818" y="3351"/>
                    <a:pt x="865" y="3397"/>
                    <a:pt x="924" y="3397"/>
                  </a:cubicBezTo>
                  <a:lnTo>
                    <a:pt x="1083" y="3397"/>
                  </a:lnTo>
                  <a:cubicBezTo>
                    <a:pt x="1113" y="3397"/>
                    <a:pt x="1140" y="3386"/>
                    <a:pt x="1160" y="3364"/>
                  </a:cubicBezTo>
                  <a:cubicBezTo>
                    <a:pt x="1180" y="3344"/>
                    <a:pt x="1191" y="3315"/>
                    <a:pt x="1190" y="3285"/>
                  </a:cubicBezTo>
                  <a:cubicBezTo>
                    <a:pt x="1190" y="3278"/>
                    <a:pt x="1159" y="2489"/>
                    <a:pt x="1124" y="1710"/>
                  </a:cubicBezTo>
                  <a:cubicBezTo>
                    <a:pt x="1119" y="1582"/>
                    <a:pt x="1113" y="1462"/>
                    <a:pt x="1108" y="1350"/>
                  </a:cubicBezTo>
                  <a:cubicBezTo>
                    <a:pt x="1305" y="1338"/>
                    <a:pt x="1466" y="1288"/>
                    <a:pt x="1592" y="1213"/>
                  </a:cubicBezTo>
                  <a:cubicBezTo>
                    <a:pt x="1709" y="1303"/>
                    <a:pt x="1829" y="1335"/>
                    <a:pt x="1939" y="1335"/>
                  </a:cubicBezTo>
                  <a:cubicBezTo>
                    <a:pt x="2155" y="1335"/>
                    <a:pt x="2342" y="1205"/>
                    <a:pt x="2435" y="1101"/>
                  </a:cubicBezTo>
                  <a:cubicBezTo>
                    <a:pt x="2476" y="1056"/>
                    <a:pt x="2472" y="989"/>
                    <a:pt x="2429" y="950"/>
                  </a:cubicBezTo>
                  <a:cubicBezTo>
                    <a:pt x="2408" y="931"/>
                    <a:pt x="2383" y="922"/>
                    <a:pt x="2358" y="922"/>
                  </a:cubicBezTo>
                  <a:cubicBezTo>
                    <a:pt x="2329" y="922"/>
                    <a:pt x="2300" y="934"/>
                    <a:pt x="2279" y="957"/>
                  </a:cubicBezTo>
                  <a:cubicBezTo>
                    <a:pt x="2258" y="979"/>
                    <a:pt x="2122" y="1120"/>
                    <a:pt x="1943" y="1120"/>
                  </a:cubicBezTo>
                  <a:cubicBezTo>
                    <a:pt x="1889" y="1120"/>
                    <a:pt x="1831" y="1107"/>
                    <a:pt x="1771" y="1074"/>
                  </a:cubicBezTo>
                  <a:cubicBezTo>
                    <a:pt x="2088" y="759"/>
                    <a:pt x="2093" y="281"/>
                    <a:pt x="2093" y="275"/>
                  </a:cubicBezTo>
                  <a:cubicBezTo>
                    <a:pt x="2093" y="217"/>
                    <a:pt x="2046" y="169"/>
                    <a:pt x="1988" y="169"/>
                  </a:cubicBezTo>
                  <a:cubicBezTo>
                    <a:pt x="1928" y="169"/>
                    <a:pt x="1881" y="217"/>
                    <a:pt x="1881" y="275"/>
                  </a:cubicBezTo>
                  <a:cubicBezTo>
                    <a:pt x="1881" y="310"/>
                    <a:pt x="1868" y="1090"/>
                    <a:pt x="1099" y="1136"/>
                  </a:cubicBezTo>
                  <a:cubicBezTo>
                    <a:pt x="1088" y="936"/>
                    <a:pt x="1080" y="765"/>
                    <a:pt x="1072" y="624"/>
                  </a:cubicBezTo>
                  <a:cubicBezTo>
                    <a:pt x="1063" y="469"/>
                    <a:pt x="1055" y="347"/>
                    <a:pt x="1048" y="265"/>
                  </a:cubicBezTo>
                  <a:cubicBezTo>
                    <a:pt x="1037" y="120"/>
                    <a:pt x="1029" y="32"/>
                    <a:pt x="926" y="32"/>
                  </a:cubicBezTo>
                  <a:cubicBezTo>
                    <a:pt x="885" y="32"/>
                    <a:pt x="847" y="56"/>
                    <a:pt x="828" y="93"/>
                  </a:cubicBezTo>
                  <a:cubicBezTo>
                    <a:pt x="822" y="106"/>
                    <a:pt x="812" y="128"/>
                    <a:pt x="805" y="460"/>
                  </a:cubicBezTo>
                  <a:cubicBezTo>
                    <a:pt x="679" y="430"/>
                    <a:pt x="515" y="343"/>
                    <a:pt x="498" y="100"/>
                  </a:cubicBezTo>
                  <a:cubicBezTo>
                    <a:pt x="495" y="44"/>
                    <a:pt x="449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5" name="Google Shape;5785;p41"/>
            <p:cNvSpPr/>
            <p:nvPr/>
          </p:nvSpPr>
          <p:spPr>
            <a:xfrm>
              <a:off x="4680757" y="3401191"/>
              <a:ext cx="308336" cy="549262"/>
            </a:xfrm>
            <a:custGeom>
              <a:rect b="b" l="l" r="r" t="t"/>
              <a:pathLst>
                <a:path extrusionOk="0" h="5599" w="3143">
                  <a:moveTo>
                    <a:pt x="1618" y="1"/>
                  </a:moveTo>
                  <a:lnTo>
                    <a:pt x="0" y="856"/>
                  </a:lnTo>
                  <a:lnTo>
                    <a:pt x="0" y="5599"/>
                  </a:lnTo>
                  <a:lnTo>
                    <a:pt x="3143" y="5599"/>
                  </a:lnTo>
                  <a:lnTo>
                    <a:pt x="3143" y="837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6" name="Google Shape;5786;p41"/>
            <p:cNvSpPr/>
            <p:nvPr/>
          </p:nvSpPr>
          <p:spPr>
            <a:xfrm>
              <a:off x="4746781" y="3532452"/>
              <a:ext cx="63080" cy="62882"/>
            </a:xfrm>
            <a:custGeom>
              <a:rect b="b" l="l" r="r" t="t"/>
              <a:pathLst>
                <a:path extrusionOk="0" h="641" w="643">
                  <a:moveTo>
                    <a:pt x="1" y="0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7" name="Google Shape;5787;p41"/>
            <p:cNvSpPr/>
            <p:nvPr/>
          </p:nvSpPr>
          <p:spPr>
            <a:xfrm>
              <a:off x="4859993" y="3532452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8" name="Google Shape;5788;p41"/>
            <p:cNvSpPr/>
            <p:nvPr/>
          </p:nvSpPr>
          <p:spPr>
            <a:xfrm>
              <a:off x="4746781" y="3634184"/>
              <a:ext cx="63080" cy="62980"/>
            </a:xfrm>
            <a:custGeom>
              <a:rect b="b" l="l" r="r" t="t"/>
              <a:pathLst>
                <a:path extrusionOk="0" h="642" w="643">
                  <a:moveTo>
                    <a:pt x="1" y="1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9" name="Google Shape;5789;p41"/>
            <p:cNvSpPr/>
            <p:nvPr/>
          </p:nvSpPr>
          <p:spPr>
            <a:xfrm>
              <a:off x="4859993" y="3634184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0" name="Google Shape;5790;p41"/>
            <p:cNvSpPr/>
            <p:nvPr/>
          </p:nvSpPr>
          <p:spPr>
            <a:xfrm>
              <a:off x="4746781" y="3736113"/>
              <a:ext cx="63080" cy="62882"/>
            </a:xfrm>
            <a:custGeom>
              <a:rect b="b" l="l" r="r" t="t"/>
              <a:pathLst>
                <a:path extrusionOk="0" h="641" w="643">
                  <a:moveTo>
                    <a:pt x="1" y="0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1" name="Google Shape;5791;p41"/>
            <p:cNvSpPr/>
            <p:nvPr/>
          </p:nvSpPr>
          <p:spPr>
            <a:xfrm>
              <a:off x="4859993" y="3736113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2" name="Google Shape;5792;p41"/>
            <p:cNvSpPr/>
            <p:nvPr/>
          </p:nvSpPr>
          <p:spPr>
            <a:xfrm>
              <a:off x="4789946" y="3837943"/>
              <a:ext cx="98887" cy="112521"/>
            </a:xfrm>
            <a:custGeom>
              <a:rect b="b" l="l" r="r" t="t"/>
              <a:pathLst>
                <a:path extrusionOk="0" h="1147" w="1008">
                  <a:moveTo>
                    <a:pt x="1" y="1"/>
                  </a:moveTo>
                  <a:lnTo>
                    <a:pt x="1" y="1147"/>
                  </a:lnTo>
                  <a:lnTo>
                    <a:pt x="1007" y="1147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3" name="Google Shape;5793;p41"/>
            <p:cNvSpPr/>
            <p:nvPr/>
          </p:nvSpPr>
          <p:spPr>
            <a:xfrm>
              <a:off x="4486609" y="3412473"/>
              <a:ext cx="161084" cy="145286"/>
            </a:xfrm>
            <a:custGeom>
              <a:rect b="b" l="l" r="r" t="t"/>
              <a:pathLst>
                <a:path extrusionOk="0" h="1481" w="1642">
                  <a:moveTo>
                    <a:pt x="908" y="0"/>
                  </a:moveTo>
                  <a:cubicBezTo>
                    <a:pt x="875" y="0"/>
                    <a:pt x="841" y="3"/>
                    <a:pt x="806" y="9"/>
                  </a:cubicBezTo>
                  <a:cubicBezTo>
                    <a:pt x="286" y="90"/>
                    <a:pt x="1" y="369"/>
                    <a:pt x="1" y="792"/>
                  </a:cubicBezTo>
                  <a:cubicBezTo>
                    <a:pt x="1" y="1346"/>
                    <a:pt x="608" y="1437"/>
                    <a:pt x="808" y="1467"/>
                  </a:cubicBezTo>
                  <a:cubicBezTo>
                    <a:pt x="870" y="1476"/>
                    <a:pt x="931" y="1481"/>
                    <a:pt x="987" y="1481"/>
                  </a:cubicBezTo>
                  <a:cubicBezTo>
                    <a:pt x="1397" y="1481"/>
                    <a:pt x="1642" y="1223"/>
                    <a:pt x="1642" y="792"/>
                  </a:cubicBezTo>
                  <a:cubicBezTo>
                    <a:pt x="1642" y="372"/>
                    <a:pt x="1299" y="0"/>
                    <a:pt x="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4" name="Google Shape;5794;p41"/>
            <p:cNvSpPr/>
            <p:nvPr/>
          </p:nvSpPr>
          <p:spPr>
            <a:xfrm>
              <a:off x="4613261" y="3529901"/>
              <a:ext cx="118998" cy="99179"/>
            </a:xfrm>
            <a:custGeom>
              <a:rect b="b" l="l" r="r" t="t"/>
              <a:pathLst>
                <a:path extrusionOk="0" h="1011" w="1213">
                  <a:moveTo>
                    <a:pt x="669" y="1"/>
                  </a:moveTo>
                  <a:cubicBezTo>
                    <a:pt x="644" y="1"/>
                    <a:pt x="619" y="3"/>
                    <a:pt x="594" y="6"/>
                  </a:cubicBezTo>
                  <a:cubicBezTo>
                    <a:pt x="213" y="61"/>
                    <a:pt x="1" y="250"/>
                    <a:pt x="1" y="538"/>
                  </a:cubicBezTo>
                  <a:cubicBezTo>
                    <a:pt x="1" y="920"/>
                    <a:pt x="448" y="981"/>
                    <a:pt x="594" y="1001"/>
                  </a:cubicBezTo>
                  <a:cubicBezTo>
                    <a:pt x="639" y="1007"/>
                    <a:pt x="682" y="1010"/>
                    <a:pt x="724" y="1010"/>
                  </a:cubicBezTo>
                  <a:cubicBezTo>
                    <a:pt x="1029" y="1010"/>
                    <a:pt x="1212" y="833"/>
                    <a:pt x="1212" y="538"/>
                  </a:cubicBezTo>
                  <a:cubicBezTo>
                    <a:pt x="1212" y="253"/>
                    <a:pt x="958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5" name="Google Shape;5795;p41"/>
            <p:cNvSpPr/>
            <p:nvPr/>
          </p:nvSpPr>
          <p:spPr>
            <a:xfrm>
              <a:off x="4447662" y="3555997"/>
              <a:ext cx="139011" cy="115464"/>
            </a:xfrm>
            <a:custGeom>
              <a:rect b="b" l="l" r="r" t="t"/>
              <a:pathLst>
                <a:path extrusionOk="0" h="1177" w="1417">
                  <a:moveTo>
                    <a:pt x="783" y="1"/>
                  </a:moveTo>
                  <a:cubicBezTo>
                    <a:pt x="755" y="1"/>
                    <a:pt x="726" y="4"/>
                    <a:pt x="696" y="8"/>
                  </a:cubicBezTo>
                  <a:cubicBezTo>
                    <a:pt x="247" y="71"/>
                    <a:pt x="1" y="291"/>
                    <a:pt x="1" y="628"/>
                  </a:cubicBezTo>
                  <a:cubicBezTo>
                    <a:pt x="1" y="1070"/>
                    <a:pt x="524" y="1141"/>
                    <a:pt x="696" y="1165"/>
                  </a:cubicBezTo>
                  <a:cubicBezTo>
                    <a:pt x="750" y="1172"/>
                    <a:pt x="801" y="1176"/>
                    <a:pt x="849" y="1176"/>
                  </a:cubicBezTo>
                  <a:cubicBezTo>
                    <a:pt x="1204" y="1176"/>
                    <a:pt x="1417" y="972"/>
                    <a:pt x="1417" y="629"/>
                  </a:cubicBezTo>
                  <a:cubicBezTo>
                    <a:pt x="1417" y="294"/>
                    <a:pt x="1121" y="1"/>
                    <a:pt x="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6" name="Google Shape;5796;p41"/>
            <p:cNvSpPr/>
            <p:nvPr/>
          </p:nvSpPr>
          <p:spPr>
            <a:xfrm>
              <a:off x="4652699" y="3467410"/>
              <a:ext cx="70536" cy="60233"/>
            </a:xfrm>
            <a:custGeom>
              <a:rect b="b" l="l" r="r" t="t"/>
              <a:pathLst>
                <a:path extrusionOk="0" h="614" w="719">
                  <a:moveTo>
                    <a:pt x="392" y="0"/>
                  </a:moveTo>
                  <a:cubicBezTo>
                    <a:pt x="376" y="0"/>
                    <a:pt x="361" y="1"/>
                    <a:pt x="348" y="3"/>
                  </a:cubicBezTo>
                  <a:cubicBezTo>
                    <a:pt x="128" y="36"/>
                    <a:pt x="1" y="152"/>
                    <a:pt x="1" y="324"/>
                  </a:cubicBezTo>
                  <a:cubicBezTo>
                    <a:pt x="1" y="482"/>
                    <a:pt x="118" y="577"/>
                    <a:pt x="348" y="609"/>
                  </a:cubicBezTo>
                  <a:cubicBezTo>
                    <a:pt x="373" y="612"/>
                    <a:pt x="397" y="614"/>
                    <a:pt x="420" y="614"/>
                  </a:cubicBezTo>
                  <a:cubicBezTo>
                    <a:pt x="605" y="614"/>
                    <a:pt x="718" y="502"/>
                    <a:pt x="718" y="324"/>
                  </a:cubicBezTo>
                  <a:cubicBezTo>
                    <a:pt x="718" y="148"/>
                    <a:pt x="569" y="0"/>
                    <a:pt x="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7" name="Google Shape;5797;p41"/>
            <p:cNvSpPr/>
            <p:nvPr/>
          </p:nvSpPr>
          <p:spPr>
            <a:xfrm>
              <a:off x="4607081" y="3629770"/>
              <a:ext cx="61510" cy="53072"/>
            </a:xfrm>
            <a:custGeom>
              <a:rect b="b" l="l" r="r" t="t"/>
              <a:pathLst>
                <a:path extrusionOk="0" h="541" w="627">
                  <a:moveTo>
                    <a:pt x="340" y="1"/>
                  </a:moveTo>
                  <a:cubicBezTo>
                    <a:pt x="328" y="1"/>
                    <a:pt x="314" y="3"/>
                    <a:pt x="301" y="4"/>
                  </a:cubicBezTo>
                  <a:cubicBezTo>
                    <a:pt x="30" y="42"/>
                    <a:pt x="0" y="213"/>
                    <a:pt x="0" y="285"/>
                  </a:cubicBezTo>
                  <a:cubicBezTo>
                    <a:pt x="0" y="424"/>
                    <a:pt x="102" y="509"/>
                    <a:pt x="301" y="536"/>
                  </a:cubicBezTo>
                  <a:cubicBezTo>
                    <a:pt x="323" y="538"/>
                    <a:pt x="343" y="541"/>
                    <a:pt x="364" y="541"/>
                  </a:cubicBezTo>
                  <a:cubicBezTo>
                    <a:pt x="523" y="541"/>
                    <a:pt x="626" y="441"/>
                    <a:pt x="626" y="285"/>
                  </a:cubicBezTo>
                  <a:cubicBezTo>
                    <a:pt x="627" y="132"/>
                    <a:pt x="497" y="1"/>
                    <a:pt x="3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8" name="Google Shape;5798;p41"/>
            <p:cNvSpPr/>
            <p:nvPr/>
          </p:nvSpPr>
          <p:spPr>
            <a:xfrm>
              <a:off x="4426079" y="3508123"/>
              <a:ext cx="60824" cy="52287"/>
            </a:xfrm>
            <a:custGeom>
              <a:rect b="b" l="l" r="r" t="t"/>
              <a:pathLst>
                <a:path extrusionOk="0" h="533" w="620">
                  <a:moveTo>
                    <a:pt x="337" y="1"/>
                  </a:moveTo>
                  <a:cubicBezTo>
                    <a:pt x="325" y="1"/>
                    <a:pt x="312" y="2"/>
                    <a:pt x="297" y="3"/>
                  </a:cubicBezTo>
                  <a:cubicBezTo>
                    <a:pt x="30" y="41"/>
                    <a:pt x="1" y="210"/>
                    <a:pt x="1" y="281"/>
                  </a:cubicBezTo>
                  <a:cubicBezTo>
                    <a:pt x="1" y="419"/>
                    <a:pt x="101" y="502"/>
                    <a:pt x="297" y="528"/>
                  </a:cubicBezTo>
                  <a:cubicBezTo>
                    <a:pt x="320" y="532"/>
                    <a:pt x="340" y="533"/>
                    <a:pt x="359" y="533"/>
                  </a:cubicBezTo>
                  <a:cubicBezTo>
                    <a:pt x="516" y="533"/>
                    <a:pt x="619" y="434"/>
                    <a:pt x="619" y="281"/>
                  </a:cubicBezTo>
                  <a:cubicBezTo>
                    <a:pt x="620" y="128"/>
                    <a:pt x="491" y="1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9" name="Google Shape;5799;p41"/>
            <p:cNvSpPr/>
            <p:nvPr/>
          </p:nvSpPr>
          <p:spPr>
            <a:xfrm>
              <a:off x="4508094" y="3485755"/>
              <a:ext cx="205132" cy="281645"/>
            </a:xfrm>
            <a:custGeom>
              <a:rect b="b" l="l" r="r" t="t"/>
              <a:pathLst>
                <a:path extrusionOk="0" h="2871" w="2091">
                  <a:moveTo>
                    <a:pt x="331" y="0"/>
                  </a:moveTo>
                  <a:cubicBezTo>
                    <a:pt x="329" y="0"/>
                    <a:pt x="327" y="0"/>
                    <a:pt x="325" y="0"/>
                  </a:cubicBezTo>
                  <a:cubicBezTo>
                    <a:pt x="275" y="4"/>
                    <a:pt x="238" y="46"/>
                    <a:pt x="242" y="97"/>
                  </a:cubicBezTo>
                  <a:cubicBezTo>
                    <a:pt x="265" y="417"/>
                    <a:pt x="492" y="540"/>
                    <a:pt x="678" y="572"/>
                  </a:cubicBezTo>
                  <a:cubicBezTo>
                    <a:pt x="677" y="796"/>
                    <a:pt x="676" y="1124"/>
                    <a:pt x="679" y="1604"/>
                  </a:cubicBezTo>
                  <a:cubicBezTo>
                    <a:pt x="523" y="1593"/>
                    <a:pt x="201" y="1540"/>
                    <a:pt x="183" y="1288"/>
                  </a:cubicBezTo>
                  <a:cubicBezTo>
                    <a:pt x="180" y="1240"/>
                    <a:pt x="141" y="1204"/>
                    <a:pt x="95" y="1204"/>
                  </a:cubicBezTo>
                  <a:cubicBezTo>
                    <a:pt x="92" y="1204"/>
                    <a:pt x="90" y="1204"/>
                    <a:pt x="88" y="1205"/>
                  </a:cubicBezTo>
                  <a:cubicBezTo>
                    <a:pt x="37" y="1208"/>
                    <a:pt x="1" y="1251"/>
                    <a:pt x="4" y="1300"/>
                  </a:cubicBezTo>
                  <a:cubicBezTo>
                    <a:pt x="29" y="1662"/>
                    <a:pt x="417" y="1773"/>
                    <a:pt x="681" y="1785"/>
                  </a:cubicBezTo>
                  <a:cubicBezTo>
                    <a:pt x="683" y="2067"/>
                    <a:pt x="686" y="2398"/>
                    <a:pt x="691" y="2782"/>
                  </a:cubicBezTo>
                  <a:cubicBezTo>
                    <a:pt x="692" y="2832"/>
                    <a:pt x="732" y="2870"/>
                    <a:pt x="780" y="2870"/>
                  </a:cubicBezTo>
                  <a:lnTo>
                    <a:pt x="916" y="2870"/>
                  </a:lnTo>
                  <a:cubicBezTo>
                    <a:pt x="940" y="2870"/>
                    <a:pt x="963" y="2860"/>
                    <a:pt x="981" y="2843"/>
                  </a:cubicBezTo>
                  <a:cubicBezTo>
                    <a:pt x="998" y="2824"/>
                    <a:pt x="1006" y="2802"/>
                    <a:pt x="1006" y="2777"/>
                  </a:cubicBezTo>
                  <a:cubicBezTo>
                    <a:pt x="1006" y="2771"/>
                    <a:pt x="981" y="2103"/>
                    <a:pt x="952" y="1445"/>
                  </a:cubicBezTo>
                  <a:cubicBezTo>
                    <a:pt x="947" y="1338"/>
                    <a:pt x="943" y="1235"/>
                    <a:pt x="938" y="1140"/>
                  </a:cubicBezTo>
                  <a:cubicBezTo>
                    <a:pt x="1106" y="1131"/>
                    <a:pt x="1240" y="1088"/>
                    <a:pt x="1347" y="1026"/>
                  </a:cubicBezTo>
                  <a:cubicBezTo>
                    <a:pt x="1446" y="1099"/>
                    <a:pt x="1547" y="1129"/>
                    <a:pt x="1640" y="1129"/>
                  </a:cubicBezTo>
                  <a:cubicBezTo>
                    <a:pt x="1823" y="1129"/>
                    <a:pt x="1980" y="1018"/>
                    <a:pt x="2059" y="930"/>
                  </a:cubicBezTo>
                  <a:cubicBezTo>
                    <a:pt x="2091" y="896"/>
                    <a:pt x="2088" y="838"/>
                    <a:pt x="2052" y="806"/>
                  </a:cubicBezTo>
                  <a:cubicBezTo>
                    <a:pt x="2034" y="790"/>
                    <a:pt x="2013" y="782"/>
                    <a:pt x="1991" y="782"/>
                  </a:cubicBezTo>
                  <a:cubicBezTo>
                    <a:pt x="1967" y="782"/>
                    <a:pt x="1943" y="792"/>
                    <a:pt x="1925" y="812"/>
                  </a:cubicBezTo>
                  <a:cubicBezTo>
                    <a:pt x="1907" y="831"/>
                    <a:pt x="1793" y="950"/>
                    <a:pt x="1643" y="950"/>
                  </a:cubicBezTo>
                  <a:cubicBezTo>
                    <a:pt x="1597" y="950"/>
                    <a:pt x="1547" y="938"/>
                    <a:pt x="1496" y="910"/>
                  </a:cubicBezTo>
                  <a:cubicBezTo>
                    <a:pt x="1763" y="643"/>
                    <a:pt x="1769" y="240"/>
                    <a:pt x="1769" y="234"/>
                  </a:cubicBezTo>
                  <a:cubicBezTo>
                    <a:pt x="1769" y="183"/>
                    <a:pt x="1730" y="144"/>
                    <a:pt x="1680" y="144"/>
                  </a:cubicBezTo>
                  <a:cubicBezTo>
                    <a:pt x="1629" y="144"/>
                    <a:pt x="1590" y="183"/>
                    <a:pt x="1590" y="234"/>
                  </a:cubicBezTo>
                  <a:cubicBezTo>
                    <a:pt x="1590" y="263"/>
                    <a:pt x="1578" y="923"/>
                    <a:pt x="929" y="961"/>
                  </a:cubicBezTo>
                  <a:cubicBezTo>
                    <a:pt x="921" y="792"/>
                    <a:pt x="913" y="648"/>
                    <a:pt x="906" y="529"/>
                  </a:cubicBezTo>
                  <a:cubicBezTo>
                    <a:pt x="898" y="397"/>
                    <a:pt x="892" y="295"/>
                    <a:pt x="887" y="224"/>
                  </a:cubicBezTo>
                  <a:cubicBezTo>
                    <a:pt x="876" y="102"/>
                    <a:pt x="871" y="28"/>
                    <a:pt x="781" y="28"/>
                  </a:cubicBezTo>
                  <a:cubicBezTo>
                    <a:pt x="747" y="28"/>
                    <a:pt x="715" y="48"/>
                    <a:pt x="699" y="79"/>
                  </a:cubicBezTo>
                  <a:cubicBezTo>
                    <a:pt x="694" y="90"/>
                    <a:pt x="686" y="108"/>
                    <a:pt x="681" y="389"/>
                  </a:cubicBezTo>
                  <a:cubicBezTo>
                    <a:pt x="574" y="364"/>
                    <a:pt x="435" y="290"/>
                    <a:pt x="421" y="84"/>
                  </a:cubicBezTo>
                  <a:cubicBezTo>
                    <a:pt x="417" y="36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0" name="Google Shape;5800;p41"/>
            <p:cNvSpPr/>
            <p:nvPr/>
          </p:nvSpPr>
          <p:spPr>
            <a:xfrm>
              <a:off x="4668788" y="3663222"/>
              <a:ext cx="161084" cy="145188"/>
            </a:xfrm>
            <a:custGeom>
              <a:rect b="b" l="l" r="r" t="t"/>
              <a:pathLst>
                <a:path extrusionOk="0" h="1480" w="1642">
                  <a:moveTo>
                    <a:pt x="908" y="0"/>
                  </a:moveTo>
                  <a:cubicBezTo>
                    <a:pt x="875" y="0"/>
                    <a:pt x="841" y="2"/>
                    <a:pt x="806" y="8"/>
                  </a:cubicBezTo>
                  <a:cubicBezTo>
                    <a:pt x="286" y="89"/>
                    <a:pt x="1" y="369"/>
                    <a:pt x="1" y="792"/>
                  </a:cubicBezTo>
                  <a:cubicBezTo>
                    <a:pt x="1" y="1346"/>
                    <a:pt x="608" y="1437"/>
                    <a:pt x="808" y="1466"/>
                  </a:cubicBezTo>
                  <a:cubicBezTo>
                    <a:pt x="870" y="1475"/>
                    <a:pt x="931" y="1480"/>
                    <a:pt x="987" y="1480"/>
                  </a:cubicBezTo>
                  <a:cubicBezTo>
                    <a:pt x="1397" y="1480"/>
                    <a:pt x="1642" y="1223"/>
                    <a:pt x="1642" y="790"/>
                  </a:cubicBezTo>
                  <a:cubicBezTo>
                    <a:pt x="1640" y="370"/>
                    <a:pt x="1299" y="0"/>
                    <a:pt x="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1" name="Google Shape;5801;p41"/>
            <p:cNvSpPr/>
            <p:nvPr/>
          </p:nvSpPr>
          <p:spPr>
            <a:xfrm>
              <a:off x="4795440" y="3780651"/>
              <a:ext cx="118998" cy="99081"/>
            </a:xfrm>
            <a:custGeom>
              <a:rect b="b" l="l" r="r" t="t"/>
              <a:pathLst>
                <a:path extrusionOk="0" h="1010" w="1213">
                  <a:moveTo>
                    <a:pt x="669" y="0"/>
                  </a:moveTo>
                  <a:cubicBezTo>
                    <a:pt x="645" y="0"/>
                    <a:pt x="619" y="1"/>
                    <a:pt x="594" y="6"/>
                  </a:cubicBezTo>
                  <a:cubicBezTo>
                    <a:pt x="213" y="61"/>
                    <a:pt x="1" y="250"/>
                    <a:pt x="1" y="538"/>
                  </a:cubicBezTo>
                  <a:cubicBezTo>
                    <a:pt x="1" y="920"/>
                    <a:pt x="448" y="980"/>
                    <a:pt x="594" y="1000"/>
                  </a:cubicBezTo>
                  <a:cubicBezTo>
                    <a:pt x="639" y="1007"/>
                    <a:pt x="683" y="1009"/>
                    <a:pt x="724" y="1009"/>
                  </a:cubicBezTo>
                  <a:cubicBezTo>
                    <a:pt x="1029" y="1009"/>
                    <a:pt x="1212" y="833"/>
                    <a:pt x="1212" y="538"/>
                  </a:cubicBezTo>
                  <a:cubicBezTo>
                    <a:pt x="1212" y="251"/>
                    <a:pt x="958" y="0"/>
                    <a:pt x="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2" name="Google Shape;5802;p41"/>
            <p:cNvSpPr/>
            <p:nvPr/>
          </p:nvSpPr>
          <p:spPr>
            <a:xfrm>
              <a:off x="4629841" y="3806648"/>
              <a:ext cx="139011" cy="115268"/>
            </a:xfrm>
            <a:custGeom>
              <a:rect b="b" l="l" r="r" t="t"/>
              <a:pathLst>
                <a:path extrusionOk="0" h="1175" w="1417">
                  <a:moveTo>
                    <a:pt x="783" y="0"/>
                  </a:moveTo>
                  <a:cubicBezTo>
                    <a:pt x="755" y="0"/>
                    <a:pt x="726" y="3"/>
                    <a:pt x="696" y="7"/>
                  </a:cubicBezTo>
                  <a:cubicBezTo>
                    <a:pt x="248" y="70"/>
                    <a:pt x="1" y="290"/>
                    <a:pt x="1" y="627"/>
                  </a:cubicBezTo>
                  <a:cubicBezTo>
                    <a:pt x="1" y="1070"/>
                    <a:pt x="525" y="1141"/>
                    <a:pt x="696" y="1164"/>
                  </a:cubicBezTo>
                  <a:cubicBezTo>
                    <a:pt x="750" y="1172"/>
                    <a:pt x="801" y="1174"/>
                    <a:pt x="849" y="1174"/>
                  </a:cubicBezTo>
                  <a:cubicBezTo>
                    <a:pt x="1205" y="1174"/>
                    <a:pt x="1417" y="969"/>
                    <a:pt x="1417" y="627"/>
                  </a:cubicBezTo>
                  <a:cubicBezTo>
                    <a:pt x="1417" y="293"/>
                    <a:pt x="1121" y="0"/>
                    <a:pt x="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3" name="Google Shape;5803;p41"/>
            <p:cNvSpPr/>
            <p:nvPr/>
          </p:nvSpPr>
          <p:spPr>
            <a:xfrm>
              <a:off x="4834976" y="3717866"/>
              <a:ext cx="70438" cy="60332"/>
            </a:xfrm>
            <a:custGeom>
              <a:rect b="b" l="l" r="r" t="t"/>
              <a:pathLst>
                <a:path extrusionOk="0" h="615" w="718">
                  <a:moveTo>
                    <a:pt x="391" y="1"/>
                  </a:moveTo>
                  <a:cubicBezTo>
                    <a:pt x="376" y="1"/>
                    <a:pt x="360" y="2"/>
                    <a:pt x="347" y="5"/>
                  </a:cubicBezTo>
                  <a:cubicBezTo>
                    <a:pt x="127" y="37"/>
                    <a:pt x="0" y="153"/>
                    <a:pt x="0" y="325"/>
                  </a:cubicBezTo>
                  <a:cubicBezTo>
                    <a:pt x="0" y="483"/>
                    <a:pt x="117" y="579"/>
                    <a:pt x="347" y="610"/>
                  </a:cubicBezTo>
                  <a:cubicBezTo>
                    <a:pt x="372" y="614"/>
                    <a:pt x="396" y="615"/>
                    <a:pt x="420" y="615"/>
                  </a:cubicBezTo>
                  <a:cubicBezTo>
                    <a:pt x="604" y="615"/>
                    <a:pt x="717" y="503"/>
                    <a:pt x="717" y="325"/>
                  </a:cubicBezTo>
                  <a:cubicBezTo>
                    <a:pt x="717" y="149"/>
                    <a:pt x="568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4" name="Google Shape;5804;p41"/>
            <p:cNvSpPr/>
            <p:nvPr/>
          </p:nvSpPr>
          <p:spPr>
            <a:xfrm>
              <a:off x="4789260" y="3880519"/>
              <a:ext cx="61510" cy="52974"/>
            </a:xfrm>
            <a:custGeom>
              <a:rect b="b" l="l" r="r" t="t"/>
              <a:pathLst>
                <a:path extrusionOk="0" h="540" w="627">
                  <a:moveTo>
                    <a:pt x="340" y="1"/>
                  </a:moveTo>
                  <a:cubicBezTo>
                    <a:pt x="328" y="1"/>
                    <a:pt x="314" y="2"/>
                    <a:pt x="301" y="3"/>
                  </a:cubicBezTo>
                  <a:cubicBezTo>
                    <a:pt x="30" y="41"/>
                    <a:pt x="0" y="212"/>
                    <a:pt x="0" y="284"/>
                  </a:cubicBezTo>
                  <a:cubicBezTo>
                    <a:pt x="0" y="424"/>
                    <a:pt x="101" y="508"/>
                    <a:pt x="301" y="535"/>
                  </a:cubicBezTo>
                  <a:cubicBezTo>
                    <a:pt x="323" y="538"/>
                    <a:pt x="343" y="540"/>
                    <a:pt x="364" y="540"/>
                  </a:cubicBezTo>
                  <a:cubicBezTo>
                    <a:pt x="523" y="540"/>
                    <a:pt x="626" y="441"/>
                    <a:pt x="626" y="284"/>
                  </a:cubicBezTo>
                  <a:cubicBezTo>
                    <a:pt x="627" y="129"/>
                    <a:pt x="497" y="1"/>
                    <a:pt x="3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5" name="Google Shape;5805;p41"/>
            <p:cNvSpPr/>
            <p:nvPr/>
          </p:nvSpPr>
          <p:spPr>
            <a:xfrm>
              <a:off x="4690273" y="3736407"/>
              <a:ext cx="205132" cy="281841"/>
            </a:xfrm>
            <a:custGeom>
              <a:rect b="b" l="l" r="r" t="t"/>
              <a:pathLst>
                <a:path extrusionOk="0" h="2873" w="2091">
                  <a:moveTo>
                    <a:pt x="333" y="1"/>
                  </a:moveTo>
                  <a:cubicBezTo>
                    <a:pt x="330" y="1"/>
                    <a:pt x="328" y="1"/>
                    <a:pt x="325" y="1"/>
                  </a:cubicBezTo>
                  <a:cubicBezTo>
                    <a:pt x="275" y="5"/>
                    <a:pt x="238" y="47"/>
                    <a:pt x="242" y="97"/>
                  </a:cubicBezTo>
                  <a:cubicBezTo>
                    <a:pt x="265" y="417"/>
                    <a:pt x="492" y="539"/>
                    <a:pt x="678" y="573"/>
                  </a:cubicBezTo>
                  <a:cubicBezTo>
                    <a:pt x="677" y="796"/>
                    <a:pt x="676" y="1124"/>
                    <a:pt x="679" y="1605"/>
                  </a:cubicBezTo>
                  <a:cubicBezTo>
                    <a:pt x="523" y="1594"/>
                    <a:pt x="201" y="1542"/>
                    <a:pt x="183" y="1289"/>
                  </a:cubicBezTo>
                  <a:cubicBezTo>
                    <a:pt x="180" y="1241"/>
                    <a:pt x="140" y="1205"/>
                    <a:pt x="93" y="1205"/>
                  </a:cubicBezTo>
                  <a:cubicBezTo>
                    <a:pt x="91" y="1205"/>
                    <a:pt x="90" y="1205"/>
                    <a:pt x="88" y="1206"/>
                  </a:cubicBezTo>
                  <a:cubicBezTo>
                    <a:pt x="37" y="1210"/>
                    <a:pt x="1" y="1252"/>
                    <a:pt x="4" y="1302"/>
                  </a:cubicBezTo>
                  <a:cubicBezTo>
                    <a:pt x="29" y="1664"/>
                    <a:pt x="417" y="1773"/>
                    <a:pt x="681" y="1787"/>
                  </a:cubicBezTo>
                  <a:cubicBezTo>
                    <a:pt x="683" y="2069"/>
                    <a:pt x="686" y="2400"/>
                    <a:pt x="691" y="2784"/>
                  </a:cubicBezTo>
                  <a:cubicBezTo>
                    <a:pt x="692" y="2832"/>
                    <a:pt x="732" y="2872"/>
                    <a:pt x="780" y="2872"/>
                  </a:cubicBezTo>
                  <a:lnTo>
                    <a:pt x="916" y="2872"/>
                  </a:lnTo>
                  <a:cubicBezTo>
                    <a:pt x="940" y="2872"/>
                    <a:pt x="963" y="2862"/>
                    <a:pt x="981" y="2845"/>
                  </a:cubicBezTo>
                  <a:cubicBezTo>
                    <a:pt x="998" y="2826"/>
                    <a:pt x="1006" y="2804"/>
                    <a:pt x="1006" y="2779"/>
                  </a:cubicBezTo>
                  <a:cubicBezTo>
                    <a:pt x="1006" y="2773"/>
                    <a:pt x="981" y="2105"/>
                    <a:pt x="952" y="1446"/>
                  </a:cubicBezTo>
                  <a:cubicBezTo>
                    <a:pt x="947" y="1339"/>
                    <a:pt x="943" y="1236"/>
                    <a:pt x="938" y="1142"/>
                  </a:cubicBezTo>
                  <a:cubicBezTo>
                    <a:pt x="1106" y="1133"/>
                    <a:pt x="1240" y="1090"/>
                    <a:pt x="1347" y="1027"/>
                  </a:cubicBezTo>
                  <a:cubicBezTo>
                    <a:pt x="1446" y="1101"/>
                    <a:pt x="1547" y="1131"/>
                    <a:pt x="1640" y="1131"/>
                  </a:cubicBezTo>
                  <a:cubicBezTo>
                    <a:pt x="1823" y="1131"/>
                    <a:pt x="1980" y="1020"/>
                    <a:pt x="2059" y="932"/>
                  </a:cubicBezTo>
                  <a:cubicBezTo>
                    <a:pt x="2091" y="896"/>
                    <a:pt x="2088" y="839"/>
                    <a:pt x="2052" y="805"/>
                  </a:cubicBezTo>
                  <a:cubicBezTo>
                    <a:pt x="2034" y="790"/>
                    <a:pt x="2012" y="782"/>
                    <a:pt x="1991" y="782"/>
                  </a:cubicBezTo>
                  <a:cubicBezTo>
                    <a:pt x="1967" y="782"/>
                    <a:pt x="1943" y="792"/>
                    <a:pt x="1925" y="812"/>
                  </a:cubicBezTo>
                  <a:cubicBezTo>
                    <a:pt x="1907" y="830"/>
                    <a:pt x="1793" y="950"/>
                    <a:pt x="1642" y="950"/>
                  </a:cubicBezTo>
                  <a:cubicBezTo>
                    <a:pt x="1596" y="950"/>
                    <a:pt x="1547" y="939"/>
                    <a:pt x="1497" y="911"/>
                  </a:cubicBezTo>
                  <a:cubicBezTo>
                    <a:pt x="1764" y="643"/>
                    <a:pt x="1769" y="241"/>
                    <a:pt x="1769" y="234"/>
                  </a:cubicBezTo>
                  <a:cubicBezTo>
                    <a:pt x="1769" y="184"/>
                    <a:pt x="1730" y="145"/>
                    <a:pt x="1680" y="145"/>
                  </a:cubicBezTo>
                  <a:cubicBezTo>
                    <a:pt x="1630" y="145"/>
                    <a:pt x="1590" y="184"/>
                    <a:pt x="1590" y="234"/>
                  </a:cubicBezTo>
                  <a:cubicBezTo>
                    <a:pt x="1590" y="263"/>
                    <a:pt x="1578" y="923"/>
                    <a:pt x="929" y="962"/>
                  </a:cubicBezTo>
                  <a:cubicBezTo>
                    <a:pt x="922" y="793"/>
                    <a:pt x="913" y="648"/>
                    <a:pt x="906" y="529"/>
                  </a:cubicBezTo>
                  <a:cubicBezTo>
                    <a:pt x="898" y="397"/>
                    <a:pt x="892" y="295"/>
                    <a:pt x="887" y="225"/>
                  </a:cubicBezTo>
                  <a:cubicBezTo>
                    <a:pt x="876" y="103"/>
                    <a:pt x="871" y="28"/>
                    <a:pt x="781" y="28"/>
                  </a:cubicBezTo>
                  <a:cubicBezTo>
                    <a:pt x="748" y="28"/>
                    <a:pt x="715" y="48"/>
                    <a:pt x="699" y="79"/>
                  </a:cubicBezTo>
                  <a:cubicBezTo>
                    <a:pt x="694" y="90"/>
                    <a:pt x="686" y="109"/>
                    <a:pt x="681" y="390"/>
                  </a:cubicBezTo>
                  <a:cubicBezTo>
                    <a:pt x="574" y="364"/>
                    <a:pt x="435" y="290"/>
                    <a:pt x="421" y="84"/>
                  </a:cubicBezTo>
                  <a:cubicBezTo>
                    <a:pt x="417" y="37"/>
                    <a:pt x="379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6" name="Google Shape;5806;p41"/>
            <p:cNvSpPr/>
            <p:nvPr/>
          </p:nvSpPr>
          <p:spPr>
            <a:xfrm>
              <a:off x="3615838" y="3288766"/>
              <a:ext cx="308434" cy="742323"/>
            </a:xfrm>
            <a:custGeom>
              <a:rect b="b" l="l" r="r" t="t"/>
              <a:pathLst>
                <a:path extrusionOk="0" h="7567" w="3144">
                  <a:moveTo>
                    <a:pt x="3144" y="1"/>
                  </a:moveTo>
                  <a:lnTo>
                    <a:pt x="0" y="616"/>
                  </a:lnTo>
                  <a:lnTo>
                    <a:pt x="0" y="7566"/>
                  </a:lnTo>
                  <a:lnTo>
                    <a:pt x="3144" y="7566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7" name="Google Shape;5807;p41"/>
            <p:cNvSpPr/>
            <p:nvPr/>
          </p:nvSpPr>
          <p:spPr>
            <a:xfrm>
              <a:off x="3682058" y="3409235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8" name="Google Shape;5808;p41"/>
            <p:cNvSpPr/>
            <p:nvPr/>
          </p:nvSpPr>
          <p:spPr>
            <a:xfrm>
              <a:off x="3795074" y="3409235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9" name="Google Shape;5809;p41"/>
            <p:cNvSpPr/>
            <p:nvPr/>
          </p:nvSpPr>
          <p:spPr>
            <a:xfrm>
              <a:off x="3682058" y="3511164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0" name="Google Shape;5810;p41"/>
            <p:cNvSpPr/>
            <p:nvPr/>
          </p:nvSpPr>
          <p:spPr>
            <a:xfrm>
              <a:off x="3795074" y="3511164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1" name="Google Shape;5811;p41"/>
            <p:cNvSpPr/>
            <p:nvPr/>
          </p:nvSpPr>
          <p:spPr>
            <a:xfrm>
              <a:off x="3682058" y="3612994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2" name="Google Shape;5812;p41"/>
            <p:cNvSpPr/>
            <p:nvPr/>
          </p:nvSpPr>
          <p:spPr>
            <a:xfrm>
              <a:off x="3795074" y="3612994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3" name="Google Shape;5813;p41"/>
            <p:cNvSpPr/>
            <p:nvPr/>
          </p:nvSpPr>
          <p:spPr>
            <a:xfrm>
              <a:off x="3682058" y="3714726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0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4" name="Google Shape;5814;p41"/>
            <p:cNvSpPr/>
            <p:nvPr/>
          </p:nvSpPr>
          <p:spPr>
            <a:xfrm>
              <a:off x="3795074" y="3714726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0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5" name="Google Shape;5815;p41"/>
            <p:cNvSpPr/>
            <p:nvPr/>
          </p:nvSpPr>
          <p:spPr>
            <a:xfrm>
              <a:off x="3682058" y="3816557"/>
              <a:ext cx="62982" cy="63078"/>
            </a:xfrm>
            <a:custGeom>
              <a:rect b="b" l="l" r="r" t="t"/>
              <a:pathLst>
                <a:path extrusionOk="0" h="643" w="642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6" name="Google Shape;5816;p41"/>
            <p:cNvSpPr/>
            <p:nvPr/>
          </p:nvSpPr>
          <p:spPr>
            <a:xfrm>
              <a:off x="3795074" y="3816557"/>
              <a:ext cx="62982" cy="63078"/>
            </a:xfrm>
            <a:custGeom>
              <a:rect b="b" l="l" r="r" t="t"/>
              <a:pathLst>
                <a:path extrusionOk="0" h="643" w="642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7" name="Google Shape;5817;p41"/>
            <p:cNvSpPr/>
            <p:nvPr/>
          </p:nvSpPr>
          <p:spPr>
            <a:xfrm>
              <a:off x="3725224" y="3918387"/>
              <a:ext cx="98789" cy="112521"/>
            </a:xfrm>
            <a:custGeom>
              <a:rect b="b" l="l" r="r" t="t"/>
              <a:pathLst>
                <a:path extrusionOk="0" h="1147" w="1007">
                  <a:moveTo>
                    <a:pt x="1" y="0"/>
                  </a:moveTo>
                  <a:lnTo>
                    <a:pt x="1" y="1146"/>
                  </a:lnTo>
                  <a:lnTo>
                    <a:pt x="1006" y="1146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8" name="Google Shape;5818;p41"/>
            <p:cNvSpPr/>
            <p:nvPr/>
          </p:nvSpPr>
          <p:spPr>
            <a:xfrm>
              <a:off x="4978895" y="3265221"/>
              <a:ext cx="308434" cy="765867"/>
            </a:xfrm>
            <a:custGeom>
              <a:rect b="b" l="l" r="r" t="t"/>
              <a:pathLst>
                <a:path extrusionOk="0" h="7807" w="3144">
                  <a:moveTo>
                    <a:pt x="1618" y="0"/>
                  </a:moveTo>
                  <a:lnTo>
                    <a:pt x="0" y="856"/>
                  </a:lnTo>
                  <a:lnTo>
                    <a:pt x="0" y="7806"/>
                  </a:lnTo>
                  <a:lnTo>
                    <a:pt x="3144" y="7806"/>
                  </a:lnTo>
                  <a:lnTo>
                    <a:pt x="3144" y="836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9" name="Google Shape;5819;p41"/>
            <p:cNvSpPr/>
            <p:nvPr/>
          </p:nvSpPr>
          <p:spPr>
            <a:xfrm>
              <a:off x="5045017" y="3409235"/>
              <a:ext cx="63080" cy="62980"/>
            </a:xfrm>
            <a:custGeom>
              <a:rect b="b" l="l" r="r" t="t"/>
              <a:pathLst>
                <a:path extrusionOk="0" h="642" w="643">
                  <a:moveTo>
                    <a:pt x="1" y="1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0" name="Google Shape;5820;p41"/>
            <p:cNvSpPr/>
            <p:nvPr/>
          </p:nvSpPr>
          <p:spPr>
            <a:xfrm>
              <a:off x="5158131" y="3409235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1" name="Google Shape;5821;p41"/>
            <p:cNvSpPr/>
            <p:nvPr/>
          </p:nvSpPr>
          <p:spPr>
            <a:xfrm>
              <a:off x="5045017" y="3511164"/>
              <a:ext cx="63080" cy="62882"/>
            </a:xfrm>
            <a:custGeom>
              <a:rect b="b" l="l" r="r" t="t"/>
              <a:pathLst>
                <a:path extrusionOk="0" h="641" w="643">
                  <a:moveTo>
                    <a:pt x="1" y="0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2" name="Google Shape;5822;p41"/>
            <p:cNvSpPr/>
            <p:nvPr/>
          </p:nvSpPr>
          <p:spPr>
            <a:xfrm>
              <a:off x="5158131" y="3511164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3" name="Google Shape;5823;p41"/>
            <p:cNvSpPr/>
            <p:nvPr/>
          </p:nvSpPr>
          <p:spPr>
            <a:xfrm>
              <a:off x="5045017" y="3612994"/>
              <a:ext cx="63080" cy="62980"/>
            </a:xfrm>
            <a:custGeom>
              <a:rect b="b" l="l" r="r" t="t"/>
              <a:pathLst>
                <a:path extrusionOk="0" h="642" w="643">
                  <a:moveTo>
                    <a:pt x="1" y="1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4" name="Google Shape;5824;p41"/>
            <p:cNvSpPr/>
            <p:nvPr/>
          </p:nvSpPr>
          <p:spPr>
            <a:xfrm>
              <a:off x="5158131" y="3612994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5" name="Google Shape;5825;p41"/>
            <p:cNvSpPr/>
            <p:nvPr/>
          </p:nvSpPr>
          <p:spPr>
            <a:xfrm>
              <a:off x="5045017" y="3714726"/>
              <a:ext cx="63080" cy="62980"/>
            </a:xfrm>
            <a:custGeom>
              <a:rect b="b" l="l" r="r" t="t"/>
              <a:pathLst>
                <a:path extrusionOk="0" h="642" w="643">
                  <a:moveTo>
                    <a:pt x="1" y="0"/>
                  </a:moveTo>
                  <a:lnTo>
                    <a:pt x="1" y="642"/>
                  </a:lnTo>
                  <a:lnTo>
                    <a:pt x="642" y="642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6" name="Google Shape;5826;p41"/>
            <p:cNvSpPr/>
            <p:nvPr/>
          </p:nvSpPr>
          <p:spPr>
            <a:xfrm>
              <a:off x="5158131" y="3714726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0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7" name="Google Shape;5827;p41"/>
            <p:cNvSpPr/>
            <p:nvPr/>
          </p:nvSpPr>
          <p:spPr>
            <a:xfrm>
              <a:off x="5045017" y="3816557"/>
              <a:ext cx="63080" cy="63078"/>
            </a:xfrm>
            <a:custGeom>
              <a:rect b="b" l="l" r="r" t="t"/>
              <a:pathLst>
                <a:path extrusionOk="0" h="643" w="643">
                  <a:moveTo>
                    <a:pt x="1" y="1"/>
                  </a:moveTo>
                  <a:lnTo>
                    <a:pt x="1" y="642"/>
                  </a:lnTo>
                  <a:lnTo>
                    <a:pt x="642" y="642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8" name="Google Shape;5828;p41"/>
            <p:cNvSpPr/>
            <p:nvPr/>
          </p:nvSpPr>
          <p:spPr>
            <a:xfrm>
              <a:off x="5158131" y="3816557"/>
              <a:ext cx="62982" cy="63078"/>
            </a:xfrm>
            <a:custGeom>
              <a:rect b="b" l="l" r="r" t="t"/>
              <a:pathLst>
                <a:path extrusionOk="0" h="643" w="642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9" name="Google Shape;5829;p41"/>
            <p:cNvSpPr/>
            <p:nvPr/>
          </p:nvSpPr>
          <p:spPr>
            <a:xfrm>
              <a:off x="5088281" y="3918387"/>
              <a:ext cx="98789" cy="112521"/>
            </a:xfrm>
            <a:custGeom>
              <a:rect b="b" l="l" r="r" t="t"/>
              <a:pathLst>
                <a:path extrusionOk="0" h="1147" w="1007">
                  <a:moveTo>
                    <a:pt x="1" y="0"/>
                  </a:moveTo>
                  <a:lnTo>
                    <a:pt x="1" y="1146"/>
                  </a:lnTo>
                  <a:lnTo>
                    <a:pt x="1006" y="1146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0" name="Google Shape;5830;p41"/>
            <p:cNvSpPr/>
            <p:nvPr/>
          </p:nvSpPr>
          <p:spPr>
            <a:xfrm>
              <a:off x="3003767" y="3481733"/>
              <a:ext cx="308532" cy="549360"/>
            </a:xfrm>
            <a:custGeom>
              <a:rect b="b" l="l" r="r" t="t"/>
              <a:pathLst>
                <a:path extrusionOk="0" h="5600" w="3145">
                  <a:moveTo>
                    <a:pt x="1618" y="0"/>
                  </a:moveTo>
                  <a:lnTo>
                    <a:pt x="0" y="857"/>
                  </a:lnTo>
                  <a:lnTo>
                    <a:pt x="0" y="5599"/>
                  </a:lnTo>
                  <a:lnTo>
                    <a:pt x="3144" y="5599"/>
                  </a:lnTo>
                  <a:lnTo>
                    <a:pt x="3144" y="83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1" name="Google Shape;5831;p41"/>
            <p:cNvSpPr/>
            <p:nvPr/>
          </p:nvSpPr>
          <p:spPr>
            <a:xfrm>
              <a:off x="3069987" y="3612994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0" y="1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2" name="Google Shape;5832;p41"/>
            <p:cNvSpPr/>
            <p:nvPr/>
          </p:nvSpPr>
          <p:spPr>
            <a:xfrm>
              <a:off x="3183003" y="3612994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0" y="1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3" name="Google Shape;5833;p41"/>
            <p:cNvSpPr/>
            <p:nvPr/>
          </p:nvSpPr>
          <p:spPr>
            <a:xfrm>
              <a:off x="3069987" y="3714726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0" y="0"/>
                  </a:moveTo>
                  <a:lnTo>
                    <a:pt x="0" y="642"/>
                  </a:lnTo>
                  <a:lnTo>
                    <a:pt x="642" y="642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4" name="Google Shape;5834;p41"/>
            <p:cNvSpPr/>
            <p:nvPr/>
          </p:nvSpPr>
          <p:spPr>
            <a:xfrm>
              <a:off x="3183003" y="3714726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0" y="0"/>
                  </a:moveTo>
                  <a:lnTo>
                    <a:pt x="0" y="642"/>
                  </a:lnTo>
                  <a:lnTo>
                    <a:pt x="642" y="642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5" name="Google Shape;5835;p41"/>
            <p:cNvSpPr/>
            <p:nvPr/>
          </p:nvSpPr>
          <p:spPr>
            <a:xfrm>
              <a:off x="3069987" y="3816557"/>
              <a:ext cx="62982" cy="63078"/>
            </a:xfrm>
            <a:custGeom>
              <a:rect b="b" l="l" r="r" t="t"/>
              <a:pathLst>
                <a:path extrusionOk="0" h="643" w="642">
                  <a:moveTo>
                    <a:pt x="0" y="1"/>
                  </a:moveTo>
                  <a:lnTo>
                    <a:pt x="0" y="642"/>
                  </a:lnTo>
                  <a:lnTo>
                    <a:pt x="642" y="642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6" name="Google Shape;5836;p41"/>
            <p:cNvSpPr/>
            <p:nvPr/>
          </p:nvSpPr>
          <p:spPr>
            <a:xfrm>
              <a:off x="3183003" y="3816557"/>
              <a:ext cx="62982" cy="63078"/>
            </a:xfrm>
            <a:custGeom>
              <a:rect b="b" l="l" r="r" t="t"/>
              <a:pathLst>
                <a:path extrusionOk="0" h="643" w="642">
                  <a:moveTo>
                    <a:pt x="0" y="1"/>
                  </a:moveTo>
                  <a:lnTo>
                    <a:pt x="0" y="642"/>
                  </a:lnTo>
                  <a:lnTo>
                    <a:pt x="642" y="642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7" name="Google Shape;5837;p41"/>
            <p:cNvSpPr/>
            <p:nvPr/>
          </p:nvSpPr>
          <p:spPr>
            <a:xfrm>
              <a:off x="3113153" y="3918387"/>
              <a:ext cx="98887" cy="112521"/>
            </a:xfrm>
            <a:custGeom>
              <a:rect b="b" l="l" r="r" t="t"/>
              <a:pathLst>
                <a:path extrusionOk="0" h="1147" w="1008">
                  <a:moveTo>
                    <a:pt x="0" y="0"/>
                  </a:moveTo>
                  <a:lnTo>
                    <a:pt x="0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8" name="Google Shape;5838;p41"/>
            <p:cNvSpPr/>
            <p:nvPr/>
          </p:nvSpPr>
          <p:spPr>
            <a:xfrm>
              <a:off x="5757841" y="3576108"/>
              <a:ext cx="308336" cy="454988"/>
            </a:xfrm>
            <a:custGeom>
              <a:rect b="b" l="l" r="r" t="t"/>
              <a:pathLst>
                <a:path extrusionOk="0" h="4638" w="3143">
                  <a:moveTo>
                    <a:pt x="1618" y="0"/>
                  </a:moveTo>
                  <a:lnTo>
                    <a:pt x="0" y="857"/>
                  </a:lnTo>
                  <a:lnTo>
                    <a:pt x="0" y="4637"/>
                  </a:lnTo>
                  <a:lnTo>
                    <a:pt x="3142" y="4637"/>
                  </a:lnTo>
                  <a:lnTo>
                    <a:pt x="3142" y="83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9" name="Google Shape;5839;p41"/>
            <p:cNvSpPr/>
            <p:nvPr/>
          </p:nvSpPr>
          <p:spPr>
            <a:xfrm>
              <a:off x="5823865" y="3714726"/>
              <a:ext cx="62884" cy="62980"/>
            </a:xfrm>
            <a:custGeom>
              <a:rect b="b" l="l" r="r" t="t"/>
              <a:pathLst>
                <a:path extrusionOk="0" h="642" w="641">
                  <a:moveTo>
                    <a:pt x="0" y="0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0" name="Google Shape;5840;p41"/>
            <p:cNvSpPr/>
            <p:nvPr/>
          </p:nvSpPr>
          <p:spPr>
            <a:xfrm>
              <a:off x="5937077" y="3714726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0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1" name="Google Shape;5841;p41"/>
            <p:cNvSpPr/>
            <p:nvPr/>
          </p:nvSpPr>
          <p:spPr>
            <a:xfrm>
              <a:off x="5823865" y="3816557"/>
              <a:ext cx="62884" cy="63078"/>
            </a:xfrm>
            <a:custGeom>
              <a:rect b="b" l="l" r="r" t="t"/>
              <a:pathLst>
                <a:path extrusionOk="0" h="643" w="641">
                  <a:moveTo>
                    <a:pt x="0" y="1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2" name="Google Shape;5842;p41"/>
            <p:cNvSpPr/>
            <p:nvPr/>
          </p:nvSpPr>
          <p:spPr>
            <a:xfrm>
              <a:off x="5937077" y="3816557"/>
              <a:ext cx="62982" cy="63078"/>
            </a:xfrm>
            <a:custGeom>
              <a:rect b="b" l="l" r="r" t="t"/>
              <a:pathLst>
                <a:path extrusionOk="0" h="643" w="642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3" name="Google Shape;5843;p41"/>
            <p:cNvSpPr/>
            <p:nvPr/>
          </p:nvSpPr>
          <p:spPr>
            <a:xfrm>
              <a:off x="5867030" y="3918387"/>
              <a:ext cx="98887" cy="112521"/>
            </a:xfrm>
            <a:custGeom>
              <a:rect b="b" l="l" r="r" t="t"/>
              <a:pathLst>
                <a:path extrusionOk="0" h="1147" w="1008">
                  <a:moveTo>
                    <a:pt x="0" y="0"/>
                  </a:moveTo>
                  <a:lnTo>
                    <a:pt x="0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4" name="Google Shape;5844;p41"/>
            <p:cNvSpPr/>
            <p:nvPr/>
          </p:nvSpPr>
          <p:spPr>
            <a:xfrm>
              <a:off x="4337098" y="3681666"/>
              <a:ext cx="308336" cy="349432"/>
            </a:xfrm>
            <a:custGeom>
              <a:rect b="b" l="l" r="r" t="t"/>
              <a:pathLst>
                <a:path extrusionOk="0" h="3562" w="3143">
                  <a:moveTo>
                    <a:pt x="1618" y="1"/>
                  </a:moveTo>
                  <a:lnTo>
                    <a:pt x="0" y="857"/>
                  </a:lnTo>
                  <a:lnTo>
                    <a:pt x="0" y="3561"/>
                  </a:lnTo>
                  <a:lnTo>
                    <a:pt x="3142" y="3561"/>
                  </a:lnTo>
                  <a:lnTo>
                    <a:pt x="3142" y="837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5" name="Google Shape;5845;p41"/>
            <p:cNvSpPr/>
            <p:nvPr/>
          </p:nvSpPr>
          <p:spPr>
            <a:xfrm>
              <a:off x="4403319" y="3816557"/>
              <a:ext cx="62884" cy="63078"/>
            </a:xfrm>
            <a:custGeom>
              <a:rect b="b" l="l" r="r" t="t"/>
              <a:pathLst>
                <a:path extrusionOk="0" h="643" w="641">
                  <a:moveTo>
                    <a:pt x="0" y="1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6" name="Google Shape;5846;p41"/>
            <p:cNvSpPr/>
            <p:nvPr/>
          </p:nvSpPr>
          <p:spPr>
            <a:xfrm>
              <a:off x="4516334" y="3816557"/>
              <a:ext cx="62884" cy="63078"/>
            </a:xfrm>
            <a:custGeom>
              <a:rect b="b" l="l" r="r" t="t"/>
              <a:pathLst>
                <a:path extrusionOk="0" h="643" w="641">
                  <a:moveTo>
                    <a:pt x="0" y="1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7" name="Google Shape;5847;p41"/>
            <p:cNvSpPr/>
            <p:nvPr/>
          </p:nvSpPr>
          <p:spPr>
            <a:xfrm>
              <a:off x="4446484" y="3918387"/>
              <a:ext cx="98887" cy="112521"/>
            </a:xfrm>
            <a:custGeom>
              <a:rect b="b" l="l" r="r" t="t"/>
              <a:pathLst>
                <a:path extrusionOk="0" h="1147" w="1008">
                  <a:moveTo>
                    <a:pt x="0" y="0"/>
                  </a:moveTo>
                  <a:lnTo>
                    <a:pt x="0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8" name="Google Shape;5848;p41"/>
            <p:cNvSpPr/>
            <p:nvPr/>
          </p:nvSpPr>
          <p:spPr>
            <a:xfrm>
              <a:off x="3312206" y="3681666"/>
              <a:ext cx="308336" cy="349432"/>
            </a:xfrm>
            <a:custGeom>
              <a:rect b="b" l="l" r="r" t="t"/>
              <a:pathLst>
                <a:path extrusionOk="0" h="3562" w="3143">
                  <a:moveTo>
                    <a:pt x="1618" y="1"/>
                  </a:moveTo>
                  <a:lnTo>
                    <a:pt x="0" y="857"/>
                  </a:lnTo>
                  <a:lnTo>
                    <a:pt x="0" y="3561"/>
                  </a:lnTo>
                  <a:lnTo>
                    <a:pt x="3142" y="3561"/>
                  </a:lnTo>
                  <a:lnTo>
                    <a:pt x="3142" y="837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9" name="Google Shape;5849;p41"/>
            <p:cNvSpPr/>
            <p:nvPr/>
          </p:nvSpPr>
          <p:spPr>
            <a:xfrm>
              <a:off x="3378230" y="3816557"/>
              <a:ext cx="63080" cy="63078"/>
            </a:xfrm>
            <a:custGeom>
              <a:rect b="b" l="l" r="r" t="t"/>
              <a:pathLst>
                <a:path extrusionOk="0" h="643" w="643">
                  <a:moveTo>
                    <a:pt x="1" y="1"/>
                  </a:moveTo>
                  <a:lnTo>
                    <a:pt x="1" y="642"/>
                  </a:lnTo>
                  <a:lnTo>
                    <a:pt x="642" y="642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0" name="Google Shape;5850;p41"/>
            <p:cNvSpPr/>
            <p:nvPr/>
          </p:nvSpPr>
          <p:spPr>
            <a:xfrm>
              <a:off x="3491442" y="3816557"/>
              <a:ext cx="62982" cy="63078"/>
            </a:xfrm>
            <a:custGeom>
              <a:rect b="b" l="l" r="r" t="t"/>
              <a:pathLst>
                <a:path extrusionOk="0" h="643" w="642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1" name="Google Shape;5851;p41"/>
            <p:cNvSpPr/>
            <p:nvPr/>
          </p:nvSpPr>
          <p:spPr>
            <a:xfrm>
              <a:off x="3421396" y="3918387"/>
              <a:ext cx="98887" cy="112521"/>
            </a:xfrm>
            <a:custGeom>
              <a:rect b="b" l="l" r="r" t="t"/>
              <a:pathLst>
                <a:path extrusionOk="0" h="1147" w="1008">
                  <a:moveTo>
                    <a:pt x="1" y="0"/>
                  </a:moveTo>
                  <a:lnTo>
                    <a:pt x="1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2" name="Google Shape;5852;p41"/>
            <p:cNvSpPr/>
            <p:nvPr/>
          </p:nvSpPr>
          <p:spPr>
            <a:xfrm>
              <a:off x="5269479" y="3265221"/>
              <a:ext cx="308434" cy="765867"/>
            </a:xfrm>
            <a:custGeom>
              <a:rect b="b" l="l" r="r" t="t"/>
              <a:pathLst>
                <a:path extrusionOk="0" h="7807" w="3144">
                  <a:moveTo>
                    <a:pt x="1618" y="0"/>
                  </a:moveTo>
                  <a:lnTo>
                    <a:pt x="0" y="856"/>
                  </a:lnTo>
                  <a:lnTo>
                    <a:pt x="0" y="7806"/>
                  </a:lnTo>
                  <a:lnTo>
                    <a:pt x="3144" y="7806"/>
                  </a:lnTo>
                  <a:lnTo>
                    <a:pt x="3144" y="836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3" name="Google Shape;5853;p41"/>
            <p:cNvSpPr/>
            <p:nvPr/>
          </p:nvSpPr>
          <p:spPr>
            <a:xfrm>
              <a:off x="5335601" y="3409235"/>
              <a:ext cx="63080" cy="62980"/>
            </a:xfrm>
            <a:custGeom>
              <a:rect b="b" l="l" r="r" t="t"/>
              <a:pathLst>
                <a:path extrusionOk="0" h="642" w="643">
                  <a:moveTo>
                    <a:pt x="1" y="1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4" name="Google Shape;5854;p41"/>
            <p:cNvSpPr/>
            <p:nvPr/>
          </p:nvSpPr>
          <p:spPr>
            <a:xfrm>
              <a:off x="5448715" y="3409235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5" name="Google Shape;5855;p41"/>
            <p:cNvSpPr/>
            <p:nvPr/>
          </p:nvSpPr>
          <p:spPr>
            <a:xfrm>
              <a:off x="5335601" y="3511164"/>
              <a:ext cx="63080" cy="62882"/>
            </a:xfrm>
            <a:custGeom>
              <a:rect b="b" l="l" r="r" t="t"/>
              <a:pathLst>
                <a:path extrusionOk="0" h="641" w="643">
                  <a:moveTo>
                    <a:pt x="1" y="0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6" name="Google Shape;5856;p41"/>
            <p:cNvSpPr/>
            <p:nvPr/>
          </p:nvSpPr>
          <p:spPr>
            <a:xfrm>
              <a:off x="5448715" y="3511164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7" name="Google Shape;5857;p41"/>
            <p:cNvSpPr/>
            <p:nvPr/>
          </p:nvSpPr>
          <p:spPr>
            <a:xfrm>
              <a:off x="5335601" y="3612994"/>
              <a:ext cx="63080" cy="62980"/>
            </a:xfrm>
            <a:custGeom>
              <a:rect b="b" l="l" r="r" t="t"/>
              <a:pathLst>
                <a:path extrusionOk="0" h="642" w="643">
                  <a:moveTo>
                    <a:pt x="1" y="1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8" name="Google Shape;5858;p41"/>
            <p:cNvSpPr/>
            <p:nvPr/>
          </p:nvSpPr>
          <p:spPr>
            <a:xfrm>
              <a:off x="5448715" y="3612994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9" name="Google Shape;5859;p41"/>
            <p:cNvSpPr/>
            <p:nvPr/>
          </p:nvSpPr>
          <p:spPr>
            <a:xfrm>
              <a:off x="5335601" y="3714726"/>
              <a:ext cx="63080" cy="62980"/>
            </a:xfrm>
            <a:custGeom>
              <a:rect b="b" l="l" r="r" t="t"/>
              <a:pathLst>
                <a:path extrusionOk="0" h="642" w="643">
                  <a:moveTo>
                    <a:pt x="1" y="0"/>
                  </a:moveTo>
                  <a:lnTo>
                    <a:pt x="1" y="642"/>
                  </a:lnTo>
                  <a:lnTo>
                    <a:pt x="642" y="642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0" name="Google Shape;5860;p41"/>
            <p:cNvSpPr/>
            <p:nvPr/>
          </p:nvSpPr>
          <p:spPr>
            <a:xfrm>
              <a:off x="5448715" y="3714726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0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1" name="Google Shape;5861;p41"/>
            <p:cNvSpPr/>
            <p:nvPr/>
          </p:nvSpPr>
          <p:spPr>
            <a:xfrm>
              <a:off x="5335601" y="3816557"/>
              <a:ext cx="63080" cy="63078"/>
            </a:xfrm>
            <a:custGeom>
              <a:rect b="b" l="l" r="r" t="t"/>
              <a:pathLst>
                <a:path extrusionOk="0" h="643" w="643">
                  <a:moveTo>
                    <a:pt x="1" y="1"/>
                  </a:moveTo>
                  <a:lnTo>
                    <a:pt x="1" y="642"/>
                  </a:lnTo>
                  <a:lnTo>
                    <a:pt x="642" y="642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2" name="Google Shape;5862;p41"/>
            <p:cNvSpPr/>
            <p:nvPr/>
          </p:nvSpPr>
          <p:spPr>
            <a:xfrm>
              <a:off x="5448715" y="3816557"/>
              <a:ext cx="62982" cy="63078"/>
            </a:xfrm>
            <a:custGeom>
              <a:rect b="b" l="l" r="r" t="t"/>
              <a:pathLst>
                <a:path extrusionOk="0" h="643" w="642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3" name="Google Shape;5863;p41"/>
            <p:cNvSpPr/>
            <p:nvPr/>
          </p:nvSpPr>
          <p:spPr>
            <a:xfrm>
              <a:off x="5378767" y="3918387"/>
              <a:ext cx="98887" cy="112521"/>
            </a:xfrm>
            <a:custGeom>
              <a:rect b="b" l="l" r="r" t="t"/>
              <a:pathLst>
                <a:path extrusionOk="0" h="1147" w="1008">
                  <a:moveTo>
                    <a:pt x="1" y="0"/>
                  </a:moveTo>
                  <a:lnTo>
                    <a:pt x="1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4" name="Google Shape;5864;p41"/>
            <p:cNvSpPr/>
            <p:nvPr/>
          </p:nvSpPr>
          <p:spPr>
            <a:xfrm>
              <a:off x="3924179" y="3056950"/>
              <a:ext cx="308532" cy="974133"/>
            </a:xfrm>
            <a:custGeom>
              <a:rect b="b" l="l" r="r" t="t"/>
              <a:pathLst>
                <a:path extrusionOk="0" h="9930" w="3145">
                  <a:moveTo>
                    <a:pt x="3145" y="0"/>
                  </a:moveTo>
                  <a:lnTo>
                    <a:pt x="1" y="615"/>
                  </a:lnTo>
                  <a:lnTo>
                    <a:pt x="1" y="9929"/>
                  </a:lnTo>
                  <a:lnTo>
                    <a:pt x="3145" y="9929"/>
                  </a:lnTo>
                  <a:lnTo>
                    <a:pt x="3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5" name="Google Shape;5865;p41"/>
            <p:cNvSpPr/>
            <p:nvPr/>
          </p:nvSpPr>
          <p:spPr>
            <a:xfrm>
              <a:off x="3990399" y="3409235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6" name="Google Shape;5866;p41"/>
            <p:cNvSpPr/>
            <p:nvPr/>
          </p:nvSpPr>
          <p:spPr>
            <a:xfrm>
              <a:off x="4103513" y="3409235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0" y="1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7" name="Google Shape;5867;p41"/>
            <p:cNvSpPr/>
            <p:nvPr/>
          </p:nvSpPr>
          <p:spPr>
            <a:xfrm>
              <a:off x="3990399" y="3511164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8" name="Google Shape;5868;p41"/>
            <p:cNvSpPr/>
            <p:nvPr/>
          </p:nvSpPr>
          <p:spPr>
            <a:xfrm>
              <a:off x="4103513" y="3511164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0" y="0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9" name="Google Shape;5869;p41"/>
            <p:cNvSpPr/>
            <p:nvPr/>
          </p:nvSpPr>
          <p:spPr>
            <a:xfrm>
              <a:off x="3990399" y="3612994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0" name="Google Shape;5870;p41"/>
            <p:cNvSpPr/>
            <p:nvPr/>
          </p:nvSpPr>
          <p:spPr>
            <a:xfrm>
              <a:off x="4103513" y="3612994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0" y="1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1" name="Google Shape;5871;p41"/>
            <p:cNvSpPr/>
            <p:nvPr/>
          </p:nvSpPr>
          <p:spPr>
            <a:xfrm>
              <a:off x="3990399" y="3205575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2" name="Google Shape;5872;p41"/>
            <p:cNvSpPr/>
            <p:nvPr/>
          </p:nvSpPr>
          <p:spPr>
            <a:xfrm>
              <a:off x="4103513" y="3205575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0" y="1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3" name="Google Shape;5873;p41"/>
            <p:cNvSpPr/>
            <p:nvPr/>
          </p:nvSpPr>
          <p:spPr>
            <a:xfrm>
              <a:off x="3990399" y="3307503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4" name="Google Shape;5874;p41"/>
            <p:cNvSpPr/>
            <p:nvPr/>
          </p:nvSpPr>
          <p:spPr>
            <a:xfrm>
              <a:off x="4103513" y="3307503"/>
              <a:ext cx="62982" cy="62882"/>
            </a:xfrm>
            <a:custGeom>
              <a:rect b="b" l="l" r="r" t="t"/>
              <a:pathLst>
                <a:path extrusionOk="0" h="641" w="642">
                  <a:moveTo>
                    <a:pt x="0" y="0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5" name="Google Shape;5875;p41"/>
            <p:cNvSpPr/>
            <p:nvPr/>
          </p:nvSpPr>
          <p:spPr>
            <a:xfrm>
              <a:off x="3990399" y="3714726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1" y="0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6" name="Google Shape;5876;p41"/>
            <p:cNvSpPr/>
            <p:nvPr/>
          </p:nvSpPr>
          <p:spPr>
            <a:xfrm>
              <a:off x="4103513" y="3714726"/>
              <a:ext cx="62982" cy="62980"/>
            </a:xfrm>
            <a:custGeom>
              <a:rect b="b" l="l" r="r" t="t"/>
              <a:pathLst>
                <a:path extrusionOk="0" h="642" w="642">
                  <a:moveTo>
                    <a:pt x="0" y="0"/>
                  </a:moveTo>
                  <a:lnTo>
                    <a:pt x="0" y="642"/>
                  </a:lnTo>
                  <a:lnTo>
                    <a:pt x="642" y="642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7" name="Google Shape;5877;p41"/>
            <p:cNvSpPr/>
            <p:nvPr/>
          </p:nvSpPr>
          <p:spPr>
            <a:xfrm>
              <a:off x="3990399" y="3816557"/>
              <a:ext cx="62982" cy="63078"/>
            </a:xfrm>
            <a:custGeom>
              <a:rect b="b" l="l" r="r" t="t"/>
              <a:pathLst>
                <a:path extrusionOk="0" h="643" w="642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8" name="Google Shape;5878;p41"/>
            <p:cNvSpPr/>
            <p:nvPr/>
          </p:nvSpPr>
          <p:spPr>
            <a:xfrm>
              <a:off x="4103513" y="3816557"/>
              <a:ext cx="62982" cy="63078"/>
            </a:xfrm>
            <a:custGeom>
              <a:rect b="b" l="l" r="r" t="t"/>
              <a:pathLst>
                <a:path extrusionOk="0" h="643" w="642">
                  <a:moveTo>
                    <a:pt x="0" y="1"/>
                  </a:moveTo>
                  <a:lnTo>
                    <a:pt x="0" y="642"/>
                  </a:lnTo>
                  <a:lnTo>
                    <a:pt x="642" y="642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9" name="Google Shape;5879;p41"/>
            <p:cNvSpPr/>
            <p:nvPr/>
          </p:nvSpPr>
          <p:spPr>
            <a:xfrm>
              <a:off x="4033565" y="3918387"/>
              <a:ext cx="98887" cy="112521"/>
            </a:xfrm>
            <a:custGeom>
              <a:rect b="b" l="l" r="r" t="t"/>
              <a:pathLst>
                <a:path extrusionOk="0" h="1147" w="1008">
                  <a:moveTo>
                    <a:pt x="1" y="0"/>
                  </a:moveTo>
                  <a:lnTo>
                    <a:pt x="1" y="1146"/>
                  </a:lnTo>
                  <a:lnTo>
                    <a:pt x="1008" y="114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0" name="Google Shape;5880;p41"/>
            <p:cNvSpPr/>
            <p:nvPr/>
          </p:nvSpPr>
          <p:spPr>
            <a:xfrm>
              <a:off x="4863917" y="3590038"/>
              <a:ext cx="199933" cy="180602"/>
            </a:xfrm>
            <a:custGeom>
              <a:rect b="b" l="l" r="r" t="t"/>
              <a:pathLst>
                <a:path extrusionOk="0" h="1841" w="2038">
                  <a:moveTo>
                    <a:pt x="1128" y="0"/>
                  </a:moveTo>
                  <a:cubicBezTo>
                    <a:pt x="1086" y="0"/>
                    <a:pt x="1044" y="5"/>
                    <a:pt x="1001" y="11"/>
                  </a:cubicBezTo>
                  <a:cubicBezTo>
                    <a:pt x="356" y="113"/>
                    <a:pt x="1" y="459"/>
                    <a:pt x="1" y="984"/>
                  </a:cubicBezTo>
                  <a:cubicBezTo>
                    <a:pt x="1" y="1671"/>
                    <a:pt x="755" y="1785"/>
                    <a:pt x="1001" y="1822"/>
                  </a:cubicBezTo>
                  <a:cubicBezTo>
                    <a:pt x="1080" y="1833"/>
                    <a:pt x="1154" y="1840"/>
                    <a:pt x="1223" y="1840"/>
                  </a:cubicBezTo>
                  <a:cubicBezTo>
                    <a:pt x="1732" y="1840"/>
                    <a:pt x="2037" y="1520"/>
                    <a:pt x="2037" y="984"/>
                  </a:cubicBezTo>
                  <a:cubicBezTo>
                    <a:pt x="2038" y="460"/>
                    <a:pt x="1613" y="0"/>
                    <a:pt x="1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1" name="Google Shape;5881;p41"/>
            <p:cNvSpPr/>
            <p:nvPr/>
          </p:nvSpPr>
          <p:spPr>
            <a:xfrm>
              <a:off x="5021178" y="3735916"/>
              <a:ext cx="147742" cy="123017"/>
            </a:xfrm>
            <a:custGeom>
              <a:rect b="b" l="l" r="r" t="t"/>
              <a:pathLst>
                <a:path extrusionOk="0" h="1254" w="1506">
                  <a:moveTo>
                    <a:pt x="830" y="0"/>
                  </a:moveTo>
                  <a:cubicBezTo>
                    <a:pt x="799" y="0"/>
                    <a:pt x="768" y="2"/>
                    <a:pt x="737" y="6"/>
                  </a:cubicBezTo>
                  <a:cubicBezTo>
                    <a:pt x="262" y="74"/>
                    <a:pt x="0" y="309"/>
                    <a:pt x="0" y="667"/>
                  </a:cubicBezTo>
                  <a:cubicBezTo>
                    <a:pt x="0" y="1142"/>
                    <a:pt x="555" y="1218"/>
                    <a:pt x="737" y="1241"/>
                  </a:cubicBezTo>
                  <a:cubicBezTo>
                    <a:pt x="793" y="1249"/>
                    <a:pt x="846" y="1254"/>
                    <a:pt x="896" y="1254"/>
                  </a:cubicBezTo>
                  <a:cubicBezTo>
                    <a:pt x="1276" y="1254"/>
                    <a:pt x="1504" y="1035"/>
                    <a:pt x="1504" y="667"/>
                  </a:cubicBezTo>
                  <a:cubicBezTo>
                    <a:pt x="1505" y="312"/>
                    <a:pt x="1189" y="0"/>
                    <a:pt x="8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2" name="Google Shape;5882;p41"/>
            <p:cNvSpPr/>
            <p:nvPr/>
          </p:nvSpPr>
          <p:spPr>
            <a:xfrm>
              <a:off x="4815748" y="3768192"/>
              <a:ext cx="172562" cy="143226"/>
            </a:xfrm>
            <a:custGeom>
              <a:rect b="b" l="l" r="r" t="t"/>
              <a:pathLst>
                <a:path extrusionOk="0" h="1460" w="1759">
                  <a:moveTo>
                    <a:pt x="971" y="1"/>
                  </a:moveTo>
                  <a:cubicBezTo>
                    <a:pt x="935" y="1"/>
                    <a:pt x="899" y="4"/>
                    <a:pt x="863" y="9"/>
                  </a:cubicBezTo>
                  <a:cubicBezTo>
                    <a:pt x="308" y="88"/>
                    <a:pt x="1" y="362"/>
                    <a:pt x="1" y="779"/>
                  </a:cubicBezTo>
                  <a:cubicBezTo>
                    <a:pt x="1" y="1330"/>
                    <a:pt x="650" y="1418"/>
                    <a:pt x="865" y="1446"/>
                  </a:cubicBezTo>
                  <a:cubicBezTo>
                    <a:pt x="930" y="1455"/>
                    <a:pt x="994" y="1460"/>
                    <a:pt x="1054" y="1460"/>
                  </a:cubicBezTo>
                  <a:cubicBezTo>
                    <a:pt x="1495" y="1460"/>
                    <a:pt x="1758" y="1206"/>
                    <a:pt x="1758" y="779"/>
                  </a:cubicBezTo>
                  <a:cubicBezTo>
                    <a:pt x="1757" y="365"/>
                    <a:pt x="1390" y="1"/>
                    <a:pt x="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3" name="Google Shape;5883;p41"/>
            <p:cNvSpPr/>
            <p:nvPr/>
          </p:nvSpPr>
          <p:spPr>
            <a:xfrm>
              <a:off x="5070230" y="3658121"/>
              <a:ext cx="87507" cy="74654"/>
            </a:xfrm>
            <a:custGeom>
              <a:rect b="b" l="l" r="r" t="t"/>
              <a:pathLst>
                <a:path extrusionOk="0" h="761" w="892">
                  <a:moveTo>
                    <a:pt x="486" y="0"/>
                  </a:moveTo>
                  <a:cubicBezTo>
                    <a:pt x="467" y="0"/>
                    <a:pt x="449" y="1"/>
                    <a:pt x="430" y="3"/>
                  </a:cubicBezTo>
                  <a:cubicBezTo>
                    <a:pt x="156" y="42"/>
                    <a:pt x="0" y="187"/>
                    <a:pt x="0" y="401"/>
                  </a:cubicBezTo>
                  <a:cubicBezTo>
                    <a:pt x="0" y="597"/>
                    <a:pt x="145" y="716"/>
                    <a:pt x="431" y="754"/>
                  </a:cubicBezTo>
                  <a:cubicBezTo>
                    <a:pt x="463" y="758"/>
                    <a:pt x="493" y="760"/>
                    <a:pt x="522" y="760"/>
                  </a:cubicBezTo>
                  <a:cubicBezTo>
                    <a:pt x="750" y="760"/>
                    <a:pt x="892" y="622"/>
                    <a:pt x="892" y="401"/>
                  </a:cubicBezTo>
                  <a:cubicBezTo>
                    <a:pt x="892" y="184"/>
                    <a:pt x="706" y="0"/>
                    <a:pt x="4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4" name="Google Shape;5884;p41"/>
            <p:cNvSpPr/>
            <p:nvPr/>
          </p:nvSpPr>
          <p:spPr>
            <a:xfrm>
              <a:off x="5013722" y="3859918"/>
              <a:ext cx="76324" cy="65629"/>
            </a:xfrm>
            <a:custGeom>
              <a:rect b="b" l="l" r="r" t="t"/>
              <a:pathLst>
                <a:path extrusionOk="0" h="669" w="778">
                  <a:moveTo>
                    <a:pt x="421" y="1"/>
                  </a:moveTo>
                  <a:cubicBezTo>
                    <a:pt x="405" y="1"/>
                    <a:pt x="388" y="2"/>
                    <a:pt x="373" y="4"/>
                  </a:cubicBezTo>
                  <a:cubicBezTo>
                    <a:pt x="36" y="53"/>
                    <a:pt x="0" y="264"/>
                    <a:pt x="0" y="354"/>
                  </a:cubicBezTo>
                  <a:cubicBezTo>
                    <a:pt x="0" y="526"/>
                    <a:pt x="126" y="631"/>
                    <a:pt x="374" y="664"/>
                  </a:cubicBezTo>
                  <a:cubicBezTo>
                    <a:pt x="400" y="668"/>
                    <a:pt x="426" y="669"/>
                    <a:pt x="452" y="669"/>
                  </a:cubicBezTo>
                  <a:cubicBezTo>
                    <a:pt x="650" y="669"/>
                    <a:pt x="778" y="545"/>
                    <a:pt x="778" y="352"/>
                  </a:cubicBezTo>
                  <a:cubicBezTo>
                    <a:pt x="777" y="161"/>
                    <a:pt x="61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5" name="Google Shape;5885;p41"/>
            <p:cNvSpPr/>
            <p:nvPr/>
          </p:nvSpPr>
          <p:spPr>
            <a:xfrm>
              <a:off x="4788867" y="3708742"/>
              <a:ext cx="75441" cy="64942"/>
            </a:xfrm>
            <a:custGeom>
              <a:rect b="b" l="l" r="r" t="t"/>
              <a:pathLst>
                <a:path extrusionOk="0" h="662" w="769">
                  <a:moveTo>
                    <a:pt x="418" y="1"/>
                  </a:moveTo>
                  <a:cubicBezTo>
                    <a:pt x="400" y="1"/>
                    <a:pt x="385" y="2"/>
                    <a:pt x="369" y="4"/>
                  </a:cubicBezTo>
                  <a:cubicBezTo>
                    <a:pt x="36" y="52"/>
                    <a:pt x="0" y="262"/>
                    <a:pt x="0" y="348"/>
                  </a:cubicBezTo>
                  <a:cubicBezTo>
                    <a:pt x="0" y="520"/>
                    <a:pt x="124" y="623"/>
                    <a:pt x="369" y="657"/>
                  </a:cubicBezTo>
                  <a:cubicBezTo>
                    <a:pt x="395" y="660"/>
                    <a:pt x="421" y="662"/>
                    <a:pt x="445" y="662"/>
                  </a:cubicBezTo>
                  <a:cubicBezTo>
                    <a:pt x="641" y="662"/>
                    <a:pt x="768" y="539"/>
                    <a:pt x="768" y="348"/>
                  </a:cubicBezTo>
                  <a:cubicBezTo>
                    <a:pt x="769" y="159"/>
                    <a:pt x="608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6" name="Google Shape;5886;p41"/>
            <p:cNvSpPr/>
            <p:nvPr/>
          </p:nvSpPr>
          <p:spPr>
            <a:xfrm>
              <a:off x="4890797" y="3681273"/>
              <a:ext cx="254478" cy="349726"/>
            </a:xfrm>
            <a:custGeom>
              <a:rect b="b" l="l" r="r" t="t"/>
              <a:pathLst>
                <a:path extrusionOk="0" h="3565" w="2594">
                  <a:moveTo>
                    <a:pt x="412" y="0"/>
                  </a:moveTo>
                  <a:cubicBezTo>
                    <a:pt x="409" y="0"/>
                    <a:pt x="406" y="0"/>
                    <a:pt x="403" y="1"/>
                  </a:cubicBezTo>
                  <a:cubicBezTo>
                    <a:pt x="342" y="5"/>
                    <a:pt x="296" y="58"/>
                    <a:pt x="300" y="119"/>
                  </a:cubicBezTo>
                  <a:cubicBezTo>
                    <a:pt x="327" y="516"/>
                    <a:pt x="609" y="670"/>
                    <a:pt x="842" y="711"/>
                  </a:cubicBezTo>
                  <a:cubicBezTo>
                    <a:pt x="839" y="988"/>
                    <a:pt x="839" y="1394"/>
                    <a:pt x="843" y="1991"/>
                  </a:cubicBezTo>
                  <a:cubicBezTo>
                    <a:pt x="649" y="1977"/>
                    <a:pt x="250" y="1914"/>
                    <a:pt x="228" y="1598"/>
                  </a:cubicBezTo>
                  <a:cubicBezTo>
                    <a:pt x="224" y="1539"/>
                    <a:pt x="175" y="1494"/>
                    <a:pt x="118" y="1494"/>
                  </a:cubicBezTo>
                  <a:cubicBezTo>
                    <a:pt x="115" y="1494"/>
                    <a:pt x="111" y="1494"/>
                    <a:pt x="108" y="1494"/>
                  </a:cubicBezTo>
                  <a:cubicBezTo>
                    <a:pt x="47" y="1497"/>
                    <a:pt x="1" y="1552"/>
                    <a:pt x="5" y="1613"/>
                  </a:cubicBezTo>
                  <a:cubicBezTo>
                    <a:pt x="37" y="2062"/>
                    <a:pt x="518" y="2198"/>
                    <a:pt x="845" y="2216"/>
                  </a:cubicBezTo>
                  <a:cubicBezTo>
                    <a:pt x="848" y="2566"/>
                    <a:pt x="852" y="2975"/>
                    <a:pt x="856" y="3455"/>
                  </a:cubicBezTo>
                  <a:cubicBezTo>
                    <a:pt x="858" y="3516"/>
                    <a:pt x="906" y="3564"/>
                    <a:pt x="968" y="3564"/>
                  </a:cubicBezTo>
                  <a:lnTo>
                    <a:pt x="1137" y="3564"/>
                  </a:lnTo>
                  <a:cubicBezTo>
                    <a:pt x="1167" y="3564"/>
                    <a:pt x="1196" y="3552"/>
                    <a:pt x="1218" y="3531"/>
                  </a:cubicBezTo>
                  <a:cubicBezTo>
                    <a:pt x="1238" y="3508"/>
                    <a:pt x="1249" y="3479"/>
                    <a:pt x="1248" y="3449"/>
                  </a:cubicBezTo>
                  <a:cubicBezTo>
                    <a:pt x="1248" y="3440"/>
                    <a:pt x="1217" y="2612"/>
                    <a:pt x="1179" y="1793"/>
                  </a:cubicBezTo>
                  <a:cubicBezTo>
                    <a:pt x="1173" y="1659"/>
                    <a:pt x="1167" y="1534"/>
                    <a:pt x="1161" y="1415"/>
                  </a:cubicBezTo>
                  <a:cubicBezTo>
                    <a:pt x="1370" y="1403"/>
                    <a:pt x="1537" y="1349"/>
                    <a:pt x="1669" y="1271"/>
                  </a:cubicBezTo>
                  <a:cubicBezTo>
                    <a:pt x="1793" y="1363"/>
                    <a:pt x="1917" y="1399"/>
                    <a:pt x="2033" y="1399"/>
                  </a:cubicBezTo>
                  <a:cubicBezTo>
                    <a:pt x="2261" y="1399"/>
                    <a:pt x="2456" y="1262"/>
                    <a:pt x="2556" y="1154"/>
                  </a:cubicBezTo>
                  <a:cubicBezTo>
                    <a:pt x="2594" y="1110"/>
                    <a:pt x="2590" y="1039"/>
                    <a:pt x="2546" y="997"/>
                  </a:cubicBezTo>
                  <a:cubicBezTo>
                    <a:pt x="2524" y="977"/>
                    <a:pt x="2497" y="968"/>
                    <a:pt x="2470" y="968"/>
                  </a:cubicBezTo>
                  <a:cubicBezTo>
                    <a:pt x="2440" y="968"/>
                    <a:pt x="2410" y="980"/>
                    <a:pt x="2388" y="1004"/>
                  </a:cubicBezTo>
                  <a:cubicBezTo>
                    <a:pt x="2366" y="1028"/>
                    <a:pt x="2224" y="1175"/>
                    <a:pt x="2037" y="1175"/>
                  </a:cubicBezTo>
                  <a:cubicBezTo>
                    <a:pt x="1980" y="1175"/>
                    <a:pt x="1919" y="1162"/>
                    <a:pt x="1856" y="1127"/>
                  </a:cubicBezTo>
                  <a:cubicBezTo>
                    <a:pt x="2189" y="795"/>
                    <a:pt x="2195" y="294"/>
                    <a:pt x="2195" y="288"/>
                  </a:cubicBezTo>
                  <a:cubicBezTo>
                    <a:pt x="2195" y="227"/>
                    <a:pt x="2145" y="177"/>
                    <a:pt x="2083" y="177"/>
                  </a:cubicBezTo>
                  <a:cubicBezTo>
                    <a:pt x="2022" y="177"/>
                    <a:pt x="1973" y="227"/>
                    <a:pt x="1973" y="288"/>
                  </a:cubicBezTo>
                  <a:cubicBezTo>
                    <a:pt x="1973" y="324"/>
                    <a:pt x="1958" y="1143"/>
                    <a:pt x="1151" y="1193"/>
                  </a:cubicBezTo>
                  <a:cubicBezTo>
                    <a:pt x="1141" y="983"/>
                    <a:pt x="1132" y="804"/>
                    <a:pt x="1123" y="655"/>
                  </a:cubicBezTo>
                  <a:cubicBezTo>
                    <a:pt x="1114" y="492"/>
                    <a:pt x="1105" y="365"/>
                    <a:pt x="1099" y="278"/>
                  </a:cubicBezTo>
                  <a:cubicBezTo>
                    <a:pt x="1086" y="125"/>
                    <a:pt x="1079" y="33"/>
                    <a:pt x="970" y="33"/>
                  </a:cubicBezTo>
                  <a:cubicBezTo>
                    <a:pt x="927" y="33"/>
                    <a:pt x="886" y="59"/>
                    <a:pt x="869" y="98"/>
                  </a:cubicBezTo>
                  <a:cubicBezTo>
                    <a:pt x="862" y="112"/>
                    <a:pt x="850" y="135"/>
                    <a:pt x="844" y="482"/>
                  </a:cubicBezTo>
                  <a:cubicBezTo>
                    <a:pt x="711" y="451"/>
                    <a:pt x="540" y="359"/>
                    <a:pt x="522" y="104"/>
                  </a:cubicBezTo>
                  <a:cubicBezTo>
                    <a:pt x="518" y="46"/>
                    <a:pt x="470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7" name="Google Shape;5887;p41"/>
            <p:cNvSpPr/>
            <p:nvPr/>
          </p:nvSpPr>
          <p:spPr>
            <a:xfrm>
              <a:off x="4216234" y="3675878"/>
              <a:ext cx="161084" cy="145188"/>
            </a:xfrm>
            <a:custGeom>
              <a:rect b="b" l="l" r="r" t="t"/>
              <a:pathLst>
                <a:path extrusionOk="0" h="1480" w="1642">
                  <a:moveTo>
                    <a:pt x="909" y="0"/>
                  </a:moveTo>
                  <a:cubicBezTo>
                    <a:pt x="875" y="0"/>
                    <a:pt x="840" y="3"/>
                    <a:pt x="806" y="8"/>
                  </a:cubicBezTo>
                  <a:cubicBezTo>
                    <a:pt x="286" y="90"/>
                    <a:pt x="0" y="369"/>
                    <a:pt x="0" y="792"/>
                  </a:cubicBezTo>
                  <a:cubicBezTo>
                    <a:pt x="0" y="1345"/>
                    <a:pt x="608" y="1437"/>
                    <a:pt x="807" y="1466"/>
                  </a:cubicBezTo>
                  <a:cubicBezTo>
                    <a:pt x="870" y="1475"/>
                    <a:pt x="930" y="1480"/>
                    <a:pt x="986" y="1480"/>
                  </a:cubicBezTo>
                  <a:cubicBezTo>
                    <a:pt x="1397" y="1480"/>
                    <a:pt x="1641" y="1223"/>
                    <a:pt x="1641" y="792"/>
                  </a:cubicBezTo>
                  <a:cubicBezTo>
                    <a:pt x="1640" y="370"/>
                    <a:pt x="1299" y="0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8" name="Google Shape;5888;p41"/>
            <p:cNvSpPr/>
            <p:nvPr/>
          </p:nvSpPr>
          <p:spPr>
            <a:xfrm>
              <a:off x="4342788" y="3793306"/>
              <a:ext cx="118900" cy="99081"/>
            </a:xfrm>
            <a:custGeom>
              <a:rect b="b" l="l" r="r" t="t"/>
              <a:pathLst>
                <a:path extrusionOk="0" h="1010" w="1212">
                  <a:moveTo>
                    <a:pt x="668" y="0"/>
                  </a:moveTo>
                  <a:cubicBezTo>
                    <a:pt x="644" y="0"/>
                    <a:pt x="618" y="1"/>
                    <a:pt x="594" y="6"/>
                  </a:cubicBezTo>
                  <a:cubicBezTo>
                    <a:pt x="212" y="61"/>
                    <a:pt x="0" y="250"/>
                    <a:pt x="0" y="538"/>
                  </a:cubicBezTo>
                  <a:cubicBezTo>
                    <a:pt x="0" y="920"/>
                    <a:pt x="447" y="981"/>
                    <a:pt x="594" y="1001"/>
                  </a:cubicBezTo>
                  <a:cubicBezTo>
                    <a:pt x="639" y="1007"/>
                    <a:pt x="683" y="1009"/>
                    <a:pt x="724" y="1009"/>
                  </a:cubicBezTo>
                  <a:cubicBezTo>
                    <a:pt x="1029" y="1009"/>
                    <a:pt x="1212" y="833"/>
                    <a:pt x="1212" y="538"/>
                  </a:cubicBezTo>
                  <a:cubicBezTo>
                    <a:pt x="1212" y="251"/>
                    <a:pt x="959" y="0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9" name="Google Shape;5889;p41"/>
            <p:cNvSpPr/>
            <p:nvPr/>
          </p:nvSpPr>
          <p:spPr>
            <a:xfrm>
              <a:off x="4177385" y="3819402"/>
              <a:ext cx="138913" cy="115366"/>
            </a:xfrm>
            <a:custGeom>
              <a:rect b="b" l="l" r="r" t="t"/>
              <a:pathLst>
                <a:path extrusionOk="0" h="1176" w="1416">
                  <a:moveTo>
                    <a:pt x="783" y="0"/>
                  </a:moveTo>
                  <a:cubicBezTo>
                    <a:pt x="753" y="0"/>
                    <a:pt x="725" y="3"/>
                    <a:pt x="696" y="7"/>
                  </a:cubicBezTo>
                  <a:cubicBezTo>
                    <a:pt x="247" y="71"/>
                    <a:pt x="0" y="291"/>
                    <a:pt x="0" y="628"/>
                  </a:cubicBezTo>
                  <a:cubicBezTo>
                    <a:pt x="0" y="1070"/>
                    <a:pt x="524" y="1141"/>
                    <a:pt x="696" y="1165"/>
                  </a:cubicBezTo>
                  <a:cubicBezTo>
                    <a:pt x="748" y="1172"/>
                    <a:pt x="799" y="1175"/>
                    <a:pt x="847" y="1175"/>
                  </a:cubicBezTo>
                  <a:cubicBezTo>
                    <a:pt x="1203" y="1175"/>
                    <a:pt x="1415" y="970"/>
                    <a:pt x="1415" y="628"/>
                  </a:cubicBezTo>
                  <a:cubicBezTo>
                    <a:pt x="1415" y="293"/>
                    <a:pt x="1118" y="0"/>
                    <a:pt x="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0" name="Google Shape;5890;p41"/>
            <p:cNvSpPr/>
            <p:nvPr/>
          </p:nvSpPr>
          <p:spPr>
            <a:xfrm>
              <a:off x="4382226" y="3730521"/>
              <a:ext cx="70536" cy="60332"/>
            </a:xfrm>
            <a:custGeom>
              <a:rect b="b" l="l" r="r" t="t"/>
              <a:pathLst>
                <a:path extrusionOk="0" h="615" w="719">
                  <a:moveTo>
                    <a:pt x="391" y="1"/>
                  </a:moveTo>
                  <a:cubicBezTo>
                    <a:pt x="376" y="1"/>
                    <a:pt x="361" y="2"/>
                    <a:pt x="347" y="5"/>
                  </a:cubicBezTo>
                  <a:cubicBezTo>
                    <a:pt x="127" y="36"/>
                    <a:pt x="0" y="153"/>
                    <a:pt x="0" y="326"/>
                  </a:cubicBezTo>
                  <a:cubicBezTo>
                    <a:pt x="0" y="483"/>
                    <a:pt x="117" y="579"/>
                    <a:pt x="347" y="610"/>
                  </a:cubicBezTo>
                  <a:cubicBezTo>
                    <a:pt x="373" y="614"/>
                    <a:pt x="396" y="615"/>
                    <a:pt x="420" y="615"/>
                  </a:cubicBezTo>
                  <a:cubicBezTo>
                    <a:pt x="604" y="615"/>
                    <a:pt x="718" y="503"/>
                    <a:pt x="718" y="326"/>
                  </a:cubicBezTo>
                  <a:cubicBezTo>
                    <a:pt x="719" y="149"/>
                    <a:pt x="569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1" name="Google Shape;5891;p41"/>
            <p:cNvSpPr/>
            <p:nvPr/>
          </p:nvSpPr>
          <p:spPr>
            <a:xfrm>
              <a:off x="4336608" y="3893175"/>
              <a:ext cx="61706" cy="52876"/>
            </a:xfrm>
            <a:custGeom>
              <a:rect b="b" l="l" r="r" t="t"/>
              <a:pathLst>
                <a:path extrusionOk="0" h="539" w="629">
                  <a:moveTo>
                    <a:pt x="342" y="0"/>
                  </a:moveTo>
                  <a:cubicBezTo>
                    <a:pt x="328" y="0"/>
                    <a:pt x="314" y="1"/>
                    <a:pt x="302" y="4"/>
                  </a:cubicBezTo>
                  <a:cubicBezTo>
                    <a:pt x="31" y="41"/>
                    <a:pt x="1" y="213"/>
                    <a:pt x="1" y="285"/>
                  </a:cubicBezTo>
                  <a:cubicBezTo>
                    <a:pt x="1" y="424"/>
                    <a:pt x="102" y="508"/>
                    <a:pt x="302" y="536"/>
                  </a:cubicBezTo>
                  <a:cubicBezTo>
                    <a:pt x="323" y="538"/>
                    <a:pt x="344" y="539"/>
                    <a:pt x="364" y="539"/>
                  </a:cubicBezTo>
                  <a:cubicBezTo>
                    <a:pt x="524" y="539"/>
                    <a:pt x="626" y="439"/>
                    <a:pt x="626" y="283"/>
                  </a:cubicBezTo>
                  <a:cubicBezTo>
                    <a:pt x="628" y="129"/>
                    <a:pt x="496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2" name="Google Shape;5892;p41"/>
            <p:cNvSpPr/>
            <p:nvPr/>
          </p:nvSpPr>
          <p:spPr>
            <a:xfrm>
              <a:off x="4155802" y="3771528"/>
              <a:ext cx="60824" cy="52287"/>
            </a:xfrm>
            <a:custGeom>
              <a:rect b="b" l="l" r="r" t="t"/>
              <a:pathLst>
                <a:path extrusionOk="0" h="533" w="620">
                  <a:moveTo>
                    <a:pt x="336" y="0"/>
                  </a:moveTo>
                  <a:cubicBezTo>
                    <a:pt x="323" y="0"/>
                    <a:pt x="310" y="1"/>
                    <a:pt x="297" y="2"/>
                  </a:cubicBezTo>
                  <a:cubicBezTo>
                    <a:pt x="29" y="41"/>
                    <a:pt x="0" y="210"/>
                    <a:pt x="0" y="280"/>
                  </a:cubicBezTo>
                  <a:cubicBezTo>
                    <a:pt x="0" y="418"/>
                    <a:pt x="99" y="502"/>
                    <a:pt x="297" y="528"/>
                  </a:cubicBezTo>
                  <a:cubicBezTo>
                    <a:pt x="318" y="530"/>
                    <a:pt x="339" y="532"/>
                    <a:pt x="358" y="532"/>
                  </a:cubicBezTo>
                  <a:cubicBezTo>
                    <a:pt x="515" y="532"/>
                    <a:pt x="617" y="433"/>
                    <a:pt x="617" y="280"/>
                  </a:cubicBezTo>
                  <a:cubicBezTo>
                    <a:pt x="619" y="128"/>
                    <a:pt x="488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3" name="Google Shape;5893;p41"/>
            <p:cNvSpPr/>
            <p:nvPr/>
          </p:nvSpPr>
          <p:spPr>
            <a:xfrm>
              <a:off x="4237621" y="3749062"/>
              <a:ext cx="205132" cy="281743"/>
            </a:xfrm>
            <a:custGeom>
              <a:rect b="b" l="l" r="r" t="t"/>
              <a:pathLst>
                <a:path extrusionOk="0" h="2872" w="2091">
                  <a:moveTo>
                    <a:pt x="332" y="1"/>
                  </a:moveTo>
                  <a:cubicBezTo>
                    <a:pt x="329" y="1"/>
                    <a:pt x="327" y="1"/>
                    <a:pt x="324" y="1"/>
                  </a:cubicBezTo>
                  <a:cubicBezTo>
                    <a:pt x="274" y="5"/>
                    <a:pt x="237" y="47"/>
                    <a:pt x="242" y="97"/>
                  </a:cubicBezTo>
                  <a:cubicBezTo>
                    <a:pt x="264" y="417"/>
                    <a:pt x="491" y="539"/>
                    <a:pt x="677" y="573"/>
                  </a:cubicBezTo>
                  <a:cubicBezTo>
                    <a:pt x="676" y="797"/>
                    <a:pt x="675" y="1125"/>
                    <a:pt x="678" y="1606"/>
                  </a:cubicBezTo>
                  <a:cubicBezTo>
                    <a:pt x="523" y="1595"/>
                    <a:pt x="201" y="1542"/>
                    <a:pt x="182" y="1288"/>
                  </a:cubicBezTo>
                  <a:cubicBezTo>
                    <a:pt x="179" y="1240"/>
                    <a:pt x="139" y="1204"/>
                    <a:pt x="93" y="1204"/>
                  </a:cubicBezTo>
                  <a:cubicBezTo>
                    <a:pt x="91" y="1204"/>
                    <a:pt x="89" y="1204"/>
                    <a:pt x="87" y="1204"/>
                  </a:cubicBezTo>
                  <a:cubicBezTo>
                    <a:pt x="37" y="1209"/>
                    <a:pt x="0" y="1251"/>
                    <a:pt x="3" y="1301"/>
                  </a:cubicBezTo>
                  <a:cubicBezTo>
                    <a:pt x="29" y="1663"/>
                    <a:pt x="416" y="1772"/>
                    <a:pt x="680" y="1786"/>
                  </a:cubicBezTo>
                  <a:cubicBezTo>
                    <a:pt x="683" y="2068"/>
                    <a:pt x="686" y="2399"/>
                    <a:pt x="691" y="2783"/>
                  </a:cubicBezTo>
                  <a:cubicBezTo>
                    <a:pt x="692" y="2833"/>
                    <a:pt x="732" y="2871"/>
                    <a:pt x="780" y="2871"/>
                  </a:cubicBezTo>
                  <a:lnTo>
                    <a:pt x="916" y="2871"/>
                  </a:lnTo>
                  <a:cubicBezTo>
                    <a:pt x="939" y="2871"/>
                    <a:pt x="963" y="2861"/>
                    <a:pt x="980" y="2844"/>
                  </a:cubicBezTo>
                  <a:cubicBezTo>
                    <a:pt x="998" y="2825"/>
                    <a:pt x="1006" y="2803"/>
                    <a:pt x="1006" y="2778"/>
                  </a:cubicBezTo>
                  <a:cubicBezTo>
                    <a:pt x="1006" y="2772"/>
                    <a:pt x="980" y="2104"/>
                    <a:pt x="952" y="1445"/>
                  </a:cubicBezTo>
                  <a:cubicBezTo>
                    <a:pt x="947" y="1337"/>
                    <a:pt x="942" y="1235"/>
                    <a:pt x="937" y="1141"/>
                  </a:cubicBezTo>
                  <a:cubicBezTo>
                    <a:pt x="1105" y="1132"/>
                    <a:pt x="1239" y="1089"/>
                    <a:pt x="1347" y="1025"/>
                  </a:cubicBezTo>
                  <a:cubicBezTo>
                    <a:pt x="1446" y="1100"/>
                    <a:pt x="1546" y="1130"/>
                    <a:pt x="1639" y="1130"/>
                  </a:cubicBezTo>
                  <a:cubicBezTo>
                    <a:pt x="1822" y="1130"/>
                    <a:pt x="1980" y="1019"/>
                    <a:pt x="2059" y="931"/>
                  </a:cubicBezTo>
                  <a:cubicBezTo>
                    <a:pt x="2090" y="895"/>
                    <a:pt x="2088" y="839"/>
                    <a:pt x="2052" y="805"/>
                  </a:cubicBezTo>
                  <a:cubicBezTo>
                    <a:pt x="2034" y="790"/>
                    <a:pt x="2012" y="782"/>
                    <a:pt x="1991" y="782"/>
                  </a:cubicBezTo>
                  <a:cubicBezTo>
                    <a:pt x="1966" y="782"/>
                    <a:pt x="1942" y="792"/>
                    <a:pt x="1925" y="813"/>
                  </a:cubicBezTo>
                  <a:cubicBezTo>
                    <a:pt x="1907" y="831"/>
                    <a:pt x="1792" y="950"/>
                    <a:pt x="1642" y="950"/>
                  </a:cubicBezTo>
                  <a:cubicBezTo>
                    <a:pt x="1596" y="950"/>
                    <a:pt x="1547" y="939"/>
                    <a:pt x="1496" y="911"/>
                  </a:cubicBezTo>
                  <a:cubicBezTo>
                    <a:pt x="1763" y="644"/>
                    <a:pt x="1768" y="241"/>
                    <a:pt x="1768" y="234"/>
                  </a:cubicBezTo>
                  <a:cubicBezTo>
                    <a:pt x="1768" y="184"/>
                    <a:pt x="1729" y="144"/>
                    <a:pt x="1679" y="144"/>
                  </a:cubicBezTo>
                  <a:cubicBezTo>
                    <a:pt x="1629" y="144"/>
                    <a:pt x="1589" y="184"/>
                    <a:pt x="1589" y="234"/>
                  </a:cubicBezTo>
                  <a:cubicBezTo>
                    <a:pt x="1589" y="263"/>
                    <a:pt x="1578" y="923"/>
                    <a:pt x="928" y="962"/>
                  </a:cubicBezTo>
                  <a:cubicBezTo>
                    <a:pt x="921" y="793"/>
                    <a:pt x="913" y="649"/>
                    <a:pt x="906" y="529"/>
                  </a:cubicBezTo>
                  <a:cubicBezTo>
                    <a:pt x="897" y="398"/>
                    <a:pt x="891" y="296"/>
                    <a:pt x="886" y="225"/>
                  </a:cubicBezTo>
                  <a:cubicBezTo>
                    <a:pt x="876" y="102"/>
                    <a:pt x="871" y="28"/>
                    <a:pt x="781" y="28"/>
                  </a:cubicBezTo>
                  <a:cubicBezTo>
                    <a:pt x="747" y="28"/>
                    <a:pt x="714" y="48"/>
                    <a:pt x="699" y="79"/>
                  </a:cubicBezTo>
                  <a:cubicBezTo>
                    <a:pt x="694" y="91"/>
                    <a:pt x="686" y="109"/>
                    <a:pt x="680" y="390"/>
                  </a:cubicBezTo>
                  <a:cubicBezTo>
                    <a:pt x="573" y="364"/>
                    <a:pt x="435" y="291"/>
                    <a:pt x="421" y="84"/>
                  </a:cubicBezTo>
                  <a:cubicBezTo>
                    <a:pt x="417" y="37"/>
                    <a:pt x="379" y="1"/>
                    <a:pt x="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4" name="Google Shape;5894;p41"/>
            <p:cNvSpPr/>
            <p:nvPr/>
          </p:nvSpPr>
          <p:spPr>
            <a:xfrm>
              <a:off x="5650711" y="3675878"/>
              <a:ext cx="161084" cy="145188"/>
            </a:xfrm>
            <a:custGeom>
              <a:rect b="b" l="l" r="r" t="t"/>
              <a:pathLst>
                <a:path extrusionOk="0" h="1480" w="1642">
                  <a:moveTo>
                    <a:pt x="909" y="0"/>
                  </a:moveTo>
                  <a:cubicBezTo>
                    <a:pt x="875" y="0"/>
                    <a:pt x="842" y="3"/>
                    <a:pt x="807" y="8"/>
                  </a:cubicBezTo>
                  <a:cubicBezTo>
                    <a:pt x="286" y="90"/>
                    <a:pt x="0" y="369"/>
                    <a:pt x="0" y="792"/>
                  </a:cubicBezTo>
                  <a:cubicBezTo>
                    <a:pt x="0" y="1345"/>
                    <a:pt x="608" y="1437"/>
                    <a:pt x="808" y="1466"/>
                  </a:cubicBezTo>
                  <a:cubicBezTo>
                    <a:pt x="870" y="1475"/>
                    <a:pt x="931" y="1480"/>
                    <a:pt x="987" y="1480"/>
                  </a:cubicBezTo>
                  <a:cubicBezTo>
                    <a:pt x="1397" y="1480"/>
                    <a:pt x="1642" y="1223"/>
                    <a:pt x="1642" y="792"/>
                  </a:cubicBezTo>
                  <a:cubicBezTo>
                    <a:pt x="1642" y="370"/>
                    <a:pt x="1299" y="0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5" name="Google Shape;5895;p41"/>
            <p:cNvSpPr/>
            <p:nvPr/>
          </p:nvSpPr>
          <p:spPr>
            <a:xfrm>
              <a:off x="5777461" y="3793306"/>
              <a:ext cx="118998" cy="99081"/>
            </a:xfrm>
            <a:custGeom>
              <a:rect b="b" l="l" r="r" t="t"/>
              <a:pathLst>
                <a:path extrusionOk="0" h="1010" w="1213">
                  <a:moveTo>
                    <a:pt x="668" y="0"/>
                  </a:moveTo>
                  <a:cubicBezTo>
                    <a:pt x="644" y="0"/>
                    <a:pt x="619" y="1"/>
                    <a:pt x="594" y="6"/>
                  </a:cubicBezTo>
                  <a:cubicBezTo>
                    <a:pt x="212" y="61"/>
                    <a:pt x="1" y="250"/>
                    <a:pt x="1" y="538"/>
                  </a:cubicBezTo>
                  <a:cubicBezTo>
                    <a:pt x="1" y="920"/>
                    <a:pt x="447" y="981"/>
                    <a:pt x="594" y="1001"/>
                  </a:cubicBezTo>
                  <a:cubicBezTo>
                    <a:pt x="639" y="1007"/>
                    <a:pt x="682" y="1009"/>
                    <a:pt x="723" y="1009"/>
                  </a:cubicBezTo>
                  <a:cubicBezTo>
                    <a:pt x="1029" y="1009"/>
                    <a:pt x="1212" y="833"/>
                    <a:pt x="1212" y="538"/>
                  </a:cubicBezTo>
                  <a:cubicBezTo>
                    <a:pt x="1212" y="251"/>
                    <a:pt x="958" y="0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6" name="Google Shape;5896;p41"/>
            <p:cNvSpPr/>
            <p:nvPr/>
          </p:nvSpPr>
          <p:spPr>
            <a:xfrm>
              <a:off x="5611862" y="3819402"/>
              <a:ext cx="139109" cy="115366"/>
            </a:xfrm>
            <a:custGeom>
              <a:rect b="b" l="l" r="r" t="t"/>
              <a:pathLst>
                <a:path extrusionOk="0" h="1176" w="1418">
                  <a:moveTo>
                    <a:pt x="783" y="0"/>
                  </a:moveTo>
                  <a:cubicBezTo>
                    <a:pt x="754" y="0"/>
                    <a:pt x="726" y="3"/>
                    <a:pt x="696" y="7"/>
                  </a:cubicBezTo>
                  <a:cubicBezTo>
                    <a:pt x="247" y="71"/>
                    <a:pt x="1" y="291"/>
                    <a:pt x="1" y="628"/>
                  </a:cubicBezTo>
                  <a:cubicBezTo>
                    <a:pt x="1" y="1070"/>
                    <a:pt x="524" y="1141"/>
                    <a:pt x="696" y="1165"/>
                  </a:cubicBezTo>
                  <a:cubicBezTo>
                    <a:pt x="748" y="1172"/>
                    <a:pt x="800" y="1175"/>
                    <a:pt x="848" y="1175"/>
                  </a:cubicBezTo>
                  <a:cubicBezTo>
                    <a:pt x="1204" y="1175"/>
                    <a:pt x="1416" y="970"/>
                    <a:pt x="1416" y="628"/>
                  </a:cubicBezTo>
                  <a:cubicBezTo>
                    <a:pt x="1418" y="293"/>
                    <a:pt x="1121" y="0"/>
                    <a:pt x="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7" name="Google Shape;5897;p41"/>
            <p:cNvSpPr/>
            <p:nvPr/>
          </p:nvSpPr>
          <p:spPr>
            <a:xfrm>
              <a:off x="5816801" y="3730521"/>
              <a:ext cx="70732" cy="60332"/>
            </a:xfrm>
            <a:custGeom>
              <a:rect b="b" l="l" r="r" t="t"/>
              <a:pathLst>
                <a:path extrusionOk="0" h="615" w="721">
                  <a:moveTo>
                    <a:pt x="393" y="1"/>
                  </a:moveTo>
                  <a:cubicBezTo>
                    <a:pt x="377" y="1"/>
                    <a:pt x="362" y="2"/>
                    <a:pt x="348" y="5"/>
                  </a:cubicBezTo>
                  <a:cubicBezTo>
                    <a:pt x="128" y="36"/>
                    <a:pt x="1" y="153"/>
                    <a:pt x="1" y="326"/>
                  </a:cubicBezTo>
                  <a:cubicBezTo>
                    <a:pt x="1" y="483"/>
                    <a:pt x="118" y="579"/>
                    <a:pt x="348" y="610"/>
                  </a:cubicBezTo>
                  <a:cubicBezTo>
                    <a:pt x="373" y="614"/>
                    <a:pt x="398" y="615"/>
                    <a:pt x="420" y="615"/>
                  </a:cubicBezTo>
                  <a:cubicBezTo>
                    <a:pt x="605" y="615"/>
                    <a:pt x="719" y="503"/>
                    <a:pt x="719" y="326"/>
                  </a:cubicBezTo>
                  <a:cubicBezTo>
                    <a:pt x="720" y="149"/>
                    <a:pt x="571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8" name="Google Shape;5898;p41"/>
            <p:cNvSpPr/>
            <p:nvPr/>
          </p:nvSpPr>
          <p:spPr>
            <a:xfrm>
              <a:off x="5771379" y="3893175"/>
              <a:ext cx="61510" cy="52876"/>
            </a:xfrm>
            <a:custGeom>
              <a:rect b="b" l="l" r="r" t="t"/>
              <a:pathLst>
                <a:path extrusionOk="0" h="539" w="627">
                  <a:moveTo>
                    <a:pt x="340" y="0"/>
                  </a:moveTo>
                  <a:cubicBezTo>
                    <a:pt x="328" y="0"/>
                    <a:pt x="313" y="1"/>
                    <a:pt x="300" y="4"/>
                  </a:cubicBezTo>
                  <a:cubicBezTo>
                    <a:pt x="29" y="41"/>
                    <a:pt x="0" y="213"/>
                    <a:pt x="0" y="285"/>
                  </a:cubicBezTo>
                  <a:cubicBezTo>
                    <a:pt x="0" y="424"/>
                    <a:pt x="101" y="508"/>
                    <a:pt x="300" y="536"/>
                  </a:cubicBezTo>
                  <a:cubicBezTo>
                    <a:pt x="322" y="538"/>
                    <a:pt x="343" y="539"/>
                    <a:pt x="363" y="539"/>
                  </a:cubicBezTo>
                  <a:cubicBezTo>
                    <a:pt x="523" y="539"/>
                    <a:pt x="626" y="439"/>
                    <a:pt x="626" y="283"/>
                  </a:cubicBezTo>
                  <a:cubicBezTo>
                    <a:pt x="627" y="129"/>
                    <a:pt x="495" y="0"/>
                    <a:pt x="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9" name="Google Shape;5899;p41"/>
            <p:cNvSpPr/>
            <p:nvPr/>
          </p:nvSpPr>
          <p:spPr>
            <a:xfrm>
              <a:off x="5590475" y="3771528"/>
              <a:ext cx="60725" cy="52287"/>
            </a:xfrm>
            <a:custGeom>
              <a:rect b="b" l="l" r="r" t="t"/>
              <a:pathLst>
                <a:path extrusionOk="0" h="533" w="619">
                  <a:moveTo>
                    <a:pt x="336" y="0"/>
                  </a:moveTo>
                  <a:cubicBezTo>
                    <a:pt x="323" y="0"/>
                    <a:pt x="311" y="1"/>
                    <a:pt x="297" y="2"/>
                  </a:cubicBezTo>
                  <a:cubicBezTo>
                    <a:pt x="30" y="41"/>
                    <a:pt x="1" y="210"/>
                    <a:pt x="1" y="280"/>
                  </a:cubicBezTo>
                  <a:cubicBezTo>
                    <a:pt x="1" y="418"/>
                    <a:pt x="101" y="502"/>
                    <a:pt x="297" y="528"/>
                  </a:cubicBezTo>
                  <a:cubicBezTo>
                    <a:pt x="320" y="530"/>
                    <a:pt x="340" y="532"/>
                    <a:pt x="359" y="532"/>
                  </a:cubicBezTo>
                  <a:cubicBezTo>
                    <a:pt x="516" y="532"/>
                    <a:pt x="619" y="433"/>
                    <a:pt x="619" y="280"/>
                  </a:cubicBezTo>
                  <a:cubicBezTo>
                    <a:pt x="618" y="128"/>
                    <a:pt x="489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0" name="Google Shape;5900;p41"/>
            <p:cNvSpPr/>
            <p:nvPr/>
          </p:nvSpPr>
          <p:spPr>
            <a:xfrm>
              <a:off x="5672196" y="3749062"/>
              <a:ext cx="205230" cy="281743"/>
            </a:xfrm>
            <a:custGeom>
              <a:rect b="b" l="l" r="r" t="t"/>
              <a:pathLst>
                <a:path extrusionOk="0" h="2872" w="2092">
                  <a:moveTo>
                    <a:pt x="333" y="1"/>
                  </a:moveTo>
                  <a:cubicBezTo>
                    <a:pt x="331" y="1"/>
                    <a:pt x="328" y="1"/>
                    <a:pt x="326" y="1"/>
                  </a:cubicBezTo>
                  <a:cubicBezTo>
                    <a:pt x="276" y="5"/>
                    <a:pt x="239" y="47"/>
                    <a:pt x="242" y="97"/>
                  </a:cubicBezTo>
                  <a:cubicBezTo>
                    <a:pt x="264" y="417"/>
                    <a:pt x="492" y="539"/>
                    <a:pt x="679" y="573"/>
                  </a:cubicBezTo>
                  <a:cubicBezTo>
                    <a:pt x="677" y="797"/>
                    <a:pt x="677" y="1125"/>
                    <a:pt x="680" y="1606"/>
                  </a:cubicBezTo>
                  <a:cubicBezTo>
                    <a:pt x="523" y="1595"/>
                    <a:pt x="201" y="1542"/>
                    <a:pt x="184" y="1288"/>
                  </a:cubicBezTo>
                  <a:cubicBezTo>
                    <a:pt x="180" y="1240"/>
                    <a:pt x="141" y="1204"/>
                    <a:pt x="93" y="1204"/>
                  </a:cubicBezTo>
                  <a:cubicBezTo>
                    <a:pt x="91" y="1204"/>
                    <a:pt x="89" y="1204"/>
                    <a:pt x="87" y="1204"/>
                  </a:cubicBezTo>
                  <a:cubicBezTo>
                    <a:pt x="37" y="1209"/>
                    <a:pt x="0" y="1251"/>
                    <a:pt x="5" y="1301"/>
                  </a:cubicBezTo>
                  <a:cubicBezTo>
                    <a:pt x="30" y="1663"/>
                    <a:pt x="418" y="1772"/>
                    <a:pt x="681" y="1786"/>
                  </a:cubicBezTo>
                  <a:cubicBezTo>
                    <a:pt x="684" y="2068"/>
                    <a:pt x="686" y="2399"/>
                    <a:pt x="691" y="2783"/>
                  </a:cubicBezTo>
                  <a:cubicBezTo>
                    <a:pt x="692" y="2833"/>
                    <a:pt x="732" y="2871"/>
                    <a:pt x="781" y="2871"/>
                  </a:cubicBezTo>
                  <a:lnTo>
                    <a:pt x="916" y="2871"/>
                  </a:lnTo>
                  <a:cubicBezTo>
                    <a:pt x="941" y="2871"/>
                    <a:pt x="963" y="2861"/>
                    <a:pt x="982" y="2844"/>
                  </a:cubicBezTo>
                  <a:cubicBezTo>
                    <a:pt x="998" y="2825"/>
                    <a:pt x="1007" y="2803"/>
                    <a:pt x="1007" y="2778"/>
                  </a:cubicBezTo>
                  <a:cubicBezTo>
                    <a:pt x="1007" y="2772"/>
                    <a:pt x="982" y="2104"/>
                    <a:pt x="952" y="1445"/>
                  </a:cubicBezTo>
                  <a:cubicBezTo>
                    <a:pt x="947" y="1337"/>
                    <a:pt x="943" y="1235"/>
                    <a:pt x="938" y="1141"/>
                  </a:cubicBezTo>
                  <a:cubicBezTo>
                    <a:pt x="1105" y="1132"/>
                    <a:pt x="1240" y="1089"/>
                    <a:pt x="1347" y="1025"/>
                  </a:cubicBezTo>
                  <a:cubicBezTo>
                    <a:pt x="1447" y="1100"/>
                    <a:pt x="1546" y="1130"/>
                    <a:pt x="1641" y="1130"/>
                  </a:cubicBezTo>
                  <a:cubicBezTo>
                    <a:pt x="1823" y="1130"/>
                    <a:pt x="1980" y="1019"/>
                    <a:pt x="2060" y="931"/>
                  </a:cubicBezTo>
                  <a:cubicBezTo>
                    <a:pt x="2092" y="895"/>
                    <a:pt x="2089" y="839"/>
                    <a:pt x="2052" y="805"/>
                  </a:cubicBezTo>
                  <a:cubicBezTo>
                    <a:pt x="2035" y="790"/>
                    <a:pt x="2013" y="782"/>
                    <a:pt x="1992" y="782"/>
                  </a:cubicBezTo>
                  <a:cubicBezTo>
                    <a:pt x="1967" y="782"/>
                    <a:pt x="1943" y="792"/>
                    <a:pt x="1925" y="813"/>
                  </a:cubicBezTo>
                  <a:cubicBezTo>
                    <a:pt x="1908" y="831"/>
                    <a:pt x="1793" y="950"/>
                    <a:pt x="1643" y="950"/>
                  </a:cubicBezTo>
                  <a:cubicBezTo>
                    <a:pt x="1597" y="950"/>
                    <a:pt x="1548" y="939"/>
                    <a:pt x="1497" y="911"/>
                  </a:cubicBezTo>
                  <a:cubicBezTo>
                    <a:pt x="1764" y="644"/>
                    <a:pt x="1770" y="241"/>
                    <a:pt x="1770" y="234"/>
                  </a:cubicBezTo>
                  <a:cubicBezTo>
                    <a:pt x="1770" y="184"/>
                    <a:pt x="1730" y="144"/>
                    <a:pt x="1680" y="144"/>
                  </a:cubicBezTo>
                  <a:cubicBezTo>
                    <a:pt x="1630" y="144"/>
                    <a:pt x="1590" y="184"/>
                    <a:pt x="1590" y="234"/>
                  </a:cubicBezTo>
                  <a:cubicBezTo>
                    <a:pt x="1590" y="263"/>
                    <a:pt x="1579" y="923"/>
                    <a:pt x="930" y="962"/>
                  </a:cubicBezTo>
                  <a:cubicBezTo>
                    <a:pt x="921" y="793"/>
                    <a:pt x="914" y="649"/>
                    <a:pt x="906" y="529"/>
                  </a:cubicBezTo>
                  <a:cubicBezTo>
                    <a:pt x="899" y="398"/>
                    <a:pt x="892" y="296"/>
                    <a:pt x="887" y="225"/>
                  </a:cubicBezTo>
                  <a:cubicBezTo>
                    <a:pt x="876" y="102"/>
                    <a:pt x="871" y="28"/>
                    <a:pt x="782" y="28"/>
                  </a:cubicBezTo>
                  <a:cubicBezTo>
                    <a:pt x="747" y="28"/>
                    <a:pt x="716" y="48"/>
                    <a:pt x="700" y="79"/>
                  </a:cubicBezTo>
                  <a:cubicBezTo>
                    <a:pt x="695" y="91"/>
                    <a:pt x="686" y="109"/>
                    <a:pt x="681" y="390"/>
                  </a:cubicBezTo>
                  <a:cubicBezTo>
                    <a:pt x="573" y="364"/>
                    <a:pt x="435" y="291"/>
                    <a:pt x="421" y="84"/>
                  </a:cubicBezTo>
                  <a:cubicBezTo>
                    <a:pt x="418" y="37"/>
                    <a:pt x="379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1" name="Google Shape;5901;p41"/>
            <p:cNvSpPr/>
            <p:nvPr/>
          </p:nvSpPr>
          <p:spPr>
            <a:xfrm>
              <a:off x="5472947" y="3675878"/>
              <a:ext cx="161084" cy="145188"/>
            </a:xfrm>
            <a:custGeom>
              <a:rect b="b" l="l" r="r" t="t"/>
              <a:pathLst>
                <a:path extrusionOk="0" h="1480" w="1642">
                  <a:moveTo>
                    <a:pt x="909" y="0"/>
                  </a:moveTo>
                  <a:cubicBezTo>
                    <a:pt x="875" y="0"/>
                    <a:pt x="840" y="3"/>
                    <a:pt x="807" y="8"/>
                  </a:cubicBezTo>
                  <a:cubicBezTo>
                    <a:pt x="286" y="90"/>
                    <a:pt x="0" y="369"/>
                    <a:pt x="0" y="792"/>
                  </a:cubicBezTo>
                  <a:cubicBezTo>
                    <a:pt x="0" y="1345"/>
                    <a:pt x="608" y="1437"/>
                    <a:pt x="808" y="1466"/>
                  </a:cubicBezTo>
                  <a:cubicBezTo>
                    <a:pt x="870" y="1475"/>
                    <a:pt x="931" y="1480"/>
                    <a:pt x="987" y="1480"/>
                  </a:cubicBezTo>
                  <a:cubicBezTo>
                    <a:pt x="1397" y="1480"/>
                    <a:pt x="1642" y="1223"/>
                    <a:pt x="1642" y="792"/>
                  </a:cubicBezTo>
                  <a:cubicBezTo>
                    <a:pt x="1641" y="370"/>
                    <a:pt x="1299" y="0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2" name="Google Shape;5902;p41"/>
            <p:cNvSpPr/>
            <p:nvPr/>
          </p:nvSpPr>
          <p:spPr>
            <a:xfrm>
              <a:off x="5599697" y="3793306"/>
              <a:ext cx="118900" cy="99081"/>
            </a:xfrm>
            <a:custGeom>
              <a:rect b="b" l="l" r="r" t="t"/>
              <a:pathLst>
                <a:path extrusionOk="0" h="1010" w="1212">
                  <a:moveTo>
                    <a:pt x="668" y="0"/>
                  </a:moveTo>
                  <a:cubicBezTo>
                    <a:pt x="643" y="0"/>
                    <a:pt x="618" y="1"/>
                    <a:pt x="594" y="6"/>
                  </a:cubicBezTo>
                  <a:cubicBezTo>
                    <a:pt x="211" y="61"/>
                    <a:pt x="1" y="250"/>
                    <a:pt x="1" y="538"/>
                  </a:cubicBezTo>
                  <a:cubicBezTo>
                    <a:pt x="1" y="920"/>
                    <a:pt x="447" y="981"/>
                    <a:pt x="594" y="1001"/>
                  </a:cubicBezTo>
                  <a:cubicBezTo>
                    <a:pt x="638" y="1007"/>
                    <a:pt x="682" y="1009"/>
                    <a:pt x="723" y="1009"/>
                  </a:cubicBezTo>
                  <a:cubicBezTo>
                    <a:pt x="1029" y="1009"/>
                    <a:pt x="1211" y="833"/>
                    <a:pt x="1211" y="538"/>
                  </a:cubicBezTo>
                  <a:cubicBezTo>
                    <a:pt x="1210" y="251"/>
                    <a:pt x="957" y="0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3" name="Google Shape;5903;p41"/>
            <p:cNvSpPr/>
            <p:nvPr/>
          </p:nvSpPr>
          <p:spPr>
            <a:xfrm>
              <a:off x="5434097" y="3819402"/>
              <a:ext cx="138913" cy="115366"/>
            </a:xfrm>
            <a:custGeom>
              <a:rect b="b" l="l" r="r" t="t"/>
              <a:pathLst>
                <a:path extrusionOk="0" h="1176" w="1416">
                  <a:moveTo>
                    <a:pt x="783" y="0"/>
                  </a:moveTo>
                  <a:cubicBezTo>
                    <a:pt x="754" y="0"/>
                    <a:pt x="725" y="3"/>
                    <a:pt x="696" y="7"/>
                  </a:cubicBezTo>
                  <a:cubicBezTo>
                    <a:pt x="247" y="71"/>
                    <a:pt x="0" y="291"/>
                    <a:pt x="0" y="628"/>
                  </a:cubicBezTo>
                  <a:cubicBezTo>
                    <a:pt x="0" y="1070"/>
                    <a:pt x="524" y="1141"/>
                    <a:pt x="696" y="1165"/>
                  </a:cubicBezTo>
                  <a:cubicBezTo>
                    <a:pt x="748" y="1172"/>
                    <a:pt x="800" y="1175"/>
                    <a:pt x="848" y="1175"/>
                  </a:cubicBezTo>
                  <a:cubicBezTo>
                    <a:pt x="1204" y="1175"/>
                    <a:pt x="1416" y="970"/>
                    <a:pt x="1416" y="628"/>
                  </a:cubicBezTo>
                  <a:cubicBezTo>
                    <a:pt x="1416" y="293"/>
                    <a:pt x="1121" y="0"/>
                    <a:pt x="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4" name="Google Shape;5904;p41"/>
            <p:cNvSpPr/>
            <p:nvPr/>
          </p:nvSpPr>
          <p:spPr>
            <a:xfrm>
              <a:off x="5639037" y="3730521"/>
              <a:ext cx="70536" cy="60332"/>
            </a:xfrm>
            <a:custGeom>
              <a:rect b="b" l="l" r="r" t="t"/>
              <a:pathLst>
                <a:path extrusionOk="0" h="615" w="719">
                  <a:moveTo>
                    <a:pt x="393" y="1"/>
                  </a:moveTo>
                  <a:cubicBezTo>
                    <a:pt x="377" y="1"/>
                    <a:pt x="362" y="2"/>
                    <a:pt x="348" y="5"/>
                  </a:cubicBezTo>
                  <a:cubicBezTo>
                    <a:pt x="128" y="36"/>
                    <a:pt x="1" y="153"/>
                    <a:pt x="1" y="326"/>
                  </a:cubicBezTo>
                  <a:cubicBezTo>
                    <a:pt x="1" y="483"/>
                    <a:pt x="117" y="579"/>
                    <a:pt x="348" y="610"/>
                  </a:cubicBezTo>
                  <a:cubicBezTo>
                    <a:pt x="373" y="614"/>
                    <a:pt x="398" y="615"/>
                    <a:pt x="420" y="615"/>
                  </a:cubicBezTo>
                  <a:cubicBezTo>
                    <a:pt x="604" y="615"/>
                    <a:pt x="718" y="503"/>
                    <a:pt x="718" y="326"/>
                  </a:cubicBezTo>
                  <a:cubicBezTo>
                    <a:pt x="718" y="149"/>
                    <a:pt x="569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5" name="Google Shape;5905;p41"/>
            <p:cNvSpPr/>
            <p:nvPr/>
          </p:nvSpPr>
          <p:spPr>
            <a:xfrm>
              <a:off x="5593418" y="3893175"/>
              <a:ext cx="61608" cy="52876"/>
            </a:xfrm>
            <a:custGeom>
              <a:rect b="b" l="l" r="r" t="t"/>
              <a:pathLst>
                <a:path extrusionOk="0" h="539" w="628">
                  <a:moveTo>
                    <a:pt x="341" y="0"/>
                  </a:moveTo>
                  <a:cubicBezTo>
                    <a:pt x="328" y="0"/>
                    <a:pt x="313" y="1"/>
                    <a:pt x="301" y="4"/>
                  </a:cubicBezTo>
                  <a:cubicBezTo>
                    <a:pt x="30" y="41"/>
                    <a:pt x="0" y="213"/>
                    <a:pt x="0" y="285"/>
                  </a:cubicBezTo>
                  <a:cubicBezTo>
                    <a:pt x="0" y="424"/>
                    <a:pt x="102" y="508"/>
                    <a:pt x="301" y="536"/>
                  </a:cubicBezTo>
                  <a:cubicBezTo>
                    <a:pt x="323" y="538"/>
                    <a:pt x="343" y="539"/>
                    <a:pt x="363" y="539"/>
                  </a:cubicBezTo>
                  <a:cubicBezTo>
                    <a:pt x="523" y="539"/>
                    <a:pt x="625" y="439"/>
                    <a:pt x="625" y="283"/>
                  </a:cubicBezTo>
                  <a:cubicBezTo>
                    <a:pt x="627" y="129"/>
                    <a:pt x="495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6" name="Google Shape;5906;p41"/>
            <p:cNvSpPr/>
            <p:nvPr/>
          </p:nvSpPr>
          <p:spPr>
            <a:xfrm>
              <a:off x="5412613" y="3771528"/>
              <a:ext cx="60725" cy="52287"/>
            </a:xfrm>
            <a:custGeom>
              <a:rect b="b" l="l" r="r" t="t"/>
              <a:pathLst>
                <a:path extrusionOk="0" h="533" w="619">
                  <a:moveTo>
                    <a:pt x="335" y="0"/>
                  </a:moveTo>
                  <a:cubicBezTo>
                    <a:pt x="323" y="0"/>
                    <a:pt x="309" y="1"/>
                    <a:pt x="297" y="2"/>
                  </a:cubicBezTo>
                  <a:cubicBezTo>
                    <a:pt x="30" y="41"/>
                    <a:pt x="0" y="210"/>
                    <a:pt x="0" y="280"/>
                  </a:cubicBezTo>
                  <a:cubicBezTo>
                    <a:pt x="0" y="418"/>
                    <a:pt x="100" y="502"/>
                    <a:pt x="297" y="528"/>
                  </a:cubicBezTo>
                  <a:cubicBezTo>
                    <a:pt x="319" y="530"/>
                    <a:pt x="339" y="532"/>
                    <a:pt x="359" y="532"/>
                  </a:cubicBezTo>
                  <a:cubicBezTo>
                    <a:pt x="516" y="532"/>
                    <a:pt x="618" y="433"/>
                    <a:pt x="618" y="280"/>
                  </a:cubicBezTo>
                  <a:cubicBezTo>
                    <a:pt x="618" y="128"/>
                    <a:pt x="489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7" name="Google Shape;5907;p41"/>
            <p:cNvSpPr/>
            <p:nvPr/>
          </p:nvSpPr>
          <p:spPr>
            <a:xfrm>
              <a:off x="5494431" y="3749062"/>
              <a:ext cx="205230" cy="281743"/>
            </a:xfrm>
            <a:custGeom>
              <a:rect b="b" l="l" r="r" t="t"/>
              <a:pathLst>
                <a:path extrusionOk="0" h="2872" w="2092">
                  <a:moveTo>
                    <a:pt x="332" y="1"/>
                  </a:moveTo>
                  <a:cubicBezTo>
                    <a:pt x="330" y="1"/>
                    <a:pt x="327" y="1"/>
                    <a:pt x="325" y="1"/>
                  </a:cubicBezTo>
                  <a:cubicBezTo>
                    <a:pt x="276" y="5"/>
                    <a:pt x="238" y="47"/>
                    <a:pt x="242" y="97"/>
                  </a:cubicBezTo>
                  <a:cubicBezTo>
                    <a:pt x="263" y="417"/>
                    <a:pt x="492" y="539"/>
                    <a:pt x="678" y="573"/>
                  </a:cubicBezTo>
                  <a:cubicBezTo>
                    <a:pt x="677" y="797"/>
                    <a:pt x="677" y="1125"/>
                    <a:pt x="680" y="1606"/>
                  </a:cubicBezTo>
                  <a:cubicBezTo>
                    <a:pt x="523" y="1595"/>
                    <a:pt x="201" y="1542"/>
                    <a:pt x="184" y="1288"/>
                  </a:cubicBezTo>
                  <a:cubicBezTo>
                    <a:pt x="180" y="1240"/>
                    <a:pt x="141" y="1204"/>
                    <a:pt x="93" y="1204"/>
                  </a:cubicBezTo>
                  <a:cubicBezTo>
                    <a:pt x="91" y="1204"/>
                    <a:pt x="89" y="1204"/>
                    <a:pt x="87" y="1204"/>
                  </a:cubicBezTo>
                  <a:cubicBezTo>
                    <a:pt x="37" y="1209"/>
                    <a:pt x="0" y="1251"/>
                    <a:pt x="4" y="1301"/>
                  </a:cubicBezTo>
                  <a:cubicBezTo>
                    <a:pt x="30" y="1663"/>
                    <a:pt x="417" y="1772"/>
                    <a:pt x="681" y="1786"/>
                  </a:cubicBezTo>
                  <a:cubicBezTo>
                    <a:pt x="683" y="2068"/>
                    <a:pt x="686" y="2399"/>
                    <a:pt x="691" y="2783"/>
                  </a:cubicBezTo>
                  <a:cubicBezTo>
                    <a:pt x="692" y="2833"/>
                    <a:pt x="732" y="2871"/>
                    <a:pt x="780" y="2871"/>
                  </a:cubicBezTo>
                  <a:lnTo>
                    <a:pt x="916" y="2871"/>
                  </a:lnTo>
                  <a:cubicBezTo>
                    <a:pt x="941" y="2871"/>
                    <a:pt x="963" y="2861"/>
                    <a:pt x="982" y="2844"/>
                  </a:cubicBezTo>
                  <a:cubicBezTo>
                    <a:pt x="998" y="2825"/>
                    <a:pt x="1007" y="2803"/>
                    <a:pt x="1007" y="2778"/>
                  </a:cubicBezTo>
                  <a:cubicBezTo>
                    <a:pt x="1007" y="2772"/>
                    <a:pt x="982" y="2104"/>
                    <a:pt x="952" y="1445"/>
                  </a:cubicBezTo>
                  <a:cubicBezTo>
                    <a:pt x="947" y="1337"/>
                    <a:pt x="943" y="1235"/>
                    <a:pt x="938" y="1141"/>
                  </a:cubicBezTo>
                  <a:cubicBezTo>
                    <a:pt x="1105" y="1132"/>
                    <a:pt x="1239" y="1089"/>
                    <a:pt x="1347" y="1025"/>
                  </a:cubicBezTo>
                  <a:cubicBezTo>
                    <a:pt x="1447" y="1100"/>
                    <a:pt x="1546" y="1130"/>
                    <a:pt x="1640" y="1130"/>
                  </a:cubicBezTo>
                  <a:cubicBezTo>
                    <a:pt x="1823" y="1130"/>
                    <a:pt x="1980" y="1019"/>
                    <a:pt x="2059" y="931"/>
                  </a:cubicBezTo>
                  <a:cubicBezTo>
                    <a:pt x="2092" y="895"/>
                    <a:pt x="2088" y="839"/>
                    <a:pt x="2052" y="805"/>
                  </a:cubicBezTo>
                  <a:cubicBezTo>
                    <a:pt x="2035" y="790"/>
                    <a:pt x="2013" y="782"/>
                    <a:pt x="1992" y="782"/>
                  </a:cubicBezTo>
                  <a:cubicBezTo>
                    <a:pt x="1967" y="782"/>
                    <a:pt x="1943" y="792"/>
                    <a:pt x="1925" y="813"/>
                  </a:cubicBezTo>
                  <a:cubicBezTo>
                    <a:pt x="1908" y="831"/>
                    <a:pt x="1793" y="950"/>
                    <a:pt x="1642" y="950"/>
                  </a:cubicBezTo>
                  <a:cubicBezTo>
                    <a:pt x="1596" y="950"/>
                    <a:pt x="1547" y="939"/>
                    <a:pt x="1496" y="911"/>
                  </a:cubicBezTo>
                  <a:cubicBezTo>
                    <a:pt x="1764" y="644"/>
                    <a:pt x="1769" y="241"/>
                    <a:pt x="1769" y="234"/>
                  </a:cubicBezTo>
                  <a:cubicBezTo>
                    <a:pt x="1769" y="184"/>
                    <a:pt x="1730" y="144"/>
                    <a:pt x="1679" y="144"/>
                  </a:cubicBezTo>
                  <a:cubicBezTo>
                    <a:pt x="1629" y="144"/>
                    <a:pt x="1590" y="184"/>
                    <a:pt x="1590" y="234"/>
                  </a:cubicBezTo>
                  <a:cubicBezTo>
                    <a:pt x="1590" y="263"/>
                    <a:pt x="1578" y="923"/>
                    <a:pt x="928" y="962"/>
                  </a:cubicBezTo>
                  <a:cubicBezTo>
                    <a:pt x="921" y="793"/>
                    <a:pt x="913" y="649"/>
                    <a:pt x="906" y="529"/>
                  </a:cubicBezTo>
                  <a:cubicBezTo>
                    <a:pt x="898" y="398"/>
                    <a:pt x="892" y="296"/>
                    <a:pt x="886" y="225"/>
                  </a:cubicBezTo>
                  <a:cubicBezTo>
                    <a:pt x="876" y="102"/>
                    <a:pt x="871" y="28"/>
                    <a:pt x="782" y="28"/>
                  </a:cubicBezTo>
                  <a:cubicBezTo>
                    <a:pt x="747" y="28"/>
                    <a:pt x="716" y="48"/>
                    <a:pt x="700" y="79"/>
                  </a:cubicBezTo>
                  <a:cubicBezTo>
                    <a:pt x="695" y="91"/>
                    <a:pt x="686" y="109"/>
                    <a:pt x="681" y="390"/>
                  </a:cubicBezTo>
                  <a:cubicBezTo>
                    <a:pt x="573" y="364"/>
                    <a:pt x="435" y="291"/>
                    <a:pt x="421" y="84"/>
                  </a:cubicBezTo>
                  <a:cubicBezTo>
                    <a:pt x="417" y="37"/>
                    <a:pt x="379" y="1"/>
                    <a:pt x="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8" name="Google Shape;5908;p41"/>
            <p:cNvSpPr/>
            <p:nvPr/>
          </p:nvSpPr>
          <p:spPr>
            <a:xfrm>
              <a:off x="2889476" y="3675878"/>
              <a:ext cx="160986" cy="145188"/>
            </a:xfrm>
            <a:custGeom>
              <a:rect b="b" l="l" r="r" t="t"/>
              <a:pathLst>
                <a:path extrusionOk="0" h="1480" w="1641">
                  <a:moveTo>
                    <a:pt x="908" y="0"/>
                  </a:moveTo>
                  <a:cubicBezTo>
                    <a:pt x="875" y="0"/>
                    <a:pt x="841" y="3"/>
                    <a:pt x="806" y="8"/>
                  </a:cubicBezTo>
                  <a:cubicBezTo>
                    <a:pt x="285" y="90"/>
                    <a:pt x="1" y="369"/>
                    <a:pt x="1" y="792"/>
                  </a:cubicBezTo>
                  <a:cubicBezTo>
                    <a:pt x="1" y="1345"/>
                    <a:pt x="607" y="1437"/>
                    <a:pt x="807" y="1466"/>
                  </a:cubicBezTo>
                  <a:cubicBezTo>
                    <a:pt x="870" y="1475"/>
                    <a:pt x="930" y="1480"/>
                    <a:pt x="986" y="1480"/>
                  </a:cubicBezTo>
                  <a:cubicBezTo>
                    <a:pt x="1397" y="1480"/>
                    <a:pt x="1641" y="1223"/>
                    <a:pt x="1641" y="792"/>
                  </a:cubicBezTo>
                  <a:cubicBezTo>
                    <a:pt x="1640" y="370"/>
                    <a:pt x="1298" y="0"/>
                    <a:pt x="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9" name="Google Shape;5909;p41"/>
            <p:cNvSpPr/>
            <p:nvPr/>
          </p:nvSpPr>
          <p:spPr>
            <a:xfrm>
              <a:off x="3016030" y="3793306"/>
              <a:ext cx="118900" cy="99081"/>
            </a:xfrm>
            <a:custGeom>
              <a:rect b="b" l="l" r="r" t="t"/>
              <a:pathLst>
                <a:path extrusionOk="0" h="1010" w="1212">
                  <a:moveTo>
                    <a:pt x="668" y="0"/>
                  </a:moveTo>
                  <a:cubicBezTo>
                    <a:pt x="644" y="0"/>
                    <a:pt x="619" y="1"/>
                    <a:pt x="594" y="6"/>
                  </a:cubicBezTo>
                  <a:cubicBezTo>
                    <a:pt x="212" y="61"/>
                    <a:pt x="1" y="250"/>
                    <a:pt x="1" y="538"/>
                  </a:cubicBezTo>
                  <a:cubicBezTo>
                    <a:pt x="1" y="920"/>
                    <a:pt x="447" y="981"/>
                    <a:pt x="594" y="1001"/>
                  </a:cubicBezTo>
                  <a:cubicBezTo>
                    <a:pt x="638" y="1007"/>
                    <a:pt x="682" y="1009"/>
                    <a:pt x="723" y="1009"/>
                  </a:cubicBezTo>
                  <a:cubicBezTo>
                    <a:pt x="1029" y="1009"/>
                    <a:pt x="1211" y="833"/>
                    <a:pt x="1211" y="538"/>
                  </a:cubicBezTo>
                  <a:cubicBezTo>
                    <a:pt x="1211" y="251"/>
                    <a:pt x="959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0" name="Google Shape;5910;p41"/>
            <p:cNvSpPr/>
            <p:nvPr/>
          </p:nvSpPr>
          <p:spPr>
            <a:xfrm>
              <a:off x="2850528" y="3819402"/>
              <a:ext cx="139011" cy="115366"/>
            </a:xfrm>
            <a:custGeom>
              <a:rect b="b" l="l" r="r" t="t"/>
              <a:pathLst>
                <a:path extrusionOk="0" h="1176" w="1417">
                  <a:moveTo>
                    <a:pt x="783" y="0"/>
                  </a:moveTo>
                  <a:cubicBezTo>
                    <a:pt x="754" y="0"/>
                    <a:pt x="726" y="3"/>
                    <a:pt x="696" y="7"/>
                  </a:cubicBezTo>
                  <a:cubicBezTo>
                    <a:pt x="247" y="71"/>
                    <a:pt x="1" y="291"/>
                    <a:pt x="1" y="628"/>
                  </a:cubicBezTo>
                  <a:cubicBezTo>
                    <a:pt x="1" y="1070"/>
                    <a:pt x="523" y="1141"/>
                    <a:pt x="696" y="1165"/>
                  </a:cubicBezTo>
                  <a:cubicBezTo>
                    <a:pt x="749" y="1172"/>
                    <a:pt x="800" y="1175"/>
                    <a:pt x="849" y="1175"/>
                  </a:cubicBezTo>
                  <a:cubicBezTo>
                    <a:pt x="1204" y="1175"/>
                    <a:pt x="1417" y="970"/>
                    <a:pt x="1417" y="628"/>
                  </a:cubicBezTo>
                  <a:cubicBezTo>
                    <a:pt x="1417" y="293"/>
                    <a:pt x="1121" y="0"/>
                    <a:pt x="7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1" name="Google Shape;5911;p41"/>
            <p:cNvSpPr/>
            <p:nvPr/>
          </p:nvSpPr>
          <p:spPr>
            <a:xfrm>
              <a:off x="3055370" y="3730521"/>
              <a:ext cx="70732" cy="60332"/>
            </a:xfrm>
            <a:custGeom>
              <a:rect b="b" l="l" r="r" t="t"/>
              <a:pathLst>
                <a:path extrusionOk="0" h="615" w="721">
                  <a:moveTo>
                    <a:pt x="393" y="1"/>
                  </a:moveTo>
                  <a:cubicBezTo>
                    <a:pt x="378" y="1"/>
                    <a:pt x="362" y="2"/>
                    <a:pt x="348" y="5"/>
                  </a:cubicBezTo>
                  <a:cubicBezTo>
                    <a:pt x="128" y="36"/>
                    <a:pt x="1" y="153"/>
                    <a:pt x="1" y="326"/>
                  </a:cubicBezTo>
                  <a:cubicBezTo>
                    <a:pt x="1" y="483"/>
                    <a:pt x="118" y="579"/>
                    <a:pt x="348" y="610"/>
                  </a:cubicBezTo>
                  <a:cubicBezTo>
                    <a:pt x="373" y="614"/>
                    <a:pt x="398" y="615"/>
                    <a:pt x="420" y="615"/>
                  </a:cubicBezTo>
                  <a:cubicBezTo>
                    <a:pt x="605" y="615"/>
                    <a:pt x="719" y="503"/>
                    <a:pt x="719" y="326"/>
                  </a:cubicBezTo>
                  <a:cubicBezTo>
                    <a:pt x="720" y="149"/>
                    <a:pt x="571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2" name="Google Shape;5912;p41"/>
            <p:cNvSpPr/>
            <p:nvPr/>
          </p:nvSpPr>
          <p:spPr>
            <a:xfrm>
              <a:off x="3009849" y="3893175"/>
              <a:ext cx="61608" cy="52876"/>
            </a:xfrm>
            <a:custGeom>
              <a:rect b="b" l="l" r="r" t="t"/>
              <a:pathLst>
                <a:path extrusionOk="0" h="539" w="628">
                  <a:moveTo>
                    <a:pt x="341" y="0"/>
                  </a:moveTo>
                  <a:cubicBezTo>
                    <a:pt x="328" y="0"/>
                    <a:pt x="315" y="1"/>
                    <a:pt x="301" y="4"/>
                  </a:cubicBezTo>
                  <a:cubicBezTo>
                    <a:pt x="30" y="41"/>
                    <a:pt x="0" y="213"/>
                    <a:pt x="0" y="285"/>
                  </a:cubicBezTo>
                  <a:cubicBezTo>
                    <a:pt x="0" y="424"/>
                    <a:pt x="102" y="508"/>
                    <a:pt x="301" y="536"/>
                  </a:cubicBezTo>
                  <a:cubicBezTo>
                    <a:pt x="323" y="538"/>
                    <a:pt x="343" y="539"/>
                    <a:pt x="364" y="539"/>
                  </a:cubicBezTo>
                  <a:cubicBezTo>
                    <a:pt x="524" y="539"/>
                    <a:pt x="627" y="439"/>
                    <a:pt x="627" y="283"/>
                  </a:cubicBezTo>
                  <a:cubicBezTo>
                    <a:pt x="628" y="129"/>
                    <a:pt x="496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3" name="Google Shape;5913;p41"/>
            <p:cNvSpPr/>
            <p:nvPr/>
          </p:nvSpPr>
          <p:spPr>
            <a:xfrm>
              <a:off x="2910764" y="3749062"/>
              <a:ext cx="205230" cy="281743"/>
            </a:xfrm>
            <a:custGeom>
              <a:rect b="b" l="l" r="r" t="t"/>
              <a:pathLst>
                <a:path extrusionOk="0" h="2872" w="2092">
                  <a:moveTo>
                    <a:pt x="333" y="1"/>
                  </a:moveTo>
                  <a:cubicBezTo>
                    <a:pt x="331" y="1"/>
                    <a:pt x="328" y="1"/>
                    <a:pt x="326" y="1"/>
                  </a:cubicBezTo>
                  <a:cubicBezTo>
                    <a:pt x="276" y="5"/>
                    <a:pt x="239" y="47"/>
                    <a:pt x="242" y="97"/>
                  </a:cubicBezTo>
                  <a:cubicBezTo>
                    <a:pt x="266" y="417"/>
                    <a:pt x="492" y="539"/>
                    <a:pt x="679" y="573"/>
                  </a:cubicBezTo>
                  <a:cubicBezTo>
                    <a:pt x="677" y="797"/>
                    <a:pt x="676" y="1125"/>
                    <a:pt x="680" y="1606"/>
                  </a:cubicBezTo>
                  <a:cubicBezTo>
                    <a:pt x="523" y="1595"/>
                    <a:pt x="201" y="1542"/>
                    <a:pt x="184" y="1288"/>
                  </a:cubicBezTo>
                  <a:cubicBezTo>
                    <a:pt x="180" y="1240"/>
                    <a:pt x="141" y="1204"/>
                    <a:pt x="93" y="1204"/>
                  </a:cubicBezTo>
                  <a:cubicBezTo>
                    <a:pt x="91" y="1204"/>
                    <a:pt x="89" y="1204"/>
                    <a:pt x="88" y="1204"/>
                  </a:cubicBezTo>
                  <a:cubicBezTo>
                    <a:pt x="37" y="1209"/>
                    <a:pt x="1" y="1251"/>
                    <a:pt x="5" y="1301"/>
                  </a:cubicBezTo>
                  <a:cubicBezTo>
                    <a:pt x="30" y="1663"/>
                    <a:pt x="418" y="1772"/>
                    <a:pt x="681" y="1786"/>
                  </a:cubicBezTo>
                  <a:cubicBezTo>
                    <a:pt x="684" y="2068"/>
                    <a:pt x="686" y="2399"/>
                    <a:pt x="691" y="2783"/>
                  </a:cubicBezTo>
                  <a:cubicBezTo>
                    <a:pt x="692" y="2833"/>
                    <a:pt x="732" y="2871"/>
                    <a:pt x="781" y="2871"/>
                  </a:cubicBezTo>
                  <a:lnTo>
                    <a:pt x="916" y="2871"/>
                  </a:lnTo>
                  <a:cubicBezTo>
                    <a:pt x="941" y="2871"/>
                    <a:pt x="963" y="2861"/>
                    <a:pt x="982" y="2844"/>
                  </a:cubicBezTo>
                  <a:cubicBezTo>
                    <a:pt x="998" y="2825"/>
                    <a:pt x="1007" y="2803"/>
                    <a:pt x="1007" y="2778"/>
                  </a:cubicBezTo>
                  <a:cubicBezTo>
                    <a:pt x="1007" y="2772"/>
                    <a:pt x="982" y="2104"/>
                    <a:pt x="952" y="1445"/>
                  </a:cubicBezTo>
                  <a:cubicBezTo>
                    <a:pt x="947" y="1337"/>
                    <a:pt x="943" y="1235"/>
                    <a:pt x="938" y="1141"/>
                  </a:cubicBezTo>
                  <a:cubicBezTo>
                    <a:pt x="1106" y="1132"/>
                    <a:pt x="1240" y="1089"/>
                    <a:pt x="1347" y="1025"/>
                  </a:cubicBezTo>
                  <a:cubicBezTo>
                    <a:pt x="1447" y="1100"/>
                    <a:pt x="1547" y="1130"/>
                    <a:pt x="1641" y="1130"/>
                  </a:cubicBezTo>
                  <a:cubicBezTo>
                    <a:pt x="1823" y="1130"/>
                    <a:pt x="1980" y="1019"/>
                    <a:pt x="2060" y="931"/>
                  </a:cubicBezTo>
                  <a:cubicBezTo>
                    <a:pt x="2092" y="895"/>
                    <a:pt x="2089" y="839"/>
                    <a:pt x="2052" y="805"/>
                  </a:cubicBezTo>
                  <a:cubicBezTo>
                    <a:pt x="2035" y="790"/>
                    <a:pt x="2013" y="782"/>
                    <a:pt x="1992" y="782"/>
                  </a:cubicBezTo>
                  <a:cubicBezTo>
                    <a:pt x="1968" y="782"/>
                    <a:pt x="1943" y="792"/>
                    <a:pt x="1925" y="813"/>
                  </a:cubicBezTo>
                  <a:cubicBezTo>
                    <a:pt x="1908" y="831"/>
                    <a:pt x="1793" y="950"/>
                    <a:pt x="1643" y="950"/>
                  </a:cubicBezTo>
                  <a:cubicBezTo>
                    <a:pt x="1597" y="950"/>
                    <a:pt x="1548" y="939"/>
                    <a:pt x="1497" y="911"/>
                  </a:cubicBezTo>
                  <a:cubicBezTo>
                    <a:pt x="1765" y="644"/>
                    <a:pt x="1770" y="241"/>
                    <a:pt x="1770" y="234"/>
                  </a:cubicBezTo>
                  <a:cubicBezTo>
                    <a:pt x="1770" y="184"/>
                    <a:pt x="1730" y="144"/>
                    <a:pt x="1680" y="144"/>
                  </a:cubicBezTo>
                  <a:cubicBezTo>
                    <a:pt x="1630" y="144"/>
                    <a:pt x="1591" y="184"/>
                    <a:pt x="1591" y="234"/>
                  </a:cubicBezTo>
                  <a:cubicBezTo>
                    <a:pt x="1591" y="263"/>
                    <a:pt x="1579" y="923"/>
                    <a:pt x="930" y="962"/>
                  </a:cubicBezTo>
                  <a:cubicBezTo>
                    <a:pt x="921" y="793"/>
                    <a:pt x="914" y="649"/>
                    <a:pt x="906" y="529"/>
                  </a:cubicBezTo>
                  <a:cubicBezTo>
                    <a:pt x="899" y="398"/>
                    <a:pt x="892" y="296"/>
                    <a:pt x="887" y="225"/>
                  </a:cubicBezTo>
                  <a:cubicBezTo>
                    <a:pt x="876" y="102"/>
                    <a:pt x="871" y="28"/>
                    <a:pt x="782" y="28"/>
                  </a:cubicBezTo>
                  <a:cubicBezTo>
                    <a:pt x="747" y="28"/>
                    <a:pt x="716" y="48"/>
                    <a:pt x="700" y="79"/>
                  </a:cubicBezTo>
                  <a:cubicBezTo>
                    <a:pt x="695" y="91"/>
                    <a:pt x="686" y="109"/>
                    <a:pt x="681" y="390"/>
                  </a:cubicBezTo>
                  <a:cubicBezTo>
                    <a:pt x="574" y="364"/>
                    <a:pt x="435" y="291"/>
                    <a:pt x="421" y="84"/>
                  </a:cubicBezTo>
                  <a:cubicBezTo>
                    <a:pt x="418" y="37"/>
                    <a:pt x="379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4" name="Google Shape;5914;p41"/>
            <p:cNvSpPr/>
            <p:nvPr/>
          </p:nvSpPr>
          <p:spPr>
            <a:xfrm>
              <a:off x="5416340" y="2046200"/>
              <a:ext cx="609217" cy="609201"/>
            </a:xfrm>
            <a:custGeom>
              <a:rect b="b" l="l" r="r" t="t"/>
              <a:pathLst>
                <a:path extrusionOk="0" h="6210" w="6210">
                  <a:moveTo>
                    <a:pt x="3105" y="1"/>
                  </a:moveTo>
                  <a:cubicBezTo>
                    <a:pt x="1390" y="1"/>
                    <a:pt x="0" y="1390"/>
                    <a:pt x="0" y="3105"/>
                  </a:cubicBezTo>
                  <a:cubicBezTo>
                    <a:pt x="0" y="4820"/>
                    <a:pt x="1391" y="6210"/>
                    <a:pt x="3105" y="6210"/>
                  </a:cubicBezTo>
                  <a:cubicBezTo>
                    <a:pt x="4820" y="6210"/>
                    <a:pt x="6209" y="4819"/>
                    <a:pt x="6209" y="3105"/>
                  </a:cubicBezTo>
                  <a:cubicBezTo>
                    <a:pt x="6209" y="1391"/>
                    <a:pt x="4820" y="2"/>
                    <a:pt x="3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5" name="Google Shape;5915;p41"/>
            <p:cNvSpPr/>
            <p:nvPr/>
          </p:nvSpPr>
          <p:spPr>
            <a:xfrm>
              <a:off x="4939163" y="2405157"/>
              <a:ext cx="799633" cy="250351"/>
            </a:xfrm>
            <a:custGeom>
              <a:rect b="b" l="l" r="r" t="t"/>
              <a:pathLst>
                <a:path extrusionOk="0" h="2552" w="8151">
                  <a:moveTo>
                    <a:pt x="2527" y="1"/>
                  </a:moveTo>
                  <a:cubicBezTo>
                    <a:pt x="1752" y="1"/>
                    <a:pt x="1123" y="490"/>
                    <a:pt x="1123" y="1093"/>
                  </a:cubicBezTo>
                  <a:lnTo>
                    <a:pt x="1123" y="1109"/>
                  </a:lnTo>
                  <a:cubicBezTo>
                    <a:pt x="1062" y="1100"/>
                    <a:pt x="1000" y="1095"/>
                    <a:pt x="935" y="1095"/>
                  </a:cubicBezTo>
                  <a:cubicBezTo>
                    <a:pt x="419" y="1095"/>
                    <a:pt x="0" y="1420"/>
                    <a:pt x="0" y="1821"/>
                  </a:cubicBezTo>
                  <a:cubicBezTo>
                    <a:pt x="0" y="2222"/>
                    <a:pt x="419" y="2547"/>
                    <a:pt x="935" y="2547"/>
                  </a:cubicBezTo>
                  <a:lnTo>
                    <a:pt x="935" y="2552"/>
                  </a:lnTo>
                  <a:lnTo>
                    <a:pt x="7703" y="2552"/>
                  </a:lnTo>
                  <a:cubicBezTo>
                    <a:pt x="7950" y="2552"/>
                    <a:pt x="8150" y="2395"/>
                    <a:pt x="8150" y="2204"/>
                  </a:cubicBezTo>
                  <a:cubicBezTo>
                    <a:pt x="8151" y="2052"/>
                    <a:pt x="8030" y="1926"/>
                    <a:pt x="7861" y="1876"/>
                  </a:cubicBezTo>
                  <a:cubicBezTo>
                    <a:pt x="7933" y="1774"/>
                    <a:pt x="7973" y="1656"/>
                    <a:pt x="7973" y="1530"/>
                  </a:cubicBezTo>
                  <a:cubicBezTo>
                    <a:pt x="7973" y="1129"/>
                    <a:pt x="7554" y="804"/>
                    <a:pt x="7038" y="804"/>
                  </a:cubicBezTo>
                  <a:cubicBezTo>
                    <a:pt x="6731" y="804"/>
                    <a:pt x="6460" y="919"/>
                    <a:pt x="6288" y="1096"/>
                  </a:cubicBezTo>
                  <a:cubicBezTo>
                    <a:pt x="6179" y="1041"/>
                    <a:pt x="6049" y="1009"/>
                    <a:pt x="5909" y="1009"/>
                  </a:cubicBezTo>
                  <a:cubicBezTo>
                    <a:pt x="5615" y="1009"/>
                    <a:pt x="5364" y="1152"/>
                    <a:pt x="5262" y="1353"/>
                  </a:cubicBezTo>
                  <a:cubicBezTo>
                    <a:pt x="5159" y="1268"/>
                    <a:pt x="5014" y="1216"/>
                    <a:pt x="4852" y="1216"/>
                  </a:cubicBezTo>
                  <a:cubicBezTo>
                    <a:pt x="4618" y="1216"/>
                    <a:pt x="4417" y="1326"/>
                    <a:pt x="4331" y="1483"/>
                  </a:cubicBezTo>
                  <a:cubicBezTo>
                    <a:pt x="4236" y="1378"/>
                    <a:pt x="4083" y="1307"/>
                    <a:pt x="3909" y="1297"/>
                  </a:cubicBezTo>
                  <a:cubicBezTo>
                    <a:pt x="3926" y="1230"/>
                    <a:pt x="3933" y="1162"/>
                    <a:pt x="3933" y="1093"/>
                  </a:cubicBezTo>
                  <a:cubicBezTo>
                    <a:pt x="3933" y="490"/>
                    <a:pt x="3304" y="1"/>
                    <a:pt x="2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6" name="Google Shape;5916;p41"/>
          <p:cNvGrpSpPr/>
          <p:nvPr/>
        </p:nvGrpSpPr>
        <p:grpSpPr>
          <a:xfrm>
            <a:off x="439096" y="1293518"/>
            <a:ext cx="276037" cy="505096"/>
            <a:chOff x="641302" y="1438349"/>
            <a:chExt cx="392377" cy="717976"/>
          </a:xfrm>
        </p:grpSpPr>
        <p:sp>
          <p:nvSpPr>
            <p:cNvPr id="5917" name="Google Shape;5917;p41"/>
            <p:cNvSpPr/>
            <p:nvPr/>
          </p:nvSpPr>
          <p:spPr>
            <a:xfrm>
              <a:off x="777064" y="1658990"/>
              <a:ext cx="112306" cy="497335"/>
            </a:xfrm>
            <a:custGeom>
              <a:rect b="b" l="l" r="r" t="t"/>
              <a:pathLst>
                <a:path extrusionOk="0" h="2502" w="565">
                  <a:moveTo>
                    <a:pt x="1" y="0"/>
                  </a:moveTo>
                  <a:lnTo>
                    <a:pt x="284" y="2502"/>
                  </a:lnTo>
                  <a:lnTo>
                    <a:pt x="56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8" name="Google Shape;5918;p41"/>
            <p:cNvSpPr/>
            <p:nvPr/>
          </p:nvSpPr>
          <p:spPr>
            <a:xfrm>
              <a:off x="641302" y="1438349"/>
              <a:ext cx="392377" cy="380654"/>
            </a:xfrm>
            <a:custGeom>
              <a:rect b="b" l="l" r="r" t="t"/>
              <a:pathLst>
                <a:path extrusionOk="0" h="1915" w="1974">
                  <a:moveTo>
                    <a:pt x="539" y="1"/>
                  </a:moveTo>
                  <a:lnTo>
                    <a:pt x="629" y="1047"/>
                  </a:lnTo>
                  <a:lnTo>
                    <a:pt x="0" y="1914"/>
                  </a:lnTo>
                  <a:lnTo>
                    <a:pt x="1973" y="1914"/>
                  </a:lnTo>
                  <a:lnTo>
                    <a:pt x="1346" y="1047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9" name="Google Shape;5919;p41"/>
          <p:cNvSpPr txBox="1"/>
          <p:nvPr/>
        </p:nvSpPr>
        <p:spPr>
          <a:xfrm>
            <a:off x="798667" y="2633219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20" name="Google Shape;5920;p41"/>
          <p:cNvSpPr txBox="1"/>
          <p:nvPr/>
        </p:nvSpPr>
        <p:spPr>
          <a:xfrm>
            <a:off x="798667" y="3943972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21" name="Google Shape;5921;p41"/>
          <p:cNvSpPr txBox="1"/>
          <p:nvPr/>
        </p:nvSpPr>
        <p:spPr>
          <a:xfrm>
            <a:off x="798667" y="1338752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22" name="Google Shape;5922;p41"/>
          <p:cNvSpPr txBox="1"/>
          <p:nvPr/>
        </p:nvSpPr>
        <p:spPr>
          <a:xfrm>
            <a:off x="836767" y="10272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23" name="Google Shape;5923;p41"/>
          <p:cNvSpPr txBox="1"/>
          <p:nvPr/>
        </p:nvSpPr>
        <p:spPr>
          <a:xfrm>
            <a:off x="798667" y="363246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24" name="Google Shape;5924;p41"/>
          <p:cNvSpPr txBox="1"/>
          <p:nvPr/>
        </p:nvSpPr>
        <p:spPr>
          <a:xfrm>
            <a:off x="798667" y="232509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25" name="Google Shape;5925;p41"/>
          <p:cNvSpPr txBox="1"/>
          <p:nvPr/>
        </p:nvSpPr>
        <p:spPr>
          <a:xfrm>
            <a:off x="6424720" y="1983677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26" name="Google Shape;5926;p41"/>
          <p:cNvSpPr txBox="1"/>
          <p:nvPr/>
        </p:nvSpPr>
        <p:spPr>
          <a:xfrm>
            <a:off x="7042420" y="166242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27" name="Google Shape;5927;p41"/>
          <p:cNvSpPr txBox="1"/>
          <p:nvPr/>
        </p:nvSpPr>
        <p:spPr>
          <a:xfrm>
            <a:off x="7042420" y="3257444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28" name="Google Shape;5928;p41"/>
          <p:cNvSpPr txBox="1"/>
          <p:nvPr/>
        </p:nvSpPr>
        <p:spPr>
          <a:xfrm>
            <a:off x="6363820" y="3551830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929" name="Google Shape;5929;p41"/>
          <p:cNvGrpSpPr/>
          <p:nvPr/>
        </p:nvGrpSpPr>
        <p:grpSpPr>
          <a:xfrm>
            <a:off x="439096" y="2566543"/>
            <a:ext cx="276037" cy="505096"/>
            <a:chOff x="641302" y="1438349"/>
            <a:chExt cx="392377" cy="717976"/>
          </a:xfrm>
        </p:grpSpPr>
        <p:sp>
          <p:nvSpPr>
            <p:cNvPr id="5930" name="Google Shape;5930;p41"/>
            <p:cNvSpPr/>
            <p:nvPr/>
          </p:nvSpPr>
          <p:spPr>
            <a:xfrm>
              <a:off x="777064" y="1658990"/>
              <a:ext cx="112306" cy="497335"/>
            </a:xfrm>
            <a:custGeom>
              <a:rect b="b" l="l" r="r" t="t"/>
              <a:pathLst>
                <a:path extrusionOk="0" h="2502" w="565">
                  <a:moveTo>
                    <a:pt x="1" y="0"/>
                  </a:moveTo>
                  <a:lnTo>
                    <a:pt x="284" y="2502"/>
                  </a:lnTo>
                  <a:lnTo>
                    <a:pt x="56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1" name="Google Shape;5931;p41"/>
            <p:cNvSpPr/>
            <p:nvPr/>
          </p:nvSpPr>
          <p:spPr>
            <a:xfrm>
              <a:off x="641302" y="1438349"/>
              <a:ext cx="392377" cy="380654"/>
            </a:xfrm>
            <a:custGeom>
              <a:rect b="b" l="l" r="r" t="t"/>
              <a:pathLst>
                <a:path extrusionOk="0" h="1915" w="1974">
                  <a:moveTo>
                    <a:pt x="539" y="1"/>
                  </a:moveTo>
                  <a:lnTo>
                    <a:pt x="629" y="1047"/>
                  </a:lnTo>
                  <a:lnTo>
                    <a:pt x="0" y="1914"/>
                  </a:lnTo>
                  <a:lnTo>
                    <a:pt x="1973" y="1914"/>
                  </a:lnTo>
                  <a:lnTo>
                    <a:pt x="1346" y="1047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2" name="Google Shape;5932;p41"/>
          <p:cNvGrpSpPr/>
          <p:nvPr/>
        </p:nvGrpSpPr>
        <p:grpSpPr>
          <a:xfrm>
            <a:off x="439096" y="3906243"/>
            <a:ext cx="276037" cy="505096"/>
            <a:chOff x="641302" y="1438349"/>
            <a:chExt cx="392377" cy="717976"/>
          </a:xfrm>
        </p:grpSpPr>
        <p:sp>
          <p:nvSpPr>
            <p:cNvPr id="5933" name="Google Shape;5933;p41"/>
            <p:cNvSpPr/>
            <p:nvPr/>
          </p:nvSpPr>
          <p:spPr>
            <a:xfrm>
              <a:off x="777064" y="1658990"/>
              <a:ext cx="112306" cy="497335"/>
            </a:xfrm>
            <a:custGeom>
              <a:rect b="b" l="l" r="r" t="t"/>
              <a:pathLst>
                <a:path extrusionOk="0" h="2502" w="565">
                  <a:moveTo>
                    <a:pt x="1" y="0"/>
                  </a:moveTo>
                  <a:lnTo>
                    <a:pt x="284" y="2502"/>
                  </a:lnTo>
                  <a:lnTo>
                    <a:pt x="56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4" name="Google Shape;5934;p41"/>
            <p:cNvSpPr/>
            <p:nvPr/>
          </p:nvSpPr>
          <p:spPr>
            <a:xfrm>
              <a:off x="641302" y="1438349"/>
              <a:ext cx="392377" cy="380654"/>
            </a:xfrm>
            <a:custGeom>
              <a:rect b="b" l="l" r="r" t="t"/>
              <a:pathLst>
                <a:path extrusionOk="0" h="1915" w="1974">
                  <a:moveTo>
                    <a:pt x="539" y="1"/>
                  </a:moveTo>
                  <a:lnTo>
                    <a:pt x="629" y="1047"/>
                  </a:lnTo>
                  <a:lnTo>
                    <a:pt x="0" y="1914"/>
                  </a:lnTo>
                  <a:lnTo>
                    <a:pt x="1973" y="1914"/>
                  </a:lnTo>
                  <a:lnTo>
                    <a:pt x="1346" y="1047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5" name="Google Shape;5935;p41"/>
          <p:cNvGrpSpPr/>
          <p:nvPr/>
        </p:nvGrpSpPr>
        <p:grpSpPr>
          <a:xfrm>
            <a:off x="8421046" y="2044618"/>
            <a:ext cx="276037" cy="505096"/>
            <a:chOff x="641302" y="1438349"/>
            <a:chExt cx="392377" cy="717976"/>
          </a:xfrm>
        </p:grpSpPr>
        <p:sp>
          <p:nvSpPr>
            <p:cNvPr id="5936" name="Google Shape;5936;p41"/>
            <p:cNvSpPr/>
            <p:nvPr/>
          </p:nvSpPr>
          <p:spPr>
            <a:xfrm>
              <a:off x="777064" y="1658990"/>
              <a:ext cx="112306" cy="497335"/>
            </a:xfrm>
            <a:custGeom>
              <a:rect b="b" l="l" r="r" t="t"/>
              <a:pathLst>
                <a:path extrusionOk="0" h="2502" w="565">
                  <a:moveTo>
                    <a:pt x="1" y="0"/>
                  </a:moveTo>
                  <a:lnTo>
                    <a:pt x="284" y="2502"/>
                  </a:lnTo>
                  <a:lnTo>
                    <a:pt x="56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7" name="Google Shape;5937;p41"/>
            <p:cNvSpPr/>
            <p:nvPr/>
          </p:nvSpPr>
          <p:spPr>
            <a:xfrm>
              <a:off x="641302" y="1438349"/>
              <a:ext cx="392377" cy="380654"/>
            </a:xfrm>
            <a:custGeom>
              <a:rect b="b" l="l" r="r" t="t"/>
              <a:pathLst>
                <a:path extrusionOk="0" h="1915" w="1974">
                  <a:moveTo>
                    <a:pt x="539" y="1"/>
                  </a:moveTo>
                  <a:lnTo>
                    <a:pt x="629" y="1047"/>
                  </a:lnTo>
                  <a:lnTo>
                    <a:pt x="0" y="1914"/>
                  </a:lnTo>
                  <a:lnTo>
                    <a:pt x="1973" y="1914"/>
                  </a:lnTo>
                  <a:lnTo>
                    <a:pt x="1346" y="1047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8" name="Google Shape;5938;p41"/>
          <p:cNvGrpSpPr/>
          <p:nvPr/>
        </p:nvGrpSpPr>
        <p:grpSpPr>
          <a:xfrm>
            <a:off x="8382371" y="3604805"/>
            <a:ext cx="276037" cy="505096"/>
            <a:chOff x="641302" y="1438349"/>
            <a:chExt cx="392377" cy="717976"/>
          </a:xfrm>
        </p:grpSpPr>
        <p:sp>
          <p:nvSpPr>
            <p:cNvPr id="5939" name="Google Shape;5939;p41"/>
            <p:cNvSpPr/>
            <p:nvPr/>
          </p:nvSpPr>
          <p:spPr>
            <a:xfrm>
              <a:off x="777064" y="1658990"/>
              <a:ext cx="112306" cy="497335"/>
            </a:xfrm>
            <a:custGeom>
              <a:rect b="b" l="l" r="r" t="t"/>
              <a:pathLst>
                <a:path extrusionOk="0" h="2502" w="565">
                  <a:moveTo>
                    <a:pt x="1" y="0"/>
                  </a:moveTo>
                  <a:lnTo>
                    <a:pt x="284" y="2502"/>
                  </a:lnTo>
                  <a:lnTo>
                    <a:pt x="56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0" name="Google Shape;5940;p41"/>
            <p:cNvSpPr/>
            <p:nvPr/>
          </p:nvSpPr>
          <p:spPr>
            <a:xfrm>
              <a:off x="641302" y="1438349"/>
              <a:ext cx="392377" cy="380654"/>
            </a:xfrm>
            <a:custGeom>
              <a:rect b="b" l="l" r="r" t="t"/>
              <a:pathLst>
                <a:path extrusionOk="0" h="1915" w="1974">
                  <a:moveTo>
                    <a:pt x="539" y="1"/>
                  </a:moveTo>
                  <a:lnTo>
                    <a:pt x="629" y="1047"/>
                  </a:lnTo>
                  <a:lnTo>
                    <a:pt x="0" y="1914"/>
                  </a:lnTo>
                  <a:lnTo>
                    <a:pt x="1973" y="1914"/>
                  </a:lnTo>
                  <a:lnTo>
                    <a:pt x="1346" y="1047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4" name="Shape 5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" name="Google Shape;5945;p42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46" name="Google Shape;5946;p42"/>
          <p:cNvSpPr/>
          <p:nvPr/>
        </p:nvSpPr>
        <p:spPr>
          <a:xfrm flipH="1" rot="-5400000">
            <a:off x="5456392" y="1671309"/>
            <a:ext cx="302388" cy="540309"/>
          </a:xfrm>
          <a:custGeom>
            <a:rect b="b" l="l" r="r" t="t"/>
            <a:pathLst>
              <a:path extrusionOk="0" h="4963" w="1505">
                <a:moveTo>
                  <a:pt x="208" y="1"/>
                </a:moveTo>
                <a:cubicBezTo>
                  <a:pt x="197" y="1"/>
                  <a:pt x="190" y="9"/>
                  <a:pt x="190" y="19"/>
                </a:cubicBezTo>
                <a:cubicBezTo>
                  <a:pt x="190" y="30"/>
                  <a:pt x="197" y="38"/>
                  <a:pt x="208" y="38"/>
                </a:cubicBezTo>
                <a:lnTo>
                  <a:pt x="350" y="38"/>
                </a:lnTo>
                <a:cubicBezTo>
                  <a:pt x="360" y="38"/>
                  <a:pt x="368" y="30"/>
                  <a:pt x="368" y="19"/>
                </a:cubicBezTo>
                <a:cubicBezTo>
                  <a:pt x="368" y="9"/>
                  <a:pt x="360" y="1"/>
                  <a:pt x="350" y="1"/>
                </a:cubicBezTo>
                <a:close/>
                <a:moveTo>
                  <a:pt x="492" y="1"/>
                </a:moveTo>
                <a:cubicBezTo>
                  <a:pt x="482" y="1"/>
                  <a:pt x="474" y="9"/>
                  <a:pt x="474" y="19"/>
                </a:cubicBezTo>
                <a:cubicBezTo>
                  <a:pt x="474" y="30"/>
                  <a:pt x="482" y="38"/>
                  <a:pt x="492" y="38"/>
                </a:cubicBezTo>
                <a:lnTo>
                  <a:pt x="634" y="38"/>
                </a:lnTo>
                <a:cubicBezTo>
                  <a:pt x="644" y="38"/>
                  <a:pt x="652" y="30"/>
                  <a:pt x="652" y="19"/>
                </a:cubicBezTo>
                <a:cubicBezTo>
                  <a:pt x="652" y="9"/>
                  <a:pt x="644" y="1"/>
                  <a:pt x="634" y="1"/>
                </a:cubicBezTo>
                <a:close/>
                <a:moveTo>
                  <a:pt x="778" y="1"/>
                </a:moveTo>
                <a:cubicBezTo>
                  <a:pt x="767" y="1"/>
                  <a:pt x="759" y="9"/>
                  <a:pt x="759" y="19"/>
                </a:cubicBezTo>
                <a:cubicBezTo>
                  <a:pt x="759" y="30"/>
                  <a:pt x="767" y="38"/>
                  <a:pt x="778" y="38"/>
                </a:cubicBezTo>
                <a:lnTo>
                  <a:pt x="919" y="38"/>
                </a:lnTo>
                <a:cubicBezTo>
                  <a:pt x="928" y="38"/>
                  <a:pt x="936" y="30"/>
                  <a:pt x="937" y="19"/>
                </a:cubicBezTo>
                <a:cubicBezTo>
                  <a:pt x="937" y="9"/>
                  <a:pt x="929" y="1"/>
                  <a:pt x="919" y="1"/>
                </a:cubicBezTo>
                <a:close/>
                <a:moveTo>
                  <a:pt x="1061" y="1"/>
                </a:moveTo>
                <a:cubicBezTo>
                  <a:pt x="1051" y="1"/>
                  <a:pt x="1044" y="9"/>
                  <a:pt x="1044" y="19"/>
                </a:cubicBezTo>
                <a:cubicBezTo>
                  <a:pt x="1044" y="30"/>
                  <a:pt x="1051" y="38"/>
                  <a:pt x="1061" y="38"/>
                </a:cubicBezTo>
                <a:lnTo>
                  <a:pt x="1203" y="38"/>
                </a:lnTo>
                <a:cubicBezTo>
                  <a:pt x="1212" y="38"/>
                  <a:pt x="1221" y="30"/>
                  <a:pt x="1221" y="19"/>
                </a:cubicBezTo>
                <a:cubicBezTo>
                  <a:pt x="1221" y="9"/>
                  <a:pt x="1213" y="1"/>
                  <a:pt x="1203" y="1"/>
                </a:cubicBezTo>
                <a:close/>
                <a:moveTo>
                  <a:pt x="1345" y="1"/>
                </a:moveTo>
                <a:cubicBezTo>
                  <a:pt x="1335" y="1"/>
                  <a:pt x="1327" y="9"/>
                  <a:pt x="1327" y="19"/>
                </a:cubicBezTo>
                <a:cubicBezTo>
                  <a:pt x="1327" y="30"/>
                  <a:pt x="1335" y="38"/>
                  <a:pt x="1345" y="38"/>
                </a:cubicBezTo>
                <a:lnTo>
                  <a:pt x="1487" y="38"/>
                </a:lnTo>
                <a:cubicBezTo>
                  <a:pt x="1497" y="38"/>
                  <a:pt x="1505" y="30"/>
                  <a:pt x="1505" y="19"/>
                </a:cubicBezTo>
                <a:cubicBezTo>
                  <a:pt x="1505" y="9"/>
                  <a:pt x="1497" y="1"/>
                  <a:pt x="1487" y="1"/>
                </a:cubicBezTo>
                <a:close/>
                <a:moveTo>
                  <a:pt x="18" y="1"/>
                </a:moveTo>
                <a:cubicBezTo>
                  <a:pt x="8" y="1"/>
                  <a:pt x="1" y="9"/>
                  <a:pt x="1" y="19"/>
                </a:cubicBezTo>
                <a:lnTo>
                  <a:pt x="1" y="114"/>
                </a:lnTo>
                <a:cubicBezTo>
                  <a:pt x="1" y="125"/>
                  <a:pt x="8" y="132"/>
                  <a:pt x="18" y="132"/>
                </a:cubicBezTo>
                <a:cubicBezTo>
                  <a:pt x="29" y="132"/>
                  <a:pt x="37" y="124"/>
                  <a:pt x="37" y="114"/>
                </a:cubicBezTo>
                <a:lnTo>
                  <a:pt x="37" y="38"/>
                </a:lnTo>
                <a:lnTo>
                  <a:pt x="66" y="38"/>
                </a:lnTo>
                <a:cubicBezTo>
                  <a:pt x="77" y="38"/>
                  <a:pt x="84" y="30"/>
                  <a:pt x="84" y="19"/>
                </a:cubicBezTo>
                <a:cubicBezTo>
                  <a:pt x="84" y="9"/>
                  <a:pt x="77" y="1"/>
                  <a:pt x="66" y="1"/>
                </a:cubicBezTo>
                <a:close/>
                <a:moveTo>
                  <a:pt x="18" y="238"/>
                </a:moveTo>
                <a:cubicBezTo>
                  <a:pt x="8" y="238"/>
                  <a:pt x="1" y="245"/>
                  <a:pt x="1" y="256"/>
                </a:cubicBezTo>
                <a:lnTo>
                  <a:pt x="1" y="398"/>
                </a:lnTo>
                <a:cubicBezTo>
                  <a:pt x="1" y="408"/>
                  <a:pt x="8" y="416"/>
                  <a:pt x="18" y="416"/>
                </a:cubicBezTo>
                <a:cubicBezTo>
                  <a:pt x="29" y="416"/>
                  <a:pt x="37" y="408"/>
                  <a:pt x="37" y="398"/>
                </a:cubicBezTo>
                <a:lnTo>
                  <a:pt x="37" y="256"/>
                </a:lnTo>
                <a:cubicBezTo>
                  <a:pt x="37" y="245"/>
                  <a:pt x="29" y="238"/>
                  <a:pt x="18" y="238"/>
                </a:cubicBezTo>
                <a:close/>
                <a:moveTo>
                  <a:pt x="18" y="524"/>
                </a:moveTo>
                <a:cubicBezTo>
                  <a:pt x="8" y="524"/>
                  <a:pt x="1" y="531"/>
                  <a:pt x="1" y="541"/>
                </a:cubicBezTo>
                <a:lnTo>
                  <a:pt x="1" y="683"/>
                </a:lnTo>
                <a:cubicBezTo>
                  <a:pt x="1" y="694"/>
                  <a:pt x="8" y="701"/>
                  <a:pt x="18" y="701"/>
                </a:cubicBezTo>
                <a:cubicBezTo>
                  <a:pt x="29" y="701"/>
                  <a:pt x="37" y="693"/>
                  <a:pt x="37" y="683"/>
                </a:cubicBezTo>
                <a:lnTo>
                  <a:pt x="37" y="541"/>
                </a:lnTo>
                <a:cubicBezTo>
                  <a:pt x="37" y="531"/>
                  <a:pt x="29" y="524"/>
                  <a:pt x="18" y="524"/>
                </a:cubicBezTo>
                <a:close/>
                <a:moveTo>
                  <a:pt x="18" y="807"/>
                </a:moveTo>
                <a:cubicBezTo>
                  <a:pt x="8" y="807"/>
                  <a:pt x="1" y="815"/>
                  <a:pt x="1" y="826"/>
                </a:cubicBezTo>
                <a:lnTo>
                  <a:pt x="1" y="967"/>
                </a:lnTo>
                <a:cubicBezTo>
                  <a:pt x="1" y="977"/>
                  <a:pt x="8" y="985"/>
                  <a:pt x="18" y="985"/>
                </a:cubicBezTo>
                <a:cubicBezTo>
                  <a:pt x="29" y="985"/>
                  <a:pt x="37" y="976"/>
                  <a:pt x="37" y="967"/>
                </a:cubicBezTo>
                <a:lnTo>
                  <a:pt x="37" y="826"/>
                </a:lnTo>
                <a:cubicBezTo>
                  <a:pt x="37" y="814"/>
                  <a:pt x="29" y="807"/>
                  <a:pt x="18" y="807"/>
                </a:cubicBezTo>
                <a:close/>
                <a:moveTo>
                  <a:pt x="18" y="1091"/>
                </a:moveTo>
                <a:cubicBezTo>
                  <a:pt x="8" y="1091"/>
                  <a:pt x="1" y="1099"/>
                  <a:pt x="1" y="1109"/>
                </a:cubicBezTo>
                <a:lnTo>
                  <a:pt x="1" y="1251"/>
                </a:lnTo>
                <a:cubicBezTo>
                  <a:pt x="1" y="1261"/>
                  <a:pt x="8" y="1269"/>
                  <a:pt x="18" y="1269"/>
                </a:cubicBezTo>
                <a:cubicBezTo>
                  <a:pt x="29" y="1269"/>
                  <a:pt x="37" y="1261"/>
                  <a:pt x="37" y="1251"/>
                </a:cubicBezTo>
                <a:lnTo>
                  <a:pt x="37" y="1109"/>
                </a:lnTo>
                <a:cubicBezTo>
                  <a:pt x="37" y="1099"/>
                  <a:pt x="29" y="1091"/>
                  <a:pt x="18" y="1091"/>
                </a:cubicBezTo>
                <a:close/>
                <a:moveTo>
                  <a:pt x="18" y="1375"/>
                </a:moveTo>
                <a:cubicBezTo>
                  <a:pt x="8" y="1375"/>
                  <a:pt x="1" y="1383"/>
                  <a:pt x="1" y="1393"/>
                </a:cubicBezTo>
                <a:lnTo>
                  <a:pt x="1" y="1535"/>
                </a:lnTo>
                <a:cubicBezTo>
                  <a:pt x="1" y="1545"/>
                  <a:pt x="8" y="1553"/>
                  <a:pt x="18" y="1553"/>
                </a:cubicBezTo>
                <a:cubicBezTo>
                  <a:pt x="29" y="1553"/>
                  <a:pt x="37" y="1545"/>
                  <a:pt x="37" y="1535"/>
                </a:cubicBezTo>
                <a:lnTo>
                  <a:pt x="37" y="1393"/>
                </a:lnTo>
                <a:cubicBezTo>
                  <a:pt x="37" y="1382"/>
                  <a:pt x="29" y="1375"/>
                  <a:pt x="18" y="1375"/>
                </a:cubicBezTo>
                <a:close/>
                <a:moveTo>
                  <a:pt x="18" y="1658"/>
                </a:moveTo>
                <a:cubicBezTo>
                  <a:pt x="8" y="1658"/>
                  <a:pt x="1" y="1667"/>
                  <a:pt x="1" y="1677"/>
                </a:cubicBezTo>
                <a:lnTo>
                  <a:pt x="1" y="1819"/>
                </a:lnTo>
                <a:cubicBezTo>
                  <a:pt x="1" y="1829"/>
                  <a:pt x="8" y="1836"/>
                  <a:pt x="18" y="1836"/>
                </a:cubicBezTo>
                <a:cubicBezTo>
                  <a:pt x="29" y="1836"/>
                  <a:pt x="37" y="1829"/>
                  <a:pt x="37" y="1819"/>
                </a:cubicBezTo>
                <a:lnTo>
                  <a:pt x="37" y="1677"/>
                </a:lnTo>
                <a:cubicBezTo>
                  <a:pt x="37" y="1667"/>
                  <a:pt x="29" y="1658"/>
                  <a:pt x="18" y="1658"/>
                </a:cubicBezTo>
                <a:close/>
                <a:moveTo>
                  <a:pt x="18" y="1943"/>
                </a:moveTo>
                <a:cubicBezTo>
                  <a:pt x="8" y="1943"/>
                  <a:pt x="1" y="1951"/>
                  <a:pt x="1" y="1961"/>
                </a:cubicBezTo>
                <a:lnTo>
                  <a:pt x="1" y="2102"/>
                </a:lnTo>
                <a:cubicBezTo>
                  <a:pt x="1" y="2113"/>
                  <a:pt x="8" y="2121"/>
                  <a:pt x="18" y="2121"/>
                </a:cubicBezTo>
                <a:cubicBezTo>
                  <a:pt x="29" y="2121"/>
                  <a:pt x="37" y="2113"/>
                  <a:pt x="37" y="2102"/>
                </a:cubicBezTo>
                <a:lnTo>
                  <a:pt x="37" y="1961"/>
                </a:lnTo>
                <a:cubicBezTo>
                  <a:pt x="37" y="1950"/>
                  <a:pt x="29" y="1943"/>
                  <a:pt x="18" y="1943"/>
                </a:cubicBezTo>
                <a:close/>
                <a:moveTo>
                  <a:pt x="18" y="2228"/>
                </a:moveTo>
                <a:cubicBezTo>
                  <a:pt x="8" y="2228"/>
                  <a:pt x="1" y="2236"/>
                  <a:pt x="1" y="2246"/>
                </a:cubicBezTo>
                <a:lnTo>
                  <a:pt x="1" y="2388"/>
                </a:lnTo>
                <a:cubicBezTo>
                  <a:pt x="1" y="2398"/>
                  <a:pt x="8" y="2406"/>
                  <a:pt x="18" y="2406"/>
                </a:cubicBezTo>
                <a:cubicBezTo>
                  <a:pt x="29" y="2406"/>
                  <a:pt x="37" y="2397"/>
                  <a:pt x="37" y="2388"/>
                </a:cubicBezTo>
                <a:lnTo>
                  <a:pt x="37" y="2246"/>
                </a:lnTo>
                <a:cubicBezTo>
                  <a:pt x="37" y="2236"/>
                  <a:pt x="29" y="2228"/>
                  <a:pt x="18" y="2228"/>
                </a:cubicBezTo>
                <a:close/>
                <a:moveTo>
                  <a:pt x="18" y="2512"/>
                </a:moveTo>
                <a:cubicBezTo>
                  <a:pt x="8" y="2512"/>
                  <a:pt x="1" y="2520"/>
                  <a:pt x="1" y="2530"/>
                </a:cubicBezTo>
                <a:lnTo>
                  <a:pt x="1" y="2672"/>
                </a:lnTo>
                <a:cubicBezTo>
                  <a:pt x="1" y="2683"/>
                  <a:pt x="8" y="2690"/>
                  <a:pt x="18" y="2690"/>
                </a:cubicBezTo>
                <a:cubicBezTo>
                  <a:pt x="29" y="2690"/>
                  <a:pt x="37" y="2683"/>
                  <a:pt x="37" y="2672"/>
                </a:cubicBezTo>
                <a:lnTo>
                  <a:pt x="37" y="2530"/>
                </a:lnTo>
                <a:cubicBezTo>
                  <a:pt x="37" y="2520"/>
                  <a:pt x="29" y="2512"/>
                  <a:pt x="18" y="2512"/>
                </a:cubicBezTo>
                <a:close/>
                <a:moveTo>
                  <a:pt x="18" y="2796"/>
                </a:moveTo>
                <a:cubicBezTo>
                  <a:pt x="8" y="2796"/>
                  <a:pt x="1" y="2803"/>
                  <a:pt x="1" y="2814"/>
                </a:cubicBezTo>
                <a:lnTo>
                  <a:pt x="1" y="2956"/>
                </a:lnTo>
                <a:cubicBezTo>
                  <a:pt x="1" y="2966"/>
                  <a:pt x="8" y="2974"/>
                  <a:pt x="18" y="2974"/>
                </a:cubicBezTo>
                <a:cubicBezTo>
                  <a:pt x="29" y="2974"/>
                  <a:pt x="37" y="2966"/>
                  <a:pt x="37" y="2956"/>
                </a:cubicBezTo>
                <a:lnTo>
                  <a:pt x="37" y="2814"/>
                </a:lnTo>
                <a:cubicBezTo>
                  <a:pt x="37" y="2803"/>
                  <a:pt x="29" y="2796"/>
                  <a:pt x="18" y="2796"/>
                </a:cubicBezTo>
                <a:close/>
                <a:moveTo>
                  <a:pt x="18" y="3080"/>
                </a:moveTo>
                <a:cubicBezTo>
                  <a:pt x="8" y="3080"/>
                  <a:pt x="1" y="3088"/>
                  <a:pt x="1" y="3098"/>
                </a:cubicBezTo>
                <a:lnTo>
                  <a:pt x="1" y="3239"/>
                </a:lnTo>
                <a:cubicBezTo>
                  <a:pt x="1" y="3251"/>
                  <a:pt x="8" y="3258"/>
                  <a:pt x="18" y="3258"/>
                </a:cubicBezTo>
                <a:cubicBezTo>
                  <a:pt x="29" y="3258"/>
                  <a:pt x="37" y="3251"/>
                  <a:pt x="37" y="3239"/>
                </a:cubicBezTo>
                <a:lnTo>
                  <a:pt x="37" y="3098"/>
                </a:lnTo>
                <a:cubicBezTo>
                  <a:pt x="37" y="3088"/>
                  <a:pt x="29" y="3080"/>
                  <a:pt x="18" y="3080"/>
                </a:cubicBezTo>
                <a:close/>
                <a:moveTo>
                  <a:pt x="18" y="3364"/>
                </a:moveTo>
                <a:cubicBezTo>
                  <a:pt x="8" y="3364"/>
                  <a:pt x="1" y="3371"/>
                  <a:pt x="1" y="3381"/>
                </a:cubicBezTo>
                <a:lnTo>
                  <a:pt x="1" y="3524"/>
                </a:lnTo>
                <a:cubicBezTo>
                  <a:pt x="1" y="3534"/>
                  <a:pt x="8" y="3542"/>
                  <a:pt x="18" y="3542"/>
                </a:cubicBezTo>
                <a:cubicBezTo>
                  <a:pt x="29" y="3542"/>
                  <a:pt x="37" y="3534"/>
                  <a:pt x="37" y="3524"/>
                </a:cubicBezTo>
                <a:lnTo>
                  <a:pt x="37" y="3381"/>
                </a:lnTo>
                <a:cubicBezTo>
                  <a:pt x="37" y="3371"/>
                  <a:pt x="29" y="3364"/>
                  <a:pt x="18" y="3364"/>
                </a:cubicBezTo>
                <a:close/>
                <a:moveTo>
                  <a:pt x="18" y="3648"/>
                </a:moveTo>
                <a:cubicBezTo>
                  <a:pt x="8" y="3648"/>
                  <a:pt x="1" y="3656"/>
                  <a:pt x="1" y="3666"/>
                </a:cubicBezTo>
                <a:lnTo>
                  <a:pt x="1" y="3808"/>
                </a:lnTo>
                <a:cubicBezTo>
                  <a:pt x="1" y="3818"/>
                  <a:pt x="8" y="3826"/>
                  <a:pt x="18" y="3826"/>
                </a:cubicBezTo>
                <a:cubicBezTo>
                  <a:pt x="29" y="3826"/>
                  <a:pt x="37" y="3818"/>
                  <a:pt x="37" y="3808"/>
                </a:cubicBezTo>
                <a:lnTo>
                  <a:pt x="37" y="3666"/>
                </a:lnTo>
                <a:cubicBezTo>
                  <a:pt x="37" y="3656"/>
                  <a:pt x="29" y="3648"/>
                  <a:pt x="18" y="3648"/>
                </a:cubicBezTo>
                <a:close/>
                <a:moveTo>
                  <a:pt x="18" y="3933"/>
                </a:moveTo>
                <a:cubicBezTo>
                  <a:pt x="8" y="3933"/>
                  <a:pt x="1" y="3941"/>
                  <a:pt x="1" y="3951"/>
                </a:cubicBezTo>
                <a:lnTo>
                  <a:pt x="1" y="4093"/>
                </a:lnTo>
                <a:cubicBezTo>
                  <a:pt x="1" y="4103"/>
                  <a:pt x="8" y="4111"/>
                  <a:pt x="18" y="4111"/>
                </a:cubicBezTo>
                <a:cubicBezTo>
                  <a:pt x="29" y="4111"/>
                  <a:pt x="37" y="4102"/>
                  <a:pt x="37" y="4093"/>
                </a:cubicBezTo>
                <a:lnTo>
                  <a:pt x="37" y="3951"/>
                </a:lnTo>
                <a:cubicBezTo>
                  <a:pt x="37" y="3940"/>
                  <a:pt x="29" y="3933"/>
                  <a:pt x="18" y="3933"/>
                </a:cubicBezTo>
                <a:close/>
                <a:moveTo>
                  <a:pt x="18" y="4217"/>
                </a:moveTo>
                <a:cubicBezTo>
                  <a:pt x="8" y="4217"/>
                  <a:pt x="1" y="4225"/>
                  <a:pt x="1" y="4235"/>
                </a:cubicBezTo>
                <a:lnTo>
                  <a:pt x="1" y="4377"/>
                </a:lnTo>
                <a:cubicBezTo>
                  <a:pt x="1" y="4387"/>
                  <a:pt x="8" y="4394"/>
                  <a:pt x="18" y="4394"/>
                </a:cubicBezTo>
                <a:cubicBezTo>
                  <a:pt x="29" y="4394"/>
                  <a:pt x="37" y="4387"/>
                  <a:pt x="37" y="4377"/>
                </a:cubicBezTo>
                <a:lnTo>
                  <a:pt x="37" y="4235"/>
                </a:lnTo>
                <a:cubicBezTo>
                  <a:pt x="37" y="4225"/>
                  <a:pt x="29" y="4217"/>
                  <a:pt x="18" y="4217"/>
                </a:cubicBezTo>
                <a:close/>
                <a:moveTo>
                  <a:pt x="18" y="4501"/>
                </a:moveTo>
                <a:cubicBezTo>
                  <a:pt x="8" y="4501"/>
                  <a:pt x="1" y="4509"/>
                  <a:pt x="1" y="4519"/>
                </a:cubicBezTo>
                <a:lnTo>
                  <a:pt x="1" y="4660"/>
                </a:lnTo>
                <a:cubicBezTo>
                  <a:pt x="1" y="4671"/>
                  <a:pt x="8" y="4679"/>
                  <a:pt x="18" y="4679"/>
                </a:cubicBezTo>
                <a:cubicBezTo>
                  <a:pt x="29" y="4679"/>
                  <a:pt x="37" y="4671"/>
                  <a:pt x="37" y="4660"/>
                </a:cubicBezTo>
                <a:lnTo>
                  <a:pt x="37" y="4519"/>
                </a:lnTo>
                <a:cubicBezTo>
                  <a:pt x="37" y="4509"/>
                  <a:pt x="29" y="4501"/>
                  <a:pt x="18" y="4501"/>
                </a:cubicBezTo>
                <a:close/>
                <a:moveTo>
                  <a:pt x="18" y="4785"/>
                </a:moveTo>
                <a:cubicBezTo>
                  <a:pt x="8" y="4785"/>
                  <a:pt x="1" y="4792"/>
                  <a:pt x="1" y="4803"/>
                </a:cubicBezTo>
                <a:lnTo>
                  <a:pt x="1" y="4945"/>
                </a:lnTo>
                <a:cubicBezTo>
                  <a:pt x="1" y="4955"/>
                  <a:pt x="8" y="4962"/>
                  <a:pt x="18" y="4962"/>
                </a:cubicBezTo>
                <a:cubicBezTo>
                  <a:pt x="29" y="4962"/>
                  <a:pt x="37" y="4955"/>
                  <a:pt x="37" y="4945"/>
                </a:cubicBezTo>
                <a:lnTo>
                  <a:pt x="37" y="4803"/>
                </a:lnTo>
                <a:cubicBezTo>
                  <a:pt x="37" y="4792"/>
                  <a:pt x="29" y="4785"/>
                  <a:pt x="18" y="47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7" name="Google Shape;5947;p42"/>
          <p:cNvSpPr/>
          <p:nvPr/>
        </p:nvSpPr>
        <p:spPr>
          <a:xfrm>
            <a:off x="3188504" y="1847785"/>
            <a:ext cx="797060" cy="243558"/>
          </a:xfrm>
          <a:custGeom>
            <a:rect b="b" l="l" r="r" t="t"/>
            <a:pathLst>
              <a:path extrusionOk="0" h="1115" w="3649">
                <a:moveTo>
                  <a:pt x="18" y="1"/>
                </a:moveTo>
                <a:cubicBezTo>
                  <a:pt x="8" y="1"/>
                  <a:pt x="1" y="9"/>
                  <a:pt x="1" y="19"/>
                </a:cubicBezTo>
                <a:cubicBezTo>
                  <a:pt x="1" y="30"/>
                  <a:pt x="8" y="37"/>
                  <a:pt x="18" y="37"/>
                </a:cubicBezTo>
                <a:lnTo>
                  <a:pt x="160" y="37"/>
                </a:lnTo>
                <a:cubicBezTo>
                  <a:pt x="171" y="37"/>
                  <a:pt x="178" y="30"/>
                  <a:pt x="178" y="19"/>
                </a:cubicBezTo>
                <a:cubicBezTo>
                  <a:pt x="178" y="9"/>
                  <a:pt x="171" y="1"/>
                  <a:pt x="160" y="1"/>
                </a:cubicBezTo>
                <a:close/>
                <a:moveTo>
                  <a:pt x="303" y="1"/>
                </a:moveTo>
                <a:cubicBezTo>
                  <a:pt x="292" y="1"/>
                  <a:pt x="284" y="9"/>
                  <a:pt x="284" y="19"/>
                </a:cubicBezTo>
                <a:cubicBezTo>
                  <a:pt x="284" y="30"/>
                  <a:pt x="292" y="37"/>
                  <a:pt x="303" y="37"/>
                </a:cubicBezTo>
                <a:lnTo>
                  <a:pt x="444" y="37"/>
                </a:lnTo>
                <a:cubicBezTo>
                  <a:pt x="454" y="37"/>
                  <a:pt x="462" y="30"/>
                  <a:pt x="462" y="19"/>
                </a:cubicBezTo>
                <a:cubicBezTo>
                  <a:pt x="462" y="9"/>
                  <a:pt x="454" y="1"/>
                  <a:pt x="444" y="1"/>
                </a:cubicBezTo>
                <a:close/>
                <a:moveTo>
                  <a:pt x="587" y="1"/>
                </a:moveTo>
                <a:cubicBezTo>
                  <a:pt x="577" y="1"/>
                  <a:pt x="570" y="9"/>
                  <a:pt x="570" y="19"/>
                </a:cubicBezTo>
                <a:cubicBezTo>
                  <a:pt x="570" y="30"/>
                  <a:pt x="577" y="37"/>
                  <a:pt x="587" y="37"/>
                </a:cubicBezTo>
                <a:lnTo>
                  <a:pt x="729" y="37"/>
                </a:lnTo>
                <a:cubicBezTo>
                  <a:pt x="738" y="37"/>
                  <a:pt x="746" y="30"/>
                  <a:pt x="748" y="19"/>
                </a:cubicBezTo>
                <a:cubicBezTo>
                  <a:pt x="748" y="9"/>
                  <a:pt x="739" y="1"/>
                  <a:pt x="729" y="1"/>
                </a:cubicBezTo>
                <a:close/>
                <a:moveTo>
                  <a:pt x="871" y="1"/>
                </a:moveTo>
                <a:cubicBezTo>
                  <a:pt x="861" y="1"/>
                  <a:pt x="853" y="9"/>
                  <a:pt x="853" y="19"/>
                </a:cubicBezTo>
                <a:cubicBezTo>
                  <a:pt x="853" y="30"/>
                  <a:pt x="861" y="37"/>
                  <a:pt x="871" y="37"/>
                </a:cubicBezTo>
                <a:lnTo>
                  <a:pt x="1014" y="37"/>
                </a:lnTo>
                <a:cubicBezTo>
                  <a:pt x="1022" y="37"/>
                  <a:pt x="1031" y="30"/>
                  <a:pt x="1031" y="19"/>
                </a:cubicBezTo>
                <a:cubicBezTo>
                  <a:pt x="1031" y="9"/>
                  <a:pt x="1023" y="1"/>
                  <a:pt x="1014" y="1"/>
                </a:cubicBezTo>
                <a:close/>
                <a:moveTo>
                  <a:pt x="1155" y="1"/>
                </a:moveTo>
                <a:cubicBezTo>
                  <a:pt x="1145" y="1"/>
                  <a:pt x="1137" y="9"/>
                  <a:pt x="1137" y="19"/>
                </a:cubicBezTo>
                <a:cubicBezTo>
                  <a:pt x="1137" y="30"/>
                  <a:pt x="1145" y="37"/>
                  <a:pt x="1155" y="37"/>
                </a:cubicBezTo>
                <a:lnTo>
                  <a:pt x="1297" y="37"/>
                </a:lnTo>
                <a:cubicBezTo>
                  <a:pt x="1307" y="37"/>
                  <a:pt x="1315" y="30"/>
                  <a:pt x="1315" y="19"/>
                </a:cubicBezTo>
                <a:cubicBezTo>
                  <a:pt x="1315" y="9"/>
                  <a:pt x="1307" y="1"/>
                  <a:pt x="1297" y="1"/>
                </a:cubicBezTo>
                <a:close/>
                <a:moveTo>
                  <a:pt x="1439" y="1"/>
                </a:moveTo>
                <a:cubicBezTo>
                  <a:pt x="1429" y="1"/>
                  <a:pt x="1421" y="9"/>
                  <a:pt x="1421" y="19"/>
                </a:cubicBezTo>
                <a:cubicBezTo>
                  <a:pt x="1421" y="30"/>
                  <a:pt x="1429" y="37"/>
                  <a:pt x="1439" y="37"/>
                </a:cubicBezTo>
                <a:lnTo>
                  <a:pt x="1582" y="37"/>
                </a:lnTo>
                <a:cubicBezTo>
                  <a:pt x="1592" y="37"/>
                  <a:pt x="1599" y="30"/>
                  <a:pt x="1599" y="19"/>
                </a:cubicBezTo>
                <a:cubicBezTo>
                  <a:pt x="1599" y="9"/>
                  <a:pt x="1592" y="1"/>
                  <a:pt x="1582" y="1"/>
                </a:cubicBezTo>
                <a:close/>
                <a:moveTo>
                  <a:pt x="1723" y="1"/>
                </a:moveTo>
                <a:cubicBezTo>
                  <a:pt x="1712" y="1"/>
                  <a:pt x="1705" y="9"/>
                  <a:pt x="1705" y="19"/>
                </a:cubicBezTo>
                <a:cubicBezTo>
                  <a:pt x="1705" y="30"/>
                  <a:pt x="1712" y="37"/>
                  <a:pt x="1723" y="37"/>
                </a:cubicBezTo>
                <a:lnTo>
                  <a:pt x="1865" y="37"/>
                </a:lnTo>
                <a:cubicBezTo>
                  <a:pt x="1875" y="37"/>
                  <a:pt x="1883" y="30"/>
                  <a:pt x="1883" y="19"/>
                </a:cubicBezTo>
                <a:cubicBezTo>
                  <a:pt x="1883" y="9"/>
                  <a:pt x="1875" y="1"/>
                  <a:pt x="1865" y="1"/>
                </a:cubicBezTo>
                <a:close/>
                <a:moveTo>
                  <a:pt x="2007" y="1"/>
                </a:moveTo>
                <a:cubicBezTo>
                  <a:pt x="1997" y="1"/>
                  <a:pt x="1989" y="9"/>
                  <a:pt x="1989" y="19"/>
                </a:cubicBezTo>
                <a:cubicBezTo>
                  <a:pt x="1989" y="30"/>
                  <a:pt x="1997" y="37"/>
                  <a:pt x="2007" y="37"/>
                </a:cubicBezTo>
                <a:lnTo>
                  <a:pt x="2149" y="37"/>
                </a:lnTo>
                <a:cubicBezTo>
                  <a:pt x="2160" y="37"/>
                  <a:pt x="2167" y="30"/>
                  <a:pt x="2167" y="19"/>
                </a:cubicBezTo>
                <a:cubicBezTo>
                  <a:pt x="2167" y="9"/>
                  <a:pt x="2160" y="1"/>
                  <a:pt x="2149" y="1"/>
                </a:cubicBezTo>
                <a:close/>
                <a:moveTo>
                  <a:pt x="2238" y="55"/>
                </a:moveTo>
                <a:cubicBezTo>
                  <a:pt x="2228" y="55"/>
                  <a:pt x="2221" y="62"/>
                  <a:pt x="2221" y="73"/>
                </a:cubicBezTo>
                <a:lnTo>
                  <a:pt x="2221" y="215"/>
                </a:lnTo>
                <a:cubicBezTo>
                  <a:pt x="2221" y="225"/>
                  <a:pt x="2228" y="233"/>
                  <a:pt x="2238" y="233"/>
                </a:cubicBezTo>
                <a:cubicBezTo>
                  <a:pt x="2249" y="233"/>
                  <a:pt x="2257" y="224"/>
                  <a:pt x="2257" y="215"/>
                </a:cubicBezTo>
                <a:lnTo>
                  <a:pt x="2257" y="73"/>
                </a:lnTo>
                <a:cubicBezTo>
                  <a:pt x="2257" y="62"/>
                  <a:pt x="2249" y="55"/>
                  <a:pt x="2238" y="55"/>
                </a:cubicBezTo>
                <a:close/>
                <a:moveTo>
                  <a:pt x="2238" y="339"/>
                </a:moveTo>
                <a:cubicBezTo>
                  <a:pt x="2228" y="339"/>
                  <a:pt x="2221" y="347"/>
                  <a:pt x="2221" y="357"/>
                </a:cubicBezTo>
                <a:lnTo>
                  <a:pt x="2221" y="499"/>
                </a:lnTo>
                <a:cubicBezTo>
                  <a:pt x="2221" y="509"/>
                  <a:pt x="2228" y="517"/>
                  <a:pt x="2238" y="517"/>
                </a:cubicBezTo>
                <a:cubicBezTo>
                  <a:pt x="2249" y="517"/>
                  <a:pt x="2257" y="509"/>
                  <a:pt x="2257" y="499"/>
                </a:cubicBezTo>
                <a:lnTo>
                  <a:pt x="2257" y="357"/>
                </a:lnTo>
                <a:cubicBezTo>
                  <a:pt x="2257" y="347"/>
                  <a:pt x="2249" y="339"/>
                  <a:pt x="2238" y="339"/>
                </a:cubicBezTo>
                <a:close/>
                <a:moveTo>
                  <a:pt x="2238" y="623"/>
                </a:moveTo>
                <a:cubicBezTo>
                  <a:pt x="2228" y="623"/>
                  <a:pt x="2221" y="630"/>
                  <a:pt x="2221" y="640"/>
                </a:cubicBezTo>
                <a:lnTo>
                  <a:pt x="2221" y="783"/>
                </a:lnTo>
                <a:cubicBezTo>
                  <a:pt x="2221" y="793"/>
                  <a:pt x="2228" y="801"/>
                  <a:pt x="2238" y="801"/>
                </a:cubicBezTo>
                <a:cubicBezTo>
                  <a:pt x="2249" y="801"/>
                  <a:pt x="2257" y="793"/>
                  <a:pt x="2257" y="783"/>
                </a:cubicBezTo>
                <a:lnTo>
                  <a:pt x="2257" y="640"/>
                </a:lnTo>
                <a:cubicBezTo>
                  <a:pt x="2257" y="630"/>
                  <a:pt x="2249" y="623"/>
                  <a:pt x="2238" y="623"/>
                </a:cubicBezTo>
                <a:close/>
                <a:moveTo>
                  <a:pt x="2238" y="906"/>
                </a:moveTo>
                <a:cubicBezTo>
                  <a:pt x="2228" y="906"/>
                  <a:pt x="2221" y="915"/>
                  <a:pt x="2221" y="925"/>
                </a:cubicBezTo>
                <a:lnTo>
                  <a:pt x="2221" y="1067"/>
                </a:lnTo>
                <a:cubicBezTo>
                  <a:pt x="2221" y="1077"/>
                  <a:pt x="2228" y="1084"/>
                  <a:pt x="2238" y="1084"/>
                </a:cubicBezTo>
                <a:cubicBezTo>
                  <a:pt x="2249" y="1084"/>
                  <a:pt x="2257" y="1077"/>
                  <a:pt x="2257" y="1067"/>
                </a:cubicBezTo>
                <a:lnTo>
                  <a:pt x="2257" y="925"/>
                </a:lnTo>
                <a:cubicBezTo>
                  <a:pt x="2257" y="915"/>
                  <a:pt x="2249" y="906"/>
                  <a:pt x="2238" y="906"/>
                </a:cubicBezTo>
                <a:close/>
                <a:moveTo>
                  <a:pt x="2351" y="1078"/>
                </a:moveTo>
                <a:cubicBezTo>
                  <a:pt x="2341" y="1078"/>
                  <a:pt x="2334" y="1085"/>
                  <a:pt x="2334" y="1096"/>
                </a:cubicBezTo>
                <a:cubicBezTo>
                  <a:pt x="2334" y="1106"/>
                  <a:pt x="2341" y="1114"/>
                  <a:pt x="2351" y="1114"/>
                </a:cubicBezTo>
                <a:lnTo>
                  <a:pt x="2493" y="1114"/>
                </a:lnTo>
                <a:cubicBezTo>
                  <a:pt x="2503" y="1114"/>
                  <a:pt x="2511" y="1106"/>
                  <a:pt x="2511" y="1096"/>
                </a:cubicBezTo>
                <a:cubicBezTo>
                  <a:pt x="2511" y="1085"/>
                  <a:pt x="2503" y="1078"/>
                  <a:pt x="2493" y="1078"/>
                </a:cubicBezTo>
                <a:close/>
                <a:moveTo>
                  <a:pt x="2635" y="1078"/>
                </a:moveTo>
                <a:cubicBezTo>
                  <a:pt x="2625" y="1078"/>
                  <a:pt x="2617" y="1085"/>
                  <a:pt x="2617" y="1096"/>
                </a:cubicBezTo>
                <a:cubicBezTo>
                  <a:pt x="2617" y="1106"/>
                  <a:pt x="2625" y="1114"/>
                  <a:pt x="2635" y="1114"/>
                </a:cubicBezTo>
                <a:lnTo>
                  <a:pt x="2777" y="1114"/>
                </a:lnTo>
                <a:cubicBezTo>
                  <a:pt x="2787" y="1114"/>
                  <a:pt x="2795" y="1106"/>
                  <a:pt x="2795" y="1096"/>
                </a:cubicBezTo>
                <a:cubicBezTo>
                  <a:pt x="2795" y="1085"/>
                  <a:pt x="2787" y="1078"/>
                  <a:pt x="2777" y="1078"/>
                </a:cubicBezTo>
                <a:close/>
                <a:moveTo>
                  <a:pt x="2919" y="1078"/>
                </a:moveTo>
                <a:cubicBezTo>
                  <a:pt x="2909" y="1078"/>
                  <a:pt x="2901" y="1085"/>
                  <a:pt x="2901" y="1096"/>
                </a:cubicBezTo>
                <a:cubicBezTo>
                  <a:pt x="2901" y="1106"/>
                  <a:pt x="2909" y="1114"/>
                  <a:pt x="2919" y="1114"/>
                </a:cubicBezTo>
                <a:lnTo>
                  <a:pt x="3061" y="1114"/>
                </a:lnTo>
                <a:cubicBezTo>
                  <a:pt x="3071" y="1114"/>
                  <a:pt x="3078" y="1106"/>
                  <a:pt x="3078" y="1096"/>
                </a:cubicBezTo>
                <a:cubicBezTo>
                  <a:pt x="3078" y="1085"/>
                  <a:pt x="3071" y="1078"/>
                  <a:pt x="3061" y="1078"/>
                </a:cubicBezTo>
                <a:close/>
                <a:moveTo>
                  <a:pt x="3203" y="1078"/>
                </a:moveTo>
                <a:cubicBezTo>
                  <a:pt x="3193" y="1078"/>
                  <a:pt x="3185" y="1085"/>
                  <a:pt x="3185" y="1096"/>
                </a:cubicBezTo>
                <a:cubicBezTo>
                  <a:pt x="3185" y="1106"/>
                  <a:pt x="3193" y="1114"/>
                  <a:pt x="3203" y="1114"/>
                </a:cubicBezTo>
                <a:lnTo>
                  <a:pt x="3344" y="1114"/>
                </a:lnTo>
                <a:cubicBezTo>
                  <a:pt x="3355" y="1114"/>
                  <a:pt x="3363" y="1106"/>
                  <a:pt x="3363" y="1096"/>
                </a:cubicBezTo>
                <a:cubicBezTo>
                  <a:pt x="3363" y="1085"/>
                  <a:pt x="3355" y="1078"/>
                  <a:pt x="3344" y="1078"/>
                </a:cubicBezTo>
                <a:close/>
                <a:moveTo>
                  <a:pt x="3488" y="1078"/>
                </a:moveTo>
                <a:cubicBezTo>
                  <a:pt x="3477" y="1078"/>
                  <a:pt x="3470" y="1085"/>
                  <a:pt x="3470" y="1096"/>
                </a:cubicBezTo>
                <a:cubicBezTo>
                  <a:pt x="3470" y="1106"/>
                  <a:pt x="3477" y="1114"/>
                  <a:pt x="3488" y="1114"/>
                </a:cubicBezTo>
                <a:lnTo>
                  <a:pt x="3630" y="1114"/>
                </a:lnTo>
                <a:cubicBezTo>
                  <a:pt x="3639" y="1114"/>
                  <a:pt x="3648" y="1106"/>
                  <a:pt x="3648" y="1096"/>
                </a:cubicBezTo>
                <a:cubicBezTo>
                  <a:pt x="3648" y="1085"/>
                  <a:pt x="3640" y="1078"/>
                  <a:pt x="3630" y="10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8" name="Google Shape;5948;p42"/>
          <p:cNvSpPr/>
          <p:nvPr/>
        </p:nvSpPr>
        <p:spPr>
          <a:xfrm>
            <a:off x="5794818" y="2558109"/>
            <a:ext cx="667669" cy="541075"/>
          </a:xfrm>
          <a:custGeom>
            <a:rect b="b" l="l" r="r" t="t"/>
            <a:pathLst>
              <a:path extrusionOk="0" h="4368" w="2616">
                <a:moveTo>
                  <a:pt x="19" y="2"/>
                </a:moveTo>
                <a:cubicBezTo>
                  <a:pt x="9" y="2"/>
                  <a:pt x="1" y="10"/>
                  <a:pt x="1" y="20"/>
                </a:cubicBezTo>
                <a:cubicBezTo>
                  <a:pt x="1" y="30"/>
                  <a:pt x="9" y="38"/>
                  <a:pt x="19" y="38"/>
                </a:cubicBezTo>
                <a:lnTo>
                  <a:pt x="160" y="38"/>
                </a:lnTo>
                <a:cubicBezTo>
                  <a:pt x="169" y="38"/>
                  <a:pt x="179" y="30"/>
                  <a:pt x="179" y="20"/>
                </a:cubicBezTo>
                <a:cubicBezTo>
                  <a:pt x="179" y="10"/>
                  <a:pt x="170" y="2"/>
                  <a:pt x="160" y="2"/>
                </a:cubicBezTo>
                <a:close/>
                <a:moveTo>
                  <a:pt x="302" y="2"/>
                </a:moveTo>
                <a:cubicBezTo>
                  <a:pt x="292" y="2"/>
                  <a:pt x="285" y="10"/>
                  <a:pt x="285" y="20"/>
                </a:cubicBezTo>
                <a:cubicBezTo>
                  <a:pt x="285" y="30"/>
                  <a:pt x="292" y="38"/>
                  <a:pt x="302" y="38"/>
                </a:cubicBezTo>
                <a:lnTo>
                  <a:pt x="445" y="38"/>
                </a:lnTo>
                <a:cubicBezTo>
                  <a:pt x="455" y="38"/>
                  <a:pt x="462" y="30"/>
                  <a:pt x="462" y="20"/>
                </a:cubicBezTo>
                <a:cubicBezTo>
                  <a:pt x="462" y="10"/>
                  <a:pt x="455" y="2"/>
                  <a:pt x="445" y="2"/>
                </a:cubicBezTo>
                <a:close/>
                <a:moveTo>
                  <a:pt x="587" y="2"/>
                </a:moveTo>
                <a:cubicBezTo>
                  <a:pt x="577" y="2"/>
                  <a:pt x="568" y="10"/>
                  <a:pt x="568" y="20"/>
                </a:cubicBezTo>
                <a:cubicBezTo>
                  <a:pt x="568" y="30"/>
                  <a:pt x="577" y="38"/>
                  <a:pt x="587" y="38"/>
                </a:cubicBezTo>
                <a:lnTo>
                  <a:pt x="728" y="38"/>
                </a:lnTo>
                <a:cubicBezTo>
                  <a:pt x="738" y="38"/>
                  <a:pt x="746" y="30"/>
                  <a:pt x="746" y="20"/>
                </a:cubicBezTo>
                <a:cubicBezTo>
                  <a:pt x="746" y="10"/>
                  <a:pt x="738" y="2"/>
                  <a:pt x="728" y="2"/>
                </a:cubicBezTo>
                <a:close/>
                <a:moveTo>
                  <a:pt x="870" y="2"/>
                </a:moveTo>
                <a:cubicBezTo>
                  <a:pt x="860" y="2"/>
                  <a:pt x="853" y="10"/>
                  <a:pt x="853" y="20"/>
                </a:cubicBezTo>
                <a:cubicBezTo>
                  <a:pt x="853" y="30"/>
                  <a:pt x="860" y="38"/>
                  <a:pt x="870" y="38"/>
                </a:cubicBezTo>
                <a:lnTo>
                  <a:pt x="1012" y="38"/>
                </a:lnTo>
                <a:cubicBezTo>
                  <a:pt x="1023" y="38"/>
                  <a:pt x="1030" y="30"/>
                  <a:pt x="1030" y="20"/>
                </a:cubicBezTo>
                <a:cubicBezTo>
                  <a:pt x="1030" y="10"/>
                  <a:pt x="1023" y="2"/>
                  <a:pt x="1012" y="2"/>
                </a:cubicBezTo>
                <a:close/>
                <a:moveTo>
                  <a:pt x="1155" y="0"/>
                </a:moveTo>
                <a:cubicBezTo>
                  <a:pt x="1144" y="0"/>
                  <a:pt x="1136" y="9"/>
                  <a:pt x="1136" y="19"/>
                </a:cubicBezTo>
                <a:cubicBezTo>
                  <a:pt x="1136" y="29"/>
                  <a:pt x="1144" y="36"/>
                  <a:pt x="1155" y="36"/>
                </a:cubicBezTo>
                <a:lnTo>
                  <a:pt x="1199" y="36"/>
                </a:lnTo>
                <a:lnTo>
                  <a:pt x="1199" y="100"/>
                </a:lnTo>
                <a:cubicBezTo>
                  <a:pt x="1199" y="110"/>
                  <a:pt x="1207" y="117"/>
                  <a:pt x="1217" y="117"/>
                </a:cubicBezTo>
                <a:cubicBezTo>
                  <a:pt x="1227" y="117"/>
                  <a:pt x="1234" y="110"/>
                  <a:pt x="1234" y="98"/>
                </a:cubicBezTo>
                <a:lnTo>
                  <a:pt x="1234" y="19"/>
                </a:lnTo>
                <a:cubicBezTo>
                  <a:pt x="1234" y="9"/>
                  <a:pt x="1227" y="0"/>
                  <a:pt x="1217" y="0"/>
                </a:cubicBezTo>
                <a:close/>
                <a:moveTo>
                  <a:pt x="1217" y="223"/>
                </a:moveTo>
                <a:cubicBezTo>
                  <a:pt x="1207" y="223"/>
                  <a:pt x="1199" y="232"/>
                  <a:pt x="1199" y="242"/>
                </a:cubicBezTo>
                <a:lnTo>
                  <a:pt x="1199" y="383"/>
                </a:lnTo>
                <a:cubicBezTo>
                  <a:pt x="1199" y="393"/>
                  <a:pt x="1207" y="401"/>
                  <a:pt x="1217" y="401"/>
                </a:cubicBezTo>
                <a:cubicBezTo>
                  <a:pt x="1227" y="401"/>
                  <a:pt x="1234" y="393"/>
                  <a:pt x="1234" y="383"/>
                </a:cubicBezTo>
                <a:lnTo>
                  <a:pt x="1234" y="242"/>
                </a:lnTo>
                <a:cubicBezTo>
                  <a:pt x="1234" y="232"/>
                  <a:pt x="1227" y="223"/>
                  <a:pt x="1217" y="223"/>
                </a:cubicBezTo>
                <a:close/>
                <a:moveTo>
                  <a:pt x="1217" y="509"/>
                </a:moveTo>
                <a:cubicBezTo>
                  <a:pt x="1207" y="509"/>
                  <a:pt x="1199" y="516"/>
                  <a:pt x="1199" y="526"/>
                </a:cubicBezTo>
                <a:lnTo>
                  <a:pt x="1199" y="669"/>
                </a:lnTo>
                <a:cubicBezTo>
                  <a:pt x="1199" y="679"/>
                  <a:pt x="1207" y="687"/>
                  <a:pt x="1217" y="687"/>
                </a:cubicBezTo>
                <a:cubicBezTo>
                  <a:pt x="1227" y="687"/>
                  <a:pt x="1234" y="678"/>
                  <a:pt x="1234" y="669"/>
                </a:cubicBezTo>
                <a:lnTo>
                  <a:pt x="1234" y="526"/>
                </a:lnTo>
                <a:cubicBezTo>
                  <a:pt x="1234" y="516"/>
                  <a:pt x="1227" y="509"/>
                  <a:pt x="1217" y="509"/>
                </a:cubicBezTo>
                <a:close/>
                <a:moveTo>
                  <a:pt x="1217" y="792"/>
                </a:moveTo>
                <a:cubicBezTo>
                  <a:pt x="1207" y="792"/>
                  <a:pt x="1199" y="801"/>
                  <a:pt x="1199" y="811"/>
                </a:cubicBezTo>
                <a:lnTo>
                  <a:pt x="1199" y="953"/>
                </a:lnTo>
                <a:cubicBezTo>
                  <a:pt x="1199" y="963"/>
                  <a:pt x="1207" y="970"/>
                  <a:pt x="1217" y="970"/>
                </a:cubicBezTo>
                <a:cubicBezTo>
                  <a:pt x="1227" y="970"/>
                  <a:pt x="1234" y="963"/>
                  <a:pt x="1234" y="953"/>
                </a:cubicBezTo>
                <a:lnTo>
                  <a:pt x="1234" y="811"/>
                </a:lnTo>
                <a:cubicBezTo>
                  <a:pt x="1234" y="801"/>
                  <a:pt x="1227" y="792"/>
                  <a:pt x="1217" y="792"/>
                </a:cubicBezTo>
                <a:close/>
                <a:moveTo>
                  <a:pt x="1217" y="1077"/>
                </a:moveTo>
                <a:cubicBezTo>
                  <a:pt x="1207" y="1077"/>
                  <a:pt x="1199" y="1084"/>
                  <a:pt x="1199" y="1094"/>
                </a:cubicBezTo>
                <a:lnTo>
                  <a:pt x="1199" y="1236"/>
                </a:lnTo>
                <a:cubicBezTo>
                  <a:pt x="1199" y="1247"/>
                  <a:pt x="1207" y="1255"/>
                  <a:pt x="1217" y="1255"/>
                </a:cubicBezTo>
                <a:cubicBezTo>
                  <a:pt x="1227" y="1255"/>
                  <a:pt x="1234" y="1247"/>
                  <a:pt x="1234" y="1236"/>
                </a:cubicBezTo>
                <a:lnTo>
                  <a:pt x="1234" y="1094"/>
                </a:lnTo>
                <a:cubicBezTo>
                  <a:pt x="1234" y="1084"/>
                  <a:pt x="1227" y="1077"/>
                  <a:pt x="1217" y="1077"/>
                </a:cubicBezTo>
                <a:close/>
                <a:moveTo>
                  <a:pt x="1217" y="1360"/>
                </a:moveTo>
                <a:cubicBezTo>
                  <a:pt x="1207" y="1360"/>
                  <a:pt x="1199" y="1368"/>
                  <a:pt x="1199" y="1379"/>
                </a:cubicBezTo>
                <a:lnTo>
                  <a:pt x="1199" y="1520"/>
                </a:lnTo>
                <a:cubicBezTo>
                  <a:pt x="1199" y="1531"/>
                  <a:pt x="1207" y="1538"/>
                  <a:pt x="1217" y="1538"/>
                </a:cubicBezTo>
                <a:cubicBezTo>
                  <a:pt x="1227" y="1538"/>
                  <a:pt x="1234" y="1531"/>
                  <a:pt x="1234" y="1520"/>
                </a:cubicBezTo>
                <a:lnTo>
                  <a:pt x="1234" y="1379"/>
                </a:lnTo>
                <a:cubicBezTo>
                  <a:pt x="1234" y="1368"/>
                  <a:pt x="1227" y="1360"/>
                  <a:pt x="1217" y="1360"/>
                </a:cubicBezTo>
                <a:close/>
                <a:moveTo>
                  <a:pt x="1217" y="1645"/>
                </a:moveTo>
                <a:cubicBezTo>
                  <a:pt x="1207" y="1645"/>
                  <a:pt x="1199" y="1652"/>
                  <a:pt x="1199" y="1662"/>
                </a:cubicBezTo>
                <a:lnTo>
                  <a:pt x="1199" y="1804"/>
                </a:lnTo>
                <a:cubicBezTo>
                  <a:pt x="1199" y="1815"/>
                  <a:pt x="1207" y="1823"/>
                  <a:pt x="1217" y="1823"/>
                </a:cubicBezTo>
                <a:cubicBezTo>
                  <a:pt x="1227" y="1823"/>
                  <a:pt x="1234" y="1815"/>
                  <a:pt x="1234" y="1804"/>
                </a:cubicBezTo>
                <a:lnTo>
                  <a:pt x="1234" y="1662"/>
                </a:lnTo>
                <a:cubicBezTo>
                  <a:pt x="1234" y="1652"/>
                  <a:pt x="1227" y="1645"/>
                  <a:pt x="1217" y="1645"/>
                </a:cubicBezTo>
                <a:close/>
                <a:moveTo>
                  <a:pt x="1217" y="1929"/>
                </a:moveTo>
                <a:cubicBezTo>
                  <a:pt x="1207" y="1929"/>
                  <a:pt x="1199" y="1937"/>
                  <a:pt x="1199" y="1948"/>
                </a:cubicBezTo>
                <a:lnTo>
                  <a:pt x="1199" y="2090"/>
                </a:lnTo>
                <a:cubicBezTo>
                  <a:pt x="1199" y="2100"/>
                  <a:pt x="1207" y="2107"/>
                  <a:pt x="1217" y="2107"/>
                </a:cubicBezTo>
                <a:cubicBezTo>
                  <a:pt x="1227" y="2107"/>
                  <a:pt x="1234" y="2099"/>
                  <a:pt x="1234" y="2090"/>
                </a:cubicBezTo>
                <a:lnTo>
                  <a:pt x="1234" y="1948"/>
                </a:lnTo>
                <a:cubicBezTo>
                  <a:pt x="1234" y="1937"/>
                  <a:pt x="1227" y="1929"/>
                  <a:pt x="1217" y="1929"/>
                </a:cubicBezTo>
                <a:close/>
                <a:moveTo>
                  <a:pt x="1217" y="2214"/>
                </a:moveTo>
                <a:cubicBezTo>
                  <a:pt x="1207" y="2214"/>
                  <a:pt x="1199" y="2222"/>
                  <a:pt x="1199" y="2232"/>
                </a:cubicBezTo>
                <a:lnTo>
                  <a:pt x="1199" y="2373"/>
                </a:lnTo>
                <a:cubicBezTo>
                  <a:pt x="1199" y="2383"/>
                  <a:pt x="1207" y="2392"/>
                  <a:pt x="1217" y="2392"/>
                </a:cubicBezTo>
                <a:cubicBezTo>
                  <a:pt x="1227" y="2392"/>
                  <a:pt x="1234" y="2382"/>
                  <a:pt x="1234" y="2373"/>
                </a:cubicBezTo>
                <a:lnTo>
                  <a:pt x="1234" y="2232"/>
                </a:lnTo>
                <a:cubicBezTo>
                  <a:pt x="1234" y="2221"/>
                  <a:pt x="1227" y="2214"/>
                  <a:pt x="1217" y="2214"/>
                </a:cubicBezTo>
                <a:close/>
                <a:moveTo>
                  <a:pt x="1217" y="2498"/>
                </a:moveTo>
                <a:cubicBezTo>
                  <a:pt x="1207" y="2498"/>
                  <a:pt x="1199" y="2505"/>
                  <a:pt x="1199" y="2515"/>
                </a:cubicBezTo>
                <a:lnTo>
                  <a:pt x="1199" y="2658"/>
                </a:lnTo>
                <a:cubicBezTo>
                  <a:pt x="1199" y="2668"/>
                  <a:pt x="1207" y="2675"/>
                  <a:pt x="1217" y="2675"/>
                </a:cubicBezTo>
                <a:cubicBezTo>
                  <a:pt x="1227" y="2675"/>
                  <a:pt x="1234" y="2668"/>
                  <a:pt x="1234" y="2658"/>
                </a:cubicBezTo>
                <a:lnTo>
                  <a:pt x="1234" y="2515"/>
                </a:lnTo>
                <a:cubicBezTo>
                  <a:pt x="1234" y="2505"/>
                  <a:pt x="1227" y="2498"/>
                  <a:pt x="1217" y="2498"/>
                </a:cubicBezTo>
                <a:close/>
                <a:moveTo>
                  <a:pt x="1217" y="2781"/>
                </a:moveTo>
                <a:cubicBezTo>
                  <a:pt x="1207" y="2781"/>
                  <a:pt x="1199" y="2789"/>
                  <a:pt x="1199" y="2799"/>
                </a:cubicBezTo>
                <a:lnTo>
                  <a:pt x="1199" y="2941"/>
                </a:lnTo>
                <a:cubicBezTo>
                  <a:pt x="1199" y="2951"/>
                  <a:pt x="1207" y="2959"/>
                  <a:pt x="1217" y="2959"/>
                </a:cubicBezTo>
                <a:cubicBezTo>
                  <a:pt x="1227" y="2959"/>
                  <a:pt x="1234" y="2951"/>
                  <a:pt x="1234" y="2941"/>
                </a:cubicBezTo>
                <a:lnTo>
                  <a:pt x="1234" y="2799"/>
                </a:lnTo>
                <a:cubicBezTo>
                  <a:pt x="1234" y="2789"/>
                  <a:pt x="1227" y="2781"/>
                  <a:pt x="1217" y="2781"/>
                </a:cubicBezTo>
                <a:close/>
                <a:moveTo>
                  <a:pt x="1216" y="3066"/>
                </a:moveTo>
                <a:cubicBezTo>
                  <a:pt x="1206" y="3066"/>
                  <a:pt x="1198" y="3073"/>
                  <a:pt x="1198" y="3083"/>
                </a:cubicBezTo>
                <a:lnTo>
                  <a:pt x="1198" y="3099"/>
                </a:lnTo>
                <a:cubicBezTo>
                  <a:pt x="1198" y="3109"/>
                  <a:pt x="1206" y="3117"/>
                  <a:pt x="1216" y="3117"/>
                </a:cubicBezTo>
                <a:lnTo>
                  <a:pt x="1344" y="3117"/>
                </a:lnTo>
                <a:cubicBezTo>
                  <a:pt x="1354" y="3117"/>
                  <a:pt x="1361" y="3108"/>
                  <a:pt x="1361" y="3099"/>
                </a:cubicBezTo>
                <a:cubicBezTo>
                  <a:pt x="1361" y="3088"/>
                  <a:pt x="1353" y="3080"/>
                  <a:pt x="1344" y="3080"/>
                </a:cubicBezTo>
                <a:lnTo>
                  <a:pt x="1233" y="3080"/>
                </a:lnTo>
                <a:cubicBezTo>
                  <a:pt x="1232" y="3072"/>
                  <a:pt x="1224" y="3066"/>
                  <a:pt x="1216" y="3066"/>
                </a:cubicBezTo>
                <a:close/>
                <a:moveTo>
                  <a:pt x="1487" y="3080"/>
                </a:moveTo>
                <a:cubicBezTo>
                  <a:pt x="1477" y="3080"/>
                  <a:pt x="1469" y="3088"/>
                  <a:pt x="1469" y="3099"/>
                </a:cubicBezTo>
                <a:cubicBezTo>
                  <a:pt x="1469" y="3109"/>
                  <a:pt x="1477" y="3117"/>
                  <a:pt x="1487" y="3117"/>
                </a:cubicBezTo>
                <a:lnTo>
                  <a:pt x="1628" y="3117"/>
                </a:lnTo>
                <a:cubicBezTo>
                  <a:pt x="1638" y="3117"/>
                  <a:pt x="1647" y="3108"/>
                  <a:pt x="1647" y="3099"/>
                </a:cubicBezTo>
                <a:cubicBezTo>
                  <a:pt x="1647" y="3088"/>
                  <a:pt x="1639" y="3080"/>
                  <a:pt x="1628" y="3080"/>
                </a:cubicBezTo>
                <a:close/>
                <a:moveTo>
                  <a:pt x="1771" y="3080"/>
                </a:moveTo>
                <a:cubicBezTo>
                  <a:pt x="1760" y="3080"/>
                  <a:pt x="1753" y="3088"/>
                  <a:pt x="1753" y="3099"/>
                </a:cubicBezTo>
                <a:cubicBezTo>
                  <a:pt x="1753" y="3109"/>
                  <a:pt x="1760" y="3117"/>
                  <a:pt x="1771" y="3117"/>
                </a:cubicBezTo>
                <a:lnTo>
                  <a:pt x="1913" y="3117"/>
                </a:lnTo>
                <a:cubicBezTo>
                  <a:pt x="1922" y="3117"/>
                  <a:pt x="1930" y="3108"/>
                  <a:pt x="1930" y="3099"/>
                </a:cubicBezTo>
                <a:cubicBezTo>
                  <a:pt x="1930" y="3088"/>
                  <a:pt x="1923" y="3080"/>
                  <a:pt x="1913" y="3080"/>
                </a:cubicBezTo>
                <a:close/>
                <a:moveTo>
                  <a:pt x="2055" y="3080"/>
                </a:moveTo>
                <a:cubicBezTo>
                  <a:pt x="2045" y="3080"/>
                  <a:pt x="2037" y="3088"/>
                  <a:pt x="2037" y="3099"/>
                </a:cubicBezTo>
                <a:cubicBezTo>
                  <a:pt x="2037" y="3109"/>
                  <a:pt x="2045" y="3117"/>
                  <a:pt x="2055" y="3117"/>
                </a:cubicBezTo>
                <a:lnTo>
                  <a:pt x="2196" y="3117"/>
                </a:lnTo>
                <a:cubicBezTo>
                  <a:pt x="2206" y="3117"/>
                  <a:pt x="2215" y="3108"/>
                  <a:pt x="2215" y="3099"/>
                </a:cubicBezTo>
                <a:cubicBezTo>
                  <a:pt x="2215" y="3088"/>
                  <a:pt x="2206" y="3080"/>
                  <a:pt x="2196" y="3080"/>
                </a:cubicBezTo>
                <a:close/>
                <a:moveTo>
                  <a:pt x="2338" y="3080"/>
                </a:moveTo>
                <a:cubicBezTo>
                  <a:pt x="2328" y="3080"/>
                  <a:pt x="2321" y="3088"/>
                  <a:pt x="2321" y="3099"/>
                </a:cubicBezTo>
                <a:cubicBezTo>
                  <a:pt x="2321" y="3109"/>
                  <a:pt x="2328" y="3117"/>
                  <a:pt x="2338" y="3117"/>
                </a:cubicBezTo>
                <a:lnTo>
                  <a:pt x="2481" y="3117"/>
                </a:lnTo>
                <a:cubicBezTo>
                  <a:pt x="2491" y="3117"/>
                  <a:pt x="2498" y="3108"/>
                  <a:pt x="2498" y="3099"/>
                </a:cubicBezTo>
                <a:cubicBezTo>
                  <a:pt x="2498" y="3088"/>
                  <a:pt x="2491" y="3080"/>
                  <a:pt x="2481" y="3080"/>
                </a:cubicBezTo>
                <a:close/>
                <a:moveTo>
                  <a:pt x="2573" y="3114"/>
                </a:moveTo>
                <a:lnTo>
                  <a:pt x="2574" y="3291"/>
                </a:lnTo>
                <a:lnTo>
                  <a:pt x="2609" y="3291"/>
                </a:lnTo>
                <a:lnTo>
                  <a:pt x="2608" y="3114"/>
                </a:lnTo>
                <a:close/>
                <a:moveTo>
                  <a:pt x="2575" y="3398"/>
                </a:moveTo>
                <a:lnTo>
                  <a:pt x="2577" y="3574"/>
                </a:lnTo>
                <a:lnTo>
                  <a:pt x="2611" y="3574"/>
                </a:lnTo>
                <a:lnTo>
                  <a:pt x="2610" y="3398"/>
                </a:lnTo>
                <a:close/>
                <a:moveTo>
                  <a:pt x="2577" y="3682"/>
                </a:moveTo>
                <a:lnTo>
                  <a:pt x="2578" y="3859"/>
                </a:lnTo>
                <a:lnTo>
                  <a:pt x="2613" y="3859"/>
                </a:lnTo>
                <a:lnTo>
                  <a:pt x="2611" y="3682"/>
                </a:lnTo>
                <a:close/>
                <a:moveTo>
                  <a:pt x="2597" y="3966"/>
                </a:moveTo>
                <a:cubicBezTo>
                  <a:pt x="2587" y="3966"/>
                  <a:pt x="2579" y="3973"/>
                  <a:pt x="2579" y="3984"/>
                </a:cubicBezTo>
                <a:lnTo>
                  <a:pt x="2580" y="4126"/>
                </a:lnTo>
                <a:cubicBezTo>
                  <a:pt x="2580" y="4136"/>
                  <a:pt x="2588" y="4143"/>
                  <a:pt x="2598" y="4143"/>
                </a:cubicBezTo>
                <a:cubicBezTo>
                  <a:pt x="2609" y="4143"/>
                  <a:pt x="2616" y="4136"/>
                  <a:pt x="2616" y="4126"/>
                </a:cubicBezTo>
                <a:lnTo>
                  <a:pt x="2615" y="3984"/>
                </a:lnTo>
                <a:cubicBezTo>
                  <a:pt x="2615" y="3973"/>
                  <a:pt x="2607" y="3966"/>
                  <a:pt x="2597" y="3966"/>
                </a:cubicBezTo>
                <a:close/>
                <a:moveTo>
                  <a:pt x="2580" y="4251"/>
                </a:moveTo>
                <a:lnTo>
                  <a:pt x="2582" y="4367"/>
                </a:lnTo>
                <a:lnTo>
                  <a:pt x="2616" y="4367"/>
                </a:lnTo>
                <a:lnTo>
                  <a:pt x="2615" y="4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9" name="Google Shape;5949;p42"/>
          <p:cNvSpPr/>
          <p:nvPr/>
        </p:nvSpPr>
        <p:spPr>
          <a:xfrm>
            <a:off x="2743148" y="2944605"/>
            <a:ext cx="588320" cy="279931"/>
          </a:xfrm>
          <a:custGeom>
            <a:rect b="b" l="l" r="r" t="t"/>
            <a:pathLst>
              <a:path extrusionOk="0" h="1327" w="2299">
                <a:moveTo>
                  <a:pt x="150" y="0"/>
                </a:moveTo>
                <a:cubicBezTo>
                  <a:pt x="139" y="0"/>
                  <a:pt x="132" y="7"/>
                  <a:pt x="132" y="18"/>
                </a:cubicBezTo>
                <a:cubicBezTo>
                  <a:pt x="132" y="28"/>
                  <a:pt x="139" y="36"/>
                  <a:pt x="150" y="36"/>
                </a:cubicBezTo>
                <a:lnTo>
                  <a:pt x="292" y="36"/>
                </a:lnTo>
                <a:cubicBezTo>
                  <a:pt x="302" y="36"/>
                  <a:pt x="310" y="28"/>
                  <a:pt x="310" y="18"/>
                </a:cubicBezTo>
                <a:cubicBezTo>
                  <a:pt x="310" y="7"/>
                  <a:pt x="302" y="0"/>
                  <a:pt x="292" y="0"/>
                </a:cubicBezTo>
                <a:close/>
                <a:moveTo>
                  <a:pt x="434" y="0"/>
                </a:moveTo>
                <a:cubicBezTo>
                  <a:pt x="424" y="0"/>
                  <a:pt x="416" y="7"/>
                  <a:pt x="416" y="18"/>
                </a:cubicBezTo>
                <a:cubicBezTo>
                  <a:pt x="416" y="28"/>
                  <a:pt x="424" y="36"/>
                  <a:pt x="434" y="36"/>
                </a:cubicBezTo>
                <a:lnTo>
                  <a:pt x="576" y="36"/>
                </a:lnTo>
                <a:cubicBezTo>
                  <a:pt x="587" y="36"/>
                  <a:pt x="594" y="28"/>
                  <a:pt x="594" y="18"/>
                </a:cubicBezTo>
                <a:cubicBezTo>
                  <a:pt x="594" y="7"/>
                  <a:pt x="587" y="0"/>
                  <a:pt x="576" y="0"/>
                </a:cubicBezTo>
                <a:close/>
                <a:moveTo>
                  <a:pt x="720" y="0"/>
                </a:moveTo>
                <a:cubicBezTo>
                  <a:pt x="709" y="0"/>
                  <a:pt x="701" y="7"/>
                  <a:pt x="701" y="18"/>
                </a:cubicBezTo>
                <a:cubicBezTo>
                  <a:pt x="701" y="28"/>
                  <a:pt x="709" y="36"/>
                  <a:pt x="720" y="36"/>
                </a:cubicBezTo>
                <a:lnTo>
                  <a:pt x="861" y="36"/>
                </a:lnTo>
                <a:cubicBezTo>
                  <a:pt x="870" y="36"/>
                  <a:pt x="879" y="28"/>
                  <a:pt x="879" y="18"/>
                </a:cubicBezTo>
                <a:cubicBezTo>
                  <a:pt x="879" y="7"/>
                  <a:pt x="871" y="0"/>
                  <a:pt x="861" y="0"/>
                </a:cubicBezTo>
                <a:close/>
                <a:moveTo>
                  <a:pt x="1003" y="0"/>
                </a:moveTo>
                <a:cubicBezTo>
                  <a:pt x="993" y="0"/>
                  <a:pt x="986" y="7"/>
                  <a:pt x="986" y="18"/>
                </a:cubicBezTo>
                <a:cubicBezTo>
                  <a:pt x="986" y="28"/>
                  <a:pt x="993" y="36"/>
                  <a:pt x="1003" y="36"/>
                </a:cubicBezTo>
                <a:lnTo>
                  <a:pt x="1145" y="36"/>
                </a:lnTo>
                <a:cubicBezTo>
                  <a:pt x="1154" y="36"/>
                  <a:pt x="1163" y="28"/>
                  <a:pt x="1163" y="18"/>
                </a:cubicBezTo>
                <a:cubicBezTo>
                  <a:pt x="1163" y="7"/>
                  <a:pt x="1155" y="0"/>
                  <a:pt x="1145" y="0"/>
                </a:cubicBezTo>
                <a:close/>
                <a:moveTo>
                  <a:pt x="1287" y="0"/>
                </a:moveTo>
                <a:cubicBezTo>
                  <a:pt x="1277" y="0"/>
                  <a:pt x="1269" y="7"/>
                  <a:pt x="1269" y="18"/>
                </a:cubicBezTo>
                <a:cubicBezTo>
                  <a:pt x="1269" y="28"/>
                  <a:pt x="1277" y="36"/>
                  <a:pt x="1287" y="36"/>
                </a:cubicBezTo>
                <a:lnTo>
                  <a:pt x="1429" y="36"/>
                </a:lnTo>
                <a:cubicBezTo>
                  <a:pt x="1439" y="36"/>
                  <a:pt x="1447" y="28"/>
                  <a:pt x="1447" y="18"/>
                </a:cubicBezTo>
                <a:cubicBezTo>
                  <a:pt x="1447" y="7"/>
                  <a:pt x="1439" y="0"/>
                  <a:pt x="1429" y="0"/>
                </a:cubicBezTo>
                <a:close/>
                <a:moveTo>
                  <a:pt x="1571" y="0"/>
                </a:moveTo>
                <a:cubicBezTo>
                  <a:pt x="1561" y="0"/>
                  <a:pt x="1553" y="7"/>
                  <a:pt x="1553" y="18"/>
                </a:cubicBezTo>
                <a:cubicBezTo>
                  <a:pt x="1553" y="28"/>
                  <a:pt x="1561" y="36"/>
                  <a:pt x="1571" y="36"/>
                </a:cubicBezTo>
                <a:lnTo>
                  <a:pt x="1713" y="36"/>
                </a:lnTo>
                <a:cubicBezTo>
                  <a:pt x="1723" y="36"/>
                  <a:pt x="1730" y="28"/>
                  <a:pt x="1730" y="18"/>
                </a:cubicBezTo>
                <a:cubicBezTo>
                  <a:pt x="1730" y="7"/>
                  <a:pt x="1723" y="0"/>
                  <a:pt x="1713" y="0"/>
                </a:cubicBezTo>
                <a:close/>
                <a:moveTo>
                  <a:pt x="1855" y="0"/>
                </a:moveTo>
                <a:cubicBezTo>
                  <a:pt x="1845" y="0"/>
                  <a:pt x="1837" y="7"/>
                  <a:pt x="1837" y="18"/>
                </a:cubicBezTo>
                <a:cubicBezTo>
                  <a:pt x="1837" y="28"/>
                  <a:pt x="1845" y="36"/>
                  <a:pt x="1855" y="36"/>
                </a:cubicBezTo>
                <a:lnTo>
                  <a:pt x="1996" y="36"/>
                </a:lnTo>
                <a:cubicBezTo>
                  <a:pt x="2007" y="36"/>
                  <a:pt x="2015" y="28"/>
                  <a:pt x="2015" y="18"/>
                </a:cubicBezTo>
                <a:cubicBezTo>
                  <a:pt x="2015" y="7"/>
                  <a:pt x="2007" y="0"/>
                  <a:pt x="1996" y="0"/>
                </a:cubicBezTo>
                <a:close/>
                <a:moveTo>
                  <a:pt x="2139" y="0"/>
                </a:moveTo>
                <a:cubicBezTo>
                  <a:pt x="2128" y="0"/>
                  <a:pt x="2121" y="7"/>
                  <a:pt x="2121" y="18"/>
                </a:cubicBezTo>
                <a:cubicBezTo>
                  <a:pt x="2121" y="28"/>
                  <a:pt x="2128" y="36"/>
                  <a:pt x="2139" y="36"/>
                </a:cubicBezTo>
                <a:lnTo>
                  <a:pt x="2281" y="36"/>
                </a:lnTo>
                <a:cubicBezTo>
                  <a:pt x="2291" y="36"/>
                  <a:pt x="2298" y="28"/>
                  <a:pt x="2298" y="18"/>
                </a:cubicBezTo>
                <a:cubicBezTo>
                  <a:pt x="2298" y="7"/>
                  <a:pt x="2291" y="0"/>
                  <a:pt x="2281" y="0"/>
                </a:cubicBezTo>
                <a:close/>
                <a:moveTo>
                  <a:pt x="19" y="12"/>
                </a:moveTo>
                <a:cubicBezTo>
                  <a:pt x="8" y="12"/>
                  <a:pt x="0" y="19"/>
                  <a:pt x="0" y="30"/>
                </a:cubicBezTo>
                <a:lnTo>
                  <a:pt x="0" y="171"/>
                </a:lnTo>
                <a:cubicBezTo>
                  <a:pt x="0" y="181"/>
                  <a:pt x="8" y="190"/>
                  <a:pt x="19" y="190"/>
                </a:cubicBezTo>
                <a:cubicBezTo>
                  <a:pt x="29" y="190"/>
                  <a:pt x="36" y="181"/>
                  <a:pt x="36" y="171"/>
                </a:cubicBezTo>
                <a:lnTo>
                  <a:pt x="36" y="30"/>
                </a:lnTo>
                <a:cubicBezTo>
                  <a:pt x="36" y="19"/>
                  <a:pt x="28" y="12"/>
                  <a:pt x="19" y="12"/>
                </a:cubicBezTo>
                <a:close/>
                <a:moveTo>
                  <a:pt x="19" y="296"/>
                </a:moveTo>
                <a:cubicBezTo>
                  <a:pt x="8" y="296"/>
                  <a:pt x="0" y="303"/>
                  <a:pt x="0" y="313"/>
                </a:cubicBezTo>
                <a:lnTo>
                  <a:pt x="0" y="456"/>
                </a:lnTo>
                <a:cubicBezTo>
                  <a:pt x="0" y="466"/>
                  <a:pt x="8" y="473"/>
                  <a:pt x="19" y="473"/>
                </a:cubicBezTo>
                <a:cubicBezTo>
                  <a:pt x="29" y="473"/>
                  <a:pt x="36" y="466"/>
                  <a:pt x="36" y="456"/>
                </a:cubicBezTo>
                <a:lnTo>
                  <a:pt x="36" y="313"/>
                </a:lnTo>
                <a:cubicBezTo>
                  <a:pt x="36" y="303"/>
                  <a:pt x="28" y="296"/>
                  <a:pt x="19" y="296"/>
                </a:cubicBezTo>
                <a:close/>
                <a:moveTo>
                  <a:pt x="19" y="579"/>
                </a:moveTo>
                <a:cubicBezTo>
                  <a:pt x="8" y="579"/>
                  <a:pt x="0" y="587"/>
                  <a:pt x="0" y="598"/>
                </a:cubicBezTo>
                <a:lnTo>
                  <a:pt x="0" y="739"/>
                </a:lnTo>
                <a:cubicBezTo>
                  <a:pt x="0" y="749"/>
                  <a:pt x="8" y="757"/>
                  <a:pt x="19" y="757"/>
                </a:cubicBezTo>
                <a:cubicBezTo>
                  <a:pt x="29" y="757"/>
                  <a:pt x="36" y="749"/>
                  <a:pt x="36" y="739"/>
                </a:cubicBezTo>
                <a:lnTo>
                  <a:pt x="36" y="598"/>
                </a:lnTo>
                <a:cubicBezTo>
                  <a:pt x="36" y="587"/>
                  <a:pt x="28" y="579"/>
                  <a:pt x="19" y="579"/>
                </a:cubicBezTo>
                <a:close/>
                <a:moveTo>
                  <a:pt x="19" y="863"/>
                </a:moveTo>
                <a:cubicBezTo>
                  <a:pt x="8" y="863"/>
                  <a:pt x="0" y="871"/>
                  <a:pt x="0" y="881"/>
                </a:cubicBezTo>
                <a:lnTo>
                  <a:pt x="0" y="1023"/>
                </a:lnTo>
                <a:cubicBezTo>
                  <a:pt x="0" y="1034"/>
                  <a:pt x="8" y="1041"/>
                  <a:pt x="19" y="1041"/>
                </a:cubicBezTo>
                <a:cubicBezTo>
                  <a:pt x="29" y="1041"/>
                  <a:pt x="36" y="1034"/>
                  <a:pt x="36" y="1023"/>
                </a:cubicBezTo>
                <a:lnTo>
                  <a:pt x="36" y="881"/>
                </a:lnTo>
                <a:cubicBezTo>
                  <a:pt x="36" y="871"/>
                  <a:pt x="28" y="863"/>
                  <a:pt x="19" y="863"/>
                </a:cubicBezTo>
                <a:close/>
                <a:moveTo>
                  <a:pt x="19" y="1148"/>
                </a:moveTo>
                <a:cubicBezTo>
                  <a:pt x="8" y="1148"/>
                  <a:pt x="0" y="1156"/>
                  <a:pt x="0" y="1167"/>
                </a:cubicBezTo>
                <a:lnTo>
                  <a:pt x="0" y="1309"/>
                </a:lnTo>
                <a:cubicBezTo>
                  <a:pt x="0" y="1319"/>
                  <a:pt x="8" y="1326"/>
                  <a:pt x="19" y="1326"/>
                </a:cubicBezTo>
                <a:cubicBezTo>
                  <a:pt x="29" y="1326"/>
                  <a:pt x="36" y="1317"/>
                  <a:pt x="36" y="1309"/>
                </a:cubicBezTo>
                <a:lnTo>
                  <a:pt x="36" y="1167"/>
                </a:lnTo>
                <a:cubicBezTo>
                  <a:pt x="36" y="1156"/>
                  <a:pt x="28" y="1148"/>
                  <a:pt x="19" y="11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0" name="Google Shape;5950;p42"/>
          <p:cNvGrpSpPr/>
          <p:nvPr/>
        </p:nvGrpSpPr>
        <p:grpSpPr>
          <a:xfrm>
            <a:off x="2273470" y="1384888"/>
            <a:ext cx="927664" cy="927390"/>
            <a:chOff x="2447925" y="1415974"/>
            <a:chExt cx="934674" cy="934398"/>
          </a:xfrm>
        </p:grpSpPr>
        <p:sp>
          <p:nvSpPr>
            <p:cNvPr id="5951" name="Google Shape;5951;p42"/>
            <p:cNvSpPr/>
            <p:nvPr/>
          </p:nvSpPr>
          <p:spPr>
            <a:xfrm>
              <a:off x="2516773" y="1485098"/>
              <a:ext cx="796428" cy="796152"/>
            </a:xfrm>
            <a:custGeom>
              <a:rect b="b" l="l" r="r" t="t"/>
              <a:pathLst>
                <a:path extrusionOk="0" h="2891" w="2892">
                  <a:moveTo>
                    <a:pt x="1447" y="0"/>
                  </a:moveTo>
                  <a:cubicBezTo>
                    <a:pt x="648" y="0"/>
                    <a:pt x="1" y="647"/>
                    <a:pt x="1" y="1445"/>
                  </a:cubicBezTo>
                  <a:cubicBezTo>
                    <a:pt x="1" y="2244"/>
                    <a:pt x="648" y="2891"/>
                    <a:pt x="1447" y="2891"/>
                  </a:cubicBezTo>
                  <a:cubicBezTo>
                    <a:pt x="2245" y="2891"/>
                    <a:pt x="2892" y="2244"/>
                    <a:pt x="2892" y="1445"/>
                  </a:cubicBezTo>
                  <a:cubicBezTo>
                    <a:pt x="2892" y="647"/>
                    <a:pt x="2245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2" name="Google Shape;5952;p42"/>
            <p:cNvSpPr/>
            <p:nvPr/>
          </p:nvSpPr>
          <p:spPr>
            <a:xfrm>
              <a:off x="2447925" y="1415974"/>
              <a:ext cx="934674" cy="934398"/>
            </a:xfrm>
            <a:custGeom>
              <a:rect b="b" l="l" r="r" t="t"/>
              <a:pathLst>
                <a:path extrusionOk="0" h="3393" w="3394">
                  <a:moveTo>
                    <a:pt x="1763" y="2"/>
                  </a:moveTo>
                  <a:cubicBezTo>
                    <a:pt x="1753" y="2"/>
                    <a:pt x="1745" y="10"/>
                    <a:pt x="1745" y="18"/>
                  </a:cubicBezTo>
                  <a:cubicBezTo>
                    <a:pt x="1744" y="27"/>
                    <a:pt x="1751" y="37"/>
                    <a:pt x="1761" y="37"/>
                  </a:cubicBezTo>
                  <a:cubicBezTo>
                    <a:pt x="1809" y="40"/>
                    <a:pt x="1856" y="43"/>
                    <a:pt x="1902" y="48"/>
                  </a:cubicBezTo>
                  <a:lnTo>
                    <a:pt x="1904" y="48"/>
                  </a:lnTo>
                  <a:cubicBezTo>
                    <a:pt x="1914" y="48"/>
                    <a:pt x="1922" y="42"/>
                    <a:pt x="1923" y="33"/>
                  </a:cubicBezTo>
                  <a:cubicBezTo>
                    <a:pt x="1924" y="24"/>
                    <a:pt x="1918" y="15"/>
                    <a:pt x="1908" y="14"/>
                  </a:cubicBezTo>
                  <a:cubicBezTo>
                    <a:pt x="1860" y="8"/>
                    <a:pt x="1811" y="3"/>
                    <a:pt x="1764" y="2"/>
                  </a:cubicBezTo>
                  <a:close/>
                  <a:moveTo>
                    <a:pt x="1620" y="1"/>
                  </a:moveTo>
                  <a:cubicBezTo>
                    <a:pt x="1619" y="1"/>
                    <a:pt x="1619" y="1"/>
                    <a:pt x="1618" y="1"/>
                  </a:cubicBezTo>
                  <a:cubicBezTo>
                    <a:pt x="1571" y="4"/>
                    <a:pt x="1523" y="7"/>
                    <a:pt x="1475" y="14"/>
                  </a:cubicBezTo>
                  <a:cubicBezTo>
                    <a:pt x="1465" y="15"/>
                    <a:pt x="1458" y="24"/>
                    <a:pt x="1459" y="35"/>
                  </a:cubicBezTo>
                  <a:cubicBezTo>
                    <a:pt x="1461" y="43"/>
                    <a:pt x="1469" y="50"/>
                    <a:pt x="1478" y="50"/>
                  </a:cubicBezTo>
                  <a:cubicBezTo>
                    <a:pt x="1479" y="50"/>
                    <a:pt x="1480" y="50"/>
                    <a:pt x="1479" y="48"/>
                  </a:cubicBezTo>
                  <a:cubicBezTo>
                    <a:pt x="1526" y="42"/>
                    <a:pt x="1572" y="38"/>
                    <a:pt x="1620" y="36"/>
                  </a:cubicBezTo>
                  <a:cubicBezTo>
                    <a:pt x="1628" y="36"/>
                    <a:pt x="1636" y="27"/>
                    <a:pt x="1636" y="17"/>
                  </a:cubicBezTo>
                  <a:cubicBezTo>
                    <a:pt x="1636" y="9"/>
                    <a:pt x="1629" y="1"/>
                    <a:pt x="1620" y="1"/>
                  </a:cubicBezTo>
                  <a:close/>
                  <a:moveTo>
                    <a:pt x="2044" y="36"/>
                  </a:moveTo>
                  <a:cubicBezTo>
                    <a:pt x="2036" y="36"/>
                    <a:pt x="2029" y="42"/>
                    <a:pt x="2026" y="51"/>
                  </a:cubicBezTo>
                  <a:cubicBezTo>
                    <a:pt x="2025" y="60"/>
                    <a:pt x="2031" y="68"/>
                    <a:pt x="2041" y="71"/>
                  </a:cubicBezTo>
                  <a:cubicBezTo>
                    <a:pt x="2087" y="81"/>
                    <a:pt x="2133" y="92"/>
                    <a:pt x="2178" y="106"/>
                  </a:cubicBezTo>
                  <a:cubicBezTo>
                    <a:pt x="2179" y="107"/>
                    <a:pt x="2181" y="107"/>
                    <a:pt x="2183" y="107"/>
                  </a:cubicBezTo>
                  <a:cubicBezTo>
                    <a:pt x="2190" y="107"/>
                    <a:pt x="2198" y="102"/>
                    <a:pt x="2197" y="94"/>
                  </a:cubicBezTo>
                  <a:cubicBezTo>
                    <a:pt x="2201" y="86"/>
                    <a:pt x="2195" y="76"/>
                    <a:pt x="2186" y="72"/>
                  </a:cubicBezTo>
                  <a:cubicBezTo>
                    <a:pt x="2140" y="58"/>
                    <a:pt x="2094" y="47"/>
                    <a:pt x="2047" y="37"/>
                  </a:cubicBezTo>
                  <a:cubicBezTo>
                    <a:pt x="2046" y="37"/>
                    <a:pt x="2045" y="36"/>
                    <a:pt x="2044" y="36"/>
                  </a:cubicBezTo>
                  <a:close/>
                  <a:moveTo>
                    <a:pt x="1340" y="39"/>
                  </a:moveTo>
                  <a:cubicBezTo>
                    <a:pt x="1338" y="39"/>
                    <a:pt x="1336" y="39"/>
                    <a:pt x="1335" y="40"/>
                  </a:cubicBezTo>
                  <a:cubicBezTo>
                    <a:pt x="1287" y="50"/>
                    <a:pt x="1241" y="62"/>
                    <a:pt x="1195" y="77"/>
                  </a:cubicBezTo>
                  <a:cubicBezTo>
                    <a:pt x="1186" y="79"/>
                    <a:pt x="1181" y="89"/>
                    <a:pt x="1183" y="98"/>
                  </a:cubicBezTo>
                  <a:cubicBezTo>
                    <a:pt x="1186" y="106"/>
                    <a:pt x="1192" y="111"/>
                    <a:pt x="1201" y="111"/>
                  </a:cubicBezTo>
                  <a:lnTo>
                    <a:pt x="1206" y="110"/>
                  </a:lnTo>
                  <a:cubicBezTo>
                    <a:pt x="1252" y="97"/>
                    <a:pt x="1296" y="85"/>
                    <a:pt x="1342" y="76"/>
                  </a:cubicBezTo>
                  <a:cubicBezTo>
                    <a:pt x="1352" y="72"/>
                    <a:pt x="1359" y="63"/>
                    <a:pt x="1356" y="53"/>
                  </a:cubicBezTo>
                  <a:cubicBezTo>
                    <a:pt x="1354" y="45"/>
                    <a:pt x="1348" y="39"/>
                    <a:pt x="1340" y="39"/>
                  </a:cubicBezTo>
                  <a:close/>
                  <a:moveTo>
                    <a:pt x="2317" y="121"/>
                  </a:moveTo>
                  <a:cubicBezTo>
                    <a:pt x="2310" y="121"/>
                    <a:pt x="2303" y="125"/>
                    <a:pt x="2300" y="132"/>
                  </a:cubicBezTo>
                  <a:cubicBezTo>
                    <a:pt x="2296" y="140"/>
                    <a:pt x="2301" y="150"/>
                    <a:pt x="2311" y="154"/>
                  </a:cubicBezTo>
                  <a:cubicBezTo>
                    <a:pt x="2354" y="171"/>
                    <a:pt x="2398" y="191"/>
                    <a:pt x="2440" y="212"/>
                  </a:cubicBezTo>
                  <a:cubicBezTo>
                    <a:pt x="2442" y="214"/>
                    <a:pt x="2445" y="214"/>
                    <a:pt x="2447" y="214"/>
                  </a:cubicBezTo>
                  <a:cubicBezTo>
                    <a:pt x="2454" y="214"/>
                    <a:pt x="2460" y="210"/>
                    <a:pt x="2462" y="204"/>
                  </a:cubicBezTo>
                  <a:cubicBezTo>
                    <a:pt x="2467" y="195"/>
                    <a:pt x="2464" y="184"/>
                    <a:pt x="2455" y="180"/>
                  </a:cubicBezTo>
                  <a:cubicBezTo>
                    <a:pt x="2411" y="158"/>
                    <a:pt x="2368" y="139"/>
                    <a:pt x="2323" y="122"/>
                  </a:cubicBezTo>
                  <a:cubicBezTo>
                    <a:pt x="2321" y="121"/>
                    <a:pt x="2319" y="121"/>
                    <a:pt x="2317" y="121"/>
                  </a:cubicBezTo>
                  <a:close/>
                  <a:moveTo>
                    <a:pt x="1066" y="121"/>
                  </a:moveTo>
                  <a:cubicBezTo>
                    <a:pt x="1064" y="121"/>
                    <a:pt x="1062" y="122"/>
                    <a:pt x="1059" y="123"/>
                  </a:cubicBezTo>
                  <a:cubicBezTo>
                    <a:pt x="1016" y="140"/>
                    <a:pt x="972" y="160"/>
                    <a:pt x="929" y="183"/>
                  </a:cubicBezTo>
                  <a:cubicBezTo>
                    <a:pt x="920" y="188"/>
                    <a:pt x="917" y="198"/>
                    <a:pt x="921" y="206"/>
                  </a:cubicBezTo>
                  <a:cubicBezTo>
                    <a:pt x="924" y="214"/>
                    <a:pt x="930" y="217"/>
                    <a:pt x="937" y="217"/>
                  </a:cubicBezTo>
                  <a:cubicBezTo>
                    <a:pt x="940" y="217"/>
                    <a:pt x="942" y="217"/>
                    <a:pt x="945" y="215"/>
                  </a:cubicBezTo>
                  <a:cubicBezTo>
                    <a:pt x="987" y="193"/>
                    <a:pt x="1029" y="174"/>
                    <a:pt x="1073" y="155"/>
                  </a:cubicBezTo>
                  <a:cubicBezTo>
                    <a:pt x="1081" y="152"/>
                    <a:pt x="1086" y="142"/>
                    <a:pt x="1083" y="133"/>
                  </a:cubicBezTo>
                  <a:cubicBezTo>
                    <a:pt x="1080" y="126"/>
                    <a:pt x="1073" y="121"/>
                    <a:pt x="1066" y="121"/>
                  </a:cubicBezTo>
                  <a:close/>
                  <a:moveTo>
                    <a:pt x="2572" y="247"/>
                  </a:moveTo>
                  <a:cubicBezTo>
                    <a:pt x="2566" y="247"/>
                    <a:pt x="2561" y="250"/>
                    <a:pt x="2557" y="256"/>
                  </a:cubicBezTo>
                  <a:cubicBezTo>
                    <a:pt x="2552" y="263"/>
                    <a:pt x="2554" y="275"/>
                    <a:pt x="2563" y="280"/>
                  </a:cubicBezTo>
                  <a:cubicBezTo>
                    <a:pt x="2603" y="304"/>
                    <a:pt x="2641" y="329"/>
                    <a:pt x="2680" y="358"/>
                  </a:cubicBezTo>
                  <a:cubicBezTo>
                    <a:pt x="2682" y="360"/>
                    <a:pt x="2686" y="362"/>
                    <a:pt x="2690" y="362"/>
                  </a:cubicBezTo>
                  <a:cubicBezTo>
                    <a:pt x="2695" y="362"/>
                    <a:pt x="2701" y="359"/>
                    <a:pt x="2705" y="354"/>
                  </a:cubicBezTo>
                  <a:cubicBezTo>
                    <a:pt x="2711" y="347"/>
                    <a:pt x="2708" y="336"/>
                    <a:pt x="2701" y="329"/>
                  </a:cubicBezTo>
                  <a:cubicBezTo>
                    <a:pt x="2662" y="302"/>
                    <a:pt x="2623" y="273"/>
                    <a:pt x="2582" y="249"/>
                  </a:cubicBezTo>
                  <a:cubicBezTo>
                    <a:pt x="2579" y="248"/>
                    <a:pt x="2576" y="247"/>
                    <a:pt x="2572" y="247"/>
                  </a:cubicBezTo>
                  <a:close/>
                  <a:moveTo>
                    <a:pt x="814" y="253"/>
                  </a:moveTo>
                  <a:cubicBezTo>
                    <a:pt x="810" y="253"/>
                    <a:pt x="807" y="254"/>
                    <a:pt x="804" y="256"/>
                  </a:cubicBezTo>
                  <a:cubicBezTo>
                    <a:pt x="763" y="280"/>
                    <a:pt x="723" y="308"/>
                    <a:pt x="685" y="336"/>
                  </a:cubicBezTo>
                  <a:cubicBezTo>
                    <a:pt x="677" y="342"/>
                    <a:pt x="675" y="353"/>
                    <a:pt x="681" y="360"/>
                  </a:cubicBezTo>
                  <a:cubicBezTo>
                    <a:pt x="685" y="365"/>
                    <a:pt x="690" y="368"/>
                    <a:pt x="695" y="368"/>
                  </a:cubicBezTo>
                  <a:cubicBezTo>
                    <a:pt x="699" y="368"/>
                    <a:pt x="702" y="367"/>
                    <a:pt x="706" y="364"/>
                  </a:cubicBezTo>
                  <a:cubicBezTo>
                    <a:pt x="743" y="336"/>
                    <a:pt x="783" y="309"/>
                    <a:pt x="823" y="285"/>
                  </a:cubicBezTo>
                  <a:cubicBezTo>
                    <a:pt x="830" y="280"/>
                    <a:pt x="833" y="270"/>
                    <a:pt x="828" y="261"/>
                  </a:cubicBezTo>
                  <a:cubicBezTo>
                    <a:pt x="825" y="256"/>
                    <a:pt x="820" y="253"/>
                    <a:pt x="814" y="253"/>
                  </a:cubicBezTo>
                  <a:close/>
                  <a:moveTo>
                    <a:pt x="2800" y="415"/>
                  </a:moveTo>
                  <a:cubicBezTo>
                    <a:pt x="2795" y="415"/>
                    <a:pt x="2791" y="417"/>
                    <a:pt x="2787" y="420"/>
                  </a:cubicBezTo>
                  <a:cubicBezTo>
                    <a:pt x="2781" y="429"/>
                    <a:pt x="2781" y="440"/>
                    <a:pt x="2789" y="446"/>
                  </a:cubicBezTo>
                  <a:cubicBezTo>
                    <a:pt x="2824" y="477"/>
                    <a:pt x="2859" y="510"/>
                    <a:pt x="2891" y="543"/>
                  </a:cubicBezTo>
                  <a:cubicBezTo>
                    <a:pt x="2895" y="547"/>
                    <a:pt x="2899" y="548"/>
                    <a:pt x="2904" y="548"/>
                  </a:cubicBezTo>
                  <a:cubicBezTo>
                    <a:pt x="2909" y="548"/>
                    <a:pt x="2912" y="547"/>
                    <a:pt x="2916" y="544"/>
                  </a:cubicBezTo>
                  <a:cubicBezTo>
                    <a:pt x="2923" y="537"/>
                    <a:pt x="2923" y="527"/>
                    <a:pt x="2916" y="519"/>
                  </a:cubicBezTo>
                  <a:cubicBezTo>
                    <a:pt x="2884" y="485"/>
                    <a:pt x="2849" y="451"/>
                    <a:pt x="2813" y="419"/>
                  </a:cubicBezTo>
                  <a:cubicBezTo>
                    <a:pt x="2809" y="416"/>
                    <a:pt x="2804" y="415"/>
                    <a:pt x="2800" y="415"/>
                  </a:cubicBezTo>
                  <a:close/>
                  <a:moveTo>
                    <a:pt x="584" y="421"/>
                  </a:moveTo>
                  <a:cubicBezTo>
                    <a:pt x="580" y="421"/>
                    <a:pt x="576" y="422"/>
                    <a:pt x="572" y="425"/>
                  </a:cubicBezTo>
                  <a:cubicBezTo>
                    <a:pt x="536" y="457"/>
                    <a:pt x="502" y="491"/>
                    <a:pt x="469" y="526"/>
                  </a:cubicBezTo>
                  <a:cubicBezTo>
                    <a:pt x="461" y="533"/>
                    <a:pt x="461" y="544"/>
                    <a:pt x="469" y="551"/>
                  </a:cubicBezTo>
                  <a:cubicBezTo>
                    <a:pt x="472" y="554"/>
                    <a:pt x="477" y="556"/>
                    <a:pt x="481" y="556"/>
                  </a:cubicBezTo>
                  <a:cubicBezTo>
                    <a:pt x="486" y="556"/>
                    <a:pt x="491" y="554"/>
                    <a:pt x="496" y="549"/>
                  </a:cubicBezTo>
                  <a:cubicBezTo>
                    <a:pt x="527" y="516"/>
                    <a:pt x="562" y="483"/>
                    <a:pt x="597" y="452"/>
                  </a:cubicBezTo>
                  <a:cubicBezTo>
                    <a:pt x="604" y="446"/>
                    <a:pt x="604" y="435"/>
                    <a:pt x="598" y="426"/>
                  </a:cubicBezTo>
                  <a:cubicBezTo>
                    <a:pt x="594" y="423"/>
                    <a:pt x="589" y="421"/>
                    <a:pt x="584" y="421"/>
                  </a:cubicBezTo>
                  <a:close/>
                  <a:moveTo>
                    <a:pt x="3000" y="620"/>
                  </a:moveTo>
                  <a:cubicBezTo>
                    <a:pt x="2996" y="620"/>
                    <a:pt x="2992" y="621"/>
                    <a:pt x="2988" y="624"/>
                  </a:cubicBezTo>
                  <a:cubicBezTo>
                    <a:pt x="2981" y="630"/>
                    <a:pt x="2979" y="641"/>
                    <a:pt x="2986" y="650"/>
                  </a:cubicBezTo>
                  <a:cubicBezTo>
                    <a:pt x="3015" y="685"/>
                    <a:pt x="3043" y="723"/>
                    <a:pt x="3070" y="762"/>
                  </a:cubicBezTo>
                  <a:cubicBezTo>
                    <a:pt x="3073" y="767"/>
                    <a:pt x="3079" y="769"/>
                    <a:pt x="3084" y="769"/>
                  </a:cubicBezTo>
                  <a:cubicBezTo>
                    <a:pt x="3088" y="769"/>
                    <a:pt x="3090" y="768"/>
                    <a:pt x="3094" y="766"/>
                  </a:cubicBezTo>
                  <a:cubicBezTo>
                    <a:pt x="3104" y="761"/>
                    <a:pt x="3105" y="749"/>
                    <a:pt x="3100" y="742"/>
                  </a:cubicBezTo>
                  <a:cubicBezTo>
                    <a:pt x="3073" y="702"/>
                    <a:pt x="3044" y="664"/>
                    <a:pt x="3014" y="626"/>
                  </a:cubicBezTo>
                  <a:cubicBezTo>
                    <a:pt x="3010" y="622"/>
                    <a:pt x="3005" y="620"/>
                    <a:pt x="3000" y="620"/>
                  </a:cubicBezTo>
                  <a:close/>
                  <a:moveTo>
                    <a:pt x="388" y="629"/>
                  </a:moveTo>
                  <a:cubicBezTo>
                    <a:pt x="383" y="629"/>
                    <a:pt x="377" y="631"/>
                    <a:pt x="374" y="635"/>
                  </a:cubicBezTo>
                  <a:cubicBezTo>
                    <a:pt x="343" y="672"/>
                    <a:pt x="315" y="712"/>
                    <a:pt x="288" y="752"/>
                  </a:cubicBezTo>
                  <a:cubicBezTo>
                    <a:pt x="283" y="759"/>
                    <a:pt x="286" y="771"/>
                    <a:pt x="293" y="776"/>
                  </a:cubicBezTo>
                  <a:cubicBezTo>
                    <a:pt x="297" y="777"/>
                    <a:pt x="300" y="778"/>
                    <a:pt x="303" y="778"/>
                  </a:cubicBezTo>
                  <a:cubicBezTo>
                    <a:pt x="308" y="778"/>
                    <a:pt x="315" y="774"/>
                    <a:pt x="319" y="772"/>
                  </a:cubicBezTo>
                  <a:cubicBezTo>
                    <a:pt x="344" y="732"/>
                    <a:pt x="373" y="695"/>
                    <a:pt x="402" y="659"/>
                  </a:cubicBezTo>
                  <a:cubicBezTo>
                    <a:pt x="409" y="651"/>
                    <a:pt x="408" y="639"/>
                    <a:pt x="399" y="633"/>
                  </a:cubicBezTo>
                  <a:cubicBezTo>
                    <a:pt x="396" y="630"/>
                    <a:pt x="392" y="629"/>
                    <a:pt x="388" y="629"/>
                  </a:cubicBezTo>
                  <a:close/>
                  <a:moveTo>
                    <a:pt x="3158" y="855"/>
                  </a:moveTo>
                  <a:cubicBezTo>
                    <a:pt x="3155" y="855"/>
                    <a:pt x="3152" y="856"/>
                    <a:pt x="3150" y="858"/>
                  </a:cubicBezTo>
                  <a:cubicBezTo>
                    <a:pt x="3142" y="863"/>
                    <a:pt x="3137" y="874"/>
                    <a:pt x="3143" y="882"/>
                  </a:cubicBezTo>
                  <a:cubicBezTo>
                    <a:pt x="3166" y="923"/>
                    <a:pt x="3188" y="966"/>
                    <a:pt x="3207" y="1008"/>
                  </a:cubicBezTo>
                  <a:cubicBezTo>
                    <a:pt x="3211" y="1014"/>
                    <a:pt x="3217" y="1018"/>
                    <a:pt x="3223" y="1018"/>
                  </a:cubicBezTo>
                  <a:cubicBezTo>
                    <a:pt x="3226" y="1018"/>
                    <a:pt x="3228" y="1017"/>
                    <a:pt x="3229" y="1015"/>
                  </a:cubicBezTo>
                  <a:cubicBezTo>
                    <a:pt x="3239" y="1012"/>
                    <a:pt x="3243" y="1001"/>
                    <a:pt x="3239" y="992"/>
                  </a:cubicBezTo>
                  <a:cubicBezTo>
                    <a:pt x="3218" y="948"/>
                    <a:pt x="3197" y="905"/>
                    <a:pt x="3173" y="864"/>
                  </a:cubicBezTo>
                  <a:cubicBezTo>
                    <a:pt x="3170" y="859"/>
                    <a:pt x="3164" y="855"/>
                    <a:pt x="3158" y="855"/>
                  </a:cubicBezTo>
                  <a:close/>
                  <a:moveTo>
                    <a:pt x="230" y="864"/>
                  </a:moveTo>
                  <a:cubicBezTo>
                    <a:pt x="223" y="864"/>
                    <a:pt x="218" y="867"/>
                    <a:pt x="214" y="874"/>
                  </a:cubicBezTo>
                  <a:cubicBezTo>
                    <a:pt x="190" y="916"/>
                    <a:pt x="168" y="959"/>
                    <a:pt x="149" y="1003"/>
                  </a:cubicBezTo>
                  <a:cubicBezTo>
                    <a:pt x="145" y="1012"/>
                    <a:pt x="149" y="1022"/>
                    <a:pt x="158" y="1025"/>
                  </a:cubicBezTo>
                  <a:cubicBezTo>
                    <a:pt x="160" y="1027"/>
                    <a:pt x="163" y="1027"/>
                    <a:pt x="165" y="1027"/>
                  </a:cubicBezTo>
                  <a:cubicBezTo>
                    <a:pt x="172" y="1027"/>
                    <a:pt x="178" y="1023"/>
                    <a:pt x="182" y="1017"/>
                  </a:cubicBezTo>
                  <a:cubicBezTo>
                    <a:pt x="201" y="974"/>
                    <a:pt x="221" y="932"/>
                    <a:pt x="245" y="891"/>
                  </a:cubicBezTo>
                  <a:cubicBezTo>
                    <a:pt x="250" y="882"/>
                    <a:pt x="247" y="872"/>
                    <a:pt x="239" y="866"/>
                  </a:cubicBezTo>
                  <a:cubicBezTo>
                    <a:pt x="236" y="865"/>
                    <a:pt x="233" y="864"/>
                    <a:pt x="230" y="864"/>
                  </a:cubicBezTo>
                  <a:close/>
                  <a:moveTo>
                    <a:pt x="3277" y="1114"/>
                  </a:moveTo>
                  <a:cubicBezTo>
                    <a:pt x="3275" y="1114"/>
                    <a:pt x="3272" y="1114"/>
                    <a:pt x="3270" y="1115"/>
                  </a:cubicBezTo>
                  <a:cubicBezTo>
                    <a:pt x="3262" y="1119"/>
                    <a:pt x="3257" y="1129"/>
                    <a:pt x="3260" y="1138"/>
                  </a:cubicBezTo>
                  <a:cubicBezTo>
                    <a:pt x="3278" y="1182"/>
                    <a:pt x="3291" y="1228"/>
                    <a:pt x="3303" y="1273"/>
                  </a:cubicBezTo>
                  <a:cubicBezTo>
                    <a:pt x="3304" y="1280"/>
                    <a:pt x="3311" y="1285"/>
                    <a:pt x="3320" y="1285"/>
                  </a:cubicBezTo>
                  <a:cubicBezTo>
                    <a:pt x="3321" y="1285"/>
                    <a:pt x="3324" y="1285"/>
                    <a:pt x="3323" y="1284"/>
                  </a:cubicBezTo>
                  <a:cubicBezTo>
                    <a:pt x="3333" y="1281"/>
                    <a:pt x="3339" y="1271"/>
                    <a:pt x="3336" y="1262"/>
                  </a:cubicBezTo>
                  <a:cubicBezTo>
                    <a:pt x="3325" y="1216"/>
                    <a:pt x="3310" y="1170"/>
                    <a:pt x="3294" y="1125"/>
                  </a:cubicBezTo>
                  <a:cubicBezTo>
                    <a:pt x="3291" y="1118"/>
                    <a:pt x="3284" y="1114"/>
                    <a:pt x="3277" y="1114"/>
                  </a:cubicBezTo>
                  <a:close/>
                  <a:moveTo>
                    <a:pt x="113" y="1123"/>
                  </a:moveTo>
                  <a:cubicBezTo>
                    <a:pt x="105" y="1123"/>
                    <a:pt x="99" y="1128"/>
                    <a:pt x="96" y="1136"/>
                  </a:cubicBezTo>
                  <a:cubicBezTo>
                    <a:pt x="80" y="1182"/>
                    <a:pt x="66" y="1228"/>
                    <a:pt x="55" y="1274"/>
                  </a:cubicBezTo>
                  <a:cubicBezTo>
                    <a:pt x="51" y="1284"/>
                    <a:pt x="58" y="1293"/>
                    <a:pt x="67" y="1295"/>
                  </a:cubicBezTo>
                  <a:lnTo>
                    <a:pt x="71" y="1295"/>
                  </a:lnTo>
                  <a:cubicBezTo>
                    <a:pt x="78" y="1295"/>
                    <a:pt x="86" y="1290"/>
                    <a:pt x="89" y="1281"/>
                  </a:cubicBezTo>
                  <a:cubicBezTo>
                    <a:pt x="102" y="1236"/>
                    <a:pt x="115" y="1192"/>
                    <a:pt x="130" y="1147"/>
                  </a:cubicBezTo>
                  <a:cubicBezTo>
                    <a:pt x="133" y="1137"/>
                    <a:pt x="128" y="1127"/>
                    <a:pt x="119" y="1124"/>
                  </a:cubicBezTo>
                  <a:cubicBezTo>
                    <a:pt x="117" y="1124"/>
                    <a:pt x="115" y="1123"/>
                    <a:pt x="113" y="1123"/>
                  </a:cubicBezTo>
                  <a:close/>
                  <a:moveTo>
                    <a:pt x="3349" y="1388"/>
                  </a:moveTo>
                  <a:cubicBezTo>
                    <a:pt x="3348" y="1388"/>
                    <a:pt x="3347" y="1388"/>
                    <a:pt x="3346" y="1388"/>
                  </a:cubicBezTo>
                  <a:cubicBezTo>
                    <a:pt x="3337" y="1390"/>
                    <a:pt x="3331" y="1398"/>
                    <a:pt x="3332" y="1409"/>
                  </a:cubicBezTo>
                  <a:cubicBezTo>
                    <a:pt x="3340" y="1455"/>
                    <a:pt x="3346" y="1501"/>
                    <a:pt x="3350" y="1549"/>
                  </a:cubicBezTo>
                  <a:cubicBezTo>
                    <a:pt x="3351" y="1559"/>
                    <a:pt x="3359" y="1565"/>
                    <a:pt x="3368" y="1565"/>
                  </a:cubicBezTo>
                  <a:lnTo>
                    <a:pt x="3370" y="1565"/>
                  </a:lnTo>
                  <a:cubicBezTo>
                    <a:pt x="3380" y="1564"/>
                    <a:pt x="3387" y="1556"/>
                    <a:pt x="3386" y="1546"/>
                  </a:cubicBezTo>
                  <a:cubicBezTo>
                    <a:pt x="3381" y="1498"/>
                    <a:pt x="3375" y="1450"/>
                    <a:pt x="3367" y="1403"/>
                  </a:cubicBezTo>
                  <a:cubicBezTo>
                    <a:pt x="3366" y="1394"/>
                    <a:pt x="3358" y="1388"/>
                    <a:pt x="3349" y="1388"/>
                  </a:cubicBezTo>
                  <a:close/>
                  <a:moveTo>
                    <a:pt x="41" y="1398"/>
                  </a:moveTo>
                  <a:cubicBezTo>
                    <a:pt x="33" y="1398"/>
                    <a:pt x="25" y="1404"/>
                    <a:pt x="24" y="1413"/>
                  </a:cubicBezTo>
                  <a:cubicBezTo>
                    <a:pt x="16" y="1460"/>
                    <a:pt x="10" y="1509"/>
                    <a:pt x="5" y="1556"/>
                  </a:cubicBezTo>
                  <a:cubicBezTo>
                    <a:pt x="5" y="1566"/>
                    <a:pt x="12" y="1574"/>
                    <a:pt x="22" y="1575"/>
                  </a:cubicBezTo>
                  <a:lnTo>
                    <a:pt x="24" y="1575"/>
                  </a:lnTo>
                  <a:cubicBezTo>
                    <a:pt x="32" y="1575"/>
                    <a:pt x="40" y="1569"/>
                    <a:pt x="40" y="1559"/>
                  </a:cubicBezTo>
                  <a:cubicBezTo>
                    <a:pt x="44" y="1513"/>
                    <a:pt x="50" y="1465"/>
                    <a:pt x="58" y="1419"/>
                  </a:cubicBezTo>
                  <a:cubicBezTo>
                    <a:pt x="61" y="1409"/>
                    <a:pt x="55" y="1401"/>
                    <a:pt x="44" y="1398"/>
                  </a:cubicBezTo>
                  <a:cubicBezTo>
                    <a:pt x="43" y="1398"/>
                    <a:pt x="42" y="1398"/>
                    <a:pt x="41" y="1398"/>
                  </a:cubicBezTo>
                  <a:close/>
                  <a:moveTo>
                    <a:pt x="3376" y="1673"/>
                  </a:moveTo>
                  <a:cubicBezTo>
                    <a:pt x="3366" y="1673"/>
                    <a:pt x="3357" y="1680"/>
                    <a:pt x="3357" y="1690"/>
                  </a:cubicBezTo>
                  <a:lnTo>
                    <a:pt x="3357" y="1697"/>
                  </a:lnTo>
                  <a:cubicBezTo>
                    <a:pt x="3357" y="1744"/>
                    <a:pt x="3355" y="1791"/>
                    <a:pt x="3351" y="1837"/>
                  </a:cubicBezTo>
                  <a:cubicBezTo>
                    <a:pt x="3351" y="1848"/>
                    <a:pt x="3357" y="1856"/>
                    <a:pt x="3368" y="1857"/>
                  </a:cubicBezTo>
                  <a:lnTo>
                    <a:pt x="3370" y="1857"/>
                  </a:lnTo>
                  <a:cubicBezTo>
                    <a:pt x="3378" y="1857"/>
                    <a:pt x="3386" y="1851"/>
                    <a:pt x="3387" y="1842"/>
                  </a:cubicBezTo>
                  <a:cubicBezTo>
                    <a:pt x="3391" y="1794"/>
                    <a:pt x="3393" y="1745"/>
                    <a:pt x="3393" y="1697"/>
                  </a:cubicBezTo>
                  <a:lnTo>
                    <a:pt x="3393" y="1690"/>
                  </a:lnTo>
                  <a:cubicBezTo>
                    <a:pt x="3393" y="1680"/>
                    <a:pt x="3386" y="1673"/>
                    <a:pt x="3376" y="1673"/>
                  </a:cubicBezTo>
                  <a:close/>
                  <a:moveTo>
                    <a:pt x="19" y="1683"/>
                  </a:moveTo>
                  <a:cubicBezTo>
                    <a:pt x="9" y="1683"/>
                    <a:pt x="0" y="1690"/>
                    <a:pt x="0" y="1700"/>
                  </a:cubicBezTo>
                  <a:cubicBezTo>
                    <a:pt x="0" y="1748"/>
                    <a:pt x="3" y="1797"/>
                    <a:pt x="6" y="1844"/>
                  </a:cubicBezTo>
                  <a:cubicBezTo>
                    <a:pt x="9" y="1854"/>
                    <a:pt x="16" y="1861"/>
                    <a:pt x="25" y="1861"/>
                  </a:cubicBezTo>
                  <a:lnTo>
                    <a:pt x="26" y="1861"/>
                  </a:lnTo>
                  <a:cubicBezTo>
                    <a:pt x="36" y="1859"/>
                    <a:pt x="44" y="1852"/>
                    <a:pt x="42" y="1842"/>
                  </a:cubicBezTo>
                  <a:cubicBezTo>
                    <a:pt x="39" y="1795"/>
                    <a:pt x="36" y="1748"/>
                    <a:pt x="36" y="1700"/>
                  </a:cubicBezTo>
                  <a:cubicBezTo>
                    <a:pt x="36" y="1690"/>
                    <a:pt x="29" y="1683"/>
                    <a:pt x="19" y="1683"/>
                  </a:cubicBezTo>
                  <a:close/>
                  <a:moveTo>
                    <a:pt x="3351" y="1963"/>
                  </a:moveTo>
                  <a:cubicBezTo>
                    <a:pt x="3343" y="1963"/>
                    <a:pt x="3336" y="1968"/>
                    <a:pt x="3335" y="1977"/>
                  </a:cubicBezTo>
                  <a:cubicBezTo>
                    <a:pt x="3327" y="2023"/>
                    <a:pt x="3316" y="2069"/>
                    <a:pt x="3305" y="2115"/>
                  </a:cubicBezTo>
                  <a:cubicBezTo>
                    <a:pt x="3303" y="2124"/>
                    <a:pt x="3309" y="2134"/>
                    <a:pt x="3319" y="2137"/>
                  </a:cubicBezTo>
                  <a:lnTo>
                    <a:pt x="3322" y="2137"/>
                  </a:lnTo>
                  <a:cubicBezTo>
                    <a:pt x="3330" y="2137"/>
                    <a:pt x="3336" y="2132"/>
                    <a:pt x="3339" y="2124"/>
                  </a:cubicBezTo>
                  <a:cubicBezTo>
                    <a:pt x="3351" y="2078"/>
                    <a:pt x="3361" y="2031"/>
                    <a:pt x="3370" y="1984"/>
                  </a:cubicBezTo>
                  <a:cubicBezTo>
                    <a:pt x="3372" y="1974"/>
                    <a:pt x="3366" y="1964"/>
                    <a:pt x="3355" y="1963"/>
                  </a:cubicBezTo>
                  <a:cubicBezTo>
                    <a:pt x="3354" y="1963"/>
                    <a:pt x="3353" y="1963"/>
                    <a:pt x="3351" y="1963"/>
                  </a:cubicBezTo>
                  <a:close/>
                  <a:moveTo>
                    <a:pt x="41" y="1966"/>
                  </a:moveTo>
                  <a:cubicBezTo>
                    <a:pt x="40" y="1966"/>
                    <a:pt x="40" y="1966"/>
                    <a:pt x="39" y="1966"/>
                  </a:cubicBezTo>
                  <a:cubicBezTo>
                    <a:pt x="30" y="1968"/>
                    <a:pt x="24" y="1977"/>
                    <a:pt x="25" y="1987"/>
                  </a:cubicBezTo>
                  <a:cubicBezTo>
                    <a:pt x="34" y="2035"/>
                    <a:pt x="44" y="2082"/>
                    <a:pt x="56" y="2128"/>
                  </a:cubicBezTo>
                  <a:cubicBezTo>
                    <a:pt x="57" y="2135"/>
                    <a:pt x="65" y="2140"/>
                    <a:pt x="72" y="2140"/>
                  </a:cubicBezTo>
                  <a:lnTo>
                    <a:pt x="76" y="2140"/>
                  </a:lnTo>
                  <a:cubicBezTo>
                    <a:pt x="85" y="2138"/>
                    <a:pt x="91" y="2128"/>
                    <a:pt x="88" y="2119"/>
                  </a:cubicBezTo>
                  <a:cubicBezTo>
                    <a:pt x="77" y="2073"/>
                    <a:pt x="67" y="2027"/>
                    <a:pt x="60" y="1981"/>
                  </a:cubicBezTo>
                  <a:cubicBezTo>
                    <a:pt x="58" y="1972"/>
                    <a:pt x="49" y="1966"/>
                    <a:pt x="41" y="1966"/>
                  </a:cubicBezTo>
                  <a:close/>
                  <a:moveTo>
                    <a:pt x="3280" y="2239"/>
                  </a:moveTo>
                  <a:cubicBezTo>
                    <a:pt x="3273" y="2239"/>
                    <a:pt x="3266" y="2244"/>
                    <a:pt x="3263" y="2251"/>
                  </a:cubicBezTo>
                  <a:cubicBezTo>
                    <a:pt x="3248" y="2294"/>
                    <a:pt x="3229" y="2339"/>
                    <a:pt x="3211" y="2381"/>
                  </a:cubicBezTo>
                  <a:cubicBezTo>
                    <a:pt x="3207" y="2390"/>
                    <a:pt x="3211" y="2400"/>
                    <a:pt x="3219" y="2404"/>
                  </a:cubicBezTo>
                  <a:cubicBezTo>
                    <a:pt x="3222" y="2405"/>
                    <a:pt x="3224" y="2405"/>
                    <a:pt x="3227" y="2405"/>
                  </a:cubicBezTo>
                  <a:cubicBezTo>
                    <a:pt x="3234" y="2405"/>
                    <a:pt x="3240" y="2401"/>
                    <a:pt x="3243" y="2396"/>
                  </a:cubicBezTo>
                  <a:cubicBezTo>
                    <a:pt x="3261" y="2353"/>
                    <a:pt x="3281" y="2308"/>
                    <a:pt x="3296" y="2263"/>
                  </a:cubicBezTo>
                  <a:cubicBezTo>
                    <a:pt x="3300" y="2253"/>
                    <a:pt x="3295" y="2245"/>
                    <a:pt x="3286" y="2241"/>
                  </a:cubicBezTo>
                  <a:cubicBezTo>
                    <a:pt x="3284" y="2240"/>
                    <a:pt x="3282" y="2239"/>
                    <a:pt x="3280" y="2239"/>
                  </a:cubicBezTo>
                  <a:close/>
                  <a:moveTo>
                    <a:pt x="113" y="2242"/>
                  </a:moveTo>
                  <a:cubicBezTo>
                    <a:pt x="111" y="2242"/>
                    <a:pt x="110" y="2242"/>
                    <a:pt x="108" y="2243"/>
                  </a:cubicBezTo>
                  <a:cubicBezTo>
                    <a:pt x="99" y="2247"/>
                    <a:pt x="93" y="2257"/>
                    <a:pt x="98" y="2266"/>
                  </a:cubicBezTo>
                  <a:cubicBezTo>
                    <a:pt x="113" y="2311"/>
                    <a:pt x="132" y="2355"/>
                    <a:pt x="152" y="2399"/>
                  </a:cubicBezTo>
                  <a:cubicBezTo>
                    <a:pt x="155" y="2405"/>
                    <a:pt x="162" y="2409"/>
                    <a:pt x="168" y="2409"/>
                  </a:cubicBezTo>
                  <a:cubicBezTo>
                    <a:pt x="170" y="2409"/>
                    <a:pt x="173" y="2408"/>
                    <a:pt x="174" y="2406"/>
                  </a:cubicBezTo>
                  <a:cubicBezTo>
                    <a:pt x="183" y="2403"/>
                    <a:pt x="187" y="2393"/>
                    <a:pt x="183" y="2384"/>
                  </a:cubicBezTo>
                  <a:cubicBezTo>
                    <a:pt x="164" y="2342"/>
                    <a:pt x="147" y="2298"/>
                    <a:pt x="130" y="2253"/>
                  </a:cubicBezTo>
                  <a:cubicBezTo>
                    <a:pt x="128" y="2246"/>
                    <a:pt x="121" y="2242"/>
                    <a:pt x="113" y="2242"/>
                  </a:cubicBezTo>
                  <a:close/>
                  <a:moveTo>
                    <a:pt x="3161" y="2499"/>
                  </a:moveTo>
                  <a:cubicBezTo>
                    <a:pt x="3155" y="2499"/>
                    <a:pt x="3150" y="2502"/>
                    <a:pt x="3147" y="2508"/>
                  </a:cubicBezTo>
                  <a:cubicBezTo>
                    <a:pt x="3124" y="2549"/>
                    <a:pt x="3100" y="2589"/>
                    <a:pt x="3073" y="2627"/>
                  </a:cubicBezTo>
                  <a:cubicBezTo>
                    <a:pt x="3068" y="2636"/>
                    <a:pt x="3070" y="2647"/>
                    <a:pt x="3078" y="2652"/>
                  </a:cubicBezTo>
                  <a:cubicBezTo>
                    <a:pt x="3081" y="2654"/>
                    <a:pt x="3084" y="2655"/>
                    <a:pt x="3088" y="2655"/>
                  </a:cubicBezTo>
                  <a:cubicBezTo>
                    <a:pt x="3093" y="2655"/>
                    <a:pt x="3100" y="2651"/>
                    <a:pt x="3102" y="2648"/>
                  </a:cubicBezTo>
                  <a:cubicBezTo>
                    <a:pt x="3129" y="2609"/>
                    <a:pt x="3155" y="2568"/>
                    <a:pt x="3177" y="2525"/>
                  </a:cubicBezTo>
                  <a:cubicBezTo>
                    <a:pt x="3182" y="2517"/>
                    <a:pt x="3180" y="2507"/>
                    <a:pt x="3171" y="2501"/>
                  </a:cubicBezTo>
                  <a:cubicBezTo>
                    <a:pt x="3168" y="2500"/>
                    <a:pt x="3164" y="2499"/>
                    <a:pt x="3161" y="2499"/>
                  </a:cubicBezTo>
                  <a:close/>
                  <a:moveTo>
                    <a:pt x="233" y="2500"/>
                  </a:moveTo>
                  <a:cubicBezTo>
                    <a:pt x="230" y="2500"/>
                    <a:pt x="227" y="2501"/>
                    <a:pt x="224" y="2503"/>
                  </a:cubicBezTo>
                  <a:cubicBezTo>
                    <a:pt x="216" y="2508"/>
                    <a:pt x="213" y="2518"/>
                    <a:pt x="218" y="2527"/>
                  </a:cubicBezTo>
                  <a:cubicBezTo>
                    <a:pt x="241" y="2569"/>
                    <a:pt x="266" y="2610"/>
                    <a:pt x="293" y="2650"/>
                  </a:cubicBezTo>
                  <a:cubicBezTo>
                    <a:pt x="296" y="2655"/>
                    <a:pt x="302" y="2657"/>
                    <a:pt x="307" y="2657"/>
                  </a:cubicBezTo>
                  <a:cubicBezTo>
                    <a:pt x="311" y="2657"/>
                    <a:pt x="313" y="2656"/>
                    <a:pt x="318" y="2654"/>
                  </a:cubicBezTo>
                  <a:cubicBezTo>
                    <a:pt x="327" y="2649"/>
                    <a:pt x="328" y="2637"/>
                    <a:pt x="323" y="2629"/>
                  </a:cubicBezTo>
                  <a:cubicBezTo>
                    <a:pt x="296" y="2589"/>
                    <a:pt x="271" y="2550"/>
                    <a:pt x="249" y="2509"/>
                  </a:cubicBezTo>
                  <a:cubicBezTo>
                    <a:pt x="245" y="2504"/>
                    <a:pt x="239" y="2500"/>
                    <a:pt x="233" y="2500"/>
                  </a:cubicBezTo>
                  <a:close/>
                  <a:moveTo>
                    <a:pt x="3003" y="2733"/>
                  </a:moveTo>
                  <a:cubicBezTo>
                    <a:pt x="2998" y="2733"/>
                    <a:pt x="2993" y="2735"/>
                    <a:pt x="2989" y="2739"/>
                  </a:cubicBezTo>
                  <a:cubicBezTo>
                    <a:pt x="2960" y="2777"/>
                    <a:pt x="2928" y="2813"/>
                    <a:pt x="2896" y="2845"/>
                  </a:cubicBezTo>
                  <a:cubicBezTo>
                    <a:pt x="2889" y="2853"/>
                    <a:pt x="2889" y="2865"/>
                    <a:pt x="2896" y="2871"/>
                  </a:cubicBezTo>
                  <a:cubicBezTo>
                    <a:pt x="2900" y="2875"/>
                    <a:pt x="2905" y="2876"/>
                    <a:pt x="2909" y="2876"/>
                  </a:cubicBezTo>
                  <a:cubicBezTo>
                    <a:pt x="2914" y="2876"/>
                    <a:pt x="2917" y="2874"/>
                    <a:pt x="2923" y="2870"/>
                  </a:cubicBezTo>
                  <a:cubicBezTo>
                    <a:pt x="2956" y="2835"/>
                    <a:pt x="2988" y="2799"/>
                    <a:pt x="3018" y="2762"/>
                  </a:cubicBezTo>
                  <a:cubicBezTo>
                    <a:pt x="3024" y="2754"/>
                    <a:pt x="3023" y="2743"/>
                    <a:pt x="3015" y="2737"/>
                  </a:cubicBezTo>
                  <a:cubicBezTo>
                    <a:pt x="3011" y="2734"/>
                    <a:pt x="3007" y="2733"/>
                    <a:pt x="3003" y="2733"/>
                  </a:cubicBezTo>
                  <a:close/>
                  <a:moveTo>
                    <a:pt x="393" y="2735"/>
                  </a:moveTo>
                  <a:cubicBezTo>
                    <a:pt x="389" y="2735"/>
                    <a:pt x="385" y="2736"/>
                    <a:pt x="382" y="2739"/>
                  </a:cubicBezTo>
                  <a:cubicBezTo>
                    <a:pt x="374" y="2745"/>
                    <a:pt x="373" y="2757"/>
                    <a:pt x="379" y="2764"/>
                  </a:cubicBezTo>
                  <a:cubicBezTo>
                    <a:pt x="409" y="2802"/>
                    <a:pt x="440" y="2838"/>
                    <a:pt x="474" y="2872"/>
                  </a:cubicBezTo>
                  <a:cubicBezTo>
                    <a:pt x="477" y="2876"/>
                    <a:pt x="481" y="2877"/>
                    <a:pt x="486" y="2877"/>
                  </a:cubicBezTo>
                  <a:cubicBezTo>
                    <a:pt x="490" y="2877"/>
                    <a:pt x="496" y="2876"/>
                    <a:pt x="501" y="2873"/>
                  </a:cubicBezTo>
                  <a:cubicBezTo>
                    <a:pt x="507" y="2866"/>
                    <a:pt x="507" y="2856"/>
                    <a:pt x="501" y="2847"/>
                  </a:cubicBezTo>
                  <a:cubicBezTo>
                    <a:pt x="469" y="2814"/>
                    <a:pt x="436" y="2779"/>
                    <a:pt x="408" y="2742"/>
                  </a:cubicBezTo>
                  <a:cubicBezTo>
                    <a:pt x="403" y="2737"/>
                    <a:pt x="398" y="2735"/>
                    <a:pt x="393" y="2735"/>
                  </a:cubicBezTo>
                  <a:close/>
                  <a:moveTo>
                    <a:pt x="2808" y="2939"/>
                  </a:moveTo>
                  <a:cubicBezTo>
                    <a:pt x="2803" y="2939"/>
                    <a:pt x="2799" y="2941"/>
                    <a:pt x="2795" y="2944"/>
                  </a:cubicBezTo>
                  <a:cubicBezTo>
                    <a:pt x="2759" y="2974"/>
                    <a:pt x="2722" y="3004"/>
                    <a:pt x="2685" y="3033"/>
                  </a:cubicBezTo>
                  <a:cubicBezTo>
                    <a:pt x="2677" y="3038"/>
                    <a:pt x="2675" y="3049"/>
                    <a:pt x="2681" y="3056"/>
                  </a:cubicBezTo>
                  <a:cubicBezTo>
                    <a:pt x="2685" y="3061"/>
                    <a:pt x="2690" y="3064"/>
                    <a:pt x="2695" y="3064"/>
                  </a:cubicBezTo>
                  <a:cubicBezTo>
                    <a:pt x="2699" y="3064"/>
                    <a:pt x="2703" y="3063"/>
                    <a:pt x="2708" y="3061"/>
                  </a:cubicBezTo>
                  <a:cubicBezTo>
                    <a:pt x="2747" y="3034"/>
                    <a:pt x="2783" y="3003"/>
                    <a:pt x="2819" y="2970"/>
                  </a:cubicBezTo>
                  <a:cubicBezTo>
                    <a:pt x="2827" y="2964"/>
                    <a:pt x="2827" y="2953"/>
                    <a:pt x="2820" y="2945"/>
                  </a:cubicBezTo>
                  <a:cubicBezTo>
                    <a:pt x="2817" y="2941"/>
                    <a:pt x="2812" y="2939"/>
                    <a:pt x="2808" y="2939"/>
                  </a:cubicBezTo>
                  <a:close/>
                  <a:moveTo>
                    <a:pt x="589" y="2939"/>
                  </a:moveTo>
                  <a:cubicBezTo>
                    <a:pt x="584" y="2939"/>
                    <a:pt x="580" y="2941"/>
                    <a:pt x="576" y="2946"/>
                  </a:cubicBezTo>
                  <a:cubicBezTo>
                    <a:pt x="569" y="2953"/>
                    <a:pt x="569" y="2964"/>
                    <a:pt x="577" y="2971"/>
                  </a:cubicBezTo>
                  <a:cubicBezTo>
                    <a:pt x="613" y="3003"/>
                    <a:pt x="651" y="3034"/>
                    <a:pt x="690" y="3061"/>
                  </a:cubicBezTo>
                  <a:cubicBezTo>
                    <a:pt x="692" y="3064"/>
                    <a:pt x="696" y="3065"/>
                    <a:pt x="700" y="3065"/>
                  </a:cubicBezTo>
                  <a:cubicBezTo>
                    <a:pt x="705" y="3065"/>
                    <a:pt x="711" y="3063"/>
                    <a:pt x="716" y="3056"/>
                  </a:cubicBezTo>
                  <a:cubicBezTo>
                    <a:pt x="721" y="3049"/>
                    <a:pt x="720" y="3039"/>
                    <a:pt x="711" y="3033"/>
                  </a:cubicBezTo>
                  <a:cubicBezTo>
                    <a:pt x="674" y="3004"/>
                    <a:pt x="636" y="2974"/>
                    <a:pt x="602" y="2944"/>
                  </a:cubicBezTo>
                  <a:cubicBezTo>
                    <a:pt x="598" y="2941"/>
                    <a:pt x="594" y="2939"/>
                    <a:pt x="589" y="2939"/>
                  </a:cubicBezTo>
                  <a:close/>
                  <a:moveTo>
                    <a:pt x="2578" y="3108"/>
                  </a:moveTo>
                  <a:cubicBezTo>
                    <a:pt x="2575" y="3108"/>
                    <a:pt x="2571" y="3108"/>
                    <a:pt x="2569" y="3110"/>
                  </a:cubicBezTo>
                  <a:cubicBezTo>
                    <a:pt x="2529" y="3135"/>
                    <a:pt x="2488" y="3158"/>
                    <a:pt x="2446" y="3179"/>
                  </a:cubicBezTo>
                  <a:cubicBezTo>
                    <a:pt x="2437" y="3184"/>
                    <a:pt x="2434" y="3194"/>
                    <a:pt x="2439" y="3203"/>
                  </a:cubicBezTo>
                  <a:cubicBezTo>
                    <a:pt x="2441" y="3210"/>
                    <a:pt x="2447" y="3214"/>
                    <a:pt x="2454" y="3214"/>
                  </a:cubicBezTo>
                  <a:cubicBezTo>
                    <a:pt x="2456" y="3214"/>
                    <a:pt x="2459" y="3213"/>
                    <a:pt x="2461" y="3212"/>
                  </a:cubicBezTo>
                  <a:cubicBezTo>
                    <a:pt x="2503" y="3189"/>
                    <a:pt x="2546" y="3167"/>
                    <a:pt x="2587" y="3141"/>
                  </a:cubicBezTo>
                  <a:cubicBezTo>
                    <a:pt x="2595" y="3136"/>
                    <a:pt x="2598" y="3126"/>
                    <a:pt x="2593" y="3116"/>
                  </a:cubicBezTo>
                  <a:cubicBezTo>
                    <a:pt x="2590" y="3111"/>
                    <a:pt x="2584" y="3108"/>
                    <a:pt x="2578" y="3108"/>
                  </a:cubicBezTo>
                  <a:close/>
                  <a:moveTo>
                    <a:pt x="819" y="3110"/>
                  </a:moveTo>
                  <a:cubicBezTo>
                    <a:pt x="813" y="3110"/>
                    <a:pt x="807" y="3113"/>
                    <a:pt x="804" y="3119"/>
                  </a:cubicBezTo>
                  <a:cubicBezTo>
                    <a:pt x="798" y="3127"/>
                    <a:pt x="801" y="3138"/>
                    <a:pt x="810" y="3143"/>
                  </a:cubicBezTo>
                  <a:cubicBezTo>
                    <a:pt x="851" y="3169"/>
                    <a:pt x="894" y="3192"/>
                    <a:pt x="936" y="3214"/>
                  </a:cubicBezTo>
                  <a:cubicBezTo>
                    <a:pt x="938" y="3215"/>
                    <a:pt x="941" y="3215"/>
                    <a:pt x="943" y="3215"/>
                  </a:cubicBezTo>
                  <a:cubicBezTo>
                    <a:pt x="950" y="3215"/>
                    <a:pt x="956" y="3212"/>
                    <a:pt x="958" y="3206"/>
                  </a:cubicBezTo>
                  <a:cubicBezTo>
                    <a:pt x="963" y="3197"/>
                    <a:pt x="960" y="3186"/>
                    <a:pt x="951" y="3182"/>
                  </a:cubicBezTo>
                  <a:cubicBezTo>
                    <a:pt x="910" y="3160"/>
                    <a:pt x="868" y="3137"/>
                    <a:pt x="828" y="3112"/>
                  </a:cubicBezTo>
                  <a:cubicBezTo>
                    <a:pt x="825" y="3111"/>
                    <a:pt x="822" y="3110"/>
                    <a:pt x="819" y="3110"/>
                  </a:cubicBezTo>
                  <a:close/>
                  <a:moveTo>
                    <a:pt x="2324" y="3237"/>
                  </a:moveTo>
                  <a:cubicBezTo>
                    <a:pt x="2322" y="3237"/>
                    <a:pt x="2320" y="3237"/>
                    <a:pt x="2318" y="3238"/>
                  </a:cubicBezTo>
                  <a:cubicBezTo>
                    <a:pt x="2275" y="3256"/>
                    <a:pt x="2230" y="3271"/>
                    <a:pt x="2185" y="3285"/>
                  </a:cubicBezTo>
                  <a:cubicBezTo>
                    <a:pt x="2176" y="3288"/>
                    <a:pt x="2170" y="3299"/>
                    <a:pt x="2174" y="3307"/>
                  </a:cubicBezTo>
                  <a:cubicBezTo>
                    <a:pt x="2176" y="3315"/>
                    <a:pt x="2183" y="3320"/>
                    <a:pt x="2190" y="3320"/>
                  </a:cubicBezTo>
                  <a:lnTo>
                    <a:pt x="2195" y="3320"/>
                  </a:lnTo>
                  <a:cubicBezTo>
                    <a:pt x="2241" y="3306"/>
                    <a:pt x="2286" y="3289"/>
                    <a:pt x="2331" y="3271"/>
                  </a:cubicBezTo>
                  <a:cubicBezTo>
                    <a:pt x="2339" y="3267"/>
                    <a:pt x="2344" y="3257"/>
                    <a:pt x="2341" y="3248"/>
                  </a:cubicBezTo>
                  <a:cubicBezTo>
                    <a:pt x="2338" y="3241"/>
                    <a:pt x="2332" y="3237"/>
                    <a:pt x="2324" y="3237"/>
                  </a:cubicBezTo>
                  <a:close/>
                  <a:moveTo>
                    <a:pt x="1072" y="3238"/>
                  </a:moveTo>
                  <a:cubicBezTo>
                    <a:pt x="1065" y="3238"/>
                    <a:pt x="1058" y="3242"/>
                    <a:pt x="1055" y="3249"/>
                  </a:cubicBezTo>
                  <a:cubicBezTo>
                    <a:pt x="1052" y="3259"/>
                    <a:pt x="1057" y="3269"/>
                    <a:pt x="1065" y="3273"/>
                  </a:cubicBezTo>
                  <a:cubicBezTo>
                    <a:pt x="1109" y="3289"/>
                    <a:pt x="1155" y="3306"/>
                    <a:pt x="1202" y="3320"/>
                  </a:cubicBezTo>
                  <a:cubicBezTo>
                    <a:pt x="1203" y="3321"/>
                    <a:pt x="1206" y="3321"/>
                    <a:pt x="1207" y="3321"/>
                  </a:cubicBezTo>
                  <a:cubicBezTo>
                    <a:pt x="1214" y="3321"/>
                    <a:pt x="1222" y="3316"/>
                    <a:pt x="1223" y="3309"/>
                  </a:cubicBezTo>
                  <a:cubicBezTo>
                    <a:pt x="1226" y="3300"/>
                    <a:pt x="1221" y="3289"/>
                    <a:pt x="1212" y="3286"/>
                  </a:cubicBezTo>
                  <a:cubicBezTo>
                    <a:pt x="1167" y="3273"/>
                    <a:pt x="1122" y="3258"/>
                    <a:pt x="1079" y="3239"/>
                  </a:cubicBezTo>
                  <a:cubicBezTo>
                    <a:pt x="1077" y="3238"/>
                    <a:pt x="1074" y="3238"/>
                    <a:pt x="1072" y="3238"/>
                  </a:cubicBezTo>
                  <a:close/>
                  <a:moveTo>
                    <a:pt x="1345" y="3321"/>
                  </a:moveTo>
                  <a:cubicBezTo>
                    <a:pt x="1336" y="3321"/>
                    <a:pt x="1329" y="3327"/>
                    <a:pt x="1326" y="3335"/>
                  </a:cubicBezTo>
                  <a:cubicBezTo>
                    <a:pt x="1325" y="3344"/>
                    <a:pt x="1331" y="3353"/>
                    <a:pt x="1341" y="3356"/>
                  </a:cubicBezTo>
                  <a:cubicBezTo>
                    <a:pt x="1388" y="3366"/>
                    <a:pt x="1435" y="3373"/>
                    <a:pt x="1483" y="3380"/>
                  </a:cubicBezTo>
                  <a:lnTo>
                    <a:pt x="1485" y="3380"/>
                  </a:lnTo>
                  <a:cubicBezTo>
                    <a:pt x="1494" y="3380"/>
                    <a:pt x="1502" y="3373"/>
                    <a:pt x="1502" y="3365"/>
                  </a:cubicBezTo>
                  <a:cubicBezTo>
                    <a:pt x="1503" y="3355"/>
                    <a:pt x="1496" y="3346"/>
                    <a:pt x="1486" y="3345"/>
                  </a:cubicBezTo>
                  <a:cubicBezTo>
                    <a:pt x="1439" y="3339"/>
                    <a:pt x="1393" y="3331"/>
                    <a:pt x="1347" y="3321"/>
                  </a:cubicBezTo>
                  <a:cubicBezTo>
                    <a:pt x="1346" y="3321"/>
                    <a:pt x="1345" y="3321"/>
                    <a:pt x="1345" y="3321"/>
                  </a:cubicBezTo>
                  <a:close/>
                  <a:moveTo>
                    <a:pt x="2050" y="3320"/>
                  </a:moveTo>
                  <a:cubicBezTo>
                    <a:pt x="2049" y="3320"/>
                    <a:pt x="2049" y="3320"/>
                    <a:pt x="2048" y="3320"/>
                  </a:cubicBezTo>
                  <a:cubicBezTo>
                    <a:pt x="2002" y="3330"/>
                    <a:pt x="1955" y="3337"/>
                    <a:pt x="1909" y="3345"/>
                  </a:cubicBezTo>
                  <a:cubicBezTo>
                    <a:pt x="1898" y="3346"/>
                    <a:pt x="1892" y="3355"/>
                    <a:pt x="1893" y="3365"/>
                  </a:cubicBezTo>
                  <a:cubicBezTo>
                    <a:pt x="1894" y="3373"/>
                    <a:pt x="1902" y="3380"/>
                    <a:pt x="1912" y="3380"/>
                  </a:cubicBezTo>
                  <a:lnTo>
                    <a:pt x="1914" y="3380"/>
                  </a:lnTo>
                  <a:cubicBezTo>
                    <a:pt x="1961" y="3373"/>
                    <a:pt x="2009" y="3366"/>
                    <a:pt x="2056" y="3356"/>
                  </a:cubicBezTo>
                  <a:cubicBezTo>
                    <a:pt x="2066" y="3353"/>
                    <a:pt x="2072" y="3344"/>
                    <a:pt x="2070" y="3333"/>
                  </a:cubicBezTo>
                  <a:cubicBezTo>
                    <a:pt x="2067" y="3325"/>
                    <a:pt x="2059" y="3320"/>
                    <a:pt x="2050" y="3320"/>
                  </a:cubicBezTo>
                  <a:close/>
                  <a:moveTo>
                    <a:pt x="1770" y="3357"/>
                  </a:moveTo>
                  <a:cubicBezTo>
                    <a:pt x="1769" y="3357"/>
                    <a:pt x="1769" y="3357"/>
                    <a:pt x="1768" y="3357"/>
                  </a:cubicBezTo>
                  <a:cubicBezTo>
                    <a:pt x="1740" y="3357"/>
                    <a:pt x="1712" y="3358"/>
                    <a:pt x="1683" y="3358"/>
                  </a:cubicBezTo>
                  <a:cubicBezTo>
                    <a:pt x="1664" y="3358"/>
                    <a:pt x="1646" y="3358"/>
                    <a:pt x="1627" y="3357"/>
                  </a:cubicBezTo>
                  <a:cubicBezTo>
                    <a:pt x="1620" y="3357"/>
                    <a:pt x="1610" y="3363"/>
                    <a:pt x="1610" y="3373"/>
                  </a:cubicBezTo>
                  <a:cubicBezTo>
                    <a:pt x="1608" y="3382"/>
                    <a:pt x="1616" y="3392"/>
                    <a:pt x="1626" y="3392"/>
                  </a:cubicBezTo>
                  <a:cubicBezTo>
                    <a:pt x="1649" y="3393"/>
                    <a:pt x="1673" y="3393"/>
                    <a:pt x="1697" y="3393"/>
                  </a:cubicBezTo>
                  <a:cubicBezTo>
                    <a:pt x="1720" y="3393"/>
                    <a:pt x="1746" y="3393"/>
                    <a:pt x="1769" y="3392"/>
                  </a:cubicBezTo>
                  <a:cubicBezTo>
                    <a:pt x="1779" y="3392"/>
                    <a:pt x="1786" y="3383"/>
                    <a:pt x="1786" y="3373"/>
                  </a:cubicBezTo>
                  <a:cubicBezTo>
                    <a:pt x="1786" y="3365"/>
                    <a:pt x="1779" y="3357"/>
                    <a:pt x="1770" y="3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3" name="Google Shape;5953;p42"/>
            <p:cNvSpPr/>
            <p:nvPr/>
          </p:nvSpPr>
          <p:spPr>
            <a:xfrm>
              <a:off x="2595534" y="1554772"/>
              <a:ext cx="289710" cy="224994"/>
            </a:xfrm>
            <a:custGeom>
              <a:rect b="b" l="l" r="r" t="t"/>
              <a:pathLst>
                <a:path extrusionOk="0" h="817" w="1052">
                  <a:moveTo>
                    <a:pt x="936" y="1"/>
                  </a:moveTo>
                  <a:cubicBezTo>
                    <a:pt x="930" y="1"/>
                    <a:pt x="924" y="1"/>
                    <a:pt x="917" y="2"/>
                  </a:cubicBezTo>
                  <a:cubicBezTo>
                    <a:pt x="176" y="137"/>
                    <a:pt x="23" y="661"/>
                    <a:pt x="17" y="683"/>
                  </a:cubicBezTo>
                  <a:cubicBezTo>
                    <a:pt x="0" y="739"/>
                    <a:pt x="33" y="796"/>
                    <a:pt x="89" y="813"/>
                  </a:cubicBezTo>
                  <a:cubicBezTo>
                    <a:pt x="100" y="816"/>
                    <a:pt x="109" y="817"/>
                    <a:pt x="119" y="817"/>
                  </a:cubicBezTo>
                  <a:cubicBezTo>
                    <a:pt x="165" y="817"/>
                    <a:pt x="207" y="786"/>
                    <a:pt x="221" y="740"/>
                  </a:cubicBezTo>
                  <a:cubicBezTo>
                    <a:pt x="227" y="724"/>
                    <a:pt x="352" y="322"/>
                    <a:pt x="956" y="212"/>
                  </a:cubicBezTo>
                  <a:cubicBezTo>
                    <a:pt x="1013" y="202"/>
                    <a:pt x="1051" y="146"/>
                    <a:pt x="1041" y="88"/>
                  </a:cubicBezTo>
                  <a:cubicBezTo>
                    <a:pt x="1032" y="36"/>
                    <a:pt x="986" y="1"/>
                    <a:pt x="936" y="1"/>
                  </a:cubicBezTo>
                  <a:close/>
                </a:path>
              </a:pathLst>
            </a:custGeom>
            <a:solidFill>
              <a:srgbClr val="FAFFFF">
                <a:alpha val="4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54" name="Google Shape;5954;p42"/>
            <p:cNvGrpSpPr/>
            <p:nvPr/>
          </p:nvGrpSpPr>
          <p:grpSpPr>
            <a:xfrm>
              <a:off x="2694540" y="1666293"/>
              <a:ext cx="462928" cy="434653"/>
              <a:chOff x="2532249" y="2703090"/>
              <a:chExt cx="236502" cy="222056"/>
            </a:xfrm>
          </p:grpSpPr>
          <p:sp>
            <p:nvSpPr>
              <p:cNvPr id="5955" name="Google Shape;5955;p42"/>
              <p:cNvSpPr/>
              <p:nvPr/>
            </p:nvSpPr>
            <p:spPr>
              <a:xfrm>
                <a:off x="2532249" y="2716938"/>
                <a:ext cx="190777" cy="208207"/>
              </a:xfrm>
              <a:custGeom>
                <a:rect b="b" l="l" r="r" t="t"/>
                <a:pathLst>
                  <a:path extrusionOk="0" h="1744" w="1598">
                    <a:moveTo>
                      <a:pt x="1161" y="33"/>
                    </a:moveTo>
                    <a:cubicBezTo>
                      <a:pt x="1308" y="33"/>
                      <a:pt x="1394" y="321"/>
                      <a:pt x="1427" y="428"/>
                    </a:cubicBezTo>
                    <a:cubicBezTo>
                      <a:pt x="1461" y="538"/>
                      <a:pt x="1582" y="911"/>
                      <a:pt x="1383" y="911"/>
                    </a:cubicBezTo>
                    <a:cubicBezTo>
                      <a:pt x="1380" y="911"/>
                      <a:pt x="1376" y="910"/>
                      <a:pt x="1372" y="910"/>
                    </a:cubicBezTo>
                    <a:cubicBezTo>
                      <a:pt x="1217" y="900"/>
                      <a:pt x="1137" y="663"/>
                      <a:pt x="1103" y="538"/>
                    </a:cubicBezTo>
                    <a:cubicBezTo>
                      <a:pt x="1080" y="459"/>
                      <a:pt x="1069" y="378"/>
                      <a:pt x="1069" y="296"/>
                    </a:cubicBezTo>
                    <a:cubicBezTo>
                      <a:pt x="1068" y="208"/>
                      <a:pt x="1064" y="87"/>
                      <a:pt x="1143" y="34"/>
                    </a:cubicBezTo>
                    <a:cubicBezTo>
                      <a:pt x="1149" y="33"/>
                      <a:pt x="1155" y="33"/>
                      <a:pt x="1161" y="33"/>
                    </a:cubicBezTo>
                    <a:close/>
                    <a:moveTo>
                      <a:pt x="1057" y="75"/>
                    </a:moveTo>
                    <a:lnTo>
                      <a:pt x="1057" y="75"/>
                    </a:lnTo>
                    <a:cubicBezTo>
                      <a:pt x="1007" y="195"/>
                      <a:pt x="1042" y="453"/>
                      <a:pt x="1057" y="514"/>
                    </a:cubicBezTo>
                    <a:cubicBezTo>
                      <a:pt x="1085" y="650"/>
                      <a:pt x="1166" y="900"/>
                      <a:pt x="1325" y="945"/>
                    </a:cubicBezTo>
                    <a:cubicBezTo>
                      <a:pt x="1285" y="951"/>
                      <a:pt x="1241" y="961"/>
                      <a:pt x="1196" y="972"/>
                    </a:cubicBezTo>
                    <a:cubicBezTo>
                      <a:pt x="1203" y="957"/>
                      <a:pt x="1211" y="942"/>
                      <a:pt x="1216" y="927"/>
                    </a:cubicBezTo>
                    <a:cubicBezTo>
                      <a:pt x="1217" y="924"/>
                      <a:pt x="1215" y="922"/>
                      <a:pt x="1212" y="922"/>
                    </a:cubicBezTo>
                    <a:cubicBezTo>
                      <a:pt x="1210" y="922"/>
                      <a:pt x="1208" y="922"/>
                      <a:pt x="1207" y="925"/>
                    </a:cubicBezTo>
                    <a:cubicBezTo>
                      <a:pt x="1201" y="941"/>
                      <a:pt x="1193" y="957"/>
                      <a:pt x="1185" y="975"/>
                    </a:cubicBezTo>
                    <a:cubicBezTo>
                      <a:pt x="1139" y="985"/>
                      <a:pt x="1093" y="995"/>
                      <a:pt x="1045" y="1005"/>
                    </a:cubicBezTo>
                    <a:cubicBezTo>
                      <a:pt x="1074" y="956"/>
                      <a:pt x="1099" y="906"/>
                      <a:pt x="1118" y="853"/>
                    </a:cubicBezTo>
                    <a:cubicBezTo>
                      <a:pt x="1119" y="850"/>
                      <a:pt x="1116" y="848"/>
                      <a:pt x="1114" y="848"/>
                    </a:cubicBezTo>
                    <a:cubicBezTo>
                      <a:pt x="1113" y="848"/>
                      <a:pt x="1112" y="849"/>
                      <a:pt x="1111" y="850"/>
                    </a:cubicBezTo>
                    <a:cubicBezTo>
                      <a:pt x="1089" y="904"/>
                      <a:pt x="1063" y="956"/>
                      <a:pt x="1033" y="1007"/>
                    </a:cubicBezTo>
                    <a:cubicBezTo>
                      <a:pt x="997" y="1015"/>
                      <a:pt x="961" y="1022"/>
                      <a:pt x="925" y="1029"/>
                    </a:cubicBezTo>
                    <a:cubicBezTo>
                      <a:pt x="937" y="1006"/>
                      <a:pt x="947" y="982"/>
                      <a:pt x="955" y="955"/>
                    </a:cubicBezTo>
                    <a:cubicBezTo>
                      <a:pt x="956" y="952"/>
                      <a:pt x="954" y="951"/>
                      <a:pt x="953" y="951"/>
                    </a:cubicBezTo>
                    <a:cubicBezTo>
                      <a:pt x="951" y="951"/>
                      <a:pt x="950" y="952"/>
                      <a:pt x="949" y="954"/>
                    </a:cubicBezTo>
                    <a:cubicBezTo>
                      <a:pt x="940" y="981"/>
                      <a:pt x="930" y="1006"/>
                      <a:pt x="916" y="1031"/>
                    </a:cubicBezTo>
                    <a:cubicBezTo>
                      <a:pt x="886" y="1036"/>
                      <a:pt x="855" y="1042"/>
                      <a:pt x="827" y="1046"/>
                    </a:cubicBezTo>
                    <a:cubicBezTo>
                      <a:pt x="821" y="1047"/>
                      <a:pt x="814" y="1047"/>
                      <a:pt x="809" y="1048"/>
                    </a:cubicBezTo>
                    <a:cubicBezTo>
                      <a:pt x="823" y="1019"/>
                      <a:pt x="838" y="990"/>
                      <a:pt x="850" y="960"/>
                    </a:cubicBezTo>
                    <a:cubicBezTo>
                      <a:pt x="852" y="957"/>
                      <a:pt x="849" y="954"/>
                      <a:pt x="847" y="954"/>
                    </a:cubicBezTo>
                    <a:cubicBezTo>
                      <a:pt x="845" y="954"/>
                      <a:pt x="844" y="955"/>
                      <a:pt x="844" y="956"/>
                    </a:cubicBezTo>
                    <a:cubicBezTo>
                      <a:pt x="829" y="987"/>
                      <a:pt x="814" y="1018"/>
                      <a:pt x="802" y="1049"/>
                    </a:cubicBezTo>
                    <a:cubicBezTo>
                      <a:pt x="767" y="1054"/>
                      <a:pt x="734" y="1060"/>
                      <a:pt x="700" y="1065"/>
                    </a:cubicBezTo>
                    <a:cubicBezTo>
                      <a:pt x="725" y="1013"/>
                      <a:pt x="750" y="960"/>
                      <a:pt x="771" y="906"/>
                    </a:cubicBezTo>
                    <a:cubicBezTo>
                      <a:pt x="772" y="903"/>
                      <a:pt x="769" y="901"/>
                      <a:pt x="767" y="901"/>
                    </a:cubicBezTo>
                    <a:cubicBezTo>
                      <a:pt x="765" y="901"/>
                      <a:pt x="763" y="902"/>
                      <a:pt x="762" y="903"/>
                    </a:cubicBezTo>
                    <a:cubicBezTo>
                      <a:pt x="737" y="956"/>
                      <a:pt x="712" y="1012"/>
                      <a:pt x="690" y="1067"/>
                    </a:cubicBezTo>
                    <a:cubicBezTo>
                      <a:pt x="671" y="1069"/>
                      <a:pt x="653" y="1072"/>
                      <a:pt x="632" y="1074"/>
                    </a:cubicBezTo>
                    <a:cubicBezTo>
                      <a:pt x="629" y="1071"/>
                      <a:pt x="626" y="1069"/>
                      <a:pt x="622" y="1069"/>
                    </a:cubicBezTo>
                    <a:cubicBezTo>
                      <a:pt x="621" y="1069"/>
                      <a:pt x="620" y="1070"/>
                      <a:pt x="619" y="1070"/>
                    </a:cubicBezTo>
                    <a:cubicBezTo>
                      <a:pt x="632" y="1044"/>
                      <a:pt x="642" y="1019"/>
                      <a:pt x="650" y="992"/>
                    </a:cubicBezTo>
                    <a:cubicBezTo>
                      <a:pt x="650" y="990"/>
                      <a:pt x="648" y="988"/>
                      <a:pt x="647" y="988"/>
                    </a:cubicBezTo>
                    <a:cubicBezTo>
                      <a:pt x="645" y="988"/>
                      <a:pt x="644" y="989"/>
                      <a:pt x="643" y="991"/>
                    </a:cubicBezTo>
                    <a:cubicBezTo>
                      <a:pt x="633" y="1021"/>
                      <a:pt x="622" y="1049"/>
                      <a:pt x="608" y="1078"/>
                    </a:cubicBezTo>
                    <a:cubicBezTo>
                      <a:pt x="572" y="1083"/>
                      <a:pt x="537" y="1087"/>
                      <a:pt x="501" y="1092"/>
                    </a:cubicBezTo>
                    <a:cubicBezTo>
                      <a:pt x="504" y="1088"/>
                      <a:pt x="506" y="1084"/>
                      <a:pt x="507" y="1082"/>
                    </a:cubicBezTo>
                    <a:cubicBezTo>
                      <a:pt x="520" y="1058"/>
                      <a:pt x="530" y="1032"/>
                      <a:pt x="541" y="1007"/>
                    </a:cubicBezTo>
                    <a:cubicBezTo>
                      <a:pt x="542" y="1005"/>
                      <a:pt x="540" y="1003"/>
                      <a:pt x="538" y="1003"/>
                    </a:cubicBezTo>
                    <a:cubicBezTo>
                      <a:pt x="537" y="1003"/>
                      <a:pt x="536" y="1004"/>
                      <a:pt x="536" y="1005"/>
                    </a:cubicBezTo>
                    <a:cubicBezTo>
                      <a:pt x="530" y="1021"/>
                      <a:pt x="522" y="1034"/>
                      <a:pt x="516" y="1049"/>
                    </a:cubicBezTo>
                    <a:cubicBezTo>
                      <a:pt x="515" y="1053"/>
                      <a:pt x="498" y="1094"/>
                      <a:pt x="492" y="1094"/>
                    </a:cubicBezTo>
                    <a:cubicBezTo>
                      <a:pt x="491" y="1094"/>
                      <a:pt x="491" y="1094"/>
                      <a:pt x="491" y="1093"/>
                    </a:cubicBezTo>
                    <a:cubicBezTo>
                      <a:pt x="490" y="1093"/>
                      <a:pt x="490" y="1093"/>
                      <a:pt x="489" y="1093"/>
                    </a:cubicBezTo>
                    <a:cubicBezTo>
                      <a:pt x="488" y="1093"/>
                      <a:pt x="486" y="1094"/>
                      <a:pt x="487" y="1095"/>
                    </a:cubicBezTo>
                    <a:lnTo>
                      <a:pt x="425" y="1104"/>
                    </a:lnTo>
                    <a:cubicBezTo>
                      <a:pt x="440" y="1082"/>
                      <a:pt x="450" y="1058"/>
                      <a:pt x="459" y="1033"/>
                    </a:cubicBezTo>
                    <a:cubicBezTo>
                      <a:pt x="460" y="1030"/>
                      <a:pt x="458" y="1029"/>
                      <a:pt x="456" y="1029"/>
                    </a:cubicBezTo>
                    <a:cubicBezTo>
                      <a:pt x="454" y="1029"/>
                      <a:pt x="452" y="1030"/>
                      <a:pt x="451" y="1032"/>
                    </a:cubicBezTo>
                    <a:cubicBezTo>
                      <a:pt x="443" y="1058"/>
                      <a:pt x="430" y="1080"/>
                      <a:pt x="418" y="1105"/>
                    </a:cubicBezTo>
                    <a:cubicBezTo>
                      <a:pt x="393" y="1109"/>
                      <a:pt x="368" y="1113"/>
                      <a:pt x="343" y="1116"/>
                    </a:cubicBezTo>
                    <a:cubicBezTo>
                      <a:pt x="359" y="1085"/>
                      <a:pt x="376" y="1054"/>
                      <a:pt x="392" y="1024"/>
                    </a:cubicBezTo>
                    <a:cubicBezTo>
                      <a:pt x="393" y="1022"/>
                      <a:pt x="391" y="1019"/>
                      <a:pt x="388" y="1019"/>
                    </a:cubicBezTo>
                    <a:cubicBezTo>
                      <a:pt x="387" y="1019"/>
                      <a:pt x="385" y="1019"/>
                      <a:pt x="385" y="1021"/>
                    </a:cubicBezTo>
                    <a:cubicBezTo>
                      <a:pt x="367" y="1052"/>
                      <a:pt x="351" y="1085"/>
                      <a:pt x="333" y="1118"/>
                    </a:cubicBezTo>
                    <a:cubicBezTo>
                      <a:pt x="331" y="1118"/>
                      <a:pt x="327" y="1119"/>
                      <a:pt x="325" y="1119"/>
                    </a:cubicBezTo>
                    <a:cubicBezTo>
                      <a:pt x="310" y="1105"/>
                      <a:pt x="297" y="1090"/>
                      <a:pt x="285" y="1075"/>
                    </a:cubicBezTo>
                    <a:cubicBezTo>
                      <a:pt x="285" y="1075"/>
                      <a:pt x="286" y="1075"/>
                      <a:pt x="286" y="1074"/>
                    </a:cubicBezTo>
                    <a:cubicBezTo>
                      <a:pt x="305" y="1033"/>
                      <a:pt x="321" y="991"/>
                      <a:pt x="337" y="949"/>
                    </a:cubicBezTo>
                    <a:cubicBezTo>
                      <a:pt x="339" y="946"/>
                      <a:pt x="336" y="943"/>
                      <a:pt x="333" y="943"/>
                    </a:cubicBezTo>
                    <a:cubicBezTo>
                      <a:pt x="331" y="943"/>
                      <a:pt x="329" y="944"/>
                      <a:pt x="328" y="946"/>
                    </a:cubicBezTo>
                    <a:cubicBezTo>
                      <a:pt x="313" y="987"/>
                      <a:pt x="297" y="1029"/>
                      <a:pt x="281" y="1072"/>
                    </a:cubicBezTo>
                    <a:cubicBezTo>
                      <a:pt x="262" y="1047"/>
                      <a:pt x="248" y="1022"/>
                      <a:pt x="238" y="996"/>
                    </a:cubicBezTo>
                    <a:cubicBezTo>
                      <a:pt x="245" y="966"/>
                      <a:pt x="256" y="937"/>
                      <a:pt x="269" y="910"/>
                    </a:cubicBezTo>
                    <a:cubicBezTo>
                      <a:pt x="270" y="907"/>
                      <a:pt x="267" y="904"/>
                      <a:pt x="265" y="904"/>
                    </a:cubicBezTo>
                    <a:cubicBezTo>
                      <a:pt x="263" y="904"/>
                      <a:pt x="262" y="904"/>
                      <a:pt x="261" y="906"/>
                    </a:cubicBezTo>
                    <a:cubicBezTo>
                      <a:pt x="248" y="932"/>
                      <a:pt x="238" y="959"/>
                      <a:pt x="233" y="986"/>
                    </a:cubicBezTo>
                    <a:cubicBezTo>
                      <a:pt x="224" y="962"/>
                      <a:pt x="219" y="939"/>
                      <a:pt x="216" y="914"/>
                    </a:cubicBezTo>
                    <a:cubicBezTo>
                      <a:pt x="216" y="914"/>
                      <a:pt x="218" y="914"/>
                      <a:pt x="218" y="913"/>
                    </a:cubicBezTo>
                    <a:cubicBezTo>
                      <a:pt x="231" y="874"/>
                      <a:pt x="248" y="838"/>
                      <a:pt x="266" y="801"/>
                    </a:cubicBezTo>
                    <a:cubicBezTo>
                      <a:pt x="268" y="798"/>
                      <a:pt x="265" y="795"/>
                      <a:pt x="262" y="795"/>
                    </a:cubicBezTo>
                    <a:cubicBezTo>
                      <a:pt x="261" y="795"/>
                      <a:pt x="260" y="795"/>
                      <a:pt x="260" y="797"/>
                    </a:cubicBezTo>
                    <a:cubicBezTo>
                      <a:pt x="240" y="829"/>
                      <a:pt x="225" y="865"/>
                      <a:pt x="214" y="903"/>
                    </a:cubicBezTo>
                    <a:cubicBezTo>
                      <a:pt x="210" y="859"/>
                      <a:pt x="214" y="814"/>
                      <a:pt x="226" y="767"/>
                    </a:cubicBezTo>
                    <a:cubicBezTo>
                      <a:pt x="354" y="663"/>
                      <a:pt x="480" y="556"/>
                      <a:pt x="607" y="451"/>
                    </a:cubicBezTo>
                    <a:cubicBezTo>
                      <a:pt x="692" y="381"/>
                      <a:pt x="776" y="311"/>
                      <a:pt x="862" y="240"/>
                    </a:cubicBezTo>
                    <a:cubicBezTo>
                      <a:pt x="904" y="204"/>
                      <a:pt x="946" y="169"/>
                      <a:pt x="990" y="134"/>
                    </a:cubicBezTo>
                    <a:cubicBezTo>
                      <a:pt x="1012" y="116"/>
                      <a:pt x="1033" y="95"/>
                      <a:pt x="1057" y="75"/>
                    </a:cubicBezTo>
                    <a:close/>
                    <a:moveTo>
                      <a:pt x="211" y="781"/>
                    </a:moveTo>
                    <a:lnTo>
                      <a:pt x="211" y="781"/>
                    </a:lnTo>
                    <a:cubicBezTo>
                      <a:pt x="165" y="899"/>
                      <a:pt x="204" y="1037"/>
                      <a:pt x="301" y="1121"/>
                    </a:cubicBezTo>
                    <a:cubicBezTo>
                      <a:pt x="291" y="1123"/>
                      <a:pt x="282" y="1124"/>
                      <a:pt x="275" y="1125"/>
                    </a:cubicBezTo>
                    <a:cubicBezTo>
                      <a:pt x="180" y="1029"/>
                      <a:pt x="158" y="930"/>
                      <a:pt x="188" y="801"/>
                    </a:cubicBezTo>
                    <a:lnTo>
                      <a:pt x="211" y="781"/>
                    </a:lnTo>
                    <a:close/>
                    <a:moveTo>
                      <a:pt x="159" y="821"/>
                    </a:moveTo>
                    <a:lnTo>
                      <a:pt x="159" y="821"/>
                    </a:lnTo>
                    <a:cubicBezTo>
                      <a:pt x="129" y="930"/>
                      <a:pt x="149" y="1063"/>
                      <a:pt x="240" y="1130"/>
                    </a:cubicBezTo>
                    <a:cubicBezTo>
                      <a:pt x="234" y="1133"/>
                      <a:pt x="229" y="1133"/>
                      <a:pt x="223" y="1134"/>
                    </a:cubicBezTo>
                    <a:cubicBezTo>
                      <a:pt x="222" y="1134"/>
                      <a:pt x="220" y="1134"/>
                      <a:pt x="219" y="1134"/>
                    </a:cubicBezTo>
                    <a:cubicBezTo>
                      <a:pt x="146" y="1134"/>
                      <a:pt x="108" y="1076"/>
                      <a:pt x="87" y="1013"/>
                    </a:cubicBezTo>
                    <a:cubicBezTo>
                      <a:pt x="71" y="966"/>
                      <a:pt x="75" y="926"/>
                      <a:pt x="86" y="880"/>
                    </a:cubicBezTo>
                    <a:cubicBezTo>
                      <a:pt x="87" y="880"/>
                      <a:pt x="87" y="878"/>
                      <a:pt x="88" y="878"/>
                    </a:cubicBezTo>
                    <a:cubicBezTo>
                      <a:pt x="112" y="859"/>
                      <a:pt x="136" y="840"/>
                      <a:pt x="159" y="821"/>
                    </a:cubicBezTo>
                    <a:close/>
                    <a:moveTo>
                      <a:pt x="621" y="1111"/>
                    </a:moveTo>
                    <a:cubicBezTo>
                      <a:pt x="666" y="1206"/>
                      <a:pt x="679" y="1309"/>
                      <a:pt x="679" y="1415"/>
                    </a:cubicBezTo>
                    <a:cubicBezTo>
                      <a:pt x="679" y="1500"/>
                      <a:pt x="671" y="1595"/>
                      <a:pt x="614" y="1652"/>
                    </a:cubicBezTo>
                    <a:cubicBezTo>
                      <a:pt x="636" y="1600"/>
                      <a:pt x="639" y="1530"/>
                      <a:pt x="643" y="1472"/>
                    </a:cubicBezTo>
                    <a:cubicBezTo>
                      <a:pt x="646" y="1397"/>
                      <a:pt x="641" y="1323"/>
                      <a:pt x="628" y="1249"/>
                    </a:cubicBezTo>
                    <a:cubicBezTo>
                      <a:pt x="619" y="1202"/>
                      <a:pt x="610" y="1151"/>
                      <a:pt x="573" y="1119"/>
                    </a:cubicBezTo>
                    <a:cubicBezTo>
                      <a:pt x="589" y="1116"/>
                      <a:pt x="606" y="1114"/>
                      <a:pt x="621" y="1111"/>
                    </a:cubicBezTo>
                    <a:close/>
                    <a:moveTo>
                      <a:pt x="546" y="1118"/>
                    </a:moveTo>
                    <a:cubicBezTo>
                      <a:pt x="546" y="1120"/>
                      <a:pt x="547" y="1123"/>
                      <a:pt x="548" y="1125"/>
                    </a:cubicBezTo>
                    <a:cubicBezTo>
                      <a:pt x="591" y="1175"/>
                      <a:pt x="598" y="1269"/>
                      <a:pt x="604" y="1331"/>
                    </a:cubicBezTo>
                    <a:cubicBezTo>
                      <a:pt x="610" y="1390"/>
                      <a:pt x="610" y="1445"/>
                      <a:pt x="605" y="1499"/>
                    </a:cubicBezTo>
                    <a:cubicBezTo>
                      <a:pt x="597" y="1586"/>
                      <a:pt x="591" y="1691"/>
                      <a:pt x="481" y="1702"/>
                    </a:cubicBezTo>
                    <a:cubicBezTo>
                      <a:pt x="465" y="1703"/>
                      <a:pt x="449" y="1704"/>
                      <a:pt x="432" y="1704"/>
                    </a:cubicBezTo>
                    <a:cubicBezTo>
                      <a:pt x="421" y="1704"/>
                      <a:pt x="409" y="1704"/>
                      <a:pt x="398" y="1703"/>
                    </a:cubicBezTo>
                    <a:cubicBezTo>
                      <a:pt x="350" y="1699"/>
                      <a:pt x="331" y="1691"/>
                      <a:pt x="336" y="1648"/>
                    </a:cubicBezTo>
                    <a:cubicBezTo>
                      <a:pt x="361" y="1648"/>
                      <a:pt x="385" y="1648"/>
                      <a:pt x="409" y="1647"/>
                    </a:cubicBezTo>
                    <a:cubicBezTo>
                      <a:pt x="413" y="1647"/>
                      <a:pt x="413" y="1641"/>
                      <a:pt x="409" y="1641"/>
                    </a:cubicBezTo>
                    <a:cubicBezTo>
                      <a:pt x="401" y="1640"/>
                      <a:pt x="393" y="1640"/>
                      <a:pt x="385" y="1640"/>
                    </a:cubicBezTo>
                    <a:cubicBezTo>
                      <a:pt x="369" y="1640"/>
                      <a:pt x="354" y="1641"/>
                      <a:pt x="337" y="1641"/>
                    </a:cubicBezTo>
                    <a:cubicBezTo>
                      <a:pt x="337" y="1638"/>
                      <a:pt x="339" y="1636"/>
                      <a:pt x="339" y="1633"/>
                    </a:cubicBezTo>
                    <a:cubicBezTo>
                      <a:pt x="343" y="1615"/>
                      <a:pt x="348" y="1597"/>
                      <a:pt x="352" y="1580"/>
                    </a:cubicBezTo>
                    <a:cubicBezTo>
                      <a:pt x="377" y="1581"/>
                      <a:pt x="403" y="1584"/>
                      <a:pt x="430" y="1587"/>
                    </a:cubicBezTo>
                    <a:cubicBezTo>
                      <a:pt x="434" y="1587"/>
                      <a:pt x="434" y="1581"/>
                      <a:pt x="431" y="1580"/>
                    </a:cubicBezTo>
                    <a:cubicBezTo>
                      <a:pt x="405" y="1575"/>
                      <a:pt x="379" y="1574"/>
                      <a:pt x="354" y="1574"/>
                    </a:cubicBezTo>
                    <a:cubicBezTo>
                      <a:pt x="361" y="1553"/>
                      <a:pt x="367" y="1530"/>
                      <a:pt x="372" y="1509"/>
                    </a:cubicBezTo>
                    <a:cubicBezTo>
                      <a:pt x="380" y="1509"/>
                      <a:pt x="388" y="1509"/>
                      <a:pt x="396" y="1509"/>
                    </a:cubicBezTo>
                    <a:cubicBezTo>
                      <a:pt x="415" y="1509"/>
                      <a:pt x="435" y="1508"/>
                      <a:pt x="454" y="1508"/>
                    </a:cubicBezTo>
                    <a:cubicBezTo>
                      <a:pt x="459" y="1508"/>
                      <a:pt x="459" y="1500"/>
                      <a:pt x="454" y="1500"/>
                    </a:cubicBezTo>
                    <a:cubicBezTo>
                      <a:pt x="443" y="1500"/>
                      <a:pt x="433" y="1499"/>
                      <a:pt x="422" y="1499"/>
                    </a:cubicBezTo>
                    <a:cubicBezTo>
                      <a:pt x="407" y="1499"/>
                      <a:pt x="391" y="1500"/>
                      <a:pt x="374" y="1502"/>
                    </a:cubicBezTo>
                    <a:cubicBezTo>
                      <a:pt x="381" y="1478"/>
                      <a:pt x="387" y="1454"/>
                      <a:pt x="390" y="1430"/>
                    </a:cubicBezTo>
                    <a:cubicBezTo>
                      <a:pt x="402" y="1429"/>
                      <a:pt x="414" y="1429"/>
                      <a:pt x="425" y="1429"/>
                    </a:cubicBezTo>
                    <a:cubicBezTo>
                      <a:pt x="454" y="1429"/>
                      <a:pt x="482" y="1431"/>
                      <a:pt x="511" y="1432"/>
                    </a:cubicBezTo>
                    <a:cubicBezTo>
                      <a:pt x="517" y="1432"/>
                      <a:pt x="517" y="1426"/>
                      <a:pt x="511" y="1425"/>
                    </a:cubicBezTo>
                    <a:cubicBezTo>
                      <a:pt x="488" y="1422"/>
                      <a:pt x="464" y="1421"/>
                      <a:pt x="441" y="1421"/>
                    </a:cubicBezTo>
                    <a:cubicBezTo>
                      <a:pt x="424" y="1421"/>
                      <a:pt x="408" y="1422"/>
                      <a:pt x="392" y="1423"/>
                    </a:cubicBezTo>
                    <a:cubicBezTo>
                      <a:pt x="395" y="1400"/>
                      <a:pt x="397" y="1376"/>
                      <a:pt x="395" y="1351"/>
                    </a:cubicBezTo>
                    <a:lnTo>
                      <a:pt x="395" y="1351"/>
                    </a:lnTo>
                    <a:cubicBezTo>
                      <a:pt x="406" y="1352"/>
                      <a:pt x="417" y="1353"/>
                      <a:pt x="428" y="1353"/>
                    </a:cubicBezTo>
                    <a:cubicBezTo>
                      <a:pt x="439" y="1353"/>
                      <a:pt x="450" y="1352"/>
                      <a:pt x="460" y="1351"/>
                    </a:cubicBezTo>
                    <a:cubicBezTo>
                      <a:pt x="464" y="1351"/>
                      <a:pt x="464" y="1345"/>
                      <a:pt x="460" y="1345"/>
                    </a:cubicBezTo>
                    <a:cubicBezTo>
                      <a:pt x="439" y="1345"/>
                      <a:pt x="417" y="1345"/>
                      <a:pt x="394" y="1346"/>
                    </a:cubicBezTo>
                    <a:lnTo>
                      <a:pt x="394" y="1343"/>
                    </a:lnTo>
                    <a:cubicBezTo>
                      <a:pt x="393" y="1319"/>
                      <a:pt x="389" y="1297"/>
                      <a:pt x="384" y="1274"/>
                    </a:cubicBezTo>
                    <a:lnTo>
                      <a:pt x="384" y="1274"/>
                    </a:lnTo>
                    <a:cubicBezTo>
                      <a:pt x="413" y="1277"/>
                      <a:pt x="443" y="1278"/>
                      <a:pt x="472" y="1278"/>
                    </a:cubicBezTo>
                    <a:cubicBezTo>
                      <a:pt x="477" y="1278"/>
                      <a:pt x="476" y="1271"/>
                      <a:pt x="472" y="1269"/>
                    </a:cubicBezTo>
                    <a:cubicBezTo>
                      <a:pt x="443" y="1268"/>
                      <a:pt x="412" y="1268"/>
                      <a:pt x="383" y="1267"/>
                    </a:cubicBezTo>
                    <a:cubicBezTo>
                      <a:pt x="376" y="1242"/>
                      <a:pt x="367" y="1217"/>
                      <a:pt x="356" y="1195"/>
                    </a:cubicBezTo>
                    <a:cubicBezTo>
                      <a:pt x="388" y="1195"/>
                      <a:pt x="418" y="1195"/>
                      <a:pt x="450" y="1193"/>
                    </a:cubicBezTo>
                    <a:cubicBezTo>
                      <a:pt x="455" y="1193"/>
                      <a:pt x="455" y="1185"/>
                      <a:pt x="450" y="1185"/>
                    </a:cubicBezTo>
                    <a:cubicBezTo>
                      <a:pt x="440" y="1185"/>
                      <a:pt x="431" y="1185"/>
                      <a:pt x="421" y="1185"/>
                    </a:cubicBezTo>
                    <a:cubicBezTo>
                      <a:pt x="398" y="1185"/>
                      <a:pt x="375" y="1186"/>
                      <a:pt x="352" y="1186"/>
                    </a:cubicBezTo>
                    <a:cubicBezTo>
                      <a:pt x="343" y="1171"/>
                      <a:pt x="333" y="1157"/>
                      <a:pt x="322" y="1144"/>
                    </a:cubicBezTo>
                    <a:cubicBezTo>
                      <a:pt x="397" y="1136"/>
                      <a:pt x="472" y="1128"/>
                      <a:pt x="546" y="1118"/>
                    </a:cubicBezTo>
                    <a:close/>
                    <a:moveTo>
                      <a:pt x="1167" y="0"/>
                    </a:moveTo>
                    <a:cubicBezTo>
                      <a:pt x="1152" y="0"/>
                      <a:pt x="1136" y="3"/>
                      <a:pt x="1120" y="9"/>
                    </a:cubicBezTo>
                    <a:cubicBezTo>
                      <a:pt x="1117" y="8"/>
                      <a:pt x="1115" y="7"/>
                      <a:pt x="1113" y="7"/>
                    </a:cubicBezTo>
                    <a:cubicBezTo>
                      <a:pt x="1108" y="7"/>
                      <a:pt x="1105" y="11"/>
                      <a:pt x="1094" y="16"/>
                    </a:cubicBezTo>
                    <a:cubicBezTo>
                      <a:pt x="1045" y="41"/>
                      <a:pt x="994" y="97"/>
                      <a:pt x="951" y="132"/>
                    </a:cubicBezTo>
                    <a:cubicBezTo>
                      <a:pt x="854" y="210"/>
                      <a:pt x="757" y="291"/>
                      <a:pt x="660" y="370"/>
                    </a:cubicBezTo>
                    <a:cubicBezTo>
                      <a:pt x="501" y="501"/>
                      <a:pt x="342" y="629"/>
                      <a:pt x="185" y="761"/>
                    </a:cubicBezTo>
                    <a:cubicBezTo>
                      <a:pt x="185" y="761"/>
                      <a:pt x="184" y="761"/>
                      <a:pt x="184" y="762"/>
                    </a:cubicBezTo>
                    <a:cubicBezTo>
                      <a:pt x="145" y="795"/>
                      <a:pt x="106" y="827"/>
                      <a:pt x="67" y="860"/>
                    </a:cubicBezTo>
                    <a:cubicBezTo>
                      <a:pt x="62" y="865"/>
                      <a:pt x="62" y="870"/>
                      <a:pt x="64" y="874"/>
                    </a:cubicBezTo>
                    <a:cubicBezTo>
                      <a:pt x="1" y="960"/>
                      <a:pt x="82" y="1164"/>
                      <a:pt x="193" y="1164"/>
                    </a:cubicBezTo>
                    <a:cubicBezTo>
                      <a:pt x="203" y="1164"/>
                      <a:pt x="214" y="1162"/>
                      <a:pt x="225" y="1158"/>
                    </a:cubicBezTo>
                    <a:cubicBezTo>
                      <a:pt x="228" y="1157"/>
                      <a:pt x="229" y="1156"/>
                      <a:pt x="230" y="1155"/>
                    </a:cubicBezTo>
                    <a:cubicBezTo>
                      <a:pt x="244" y="1153"/>
                      <a:pt x="259" y="1153"/>
                      <a:pt x="271" y="1152"/>
                    </a:cubicBezTo>
                    <a:cubicBezTo>
                      <a:pt x="271" y="1152"/>
                      <a:pt x="272" y="1152"/>
                      <a:pt x="272" y="1153"/>
                    </a:cubicBezTo>
                    <a:cubicBezTo>
                      <a:pt x="274" y="1154"/>
                      <a:pt x="275" y="1155"/>
                      <a:pt x="277" y="1155"/>
                    </a:cubicBezTo>
                    <a:cubicBezTo>
                      <a:pt x="280" y="1155"/>
                      <a:pt x="282" y="1153"/>
                      <a:pt x="284" y="1152"/>
                    </a:cubicBezTo>
                    <a:cubicBezTo>
                      <a:pt x="287" y="1152"/>
                      <a:pt x="290" y="1152"/>
                      <a:pt x="295" y="1151"/>
                    </a:cubicBezTo>
                    <a:cubicBezTo>
                      <a:pt x="389" y="1303"/>
                      <a:pt x="371" y="1464"/>
                      <a:pt x="311" y="1627"/>
                    </a:cubicBezTo>
                    <a:cubicBezTo>
                      <a:pt x="298" y="1662"/>
                      <a:pt x="280" y="1697"/>
                      <a:pt x="317" y="1721"/>
                    </a:cubicBezTo>
                    <a:cubicBezTo>
                      <a:pt x="343" y="1738"/>
                      <a:pt x="384" y="1743"/>
                      <a:pt x="424" y="1743"/>
                    </a:cubicBezTo>
                    <a:cubicBezTo>
                      <a:pt x="456" y="1743"/>
                      <a:pt x="488" y="1739"/>
                      <a:pt x="511" y="1735"/>
                    </a:cubicBezTo>
                    <a:cubicBezTo>
                      <a:pt x="532" y="1731"/>
                      <a:pt x="548" y="1724"/>
                      <a:pt x="564" y="1714"/>
                    </a:cubicBezTo>
                    <a:cubicBezTo>
                      <a:pt x="663" y="1704"/>
                      <a:pt x="700" y="1590"/>
                      <a:pt x="707" y="1501"/>
                    </a:cubicBezTo>
                    <a:cubicBezTo>
                      <a:pt x="717" y="1368"/>
                      <a:pt x="706" y="1229"/>
                      <a:pt x="651" y="1107"/>
                    </a:cubicBezTo>
                    <a:lnTo>
                      <a:pt x="823" y="1080"/>
                    </a:lnTo>
                    <a:cubicBezTo>
                      <a:pt x="936" y="1063"/>
                      <a:pt x="1049" y="1042"/>
                      <a:pt x="1160" y="1018"/>
                    </a:cubicBezTo>
                    <a:lnTo>
                      <a:pt x="1160" y="1018"/>
                    </a:lnTo>
                    <a:cubicBezTo>
                      <a:pt x="1160" y="1018"/>
                      <a:pt x="1160" y="1019"/>
                      <a:pt x="1159" y="1019"/>
                    </a:cubicBezTo>
                    <a:cubicBezTo>
                      <a:pt x="1157" y="1021"/>
                      <a:pt x="1158" y="1024"/>
                      <a:pt x="1160" y="1024"/>
                    </a:cubicBezTo>
                    <a:cubicBezTo>
                      <a:pt x="1161" y="1024"/>
                      <a:pt x="1162" y="1024"/>
                      <a:pt x="1162" y="1023"/>
                    </a:cubicBezTo>
                    <a:cubicBezTo>
                      <a:pt x="1165" y="1020"/>
                      <a:pt x="1166" y="1018"/>
                      <a:pt x="1167" y="1015"/>
                    </a:cubicBezTo>
                    <a:cubicBezTo>
                      <a:pt x="1263" y="993"/>
                      <a:pt x="1358" y="969"/>
                      <a:pt x="1452" y="940"/>
                    </a:cubicBezTo>
                    <a:cubicBezTo>
                      <a:pt x="1458" y="937"/>
                      <a:pt x="1461" y="933"/>
                      <a:pt x="1462" y="928"/>
                    </a:cubicBezTo>
                    <a:cubicBezTo>
                      <a:pt x="1597" y="849"/>
                      <a:pt x="1502" y="557"/>
                      <a:pt x="1468" y="445"/>
                    </a:cubicBezTo>
                    <a:cubicBezTo>
                      <a:pt x="1433" y="327"/>
                      <a:pt x="1385" y="203"/>
                      <a:pt x="1319" y="101"/>
                    </a:cubicBezTo>
                    <a:cubicBezTo>
                      <a:pt x="1282" y="47"/>
                      <a:pt x="1230" y="0"/>
                      <a:pt x="1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6" name="Google Shape;5956;p42"/>
              <p:cNvSpPr/>
              <p:nvPr/>
            </p:nvSpPr>
            <p:spPr>
              <a:xfrm>
                <a:off x="2656290" y="2725176"/>
                <a:ext cx="50500" cy="98254"/>
              </a:xfrm>
              <a:custGeom>
                <a:rect b="b" l="l" r="r" t="t"/>
                <a:pathLst>
                  <a:path extrusionOk="0" h="823" w="423">
                    <a:moveTo>
                      <a:pt x="132" y="1"/>
                    </a:moveTo>
                    <a:cubicBezTo>
                      <a:pt x="39" y="1"/>
                      <a:pt x="52" y="153"/>
                      <a:pt x="54" y="216"/>
                    </a:cubicBezTo>
                    <a:cubicBezTo>
                      <a:pt x="57" y="341"/>
                      <a:pt x="80" y="471"/>
                      <a:pt x="121" y="590"/>
                    </a:cubicBezTo>
                    <a:cubicBezTo>
                      <a:pt x="151" y="673"/>
                      <a:pt x="197" y="769"/>
                      <a:pt x="282" y="809"/>
                    </a:cubicBezTo>
                    <a:cubicBezTo>
                      <a:pt x="301" y="818"/>
                      <a:pt x="322" y="823"/>
                      <a:pt x="341" y="823"/>
                    </a:cubicBezTo>
                    <a:cubicBezTo>
                      <a:pt x="385" y="823"/>
                      <a:pt x="422" y="800"/>
                      <a:pt x="423" y="747"/>
                    </a:cubicBezTo>
                    <a:cubicBezTo>
                      <a:pt x="423" y="742"/>
                      <a:pt x="419" y="740"/>
                      <a:pt x="416" y="740"/>
                    </a:cubicBezTo>
                    <a:cubicBezTo>
                      <a:pt x="413" y="740"/>
                      <a:pt x="411" y="741"/>
                      <a:pt x="410" y="744"/>
                    </a:cubicBezTo>
                    <a:cubicBezTo>
                      <a:pt x="377" y="779"/>
                      <a:pt x="346" y="796"/>
                      <a:pt x="317" y="796"/>
                    </a:cubicBezTo>
                    <a:cubicBezTo>
                      <a:pt x="295" y="796"/>
                      <a:pt x="275" y="786"/>
                      <a:pt x="255" y="768"/>
                    </a:cubicBezTo>
                    <a:cubicBezTo>
                      <a:pt x="244" y="758"/>
                      <a:pt x="234" y="748"/>
                      <a:pt x="223" y="737"/>
                    </a:cubicBezTo>
                    <a:cubicBezTo>
                      <a:pt x="204" y="714"/>
                      <a:pt x="189" y="691"/>
                      <a:pt x="174" y="665"/>
                    </a:cubicBezTo>
                    <a:cubicBezTo>
                      <a:pt x="147" y="612"/>
                      <a:pt x="130" y="554"/>
                      <a:pt x="116" y="496"/>
                    </a:cubicBezTo>
                    <a:cubicBezTo>
                      <a:pt x="91" y="397"/>
                      <a:pt x="0" y="57"/>
                      <a:pt x="142" y="8"/>
                    </a:cubicBezTo>
                    <a:cubicBezTo>
                      <a:pt x="146" y="7"/>
                      <a:pt x="144" y="1"/>
                      <a:pt x="141" y="1"/>
                    </a:cubicBezTo>
                    <a:cubicBezTo>
                      <a:pt x="138" y="1"/>
                      <a:pt x="135" y="1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7" name="Google Shape;5957;p42"/>
              <p:cNvSpPr/>
              <p:nvPr/>
            </p:nvSpPr>
            <p:spPr>
              <a:xfrm>
                <a:off x="2670974" y="2764334"/>
                <a:ext cx="17550" cy="25787"/>
              </a:xfrm>
              <a:custGeom>
                <a:rect b="b" l="l" r="r" t="t"/>
                <a:pathLst>
                  <a:path extrusionOk="0" h="216" w="147">
                    <a:moveTo>
                      <a:pt x="10" y="0"/>
                    </a:moveTo>
                    <a:cubicBezTo>
                      <a:pt x="4" y="0"/>
                      <a:pt x="1" y="10"/>
                      <a:pt x="7" y="13"/>
                    </a:cubicBezTo>
                    <a:cubicBezTo>
                      <a:pt x="80" y="48"/>
                      <a:pt x="112" y="122"/>
                      <a:pt x="86" y="199"/>
                    </a:cubicBezTo>
                    <a:cubicBezTo>
                      <a:pt x="83" y="209"/>
                      <a:pt x="91" y="216"/>
                      <a:pt x="99" y="216"/>
                    </a:cubicBezTo>
                    <a:cubicBezTo>
                      <a:pt x="105" y="216"/>
                      <a:pt x="110" y="213"/>
                      <a:pt x="113" y="206"/>
                    </a:cubicBezTo>
                    <a:cubicBezTo>
                      <a:pt x="146" y="118"/>
                      <a:pt x="100" y="26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8" name="Google Shape;5958;p42"/>
              <p:cNvSpPr/>
              <p:nvPr/>
            </p:nvSpPr>
            <p:spPr>
              <a:xfrm>
                <a:off x="2713356" y="2746785"/>
                <a:ext cx="32234" cy="14684"/>
              </a:xfrm>
              <a:custGeom>
                <a:rect b="b" l="l" r="r" t="t"/>
                <a:pathLst>
                  <a:path extrusionOk="0" h="123" w="270">
                    <a:moveTo>
                      <a:pt x="248" y="1"/>
                    </a:moveTo>
                    <a:cubicBezTo>
                      <a:pt x="247" y="1"/>
                      <a:pt x="245" y="1"/>
                      <a:pt x="244" y="1"/>
                    </a:cubicBezTo>
                    <a:cubicBezTo>
                      <a:pt x="164" y="29"/>
                      <a:pt x="79" y="71"/>
                      <a:pt x="5" y="112"/>
                    </a:cubicBezTo>
                    <a:cubicBezTo>
                      <a:pt x="0" y="114"/>
                      <a:pt x="3" y="122"/>
                      <a:pt x="8" y="122"/>
                    </a:cubicBezTo>
                    <a:cubicBezTo>
                      <a:pt x="8" y="122"/>
                      <a:pt x="8" y="122"/>
                      <a:pt x="8" y="122"/>
                    </a:cubicBezTo>
                    <a:cubicBezTo>
                      <a:pt x="90" y="97"/>
                      <a:pt x="178" y="67"/>
                      <a:pt x="255" y="29"/>
                    </a:cubicBezTo>
                    <a:cubicBezTo>
                      <a:pt x="270" y="21"/>
                      <a:pt x="261" y="1"/>
                      <a:pt x="2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9" name="Google Shape;5959;p42"/>
              <p:cNvSpPr/>
              <p:nvPr/>
            </p:nvSpPr>
            <p:spPr>
              <a:xfrm>
                <a:off x="2704044" y="2711805"/>
                <a:ext cx="47276" cy="30801"/>
              </a:xfrm>
              <a:custGeom>
                <a:rect b="b" l="l" r="r" t="t"/>
                <a:pathLst>
                  <a:path extrusionOk="0" h="258" w="396">
                    <a:moveTo>
                      <a:pt x="368" y="0"/>
                    </a:moveTo>
                    <a:cubicBezTo>
                      <a:pt x="365" y="0"/>
                      <a:pt x="362" y="1"/>
                      <a:pt x="360" y="3"/>
                    </a:cubicBezTo>
                    <a:cubicBezTo>
                      <a:pt x="239" y="76"/>
                      <a:pt x="125" y="161"/>
                      <a:pt x="9" y="241"/>
                    </a:cubicBezTo>
                    <a:cubicBezTo>
                      <a:pt x="1" y="246"/>
                      <a:pt x="6" y="257"/>
                      <a:pt x="14" y="257"/>
                    </a:cubicBezTo>
                    <a:cubicBezTo>
                      <a:pt x="15" y="257"/>
                      <a:pt x="17" y="257"/>
                      <a:pt x="18" y="256"/>
                    </a:cubicBezTo>
                    <a:cubicBezTo>
                      <a:pt x="145" y="192"/>
                      <a:pt x="273" y="122"/>
                      <a:pt x="382" y="32"/>
                    </a:cubicBezTo>
                    <a:cubicBezTo>
                      <a:pt x="396" y="20"/>
                      <a:pt x="38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0" name="Google Shape;5960;p42"/>
              <p:cNvSpPr/>
              <p:nvPr/>
            </p:nvSpPr>
            <p:spPr>
              <a:xfrm>
                <a:off x="2694851" y="2703090"/>
                <a:ext cx="19460" cy="18624"/>
              </a:xfrm>
              <a:custGeom>
                <a:rect b="b" l="l" r="r" t="t"/>
                <a:pathLst>
                  <a:path extrusionOk="0" h="156" w="163">
                    <a:moveTo>
                      <a:pt x="149" y="1"/>
                    </a:moveTo>
                    <a:cubicBezTo>
                      <a:pt x="148" y="1"/>
                      <a:pt x="147" y="1"/>
                      <a:pt x="145" y="2"/>
                    </a:cubicBezTo>
                    <a:cubicBezTo>
                      <a:pt x="115" y="14"/>
                      <a:pt x="95" y="43"/>
                      <a:pt x="73" y="65"/>
                    </a:cubicBezTo>
                    <a:cubicBezTo>
                      <a:pt x="49" y="90"/>
                      <a:pt x="25" y="115"/>
                      <a:pt x="5" y="142"/>
                    </a:cubicBezTo>
                    <a:cubicBezTo>
                      <a:pt x="1" y="149"/>
                      <a:pt x="6" y="156"/>
                      <a:pt x="13" y="156"/>
                    </a:cubicBezTo>
                    <a:cubicBezTo>
                      <a:pt x="14" y="156"/>
                      <a:pt x="16" y="155"/>
                      <a:pt x="17" y="154"/>
                    </a:cubicBezTo>
                    <a:cubicBezTo>
                      <a:pt x="44" y="136"/>
                      <a:pt x="68" y="115"/>
                      <a:pt x="92" y="93"/>
                    </a:cubicBezTo>
                    <a:cubicBezTo>
                      <a:pt x="115" y="73"/>
                      <a:pt x="147" y="50"/>
                      <a:pt x="160" y="22"/>
                    </a:cubicBezTo>
                    <a:cubicBezTo>
                      <a:pt x="163" y="14"/>
                      <a:pt x="158" y="1"/>
                      <a:pt x="1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1" name="Google Shape;5961;p42"/>
              <p:cNvSpPr/>
              <p:nvPr/>
            </p:nvSpPr>
            <p:spPr>
              <a:xfrm>
                <a:off x="2720280" y="2767677"/>
                <a:ext cx="25071" cy="11103"/>
              </a:xfrm>
              <a:custGeom>
                <a:rect b="b" l="l" r="r" t="t"/>
                <a:pathLst>
                  <a:path extrusionOk="0" h="93" w="210">
                    <a:moveTo>
                      <a:pt x="194" y="0"/>
                    </a:moveTo>
                    <a:cubicBezTo>
                      <a:pt x="194" y="0"/>
                      <a:pt x="193" y="0"/>
                      <a:pt x="193" y="0"/>
                    </a:cubicBezTo>
                    <a:cubicBezTo>
                      <a:pt x="160" y="3"/>
                      <a:pt x="129" y="21"/>
                      <a:pt x="101" y="34"/>
                    </a:cubicBezTo>
                    <a:cubicBezTo>
                      <a:pt x="70" y="46"/>
                      <a:pt x="40" y="60"/>
                      <a:pt x="11" y="73"/>
                    </a:cubicBezTo>
                    <a:cubicBezTo>
                      <a:pt x="0" y="78"/>
                      <a:pt x="7" y="93"/>
                      <a:pt x="16" y="93"/>
                    </a:cubicBezTo>
                    <a:cubicBezTo>
                      <a:pt x="17" y="93"/>
                      <a:pt x="18" y="93"/>
                      <a:pt x="19" y="92"/>
                    </a:cubicBezTo>
                    <a:cubicBezTo>
                      <a:pt x="54" y="85"/>
                      <a:pt x="88" y="73"/>
                      <a:pt x="122" y="61"/>
                    </a:cubicBezTo>
                    <a:cubicBezTo>
                      <a:pt x="149" y="50"/>
                      <a:pt x="180" y="42"/>
                      <a:pt x="201" y="22"/>
                    </a:cubicBezTo>
                    <a:cubicBezTo>
                      <a:pt x="210" y="15"/>
                      <a:pt x="205" y="0"/>
                      <a:pt x="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2" name="Google Shape;5962;p42"/>
              <p:cNvSpPr/>
              <p:nvPr/>
            </p:nvSpPr>
            <p:spPr>
              <a:xfrm>
                <a:off x="2720042" y="2793703"/>
                <a:ext cx="48709" cy="10625"/>
              </a:xfrm>
              <a:custGeom>
                <a:rect b="b" l="l" r="r" t="t"/>
                <a:pathLst>
                  <a:path extrusionOk="0" h="89" w="408">
                    <a:moveTo>
                      <a:pt x="38" y="1"/>
                    </a:moveTo>
                    <a:cubicBezTo>
                      <a:pt x="29" y="1"/>
                      <a:pt x="20" y="1"/>
                      <a:pt x="12" y="1"/>
                    </a:cubicBezTo>
                    <a:cubicBezTo>
                      <a:pt x="2" y="1"/>
                      <a:pt x="0" y="16"/>
                      <a:pt x="9" y="18"/>
                    </a:cubicBezTo>
                    <a:cubicBezTo>
                      <a:pt x="74" y="40"/>
                      <a:pt x="144" y="47"/>
                      <a:pt x="211" y="61"/>
                    </a:cubicBezTo>
                    <a:cubicBezTo>
                      <a:pt x="272" y="72"/>
                      <a:pt x="330" y="84"/>
                      <a:pt x="390" y="88"/>
                    </a:cubicBezTo>
                    <a:cubicBezTo>
                      <a:pt x="391" y="88"/>
                      <a:pt x="391" y="88"/>
                      <a:pt x="391" y="88"/>
                    </a:cubicBezTo>
                    <a:cubicBezTo>
                      <a:pt x="407" y="88"/>
                      <a:pt x="407" y="68"/>
                      <a:pt x="394" y="63"/>
                    </a:cubicBezTo>
                    <a:cubicBezTo>
                      <a:pt x="290" y="25"/>
                      <a:pt x="153" y="1"/>
                      <a:pt x="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3" name="Google Shape;5963;p42"/>
              <p:cNvSpPr/>
              <p:nvPr/>
            </p:nvSpPr>
            <p:spPr>
              <a:xfrm>
                <a:off x="2724459" y="2815670"/>
                <a:ext cx="27339" cy="10386"/>
              </a:xfrm>
              <a:custGeom>
                <a:rect b="b" l="l" r="r" t="t"/>
                <a:pathLst>
                  <a:path extrusionOk="0" h="87" w="229">
                    <a:moveTo>
                      <a:pt x="24" y="1"/>
                    </a:moveTo>
                    <a:cubicBezTo>
                      <a:pt x="18" y="1"/>
                      <a:pt x="12" y="1"/>
                      <a:pt x="6" y="2"/>
                    </a:cubicBezTo>
                    <a:cubicBezTo>
                      <a:pt x="1" y="4"/>
                      <a:pt x="0" y="11"/>
                      <a:pt x="4" y="15"/>
                    </a:cubicBezTo>
                    <a:cubicBezTo>
                      <a:pt x="28" y="33"/>
                      <a:pt x="61" y="38"/>
                      <a:pt x="89" y="48"/>
                    </a:cubicBezTo>
                    <a:cubicBezTo>
                      <a:pt x="125" y="62"/>
                      <a:pt x="164" y="81"/>
                      <a:pt x="201" y="86"/>
                    </a:cubicBezTo>
                    <a:cubicBezTo>
                      <a:pt x="202" y="86"/>
                      <a:pt x="203" y="87"/>
                      <a:pt x="204" y="87"/>
                    </a:cubicBezTo>
                    <a:cubicBezTo>
                      <a:pt x="220" y="87"/>
                      <a:pt x="228" y="66"/>
                      <a:pt x="212" y="56"/>
                    </a:cubicBezTo>
                    <a:cubicBezTo>
                      <a:pt x="181" y="35"/>
                      <a:pt x="139" y="26"/>
                      <a:pt x="105" y="17"/>
                    </a:cubicBezTo>
                    <a:cubicBezTo>
                      <a:pt x="79" y="11"/>
                      <a:pt x="51" y="1"/>
                      <a:pt x="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64" name="Google Shape;5964;p42"/>
          <p:cNvGrpSpPr/>
          <p:nvPr/>
        </p:nvGrpSpPr>
        <p:grpSpPr>
          <a:xfrm>
            <a:off x="5933521" y="3127177"/>
            <a:ext cx="974517" cy="973715"/>
            <a:chOff x="5907037" y="3085189"/>
            <a:chExt cx="981881" cy="981073"/>
          </a:xfrm>
        </p:grpSpPr>
        <p:grpSp>
          <p:nvGrpSpPr>
            <p:cNvPr id="5965" name="Google Shape;5965;p42"/>
            <p:cNvGrpSpPr/>
            <p:nvPr/>
          </p:nvGrpSpPr>
          <p:grpSpPr>
            <a:xfrm>
              <a:off x="5907037" y="3085189"/>
              <a:ext cx="981881" cy="981073"/>
              <a:chOff x="5787130" y="3084325"/>
              <a:chExt cx="596779" cy="596252"/>
            </a:xfrm>
          </p:grpSpPr>
          <p:sp>
            <p:nvSpPr>
              <p:cNvPr id="5966" name="Google Shape;5966;p42"/>
              <p:cNvSpPr/>
              <p:nvPr/>
            </p:nvSpPr>
            <p:spPr>
              <a:xfrm>
                <a:off x="5806460" y="3128609"/>
                <a:ext cx="557767" cy="508035"/>
              </a:xfrm>
              <a:custGeom>
                <a:rect b="b" l="l" r="r" t="t"/>
                <a:pathLst>
                  <a:path extrusionOk="0" h="2891" w="3174">
                    <a:moveTo>
                      <a:pt x="1587" y="0"/>
                    </a:moveTo>
                    <a:cubicBezTo>
                      <a:pt x="1217" y="0"/>
                      <a:pt x="847" y="141"/>
                      <a:pt x="565" y="424"/>
                    </a:cubicBezTo>
                    <a:cubicBezTo>
                      <a:pt x="0" y="988"/>
                      <a:pt x="0" y="1903"/>
                      <a:pt x="565" y="2467"/>
                    </a:cubicBezTo>
                    <a:cubicBezTo>
                      <a:pt x="847" y="2749"/>
                      <a:pt x="1217" y="2891"/>
                      <a:pt x="1587" y="2891"/>
                    </a:cubicBezTo>
                    <a:cubicBezTo>
                      <a:pt x="1957" y="2891"/>
                      <a:pt x="2327" y="2749"/>
                      <a:pt x="2608" y="2467"/>
                    </a:cubicBezTo>
                    <a:cubicBezTo>
                      <a:pt x="3173" y="1903"/>
                      <a:pt x="3173" y="988"/>
                      <a:pt x="2608" y="424"/>
                    </a:cubicBezTo>
                    <a:cubicBezTo>
                      <a:pt x="2327" y="141"/>
                      <a:pt x="1957" y="0"/>
                      <a:pt x="15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7" name="Google Shape;5967;p42"/>
              <p:cNvSpPr/>
              <p:nvPr/>
            </p:nvSpPr>
            <p:spPr>
              <a:xfrm>
                <a:off x="5787130" y="3084325"/>
                <a:ext cx="596779" cy="596252"/>
              </a:xfrm>
              <a:custGeom>
                <a:rect b="b" l="l" r="r" t="t"/>
                <a:pathLst>
                  <a:path extrusionOk="0" h="3393" w="3396">
                    <a:moveTo>
                      <a:pt x="1764" y="2"/>
                    </a:moveTo>
                    <a:cubicBezTo>
                      <a:pt x="1755" y="2"/>
                      <a:pt x="1745" y="9"/>
                      <a:pt x="1745" y="19"/>
                    </a:cubicBezTo>
                    <a:cubicBezTo>
                      <a:pt x="1744" y="28"/>
                      <a:pt x="1752" y="36"/>
                      <a:pt x="1762" y="36"/>
                    </a:cubicBezTo>
                    <a:cubicBezTo>
                      <a:pt x="1810" y="39"/>
                      <a:pt x="1857" y="41"/>
                      <a:pt x="1903" y="49"/>
                    </a:cubicBezTo>
                    <a:lnTo>
                      <a:pt x="1905" y="49"/>
                    </a:lnTo>
                    <a:cubicBezTo>
                      <a:pt x="1914" y="49"/>
                      <a:pt x="1922" y="41"/>
                      <a:pt x="1922" y="33"/>
                    </a:cubicBezTo>
                    <a:cubicBezTo>
                      <a:pt x="1923" y="24"/>
                      <a:pt x="1917" y="15"/>
                      <a:pt x="1907" y="14"/>
                    </a:cubicBezTo>
                    <a:cubicBezTo>
                      <a:pt x="1859" y="9"/>
                      <a:pt x="1811" y="4"/>
                      <a:pt x="1764" y="2"/>
                    </a:cubicBezTo>
                    <a:close/>
                    <a:moveTo>
                      <a:pt x="1621" y="0"/>
                    </a:moveTo>
                    <a:cubicBezTo>
                      <a:pt x="1572" y="4"/>
                      <a:pt x="1524" y="8"/>
                      <a:pt x="1477" y="14"/>
                    </a:cubicBezTo>
                    <a:cubicBezTo>
                      <a:pt x="1467" y="15"/>
                      <a:pt x="1460" y="24"/>
                      <a:pt x="1462" y="34"/>
                    </a:cubicBezTo>
                    <a:cubicBezTo>
                      <a:pt x="1463" y="43"/>
                      <a:pt x="1470" y="50"/>
                      <a:pt x="1479" y="50"/>
                    </a:cubicBezTo>
                    <a:cubicBezTo>
                      <a:pt x="1480" y="50"/>
                      <a:pt x="1480" y="50"/>
                      <a:pt x="1482" y="49"/>
                    </a:cubicBezTo>
                    <a:cubicBezTo>
                      <a:pt x="1530" y="41"/>
                      <a:pt x="1577" y="38"/>
                      <a:pt x="1623" y="35"/>
                    </a:cubicBezTo>
                    <a:cubicBezTo>
                      <a:pt x="1632" y="35"/>
                      <a:pt x="1639" y="28"/>
                      <a:pt x="1639" y="18"/>
                    </a:cubicBezTo>
                    <a:cubicBezTo>
                      <a:pt x="1639" y="9"/>
                      <a:pt x="1631" y="0"/>
                      <a:pt x="1622" y="0"/>
                    </a:cubicBezTo>
                    <a:close/>
                    <a:moveTo>
                      <a:pt x="2046" y="36"/>
                    </a:moveTo>
                    <a:cubicBezTo>
                      <a:pt x="2038" y="36"/>
                      <a:pt x="2031" y="42"/>
                      <a:pt x="2028" y="51"/>
                    </a:cubicBezTo>
                    <a:cubicBezTo>
                      <a:pt x="2027" y="60"/>
                      <a:pt x="2033" y="69"/>
                      <a:pt x="2042" y="71"/>
                    </a:cubicBezTo>
                    <a:cubicBezTo>
                      <a:pt x="2088" y="80"/>
                      <a:pt x="2134" y="92"/>
                      <a:pt x="2179" y="106"/>
                    </a:cubicBezTo>
                    <a:cubicBezTo>
                      <a:pt x="2180" y="107"/>
                      <a:pt x="2183" y="107"/>
                      <a:pt x="2184" y="107"/>
                    </a:cubicBezTo>
                    <a:cubicBezTo>
                      <a:pt x="2192" y="107"/>
                      <a:pt x="2199" y="102"/>
                      <a:pt x="2200" y="95"/>
                    </a:cubicBezTo>
                    <a:cubicBezTo>
                      <a:pt x="2204" y="85"/>
                      <a:pt x="2197" y="75"/>
                      <a:pt x="2187" y="72"/>
                    </a:cubicBezTo>
                    <a:cubicBezTo>
                      <a:pt x="2141" y="59"/>
                      <a:pt x="2096" y="47"/>
                      <a:pt x="2048" y="36"/>
                    </a:cubicBezTo>
                    <a:cubicBezTo>
                      <a:pt x="2048" y="36"/>
                      <a:pt x="2047" y="36"/>
                      <a:pt x="2046" y="36"/>
                    </a:cubicBezTo>
                    <a:close/>
                    <a:moveTo>
                      <a:pt x="1341" y="38"/>
                    </a:moveTo>
                    <a:cubicBezTo>
                      <a:pt x="1340" y="38"/>
                      <a:pt x="1338" y="38"/>
                      <a:pt x="1336" y="38"/>
                    </a:cubicBezTo>
                    <a:cubicBezTo>
                      <a:pt x="1289" y="49"/>
                      <a:pt x="1242" y="61"/>
                      <a:pt x="1197" y="75"/>
                    </a:cubicBezTo>
                    <a:cubicBezTo>
                      <a:pt x="1188" y="77"/>
                      <a:pt x="1183" y="87"/>
                      <a:pt x="1186" y="97"/>
                    </a:cubicBezTo>
                    <a:cubicBezTo>
                      <a:pt x="1188" y="104"/>
                      <a:pt x="1194" y="110"/>
                      <a:pt x="1202" y="110"/>
                    </a:cubicBezTo>
                    <a:lnTo>
                      <a:pt x="1207" y="110"/>
                    </a:lnTo>
                    <a:cubicBezTo>
                      <a:pt x="1252" y="96"/>
                      <a:pt x="1298" y="84"/>
                      <a:pt x="1344" y="73"/>
                    </a:cubicBezTo>
                    <a:cubicBezTo>
                      <a:pt x="1355" y="71"/>
                      <a:pt x="1361" y="61"/>
                      <a:pt x="1358" y="52"/>
                    </a:cubicBezTo>
                    <a:cubicBezTo>
                      <a:pt x="1356" y="43"/>
                      <a:pt x="1349" y="38"/>
                      <a:pt x="1341" y="38"/>
                    </a:cubicBezTo>
                    <a:close/>
                    <a:moveTo>
                      <a:pt x="2320" y="119"/>
                    </a:moveTo>
                    <a:cubicBezTo>
                      <a:pt x="2313" y="119"/>
                      <a:pt x="2305" y="123"/>
                      <a:pt x="2302" y="129"/>
                    </a:cubicBezTo>
                    <a:cubicBezTo>
                      <a:pt x="2298" y="139"/>
                      <a:pt x="2303" y="149"/>
                      <a:pt x="2312" y="153"/>
                    </a:cubicBezTo>
                    <a:cubicBezTo>
                      <a:pt x="2355" y="169"/>
                      <a:pt x="2399" y="190"/>
                      <a:pt x="2441" y="210"/>
                    </a:cubicBezTo>
                    <a:cubicBezTo>
                      <a:pt x="2444" y="212"/>
                      <a:pt x="2446" y="212"/>
                      <a:pt x="2449" y="212"/>
                    </a:cubicBezTo>
                    <a:cubicBezTo>
                      <a:pt x="2455" y="212"/>
                      <a:pt x="2462" y="208"/>
                      <a:pt x="2465" y="203"/>
                    </a:cubicBezTo>
                    <a:cubicBezTo>
                      <a:pt x="2469" y="194"/>
                      <a:pt x="2466" y="183"/>
                      <a:pt x="2457" y="179"/>
                    </a:cubicBezTo>
                    <a:cubicBezTo>
                      <a:pt x="2414" y="157"/>
                      <a:pt x="2370" y="138"/>
                      <a:pt x="2325" y="119"/>
                    </a:cubicBezTo>
                    <a:cubicBezTo>
                      <a:pt x="2323" y="119"/>
                      <a:pt x="2322" y="119"/>
                      <a:pt x="2320" y="119"/>
                    </a:cubicBezTo>
                    <a:close/>
                    <a:moveTo>
                      <a:pt x="1068" y="121"/>
                    </a:moveTo>
                    <a:cubicBezTo>
                      <a:pt x="1065" y="121"/>
                      <a:pt x="1063" y="121"/>
                      <a:pt x="1061" y="122"/>
                    </a:cubicBezTo>
                    <a:cubicBezTo>
                      <a:pt x="1017" y="142"/>
                      <a:pt x="973" y="161"/>
                      <a:pt x="931" y="183"/>
                    </a:cubicBezTo>
                    <a:cubicBezTo>
                      <a:pt x="922" y="188"/>
                      <a:pt x="920" y="198"/>
                      <a:pt x="923" y="206"/>
                    </a:cubicBezTo>
                    <a:cubicBezTo>
                      <a:pt x="926" y="213"/>
                      <a:pt x="932" y="217"/>
                      <a:pt x="938" y="217"/>
                    </a:cubicBezTo>
                    <a:cubicBezTo>
                      <a:pt x="941" y="217"/>
                      <a:pt x="943" y="215"/>
                      <a:pt x="946" y="214"/>
                    </a:cubicBezTo>
                    <a:cubicBezTo>
                      <a:pt x="987" y="193"/>
                      <a:pt x="1030" y="173"/>
                      <a:pt x="1074" y="156"/>
                    </a:cubicBezTo>
                    <a:cubicBezTo>
                      <a:pt x="1083" y="152"/>
                      <a:pt x="1087" y="142"/>
                      <a:pt x="1084" y="132"/>
                    </a:cubicBezTo>
                    <a:cubicBezTo>
                      <a:pt x="1081" y="125"/>
                      <a:pt x="1075" y="121"/>
                      <a:pt x="1068" y="121"/>
                    </a:cubicBezTo>
                    <a:close/>
                    <a:moveTo>
                      <a:pt x="2574" y="245"/>
                    </a:moveTo>
                    <a:cubicBezTo>
                      <a:pt x="2567" y="245"/>
                      <a:pt x="2561" y="248"/>
                      <a:pt x="2558" y="254"/>
                    </a:cubicBezTo>
                    <a:cubicBezTo>
                      <a:pt x="2553" y="261"/>
                      <a:pt x="2555" y="273"/>
                      <a:pt x="2564" y="278"/>
                    </a:cubicBezTo>
                    <a:cubicBezTo>
                      <a:pt x="2604" y="302"/>
                      <a:pt x="2644" y="328"/>
                      <a:pt x="2682" y="357"/>
                    </a:cubicBezTo>
                    <a:cubicBezTo>
                      <a:pt x="2685" y="359"/>
                      <a:pt x="2688" y="360"/>
                      <a:pt x="2692" y="360"/>
                    </a:cubicBezTo>
                    <a:cubicBezTo>
                      <a:pt x="2697" y="360"/>
                      <a:pt x="2702" y="358"/>
                      <a:pt x="2704" y="352"/>
                    </a:cubicBezTo>
                    <a:cubicBezTo>
                      <a:pt x="2711" y="345"/>
                      <a:pt x="2708" y="334"/>
                      <a:pt x="2701" y="328"/>
                    </a:cubicBezTo>
                    <a:cubicBezTo>
                      <a:pt x="2662" y="298"/>
                      <a:pt x="2623" y="272"/>
                      <a:pt x="2582" y="247"/>
                    </a:cubicBezTo>
                    <a:cubicBezTo>
                      <a:pt x="2580" y="245"/>
                      <a:pt x="2577" y="245"/>
                      <a:pt x="2574" y="245"/>
                    </a:cubicBezTo>
                    <a:close/>
                    <a:moveTo>
                      <a:pt x="815" y="251"/>
                    </a:moveTo>
                    <a:cubicBezTo>
                      <a:pt x="812" y="251"/>
                      <a:pt x="808" y="252"/>
                      <a:pt x="805" y="254"/>
                    </a:cubicBezTo>
                    <a:cubicBezTo>
                      <a:pt x="764" y="278"/>
                      <a:pt x="725" y="306"/>
                      <a:pt x="686" y="334"/>
                    </a:cubicBezTo>
                    <a:cubicBezTo>
                      <a:pt x="679" y="340"/>
                      <a:pt x="676" y="351"/>
                      <a:pt x="682" y="359"/>
                    </a:cubicBezTo>
                    <a:cubicBezTo>
                      <a:pt x="686" y="364"/>
                      <a:pt x="692" y="367"/>
                      <a:pt x="697" y="367"/>
                    </a:cubicBezTo>
                    <a:cubicBezTo>
                      <a:pt x="700" y="367"/>
                      <a:pt x="703" y="366"/>
                      <a:pt x="708" y="363"/>
                    </a:cubicBezTo>
                    <a:cubicBezTo>
                      <a:pt x="745" y="334"/>
                      <a:pt x="785" y="307"/>
                      <a:pt x="825" y="283"/>
                    </a:cubicBezTo>
                    <a:cubicBezTo>
                      <a:pt x="832" y="278"/>
                      <a:pt x="835" y="268"/>
                      <a:pt x="830" y="259"/>
                    </a:cubicBezTo>
                    <a:cubicBezTo>
                      <a:pt x="826" y="254"/>
                      <a:pt x="821" y="251"/>
                      <a:pt x="815" y="251"/>
                    </a:cubicBezTo>
                    <a:close/>
                    <a:moveTo>
                      <a:pt x="2802" y="414"/>
                    </a:moveTo>
                    <a:cubicBezTo>
                      <a:pt x="2797" y="414"/>
                      <a:pt x="2792" y="416"/>
                      <a:pt x="2789" y="420"/>
                    </a:cubicBezTo>
                    <a:cubicBezTo>
                      <a:pt x="2783" y="428"/>
                      <a:pt x="2783" y="439"/>
                      <a:pt x="2790" y="446"/>
                    </a:cubicBezTo>
                    <a:cubicBezTo>
                      <a:pt x="2826" y="476"/>
                      <a:pt x="2861" y="510"/>
                      <a:pt x="2892" y="543"/>
                    </a:cubicBezTo>
                    <a:cubicBezTo>
                      <a:pt x="2896" y="547"/>
                      <a:pt x="2901" y="548"/>
                      <a:pt x="2906" y="548"/>
                    </a:cubicBezTo>
                    <a:cubicBezTo>
                      <a:pt x="2911" y="548"/>
                      <a:pt x="2915" y="547"/>
                      <a:pt x="2918" y="545"/>
                    </a:cubicBezTo>
                    <a:cubicBezTo>
                      <a:pt x="2925" y="537"/>
                      <a:pt x="2925" y="526"/>
                      <a:pt x="2918" y="519"/>
                    </a:cubicBezTo>
                    <a:cubicBezTo>
                      <a:pt x="2886" y="484"/>
                      <a:pt x="2850" y="451"/>
                      <a:pt x="2815" y="419"/>
                    </a:cubicBezTo>
                    <a:cubicBezTo>
                      <a:pt x="2811" y="416"/>
                      <a:pt x="2807" y="414"/>
                      <a:pt x="2802" y="414"/>
                    </a:cubicBezTo>
                    <a:close/>
                    <a:moveTo>
                      <a:pt x="587" y="421"/>
                    </a:moveTo>
                    <a:cubicBezTo>
                      <a:pt x="582" y="421"/>
                      <a:pt x="578" y="422"/>
                      <a:pt x="574" y="425"/>
                    </a:cubicBezTo>
                    <a:cubicBezTo>
                      <a:pt x="538" y="457"/>
                      <a:pt x="503" y="491"/>
                      <a:pt x="471" y="525"/>
                    </a:cubicBezTo>
                    <a:cubicBezTo>
                      <a:pt x="462" y="533"/>
                      <a:pt x="462" y="545"/>
                      <a:pt x="471" y="551"/>
                    </a:cubicBezTo>
                    <a:cubicBezTo>
                      <a:pt x="474" y="555"/>
                      <a:pt x="480" y="556"/>
                      <a:pt x="483" y="556"/>
                    </a:cubicBezTo>
                    <a:cubicBezTo>
                      <a:pt x="488" y="556"/>
                      <a:pt x="492" y="553"/>
                      <a:pt x="497" y="549"/>
                    </a:cubicBezTo>
                    <a:cubicBezTo>
                      <a:pt x="529" y="516"/>
                      <a:pt x="563" y="482"/>
                      <a:pt x="598" y="452"/>
                    </a:cubicBezTo>
                    <a:cubicBezTo>
                      <a:pt x="606" y="446"/>
                      <a:pt x="606" y="434"/>
                      <a:pt x="599" y="426"/>
                    </a:cubicBezTo>
                    <a:cubicBezTo>
                      <a:pt x="596" y="422"/>
                      <a:pt x="592" y="421"/>
                      <a:pt x="587" y="421"/>
                    </a:cubicBezTo>
                    <a:close/>
                    <a:moveTo>
                      <a:pt x="3002" y="620"/>
                    </a:moveTo>
                    <a:cubicBezTo>
                      <a:pt x="2997" y="620"/>
                      <a:pt x="2993" y="621"/>
                      <a:pt x="2990" y="624"/>
                    </a:cubicBezTo>
                    <a:cubicBezTo>
                      <a:pt x="2982" y="630"/>
                      <a:pt x="2980" y="641"/>
                      <a:pt x="2988" y="649"/>
                    </a:cubicBezTo>
                    <a:cubicBezTo>
                      <a:pt x="3017" y="685"/>
                      <a:pt x="3045" y="724"/>
                      <a:pt x="3071" y="762"/>
                    </a:cubicBezTo>
                    <a:cubicBezTo>
                      <a:pt x="3075" y="767"/>
                      <a:pt x="3081" y="769"/>
                      <a:pt x="3086" y="769"/>
                    </a:cubicBezTo>
                    <a:cubicBezTo>
                      <a:pt x="3089" y="769"/>
                      <a:pt x="3092" y="768"/>
                      <a:pt x="3096" y="766"/>
                    </a:cubicBezTo>
                    <a:cubicBezTo>
                      <a:pt x="3105" y="761"/>
                      <a:pt x="3106" y="748"/>
                      <a:pt x="3101" y="741"/>
                    </a:cubicBezTo>
                    <a:cubicBezTo>
                      <a:pt x="3075" y="701"/>
                      <a:pt x="3046" y="664"/>
                      <a:pt x="3015" y="626"/>
                    </a:cubicBezTo>
                    <a:cubicBezTo>
                      <a:pt x="3012" y="622"/>
                      <a:pt x="3007" y="620"/>
                      <a:pt x="3002" y="620"/>
                    </a:cubicBezTo>
                    <a:close/>
                    <a:moveTo>
                      <a:pt x="389" y="627"/>
                    </a:moveTo>
                    <a:cubicBezTo>
                      <a:pt x="383" y="627"/>
                      <a:pt x="378" y="630"/>
                      <a:pt x="374" y="634"/>
                    </a:cubicBezTo>
                    <a:cubicBezTo>
                      <a:pt x="344" y="673"/>
                      <a:pt x="316" y="711"/>
                      <a:pt x="288" y="750"/>
                    </a:cubicBezTo>
                    <a:cubicBezTo>
                      <a:pt x="283" y="758"/>
                      <a:pt x="286" y="770"/>
                      <a:pt x="293" y="775"/>
                    </a:cubicBezTo>
                    <a:cubicBezTo>
                      <a:pt x="298" y="776"/>
                      <a:pt x="301" y="777"/>
                      <a:pt x="304" y="777"/>
                    </a:cubicBezTo>
                    <a:cubicBezTo>
                      <a:pt x="311" y="777"/>
                      <a:pt x="316" y="775"/>
                      <a:pt x="319" y="771"/>
                    </a:cubicBezTo>
                    <a:cubicBezTo>
                      <a:pt x="345" y="732"/>
                      <a:pt x="373" y="694"/>
                      <a:pt x="403" y="657"/>
                    </a:cubicBezTo>
                    <a:cubicBezTo>
                      <a:pt x="409" y="649"/>
                      <a:pt x="408" y="638"/>
                      <a:pt x="400" y="632"/>
                    </a:cubicBezTo>
                    <a:cubicBezTo>
                      <a:pt x="397" y="629"/>
                      <a:pt x="393" y="627"/>
                      <a:pt x="389" y="627"/>
                    </a:cubicBezTo>
                    <a:close/>
                    <a:moveTo>
                      <a:pt x="3160" y="854"/>
                    </a:moveTo>
                    <a:cubicBezTo>
                      <a:pt x="3157" y="854"/>
                      <a:pt x="3154" y="854"/>
                      <a:pt x="3151" y="856"/>
                    </a:cubicBezTo>
                    <a:cubicBezTo>
                      <a:pt x="3143" y="861"/>
                      <a:pt x="3140" y="871"/>
                      <a:pt x="3145" y="880"/>
                    </a:cubicBezTo>
                    <a:cubicBezTo>
                      <a:pt x="3168" y="920"/>
                      <a:pt x="3189" y="962"/>
                      <a:pt x="3209" y="1006"/>
                    </a:cubicBezTo>
                    <a:cubicBezTo>
                      <a:pt x="3213" y="1012"/>
                      <a:pt x="3219" y="1017"/>
                      <a:pt x="3225" y="1017"/>
                    </a:cubicBezTo>
                    <a:cubicBezTo>
                      <a:pt x="3228" y="1017"/>
                      <a:pt x="3230" y="1017"/>
                      <a:pt x="3232" y="1013"/>
                    </a:cubicBezTo>
                    <a:cubicBezTo>
                      <a:pt x="3240" y="1009"/>
                      <a:pt x="3244" y="999"/>
                      <a:pt x="3240" y="991"/>
                    </a:cubicBezTo>
                    <a:cubicBezTo>
                      <a:pt x="3220" y="947"/>
                      <a:pt x="3198" y="904"/>
                      <a:pt x="3176" y="863"/>
                    </a:cubicBezTo>
                    <a:cubicBezTo>
                      <a:pt x="3172" y="857"/>
                      <a:pt x="3166" y="854"/>
                      <a:pt x="3160" y="854"/>
                    </a:cubicBezTo>
                    <a:close/>
                    <a:moveTo>
                      <a:pt x="228" y="864"/>
                    </a:moveTo>
                    <a:cubicBezTo>
                      <a:pt x="222" y="864"/>
                      <a:pt x="216" y="867"/>
                      <a:pt x="214" y="873"/>
                    </a:cubicBezTo>
                    <a:cubicBezTo>
                      <a:pt x="190" y="915"/>
                      <a:pt x="169" y="959"/>
                      <a:pt x="149" y="1002"/>
                    </a:cubicBezTo>
                    <a:cubicBezTo>
                      <a:pt x="145" y="1011"/>
                      <a:pt x="149" y="1022"/>
                      <a:pt x="158" y="1026"/>
                    </a:cubicBezTo>
                    <a:cubicBezTo>
                      <a:pt x="160" y="1027"/>
                      <a:pt x="164" y="1027"/>
                      <a:pt x="166" y="1027"/>
                    </a:cubicBezTo>
                    <a:cubicBezTo>
                      <a:pt x="173" y="1027"/>
                      <a:pt x="180" y="1023"/>
                      <a:pt x="180" y="1018"/>
                    </a:cubicBezTo>
                    <a:cubicBezTo>
                      <a:pt x="199" y="975"/>
                      <a:pt x="221" y="932"/>
                      <a:pt x="243" y="891"/>
                    </a:cubicBezTo>
                    <a:cubicBezTo>
                      <a:pt x="248" y="882"/>
                      <a:pt x="246" y="872"/>
                      <a:pt x="237" y="867"/>
                    </a:cubicBezTo>
                    <a:cubicBezTo>
                      <a:pt x="234" y="865"/>
                      <a:pt x="231" y="864"/>
                      <a:pt x="228" y="864"/>
                    </a:cubicBezTo>
                    <a:close/>
                    <a:moveTo>
                      <a:pt x="3278" y="1114"/>
                    </a:moveTo>
                    <a:cubicBezTo>
                      <a:pt x="3276" y="1114"/>
                      <a:pt x="3275" y="1114"/>
                      <a:pt x="3273" y="1115"/>
                    </a:cubicBezTo>
                    <a:cubicBezTo>
                      <a:pt x="3264" y="1119"/>
                      <a:pt x="3259" y="1129"/>
                      <a:pt x="3263" y="1138"/>
                    </a:cubicBezTo>
                    <a:cubicBezTo>
                      <a:pt x="3279" y="1181"/>
                      <a:pt x="3293" y="1227"/>
                      <a:pt x="3305" y="1272"/>
                    </a:cubicBezTo>
                    <a:cubicBezTo>
                      <a:pt x="3306" y="1279"/>
                      <a:pt x="3314" y="1285"/>
                      <a:pt x="3321" y="1285"/>
                    </a:cubicBezTo>
                    <a:lnTo>
                      <a:pt x="3325" y="1285"/>
                    </a:lnTo>
                    <a:cubicBezTo>
                      <a:pt x="3335" y="1283"/>
                      <a:pt x="3341" y="1272"/>
                      <a:pt x="3337" y="1263"/>
                    </a:cubicBezTo>
                    <a:cubicBezTo>
                      <a:pt x="3326" y="1216"/>
                      <a:pt x="3312" y="1170"/>
                      <a:pt x="3296" y="1125"/>
                    </a:cubicBezTo>
                    <a:cubicBezTo>
                      <a:pt x="3292" y="1118"/>
                      <a:pt x="3285" y="1114"/>
                      <a:pt x="3278" y="1114"/>
                    </a:cubicBezTo>
                    <a:close/>
                    <a:moveTo>
                      <a:pt x="116" y="1123"/>
                    </a:moveTo>
                    <a:cubicBezTo>
                      <a:pt x="109" y="1123"/>
                      <a:pt x="101" y="1128"/>
                      <a:pt x="98" y="1135"/>
                    </a:cubicBezTo>
                    <a:cubicBezTo>
                      <a:pt x="82" y="1181"/>
                      <a:pt x="67" y="1227"/>
                      <a:pt x="56" y="1273"/>
                    </a:cubicBezTo>
                    <a:cubicBezTo>
                      <a:pt x="53" y="1284"/>
                      <a:pt x="60" y="1293"/>
                      <a:pt x="68" y="1295"/>
                    </a:cubicBezTo>
                    <a:lnTo>
                      <a:pt x="72" y="1295"/>
                    </a:lnTo>
                    <a:cubicBezTo>
                      <a:pt x="81" y="1295"/>
                      <a:pt x="87" y="1289"/>
                      <a:pt x="92" y="1282"/>
                    </a:cubicBezTo>
                    <a:cubicBezTo>
                      <a:pt x="103" y="1236"/>
                      <a:pt x="118" y="1191"/>
                      <a:pt x="133" y="1146"/>
                    </a:cubicBezTo>
                    <a:cubicBezTo>
                      <a:pt x="135" y="1136"/>
                      <a:pt x="130" y="1128"/>
                      <a:pt x="122" y="1124"/>
                    </a:cubicBezTo>
                    <a:cubicBezTo>
                      <a:pt x="120" y="1123"/>
                      <a:pt x="118" y="1123"/>
                      <a:pt x="116" y="1123"/>
                    </a:cubicBezTo>
                    <a:close/>
                    <a:moveTo>
                      <a:pt x="3352" y="1388"/>
                    </a:moveTo>
                    <a:cubicBezTo>
                      <a:pt x="3351" y="1388"/>
                      <a:pt x="3349" y="1389"/>
                      <a:pt x="3348" y="1389"/>
                    </a:cubicBezTo>
                    <a:cubicBezTo>
                      <a:pt x="3340" y="1390"/>
                      <a:pt x="3332" y="1398"/>
                      <a:pt x="3334" y="1408"/>
                    </a:cubicBezTo>
                    <a:cubicBezTo>
                      <a:pt x="3342" y="1454"/>
                      <a:pt x="3348" y="1502"/>
                      <a:pt x="3352" y="1549"/>
                    </a:cubicBezTo>
                    <a:cubicBezTo>
                      <a:pt x="3353" y="1559"/>
                      <a:pt x="3361" y="1565"/>
                      <a:pt x="3370" y="1565"/>
                    </a:cubicBezTo>
                    <a:lnTo>
                      <a:pt x="3371" y="1565"/>
                    </a:lnTo>
                    <a:cubicBezTo>
                      <a:pt x="3381" y="1564"/>
                      <a:pt x="3389" y="1556"/>
                      <a:pt x="3388" y="1546"/>
                    </a:cubicBezTo>
                    <a:cubicBezTo>
                      <a:pt x="3382" y="1497"/>
                      <a:pt x="3376" y="1449"/>
                      <a:pt x="3368" y="1402"/>
                    </a:cubicBezTo>
                    <a:cubicBezTo>
                      <a:pt x="3367" y="1395"/>
                      <a:pt x="3360" y="1388"/>
                      <a:pt x="3352" y="1388"/>
                    </a:cubicBezTo>
                    <a:close/>
                    <a:moveTo>
                      <a:pt x="41" y="1398"/>
                    </a:moveTo>
                    <a:cubicBezTo>
                      <a:pt x="33" y="1398"/>
                      <a:pt x="26" y="1404"/>
                      <a:pt x="25" y="1412"/>
                    </a:cubicBezTo>
                    <a:cubicBezTo>
                      <a:pt x="17" y="1460"/>
                      <a:pt x="11" y="1509"/>
                      <a:pt x="7" y="1556"/>
                    </a:cubicBezTo>
                    <a:cubicBezTo>
                      <a:pt x="7" y="1566"/>
                      <a:pt x="14" y="1574"/>
                      <a:pt x="24" y="1575"/>
                    </a:cubicBezTo>
                    <a:lnTo>
                      <a:pt x="25" y="1575"/>
                    </a:lnTo>
                    <a:cubicBezTo>
                      <a:pt x="35" y="1575"/>
                      <a:pt x="42" y="1568"/>
                      <a:pt x="42" y="1559"/>
                    </a:cubicBezTo>
                    <a:cubicBezTo>
                      <a:pt x="46" y="1513"/>
                      <a:pt x="52" y="1466"/>
                      <a:pt x="60" y="1420"/>
                    </a:cubicBezTo>
                    <a:cubicBezTo>
                      <a:pt x="62" y="1409"/>
                      <a:pt x="56" y="1400"/>
                      <a:pt x="46" y="1399"/>
                    </a:cubicBezTo>
                    <a:cubicBezTo>
                      <a:pt x="44" y="1399"/>
                      <a:pt x="42" y="1398"/>
                      <a:pt x="41" y="1398"/>
                    </a:cubicBezTo>
                    <a:close/>
                    <a:moveTo>
                      <a:pt x="3377" y="1672"/>
                    </a:moveTo>
                    <a:cubicBezTo>
                      <a:pt x="3367" y="1672"/>
                      <a:pt x="3360" y="1680"/>
                      <a:pt x="3360" y="1690"/>
                    </a:cubicBezTo>
                    <a:lnTo>
                      <a:pt x="3360" y="1697"/>
                    </a:lnTo>
                    <a:cubicBezTo>
                      <a:pt x="3360" y="1744"/>
                      <a:pt x="3357" y="1791"/>
                      <a:pt x="3353" y="1837"/>
                    </a:cubicBezTo>
                    <a:cubicBezTo>
                      <a:pt x="3353" y="1847"/>
                      <a:pt x="3360" y="1856"/>
                      <a:pt x="3370" y="1857"/>
                    </a:cubicBezTo>
                    <a:lnTo>
                      <a:pt x="3371" y="1857"/>
                    </a:lnTo>
                    <a:cubicBezTo>
                      <a:pt x="3380" y="1857"/>
                      <a:pt x="3388" y="1849"/>
                      <a:pt x="3389" y="1840"/>
                    </a:cubicBezTo>
                    <a:cubicBezTo>
                      <a:pt x="3393" y="1792"/>
                      <a:pt x="3396" y="1744"/>
                      <a:pt x="3396" y="1697"/>
                    </a:cubicBezTo>
                    <a:lnTo>
                      <a:pt x="3396" y="1690"/>
                    </a:lnTo>
                    <a:cubicBezTo>
                      <a:pt x="3396" y="1680"/>
                      <a:pt x="3388" y="1672"/>
                      <a:pt x="3377" y="1672"/>
                    </a:cubicBezTo>
                    <a:close/>
                    <a:moveTo>
                      <a:pt x="19" y="1682"/>
                    </a:moveTo>
                    <a:cubicBezTo>
                      <a:pt x="9" y="1682"/>
                      <a:pt x="1" y="1689"/>
                      <a:pt x="1" y="1699"/>
                    </a:cubicBezTo>
                    <a:cubicBezTo>
                      <a:pt x="1" y="1747"/>
                      <a:pt x="4" y="1795"/>
                      <a:pt x="7" y="1842"/>
                    </a:cubicBezTo>
                    <a:cubicBezTo>
                      <a:pt x="9" y="1852"/>
                      <a:pt x="16" y="1860"/>
                      <a:pt x="25" y="1860"/>
                    </a:cubicBezTo>
                    <a:lnTo>
                      <a:pt x="26" y="1860"/>
                    </a:lnTo>
                    <a:cubicBezTo>
                      <a:pt x="37" y="1858"/>
                      <a:pt x="45" y="1850"/>
                      <a:pt x="43" y="1840"/>
                    </a:cubicBezTo>
                    <a:cubicBezTo>
                      <a:pt x="40" y="1794"/>
                      <a:pt x="37" y="1747"/>
                      <a:pt x="37" y="1699"/>
                    </a:cubicBezTo>
                    <a:cubicBezTo>
                      <a:pt x="37" y="1689"/>
                      <a:pt x="30" y="1682"/>
                      <a:pt x="19" y="1682"/>
                    </a:cubicBezTo>
                    <a:close/>
                    <a:moveTo>
                      <a:pt x="3351" y="1962"/>
                    </a:moveTo>
                    <a:cubicBezTo>
                      <a:pt x="3343" y="1962"/>
                      <a:pt x="3336" y="1968"/>
                      <a:pt x="3335" y="1977"/>
                    </a:cubicBezTo>
                    <a:cubicBezTo>
                      <a:pt x="3327" y="2023"/>
                      <a:pt x="3317" y="2070"/>
                      <a:pt x="3306" y="2115"/>
                    </a:cubicBezTo>
                    <a:cubicBezTo>
                      <a:pt x="3304" y="2125"/>
                      <a:pt x="3310" y="2134"/>
                      <a:pt x="3319" y="2137"/>
                    </a:cubicBezTo>
                    <a:lnTo>
                      <a:pt x="3322" y="2137"/>
                    </a:lnTo>
                    <a:cubicBezTo>
                      <a:pt x="3330" y="2137"/>
                      <a:pt x="3337" y="2132"/>
                      <a:pt x="3340" y="2124"/>
                    </a:cubicBezTo>
                    <a:cubicBezTo>
                      <a:pt x="3352" y="2078"/>
                      <a:pt x="3362" y="2030"/>
                      <a:pt x="3370" y="1983"/>
                    </a:cubicBezTo>
                    <a:cubicBezTo>
                      <a:pt x="3372" y="1973"/>
                      <a:pt x="3366" y="1964"/>
                      <a:pt x="3356" y="1963"/>
                    </a:cubicBezTo>
                    <a:cubicBezTo>
                      <a:pt x="3354" y="1962"/>
                      <a:pt x="3352" y="1962"/>
                      <a:pt x="3351" y="1962"/>
                    </a:cubicBezTo>
                    <a:close/>
                    <a:moveTo>
                      <a:pt x="45" y="1966"/>
                    </a:moveTo>
                    <a:cubicBezTo>
                      <a:pt x="44" y="1966"/>
                      <a:pt x="42" y="1967"/>
                      <a:pt x="41" y="1967"/>
                    </a:cubicBezTo>
                    <a:cubicBezTo>
                      <a:pt x="32" y="1968"/>
                      <a:pt x="25" y="1977"/>
                      <a:pt x="26" y="1988"/>
                    </a:cubicBezTo>
                    <a:cubicBezTo>
                      <a:pt x="36" y="2035"/>
                      <a:pt x="46" y="2082"/>
                      <a:pt x="57" y="2128"/>
                    </a:cubicBezTo>
                    <a:cubicBezTo>
                      <a:pt x="58" y="2136"/>
                      <a:pt x="66" y="2141"/>
                      <a:pt x="74" y="2141"/>
                    </a:cubicBezTo>
                    <a:cubicBezTo>
                      <a:pt x="75" y="2141"/>
                      <a:pt x="76" y="2140"/>
                      <a:pt x="77" y="2140"/>
                    </a:cubicBezTo>
                    <a:cubicBezTo>
                      <a:pt x="77" y="2140"/>
                      <a:pt x="77" y="2140"/>
                      <a:pt x="78" y="2141"/>
                    </a:cubicBezTo>
                    <a:cubicBezTo>
                      <a:pt x="87" y="2138"/>
                      <a:pt x="93" y="2128"/>
                      <a:pt x="91" y="2118"/>
                    </a:cubicBezTo>
                    <a:cubicBezTo>
                      <a:pt x="79" y="2074"/>
                      <a:pt x="68" y="2026"/>
                      <a:pt x="61" y="1980"/>
                    </a:cubicBezTo>
                    <a:cubicBezTo>
                      <a:pt x="60" y="1973"/>
                      <a:pt x="54" y="1966"/>
                      <a:pt x="45" y="1966"/>
                    </a:cubicBezTo>
                    <a:close/>
                    <a:moveTo>
                      <a:pt x="3279" y="2239"/>
                    </a:moveTo>
                    <a:cubicBezTo>
                      <a:pt x="3272" y="2239"/>
                      <a:pt x="3266" y="2243"/>
                      <a:pt x="3264" y="2250"/>
                    </a:cubicBezTo>
                    <a:cubicBezTo>
                      <a:pt x="3248" y="2293"/>
                      <a:pt x="3230" y="2338"/>
                      <a:pt x="3211" y="2380"/>
                    </a:cubicBezTo>
                    <a:cubicBezTo>
                      <a:pt x="3208" y="2390"/>
                      <a:pt x="3211" y="2400"/>
                      <a:pt x="3220" y="2404"/>
                    </a:cubicBezTo>
                    <a:cubicBezTo>
                      <a:pt x="3223" y="2405"/>
                      <a:pt x="3225" y="2405"/>
                      <a:pt x="3228" y="2405"/>
                    </a:cubicBezTo>
                    <a:cubicBezTo>
                      <a:pt x="3234" y="2405"/>
                      <a:pt x="3240" y="2402"/>
                      <a:pt x="3243" y="2398"/>
                    </a:cubicBezTo>
                    <a:cubicBezTo>
                      <a:pt x="3262" y="2354"/>
                      <a:pt x="3281" y="2308"/>
                      <a:pt x="3297" y="2264"/>
                    </a:cubicBezTo>
                    <a:cubicBezTo>
                      <a:pt x="3301" y="2253"/>
                      <a:pt x="3296" y="2244"/>
                      <a:pt x="3286" y="2240"/>
                    </a:cubicBezTo>
                    <a:cubicBezTo>
                      <a:pt x="3284" y="2239"/>
                      <a:pt x="3282" y="2239"/>
                      <a:pt x="3279" y="2239"/>
                    </a:cubicBezTo>
                    <a:close/>
                    <a:moveTo>
                      <a:pt x="114" y="2241"/>
                    </a:moveTo>
                    <a:cubicBezTo>
                      <a:pt x="112" y="2241"/>
                      <a:pt x="110" y="2241"/>
                      <a:pt x="108" y="2241"/>
                    </a:cubicBezTo>
                    <a:cubicBezTo>
                      <a:pt x="99" y="2245"/>
                      <a:pt x="94" y="2256"/>
                      <a:pt x="98" y="2265"/>
                    </a:cubicBezTo>
                    <a:cubicBezTo>
                      <a:pt x="113" y="2310"/>
                      <a:pt x="133" y="2354"/>
                      <a:pt x="152" y="2398"/>
                    </a:cubicBezTo>
                    <a:cubicBezTo>
                      <a:pt x="155" y="2404"/>
                      <a:pt x="163" y="2408"/>
                      <a:pt x="169" y="2408"/>
                    </a:cubicBezTo>
                    <a:cubicBezTo>
                      <a:pt x="171" y="2408"/>
                      <a:pt x="174" y="2408"/>
                      <a:pt x="175" y="2405"/>
                    </a:cubicBezTo>
                    <a:cubicBezTo>
                      <a:pt x="184" y="2401"/>
                      <a:pt x="188" y="2391"/>
                      <a:pt x="184" y="2382"/>
                    </a:cubicBezTo>
                    <a:cubicBezTo>
                      <a:pt x="165" y="2341"/>
                      <a:pt x="147" y="2295"/>
                      <a:pt x="132" y="2252"/>
                    </a:cubicBezTo>
                    <a:cubicBezTo>
                      <a:pt x="129" y="2244"/>
                      <a:pt x="121" y="2241"/>
                      <a:pt x="114" y="2241"/>
                    </a:cubicBezTo>
                    <a:close/>
                    <a:moveTo>
                      <a:pt x="3162" y="2497"/>
                    </a:moveTo>
                    <a:cubicBezTo>
                      <a:pt x="3156" y="2497"/>
                      <a:pt x="3150" y="2500"/>
                      <a:pt x="3147" y="2506"/>
                    </a:cubicBezTo>
                    <a:cubicBezTo>
                      <a:pt x="3125" y="2547"/>
                      <a:pt x="3100" y="2588"/>
                      <a:pt x="3073" y="2627"/>
                    </a:cubicBezTo>
                    <a:cubicBezTo>
                      <a:pt x="3068" y="2634"/>
                      <a:pt x="3070" y="2645"/>
                      <a:pt x="3079" y="2651"/>
                    </a:cubicBezTo>
                    <a:cubicBezTo>
                      <a:pt x="3082" y="2653"/>
                      <a:pt x="3085" y="2654"/>
                      <a:pt x="3089" y="2654"/>
                    </a:cubicBezTo>
                    <a:cubicBezTo>
                      <a:pt x="3095" y="2654"/>
                      <a:pt x="3100" y="2651"/>
                      <a:pt x="3102" y="2647"/>
                    </a:cubicBezTo>
                    <a:cubicBezTo>
                      <a:pt x="3130" y="2608"/>
                      <a:pt x="3155" y="2566"/>
                      <a:pt x="3178" y="2525"/>
                    </a:cubicBezTo>
                    <a:cubicBezTo>
                      <a:pt x="3183" y="2515"/>
                      <a:pt x="3181" y="2505"/>
                      <a:pt x="3172" y="2500"/>
                    </a:cubicBezTo>
                    <a:cubicBezTo>
                      <a:pt x="3168" y="2498"/>
                      <a:pt x="3165" y="2497"/>
                      <a:pt x="3162" y="2497"/>
                    </a:cubicBezTo>
                    <a:close/>
                    <a:moveTo>
                      <a:pt x="233" y="2499"/>
                    </a:moveTo>
                    <a:cubicBezTo>
                      <a:pt x="230" y="2499"/>
                      <a:pt x="227" y="2500"/>
                      <a:pt x="225" y="2501"/>
                    </a:cubicBezTo>
                    <a:cubicBezTo>
                      <a:pt x="217" y="2506"/>
                      <a:pt x="214" y="2517"/>
                      <a:pt x="219" y="2526"/>
                    </a:cubicBezTo>
                    <a:cubicBezTo>
                      <a:pt x="241" y="2568"/>
                      <a:pt x="267" y="2609"/>
                      <a:pt x="293" y="2648"/>
                    </a:cubicBezTo>
                    <a:cubicBezTo>
                      <a:pt x="297" y="2654"/>
                      <a:pt x="303" y="2656"/>
                      <a:pt x="308" y="2656"/>
                    </a:cubicBezTo>
                    <a:cubicBezTo>
                      <a:pt x="312" y="2656"/>
                      <a:pt x="316" y="2655"/>
                      <a:pt x="318" y="2653"/>
                    </a:cubicBezTo>
                    <a:cubicBezTo>
                      <a:pt x="327" y="2647"/>
                      <a:pt x="328" y="2635"/>
                      <a:pt x="323" y="2628"/>
                    </a:cubicBezTo>
                    <a:cubicBezTo>
                      <a:pt x="297" y="2588"/>
                      <a:pt x="272" y="2548"/>
                      <a:pt x="249" y="2507"/>
                    </a:cubicBezTo>
                    <a:cubicBezTo>
                      <a:pt x="246" y="2502"/>
                      <a:pt x="239" y="2499"/>
                      <a:pt x="233" y="2499"/>
                    </a:cubicBezTo>
                    <a:close/>
                    <a:moveTo>
                      <a:pt x="3005" y="2731"/>
                    </a:moveTo>
                    <a:cubicBezTo>
                      <a:pt x="3000" y="2731"/>
                      <a:pt x="2995" y="2734"/>
                      <a:pt x="2992" y="2738"/>
                    </a:cubicBezTo>
                    <a:cubicBezTo>
                      <a:pt x="2962" y="2773"/>
                      <a:pt x="2931" y="2809"/>
                      <a:pt x="2898" y="2844"/>
                    </a:cubicBezTo>
                    <a:cubicBezTo>
                      <a:pt x="2890" y="2852"/>
                      <a:pt x="2890" y="2863"/>
                      <a:pt x="2898" y="2870"/>
                    </a:cubicBezTo>
                    <a:cubicBezTo>
                      <a:pt x="2902" y="2874"/>
                      <a:pt x="2907" y="2875"/>
                      <a:pt x="2911" y="2875"/>
                    </a:cubicBezTo>
                    <a:cubicBezTo>
                      <a:pt x="2915" y="2875"/>
                      <a:pt x="2920" y="2874"/>
                      <a:pt x="2925" y="2870"/>
                    </a:cubicBezTo>
                    <a:cubicBezTo>
                      <a:pt x="2958" y="2834"/>
                      <a:pt x="2990" y="2798"/>
                      <a:pt x="3019" y="2761"/>
                    </a:cubicBezTo>
                    <a:cubicBezTo>
                      <a:pt x="3025" y="2753"/>
                      <a:pt x="3024" y="2742"/>
                      <a:pt x="3017" y="2735"/>
                    </a:cubicBezTo>
                    <a:cubicBezTo>
                      <a:pt x="3014" y="2733"/>
                      <a:pt x="3009" y="2731"/>
                      <a:pt x="3005" y="2731"/>
                    </a:cubicBezTo>
                    <a:close/>
                    <a:moveTo>
                      <a:pt x="393" y="2735"/>
                    </a:moveTo>
                    <a:cubicBezTo>
                      <a:pt x="389" y="2735"/>
                      <a:pt x="386" y="2736"/>
                      <a:pt x="383" y="2739"/>
                    </a:cubicBezTo>
                    <a:cubicBezTo>
                      <a:pt x="374" y="2746"/>
                      <a:pt x="373" y="2757"/>
                      <a:pt x="379" y="2764"/>
                    </a:cubicBezTo>
                    <a:cubicBezTo>
                      <a:pt x="410" y="2802"/>
                      <a:pt x="442" y="2838"/>
                      <a:pt x="476" y="2873"/>
                    </a:cubicBezTo>
                    <a:cubicBezTo>
                      <a:pt x="480" y="2876"/>
                      <a:pt x="483" y="2878"/>
                      <a:pt x="488" y="2878"/>
                    </a:cubicBezTo>
                    <a:cubicBezTo>
                      <a:pt x="492" y="2878"/>
                      <a:pt x="496" y="2876"/>
                      <a:pt x="501" y="2874"/>
                    </a:cubicBezTo>
                    <a:cubicBezTo>
                      <a:pt x="507" y="2865"/>
                      <a:pt x="507" y="2854"/>
                      <a:pt x="501" y="2848"/>
                    </a:cubicBezTo>
                    <a:cubicBezTo>
                      <a:pt x="469" y="2813"/>
                      <a:pt x="437" y="2778"/>
                      <a:pt x="408" y="2742"/>
                    </a:cubicBezTo>
                    <a:cubicBezTo>
                      <a:pt x="404" y="2737"/>
                      <a:pt x="399" y="2735"/>
                      <a:pt x="393" y="2735"/>
                    </a:cubicBezTo>
                    <a:close/>
                    <a:moveTo>
                      <a:pt x="2809" y="2938"/>
                    </a:moveTo>
                    <a:cubicBezTo>
                      <a:pt x="2805" y="2938"/>
                      <a:pt x="2801" y="2939"/>
                      <a:pt x="2797" y="2942"/>
                    </a:cubicBezTo>
                    <a:cubicBezTo>
                      <a:pt x="2760" y="2973"/>
                      <a:pt x="2724" y="3003"/>
                      <a:pt x="2687" y="3031"/>
                    </a:cubicBezTo>
                    <a:cubicBezTo>
                      <a:pt x="2680" y="3036"/>
                      <a:pt x="2677" y="3048"/>
                      <a:pt x="2683" y="3055"/>
                    </a:cubicBezTo>
                    <a:cubicBezTo>
                      <a:pt x="2687" y="3060"/>
                      <a:pt x="2692" y="3063"/>
                      <a:pt x="2697" y="3063"/>
                    </a:cubicBezTo>
                    <a:cubicBezTo>
                      <a:pt x="2701" y="3063"/>
                      <a:pt x="2705" y="3062"/>
                      <a:pt x="2709" y="3060"/>
                    </a:cubicBezTo>
                    <a:cubicBezTo>
                      <a:pt x="2747" y="3032"/>
                      <a:pt x="2785" y="3001"/>
                      <a:pt x="2821" y="2969"/>
                    </a:cubicBezTo>
                    <a:cubicBezTo>
                      <a:pt x="2829" y="2963"/>
                      <a:pt x="2829" y="2951"/>
                      <a:pt x="2823" y="2943"/>
                    </a:cubicBezTo>
                    <a:cubicBezTo>
                      <a:pt x="2819" y="2939"/>
                      <a:pt x="2814" y="2938"/>
                      <a:pt x="2809" y="2938"/>
                    </a:cubicBezTo>
                    <a:close/>
                    <a:moveTo>
                      <a:pt x="591" y="2939"/>
                    </a:moveTo>
                    <a:cubicBezTo>
                      <a:pt x="586" y="2939"/>
                      <a:pt x="581" y="2941"/>
                      <a:pt x="578" y="2945"/>
                    </a:cubicBezTo>
                    <a:cubicBezTo>
                      <a:pt x="572" y="2952"/>
                      <a:pt x="572" y="2964"/>
                      <a:pt x="579" y="2971"/>
                    </a:cubicBezTo>
                    <a:cubicBezTo>
                      <a:pt x="616" y="3003"/>
                      <a:pt x="654" y="3033"/>
                      <a:pt x="692" y="3061"/>
                    </a:cubicBezTo>
                    <a:cubicBezTo>
                      <a:pt x="695" y="3064"/>
                      <a:pt x="698" y="3065"/>
                      <a:pt x="702" y="3065"/>
                    </a:cubicBezTo>
                    <a:cubicBezTo>
                      <a:pt x="707" y="3065"/>
                      <a:pt x="712" y="3063"/>
                      <a:pt x="717" y="3057"/>
                    </a:cubicBezTo>
                    <a:cubicBezTo>
                      <a:pt x="722" y="3049"/>
                      <a:pt x="721" y="3038"/>
                      <a:pt x="713" y="3032"/>
                    </a:cubicBezTo>
                    <a:cubicBezTo>
                      <a:pt x="676" y="3006"/>
                      <a:pt x="639" y="2975"/>
                      <a:pt x="604" y="2943"/>
                    </a:cubicBezTo>
                    <a:cubicBezTo>
                      <a:pt x="600" y="2940"/>
                      <a:pt x="595" y="2939"/>
                      <a:pt x="591" y="2939"/>
                    </a:cubicBezTo>
                    <a:close/>
                    <a:moveTo>
                      <a:pt x="2579" y="3106"/>
                    </a:moveTo>
                    <a:cubicBezTo>
                      <a:pt x="2576" y="3106"/>
                      <a:pt x="2572" y="3107"/>
                      <a:pt x="2569" y="3109"/>
                    </a:cubicBezTo>
                    <a:cubicBezTo>
                      <a:pt x="2529" y="3132"/>
                      <a:pt x="2488" y="3156"/>
                      <a:pt x="2446" y="3177"/>
                    </a:cubicBezTo>
                    <a:cubicBezTo>
                      <a:pt x="2437" y="3183"/>
                      <a:pt x="2435" y="3193"/>
                      <a:pt x="2439" y="3202"/>
                    </a:cubicBezTo>
                    <a:cubicBezTo>
                      <a:pt x="2441" y="3208"/>
                      <a:pt x="2447" y="3212"/>
                      <a:pt x="2454" y="3212"/>
                    </a:cubicBezTo>
                    <a:cubicBezTo>
                      <a:pt x="2458" y="3212"/>
                      <a:pt x="2461" y="3212"/>
                      <a:pt x="2462" y="3209"/>
                    </a:cubicBezTo>
                    <a:cubicBezTo>
                      <a:pt x="2504" y="3188"/>
                      <a:pt x="2546" y="3165"/>
                      <a:pt x="2587" y="3140"/>
                    </a:cubicBezTo>
                    <a:cubicBezTo>
                      <a:pt x="2596" y="3135"/>
                      <a:pt x="2599" y="3124"/>
                      <a:pt x="2594" y="3115"/>
                    </a:cubicBezTo>
                    <a:cubicBezTo>
                      <a:pt x="2590" y="3109"/>
                      <a:pt x="2585" y="3106"/>
                      <a:pt x="2579" y="3106"/>
                    </a:cubicBezTo>
                    <a:close/>
                    <a:moveTo>
                      <a:pt x="820" y="3109"/>
                    </a:moveTo>
                    <a:cubicBezTo>
                      <a:pt x="813" y="3109"/>
                      <a:pt x="808" y="3112"/>
                      <a:pt x="804" y="3118"/>
                    </a:cubicBezTo>
                    <a:cubicBezTo>
                      <a:pt x="799" y="3125"/>
                      <a:pt x="802" y="3137"/>
                      <a:pt x="810" y="3142"/>
                    </a:cubicBezTo>
                    <a:cubicBezTo>
                      <a:pt x="851" y="3167"/>
                      <a:pt x="894" y="3191"/>
                      <a:pt x="936" y="3212"/>
                    </a:cubicBezTo>
                    <a:cubicBezTo>
                      <a:pt x="938" y="3213"/>
                      <a:pt x="941" y="3213"/>
                      <a:pt x="943" y="3213"/>
                    </a:cubicBezTo>
                    <a:cubicBezTo>
                      <a:pt x="950" y="3213"/>
                      <a:pt x="957" y="3211"/>
                      <a:pt x="959" y="3205"/>
                    </a:cubicBezTo>
                    <a:cubicBezTo>
                      <a:pt x="964" y="3196"/>
                      <a:pt x="961" y="3185"/>
                      <a:pt x="951" y="3181"/>
                    </a:cubicBezTo>
                    <a:cubicBezTo>
                      <a:pt x="910" y="3159"/>
                      <a:pt x="869" y="3136"/>
                      <a:pt x="829" y="3111"/>
                    </a:cubicBezTo>
                    <a:cubicBezTo>
                      <a:pt x="826" y="3109"/>
                      <a:pt x="823" y="3109"/>
                      <a:pt x="820" y="3109"/>
                    </a:cubicBezTo>
                    <a:close/>
                    <a:moveTo>
                      <a:pt x="2326" y="3235"/>
                    </a:moveTo>
                    <a:cubicBezTo>
                      <a:pt x="2323" y="3235"/>
                      <a:pt x="2321" y="3236"/>
                      <a:pt x="2318" y="3237"/>
                    </a:cubicBezTo>
                    <a:cubicBezTo>
                      <a:pt x="2275" y="3254"/>
                      <a:pt x="2230" y="3270"/>
                      <a:pt x="2185" y="3284"/>
                    </a:cubicBezTo>
                    <a:cubicBezTo>
                      <a:pt x="2176" y="3287"/>
                      <a:pt x="2171" y="3297"/>
                      <a:pt x="2174" y="3305"/>
                    </a:cubicBezTo>
                    <a:cubicBezTo>
                      <a:pt x="2176" y="3314"/>
                      <a:pt x="2183" y="3319"/>
                      <a:pt x="2190" y="3319"/>
                    </a:cubicBezTo>
                    <a:lnTo>
                      <a:pt x="2196" y="3319"/>
                    </a:lnTo>
                    <a:cubicBezTo>
                      <a:pt x="2241" y="3304"/>
                      <a:pt x="2287" y="3288"/>
                      <a:pt x="2332" y="3270"/>
                    </a:cubicBezTo>
                    <a:cubicBezTo>
                      <a:pt x="2340" y="3267"/>
                      <a:pt x="2345" y="3256"/>
                      <a:pt x="2341" y="3247"/>
                    </a:cubicBezTo>
                    <a:cubicBezTo>
                      <a:pt x="2339" y="3239"/>
                      <a:pt x="2332" y="3235"/>
                      <a:pt x="2326" y="3235"/>
                    </a:cubicBezTo>
                    <a:close/>
                    <a:moveTo>
                      <a:pt x="1074" y="3236"/>
                    </a:moveTo>
                    <a:cubicBezTo>
                      <a:pt x="1067" y="3236"/>
                      <a:pt x="1060" y="3241"/>
                      <a:pt x="1058" y="3248"/>
                    </a:cubicBezTo>
                    <a:cubicBezTo>
                      <a:pt x="1054" y="3257"/>
                      <a:pt x="1059" y="3268"/>
                      <a:pt x="1068" y="3272"/>
                    </a:cubicBezTo>
                    <a:cubicBezTo>
                      <a:pt x="1112" y="3289"/>
                      <a:pt x="1157" y="3304"/>
                      <a:pt x="1203" y="3319"/>
                    </a:cubicBezTo>
                    <a:cubicBezTo>
                      <a:pt x="1204" y="3320"/>
                      <a:pt x="1207" y="3320"/>
                      <a:pt x="1208" y="3320"/>
                    </a:cubicBezTo>
                    <a:cubicBezTo>
                      <a:pt x="1216" y="3320"/>
                      <a:pt x="1223" y="3315"/>
                      <a:pt x="1225" y="3306"/>
                    </a:cubicBezTo>
                    <a:cubicBezTo>
                      <a:pt x="1229" y="3298"/>
                      <a:pt x="1223" y="3288"/>
                      <a:pt x="1213" y="3285"/>
                    </a:cubicBezTo>
                    <a:cubicBezTo>
                      <a:pt x="1168" y="3271"/>
                      <a:pt x="1124" y="3256"/>
                      <a:pt x="1080" y="3238"/>
                    </a:cubicBezTo>
                    <a:cubicBezTo>
                      <a:pt x="1078" y="3237"/>
                      <a:pt x="1076" y="3236"/>
                      <a:pt x="1074" y="3236"/>
                    </a:cubicBezTo>
                    <a:close/>
                    <a:moveTo>
                      <a:pt x="2054" y="3318"/>
                    </a:moveTo>
                    <a:cubicBezTo>
                      <a:pt x="2053" y="3318"/>
                      <a:pt x="2052" y="3318"/>
                      <a:pt x="2050" y="3319"/>
                    </a:cubicBezTo>
                    <a:cubicBezTo>
                      <a:pt x="2004" y="3329"/>
                      <a:pt x="1956" y="3336"/>
                      <a:pt x="1910" y="3343"/>
                    </a:cubicBezTo>
                    <a:cubicBezTo>
                      <a:pt x="1900" y="3344"/>
                      <a:pt x="1894" y="3352"/>
                      <a:pt x="1895" y="3364"/>
                    </a:cubicBezTo>
                    <a:cubicBezTo>
                      <a:pt x="1897" y="3372"/>
                      <a:pt x="1904" y="3378"/>
                      <a:pt x="1913" y="3378"/>
                    </a:cubicBezTo>
                    <a:cubicBezTo>
                      <a:pt x="1913" y="3378"/>
                      <a:pt x="1914" y="3378"/>
                      <a:pt x="1914" y="3377"/>
                    </a:cubicBezTo>
                    <a:cubicBezTo>
                      <a:pt x="1961" y="3371"/>
                      <a:pt x="2010" y="3364"/>
                      <a:pt x="2056" y="3352"/>
                    </a:cubicBezTo>
                    <a:cubicBezTo>
                      <a:pt x="2067" y="3351"/>
                      <a:pt x="2073" y="3341"/>
                      <a:pt x="2071" y="3333"/>
                    </a:cubicBezTo>
                    <a:cubicBezTo>
                      <a:pt x="2069" y="3324"/>
                      <a:pt x="2062" y="3318"/>
                      <a:pt x="2054" y="3318"/>
                    </a:cubicBezTo>
                    <a:close/>
                    <a:moveTo>
                      <a:pt x="1346" y="3321"/>
                    </a:moveTo>
                    <a:cubicBezTo>
                      <a:pt x="1338" y="3321"/>
                      <a:pt x="1329" y="3327"/>
                      <a:pt x="1327" y="3335"/>
                    </a:cubicBezTo>
                    <a:cubicBezTo>
                      <a:pt x="1326" y="3344"/>
                      <a:pt x="1332" y="3353"/>
                      <a:pt x="1341" y="3356"/>
                    </a:cubicBezTo>
                    <a:cubicBezTo>
                      <a:pt x="1387" y="3366"/>
                      <a:pt x="1434" y="3374"/>
                      <a:pt x="1483" y="3380"/>
                    </a:cubicBezTo>
                    <a:lnTo>
                      <a:pt x="1486" y="3380"/>
                    </a:lnTo>
                    <a:cubicBezTo>
                      <a:pt x="1495" y="3380"/>
                      <a:pt x="1503" y="3372"/>
                      <a:pt x="1503" y="3365"/>
                    </a:cubicBezTo>
                    <a:cubicBezTo>
                      <a:pt x="1504" y="3354"/>
                      <a:pt x="1497" y="3345"/>
                      <a:pt x="1488" y="3344"/>
                    </a:cubicBezTo>
                    <a:cubicBezTo>
                      <a:pt x="1439" y="3339"/>
                      <a:pt x="1392" y="3331"/>
                      <a:pt x="1347" y="3321"/>
                    </a:cubicBezTo>
                    <a:cubicBezTo>
                      <a:pt x="1347" y="3321"/>
                      <a:pt x="1346" y="3321"/>
                      <a:pt x="1346" y="3321"/>
                    </a:cubicBezTo>
                    <a:close/>
                    <a:moveTo>
                      <a:pt x="1771" y="3356"/>
                    </a:moveTo>
                    <a:cubicBezTo>
                      <a:pt x="1771" y="3356"/>
                      <a:pt x="1770" y="3356"/>
                      <a:pt x="1770" y="3357"/>
                    </a:cubicBezTo>
                    <a:cubicBezTo>
                      <a:pt x="1748" y="3359"/>
                      <a:pt x="1725" y="3359"/>
                      <a:pt x="1702" y="3359"/>
                    </a:cubicBezTo>
                    <a:cubicBezTo>
                      <a:pt x="1678" y="3359"/>
                      <a:pt x="1653" y="3359"/>
                      <a:pt x="1629" y="3357"/>
                    </a:cubicBezTo>
                    <a:cubicBezTo>
                      <a:pt x="1622" y="3357"/>
                      <a:pt x="1611" y="3364"/>
                      <a:pt x="1611" y="3374"/>
                    </a:cubicBezTo>
                    <a:cubicBezTo>
                      <a:pt x="1610" y="3382"/>
                      <a:pt x="1618" y="3391"/>
                      <a:pt x="1628" y="3391"/>
                    </a:cubicBezTo>
                    <a:cubicBezTo>
                      <a:pt x="1652" y="3392"/>
                      <a:pt x="1677" y="3392"/>
                      <a:pt x="1702" y="3392"/>
                    </a:cubicBezTo>
                    <a:cubicBezTo>
                      <a:pt x="1725" y="3392"/>
                      <a:pt x="1748" y="3391"/>
                      <a:pt x="1771" y="3391"/>
                    </a:cubicBezTo>
                    <a:cubicBezTo>
                      <a:pt x="1780" y="3391"/>
                      <a:pt x="1787" y="3384"/>
                      <a:pt x="1787" y="3374"/>
                    </a:cubicBezTo>
                    <a:cubicBezTo>
                      <a:pt x="1787" y="3365"/>
                      <a:pt x="1780" y="3356"/>
                      <a:pt x="1771" y="33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8" name="Google Shape;5968;p42"/>
              <p:cNvSpPr/>
              <p:nvPr/>
            </p:nvSpPr>
            <p:spPr>
              <a:xfrm>
                <a:off x="5881496" y="3172717"/>
                <a:ext cx="184692" cy="143571"/>
              </a:xfrm>
              <a:custGeom>
                <a:rect b="b" l="l" r="r" t="t"/>
                <a:pathLst>
                  <a:path extrusionOk="0" h="817" w="1051">
                    <a:moveTo>
                      <a:pt x="936" y="0"/>
                    </a:moveTo>
                    <a:cubicBezTo>
                      <a:pt x="929" y="0"/>
                      <a:pt x="923" y="1"/>
                      <a:pt x="917" y="2"/>
                    </a:cubicBezTo>
                    <a:cubicBezTo>
                      <a:pt x="176" y="137"/>
                      <a:pt x="23" y="661"/>
                      <a:pt x="16" y="682"/>
                    </a:cubicBezTo>
                    <a:cubicBezTo>
                      <a:pt x="0" y="739"/>
                      <a:pt x="33" y="796"/>
                      <a:pt x="89" y="812"/>
                    </a:cubicBezTo>
                    <a:cubicBezTo>
                      <a:pt x="99" y="815"/>
                      <a:pt x="109" y="816"/>
                      <a:pt x="119" y="816"/>
                    </a:cubicBezTo>
                    <a:cubicBezTo>
                      <a:pt x="165" y="816"/>
                      <a:pt x="209" y="787"/>
                      <a:pt x="221" y="740"/>
                    </a:cubicBezTo>
                    <a:cubicBezTo>
                      <a:pt x="226" y="723"/>
                      <a:pt x="351" y="321"/>
                      <a:pt x="956" y="212"/>
                    </a:cubicBezTo>
                    <a:cubicBezTo>
                      <a:pt x="1013" y="201"/>
                      <a:pt x="1051" y="145"/>
                      <a:pt x="1041" y="87"/>
                    </a:cubicBezTo>
                    <a:cubicBezTo>
                      <a:pt x="1031" y="36"/>
                      <a:pt x="986" y="0"/>
                      <a:pt x="936" y="0"/>
                    </a:cubicBezTo>
                    <a:close/>
                  </a:path>
                </a:pathLst>
              </a:custGeom>
              <a:solidFill>
                <a:srgbClr val="FAFFFF">
                  <a:alpha val="46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69" name="Google Shape;5969;p42"/>
            <p:cNvGrpSpPr/>
            <p:nvPr/>
          </p:nvGrpSpPr>
          <p:grpSpPr>
            <a:xfrm>
              <a:off x="6170971" y="3343043"/>
              <a:ext cx="488353" cy="495164"/>
              <a:chOff x="5893650" y="2337533"/>
              <a:chExt cx="221817" cy="224921"/>
            </a:xfrm>
          </p:grpSpPr>
          <p:sp>
            <p:nvSpPr>
              <p:cNvPr id="5970" name="Google Shape;5970;p42"/>
              <p:cNvSpPr/>
              <p:nvPr/>
            </p:nvSpPr>
            <p:spPr>
              <a:xfrm>
                <a:off x="5893650" y="2337533"/>
                <a:ext cx="221817" cy="224921"/>
              </a:xfrm>
              <a:custGeom>
                <a:rect b="b" l="l" r="r" t="t"/>
                <a:pathLst>
                  <a:path extrusionOk="0" h="1884" w="1858">
                    <a:moveTo>
                      <a:pt x="640" y="192"/>
                    </a:moveTo>
                    <a:cubicBezTo>
                      <a:pt x="688" y="192"/>
                      <a:pt x="713" y="226"/>
                      <a:pt x="744" y="259"/>
                    </a:cubicBezTo>
                    <a:cubicBezTo>
                      <a:pt x="668" y="311"/>
                      <a:pt x="593" y="362"/>
                      <a:pt x="519" y="414"/>
                    </a:cubicBezTo>
                    <a:cubicBezTo>
                      <a:pt x="494" y="430"/>
                      <a:pt x="471" y="449"/>
                      <a:pt x="446" y="465"/>
                    </a:cubicBezTo>
                    <a:cubicBezTo>
                      <a:pt x="446" y="464"/>
                      <a:pt x="444" y="462"/>
                      <a:pt x="444" y="460"/>
                    </a:cubicBezTo>
                    <a:cubicBezTo>
                      <a:pt x="437" y="448"/>
                      <a:pt x="427" y="435"/>
                      <a:pt x="420" y="422"/>
                    </a:cubicBezTo>
                    <a:cubicBezTo>
                      <a:pt x="407" y="396"/>
                      <a:pt x="406" y="343"/>
                      <a:pt x="422" y="317"/>
                    </a:cubicBezTo>
                    <a:cubicBezTo>
                      <a:pt x="441" y="288"/>
                      <a:pt x="497" y="263"/>
                      <a:pt x="523" y="246"/>
                    </a:cubicBezTo>
                    <a:cubicBezTo>
                      <a:pt x="562" y="221"/>
                      <a:pt x="590" y="194"/>
                      <a:pt x="638" y="192"/>
                    </a:cubicBezTo>
                    <a:cubicBezTo>
                      <a:pt x="639" y="192"/>
                      <a:pt x="640" y="192"/>
                      <a:pt x="640" y="192"/>
                    </a:cubicBezTo>
                    <a:close/>
                    <a:moveTo>
                      <a:pt x="651" y="91"/>
                    </a:moveTo>
                    <a:cubicBezTo>
                      <a:pt x="719" y="91"/>
                      <a:pt x="766" y="168"/>
                      <a:pt x="805" y="216"/>
                    </a:cubicBezTo>
                    <a:cubicBezTo>
                      <a:pt x="794" y="225"/>
                      <a:pt x="784" y="232"/>
                      <a:pt x="772" y="239"/>
                    </a:cubicBezTo>
                    <a:cubicBezTo>
                      <a:pt x="740" y="201"/>
                      <a:pt x="694" y="143"/>
                      <a:pt x="641" y="143"/>
                    </a:cubicBezTo>
                    <a:cubicBezTo>
                      <a:pt x="638" y="143"/>
                      <a:pt x="635" y="143"/>
                      <a:pt x="632" y="144"/>
                    </a:cubicBezTo>
                    <a:cubicBezTo>
                      <a:pt x="573" y="151"/>
                      <a:pt x="507" y="215"/>
                      <a:pt x="458" y="247"/>
                    </a:cubicBezTo>
                    <a:cubicBezTo>
                      <a:pt x="366" y="308"/>
                      <a:pt x="327" y="390"/>
                      <a:pt x="421" y="476"/>
                    </a:cubicBezTo>
                    <a:cubicBezTo>
                      <a:pt x="422" y="477"/>
                      <a:pt x="425" y="477"/>
                      <a:pt x="426" y="479"/>
                    </a:cubicBezTo>
                    <a:cubicBezTo>
                      <a:pt x="409" y="491"/>
                      <a:pt x="392" y="503"/>
                      <a:pt x="374" y="515"/>
                    </a:cubicBezTo>
                    <a:cubicBezTo>
                      <a:pt x="343" y="459"/>
                      <a:pt x="277" y="380"/>
                      <a:pt x="325" y="316"/>
                    </a:cubicBezTo>
                    <a:cubicBezTo>
                      <a:pt x="364" y="263"/>
                      <a:pt x="437" y="224"/>
                      <a:pt x="488" y="186"/>
                    </a:cubicBezTo>
                    <a:cubicBezTo>
                      <a:pt x="527" y="159"/>
                      <a:pt x="583" y="104"/>
                      <a:pt x="627" y="94"/>
                    </a:cubicBezTo>
                    <a:cubicBezTo>
                      <a:pt x="635" y="92"/>
                      <a:pt x="643" y="91"/>
                      <a:pt x="651" y="91"/>
                    </a:cubicBezTo>
                    <a:close/>
                    <a:moveTo>
                      <a:pt x="89" y="814"/>
                    </a:moveTo>
                    <a:cubicBezTo>
                      <a:pt x="94" y="814"/>
                      <a:pt x="99" y="821"/>
                      <a:pt x="105" y="833"/>
                    </a:cubicBezTo>
                    <a:cubicBezTo>
                      <a:pt x="92" y="861"/>
                      <a:pt x="82" y="891"/>
                      <a:pt x="74" y="921"/>
                    </a:cubicBezTo>
                    <a:cubicBezTo>
                      <a:pt x="64" y="889"/>
                      <a:pt x="63" y="859"/>
                      <a:pt x="74" y="839"/>
                    </a:cubicBezTo>
                    <a:cubicBezTo>
                      <a:pt x="78" y="822"/>
                      <a:pt x="84" y="814"/>
                      <a:pt x="89" y="814"/>
                    </a:cubicBezTo>
                    <a:close/>
                    <a:moveTo>
                      <a:pt x="110" y="846"/>
                    </a:moveTo>
                    <a:cubicBezTo>
                      <a:pt x="112" y="851"/>
                      <a:pt x="115" y="855"/>
                      <a:pt x="116" y="861"/>
                    </a:cubicBezTo>
                    <a:cubicBezTo>
                      <a:pt x="125" y="875"/>
                      <a:pt x="133" y="889"/>
                      <a:pt x="141" y="902"/>
                    </a:cubicBezTo>
                    <a:cubicBezTo>
                      <a:pt x="134" y="920"/>
                      <a:pt x="128" y="938"/>
                      <a:pt x="120" y="955"/>
                    </a:cubicBezTo>
                    <a:cubicBezTo>
                      <a:pt x="115" y="969"/>
                      <a:pt x="105" y="984"/>
                      <a:pt x="103" y="999"/>
                    </a:cubicBezTo>
                    <a:cubicBezTo>
                      <a:pt x="93" y="978"/>
                      <a:pt x="85" y="956"/>
                      <a:pt x="78" y="936"/>
                    </a:cubicBezTo>
                    <a:cubicBezTo>
                      <a:pt x="85" y="905"/>
                      <a:pt x="97" y="875"/>
                      <a:pt x="110" y="846"/>
                    </a:cubicBezTo>
                    <a:close/>
                    <a:moveTo>
                      <a:pt x="1052" y="726"/>
                    </a:moveTo>
                    <a:cubicBezTo>
                      <a:pt x="1064" y="726"/>
                      <a:pt x="1078" y="730"/>
                      <a:pt x="1095" y="740"/>
                    </a:cubicBezTo>
                    <a:cubicBezTo>
                      <a:pt x="1127" y="761"/>
                      <a:pt x="1157" y="798"/>
                      <a:pt x="1182" y="829"/>
                    </a:cubicBezTo>
                    <a:cubicBezTo>
                      <a:pt x="1185" y="834"/>
                      <a:pt x="1190" y="838"/>
                      <a:pt x="1194" y="838"/>
                    </a:cubicBezTo>
                    <a:cubicBezTo>
                      <a:pt x="1194" y="839"/>
                      <a:pt x="1193" y="839"/>
                      <a:pt x="1193" y="840"/>
                    </a:cubicBezTo>
                    <a:cubicBezTo>
                      <a:pt x="1180" y="886"/>
                      <a:pt x="1126" y="920"/>
                      <a:pt x="1092" y="951"/>
                    </a:cubicBezTo>
                    <a:cubicBezTo>
                      <a:pt x="1067" y="973"/>
                      <a:pt x="1026" y="1009"/>
                      <a:pt x="987" y="1015"/>
                    </a:cubicBezTo>
                    <a:cubicBezTo>
                      <a:pt x="983" y="1013"/>
                      <a:pt x="979" y="1011"/>
                      <a:pt x="975" y="1009"/>
                    </a:cubicBezTo>
                    <a:cubicBezTo>
                      <a:pt x="969" y="1007"/>
                      <a:pt x="964" y="1004"/>
                      <a:pt x="958" y="1002"/>
                    </a:cubicBezTo>
                    <a:cubicBezTo>
                      <a:pt x="947" y="979"/>
                      <a:pt x="924" y="962"/>
                      <a:pt x="908" y="945"/>
                    </a:cubicBezTo>
                    <a:cubicBezTo>
                      <a:pt x="891" y="925"/>
                      <a:pt x="875" y="905"/>
                      <a:pt x="856" y="885"/>
                    </a:cubicBezTo>
                    <a:cubicBezTo>
                      <a:pt x="859" y="827"/>
                      <a:pt x="948" y="802"/>
                      <a:pt x="984" y="766"/>
                    </a:cubicBezTo>
                    <a:cubicBezTo>
                      <a:pt x="1007" y="743"/>
                      <a:pt x="1027" y="726"/>
                      <a:pt x="1052" y="726"/>
                    </a:cubicBezTo>
                    <a:close/>
                    <a:moveTo>
                      <a:pt x="148" y="915"/>
                    </a:moveTo>
                    <a:cubicBezTo>
                      <a:pt x="149" y="917"/>
                      <a:pt x="151" y="920"/>
                      <a:pt x="152" y="925"/>
                    </a:cubicBezTo>
                    <a:cubicBezTo>
                      <a:pt x="157" y="932"/>
                      <a:pt x="163" y="941"/>
                      <a:pt x="169" y="948"/>
                    </a:cubicBezTo>
                    <a:cubicBezTo>
                      <a:pt x="169" y="948"/>
                      <a:pt x="169" y="950"/>
                      <a:pt x="167" y="950"/>
                    </a:cubicBezTo>
                    <a:cubicBezTo>
                      <a:pt x="160" y="971"/>
                      <a:pt x="152" y="991"/>
                      <a:pt x="145" y="1011"/>
                    </a:cubicBezTo>
                    <a:cubicBezTo>
                      <a:pt x="140" y="1028"/>
                      <a:pt x="132" y="1045"/>
                      <a:pt x="130" y="1064"/>
                    </a:cubicBezTo>
                    <a:cubicBezTo>
                      <a:pt x="124" y="1045"/>
                      <a:pt x="115" y="1027"/>
                      <a:pt x="105" y="1006"/>
                    </a:cubicBezTo>
                    <a:cubicBezTo>
                      <a:pt x="108" y="1004"/>
                      <a:pt x="109" y="1004"/>
                      <a:pt x="109" y="1003"/>
                    </a:cubicBezTo>
                    <a:cubicBezTo>
                      <a:pt x="112" y="998"/>
                      <a:pt x="115" y="994"/>
                      <a:pt x="116" y="989"/>
                    </a:cubicBezTo>
                    <a:cubicBezTo>
                      <a:pt x="121" y="979"/>
                      <a:pt x="125" y="971"/>
                      <a:pt x="129" y="960"/>
                    </a:cubicBezTo>
                    <a:cubicBezTo>
                      <a:pt x="135" y="946"/>
                      <a:pt x="141" y="931"/>
                      <a:pt x="148" y="915"/>
                    </a:cubicBezTo>
                    <a:close/>
                    <a:moveTo>
                      <a:pt x="178" y="963"/>
                    </a:moveTo>
                    <a:cubicBezTo>
                      <a:pt x="190" y="982"/>
                      <a:pt x="201" y="999"/>
                      <a:pt x="212" y="1018"/>
                    </a:cubicBezTo>
                    <a:cubicBezTo>
                      <a:pt x="212" y="1018"/>
                      <a:pt x="212" y="1019"/>
                      <a:pt x="211" y="1019"/>
                    </a:cubicBezTo>
                    <a:cubicBezTo>
                      <a:pt x="200" y="1045"/>
                      <a:pt x="192" y="1073"/>
                      <a:pt x="183" y="1098"/>
                    </a:cubicBezTo>
                    <a:lnTo>
                      <a:pt x="172" y="1132"/>
                    </a:lnTo>
                    <a:cubicBezTo>
                      <a:pt x="172" y="1134"/>
                      <a:pt x="171" y="1137"/>
                      <a:pt x="170" y="1142"/>
                    </a:cubicBezTo>
                    <a:cubicBezTo>
                      <a:pt x="167" y="1136"/>
                      <a:pt x="164" y="1129"/>
                      <a:pt x="161" y="1122"/>
                    </a:cubicBezTo>
                    <a:cubicBezTo>
                      <a:pt x="155" y="1110"/>
                      <a:pt x="145" y="1090"/>
                      <a:pt x="135" y="1069"/>
                    </a:cubicBezTo>
                    <a:cubicBezTo>
                      <a:pt x="135" y="1069"/>
                      <a:pt x="136" y="1069"/>
                      <a:pt x="136" y="1068"/>
                    </a:cubicBezTo>
                    <a:cubicBezTo>
                      <a:pt x="148" y="1052"/>
                      <a:pt x="152" y="1032"/>
                      <a:pt x="160" y="1015"/>
                    </a:cubicBezTo>
                    <a:cubicBezTo>
                      <a:pt x="166" y="998"/>
                      <a:pt x="172" y="981"/>
                      <a:pt x="178" y="963"/>
                    </a:cubicBezTo>
                    <a:close/>
                    <a:moveTo>
                      <a:pt x="223" y="1033"/>
                    </a:moveTo>
                    <a:cubicBezTo>
                      <a:pt x="227" y="1038"/>
                      <a:pt x="230" y="1043"/>
                      <a:pt x="233" y="1048"/>
                    </a:cubicBezTo>
                    <a:cubicBezTo>
                      <a:pt x="242" y="1063"/>
                      <a:pt x="252" y="1078"/>
                      <a:pt x="261" y="1091"/>
                    </a:cubicBezTo>
                    <a:cubicBezTo>
                      <a:pt x="243" y="1139"/>
                      <a:pt x="227" y="1186"/>
                      <a:pt x="210" y="1234"/>
                    </a:cubicBezTo>
                    <a:cubicBezTo>
                      <a:pt x="197" y="1208"/>
                      <a:pt x="187" y="1183"/>
                      <a:pt x="177" y="1160"/>
                    </a:cubicBezTo>
                    <a:cubicBezTo>
                      <a:pt x="185" y="1142"/>
                      <a:pt x="190" y="1124"/>
                      <a:pt x="196" y="1109"/>
                    </a:cubicBezTo>
                    <a:cubicBezTo>
                      <a:pt x="206" y="1084"/>
                      <a:pt x="216" y="1059"/>
                      <a:pt x="223" y="1033"/>
                    </a:cubicBezTo>
                    <a:close/>
                    <a:moveTo>
                      <a:pt x="1157" y="32"/>
                    </a:moveTo>
                    <a:cubicBezTo>
                      <a:pt x="1252" y="32"/>
                      <a:pt x="1351" y="149"/>
                      <a:pt x="1412" y="210"/>
                    </a:cubicBezTo>
                    <a:cubicBezTo>
                      <a:pt x="1438" y="236"/>
                      <a:pt x="1566" y="408"/>
                      <a:pt x="1586" y="408"/>
                    </a:cubicBezTo>
                    <a:cubicBezTo>
                      <a:pt x="1586" y="408"/>
                      <a:pt x="1586" y="408"/>
                      <a:pt x="1586" y="408"/>
                    </a:cubicBezTo>
                    <a:lnTo>
                      <a:pt x="1586" y="408"/>
                    </a:lnTo>
                    <a:cubicBezTo>
                      <a:pt x="1581" y="409"/>
                      <a:pt x="1579" y="411"/>
                      <a:pt x="1577" y="415"/>
                    </a:cubicBezTo>
                    <a:cubicBezTo>
                      <a:pt x="1576" y="415"/>
                      <a:pt x="1576" y="415"/>
                      <a:pt x="1574" y="416"/>
                    </a:cubicBezTo>
                    <a:cubicBezTo>
                      <a:pt x="1425" y="507"/>
                      <a:pt x="1281" y="628"/>
                      <a:pt x="1158" y="751"/>
                    </a:cubicBezTo>
                    <a:cubicBezTo>
                      <a:pt x="1126" y="717"/>
                      <a:pt x="1089" y="691"/>
                      <a:pt x="1050" y="691"/>
                    </a:cubicBezTo>
                    <a:cubicBezTo>
                      <a:pt x="1025" y="691"/>
                      <a:pt x="1000" y="702"/>
                      <a:pt x="974" y="727"/>
                    </a:cubicBezTo>
                    <a:cubicBezTo>
                      <a:pt x="937" y="763"/>
                      <a:pt x="876" y="782"/>
                      <a:pt x="847" y="823"/>
                    </a:cubicBezTo>
                    <a:cubicBezTo>
                      <a:pt x="836" y="840"/>
                      <a:pt x="831" y="858"/>
                      <a:pt x="834" y="874"/>
                    </a:cubicBezTo>
                    <a:cubicBezTo>
                      <a:pt x="831" y="878"/>
                      <a:pt x="830" y="882"/>
                      <a:pt x="832" y="887"/>
                    </a:cubicBezTo>
                    <a:cubicBezTo>
                      <a:pt x="845" y="909"/>
                      <a:pt x="857" y="928"/>
                      <a:pt x="873" y="948"/>
                    </a:cubicBezTo>
                    <a:cubicBezTo>
                      <a:pt x="721" y="1058"/>
                      <a:pt x="571" y="1170"/>
                      <a:pt x="433" y="1295"/>
                    </a:cubicBezTo>
                    <a:cubicBezTo>
                      <a:pt x="425" y="1280"/>
                      <a:pt x="414" y="1265"/>
                      <a:pt x="405" y="1250"/>
                    </a:cubicBezTo>
                    <a:cubicBezTo>
                      <a:pt x="487" y="1172"/>
                      <a:pt x="571" y="1096"/>
                      <a:pt x="657" y="1023"/>
                    </a:cubicBezTo>
                    <a:cubicBezTo>
                      <a:pt x="660" y="1020"/>
                      <a:pt x="658" y="1016"/>
                      <a:pt x="654" y="1016"/>
                    </a:cubicBezTo>
                    <a:cubicBezTo>
                      <a:pt x="653" y="1016"/>
                      <a:pt x="652" y="1016"/>
                      <a:pt x="651" y="1017"/>
                    </a:cubicBezTo>
                    <a:cubicBezTo>
                      <a:pt x="563" y="1086"/>
                      <a:pt x="481" y="1163"/>
                      <a:pt x="401" y="1244"/>
                    </a:cubicBezTo>
                    <a:cubicBezTo>
                      <a:pt x="392" y="1229"/>
                      <a:pt x="384" y="1217"/>
                      <a:pt x="375" y="1203"/>
                    </a:cubicBezTo>
                    <a:cubicBezTo>
                      <a:pt x="419" y="1176"/>
                      <a:pt x="458" y="1142"/>
                      <a:pt x="494" y="1106"/>
                    </a:cubicBezTo>
                    <a:cubicBezTo>
                      <a:pt x="497" y="1102"/>
                      <a:pt x="495" y="1100"/>
                      <a:pt x="492" y="1100"/>
                    </a:cubicBezTo>
                    <a:cubicBezTo>
                      <a:pt x="491" y="1100"/>
                      <a:pt x="490" y="1100"/>
                      <a:pt x="489" y="1101"/>
                    </a:cubicBezTo>
                    <a:cubicBezTo>
                      <a:pt x="452" y="1136"/>
                      <a:pt x="412" y="1167"/>
                      <a:pt x="371" y="1198"/>
                    </a:cubicBezTo>
                    <a:cubicBezTo>
                      <a:pt x="363" y="1182"/>
                      <a:pt x="353" y="1168"/>
                      <a:pt x="344" y="1153"/>
                    </a:cubicBezTo>
                    <a:cubicBezTo>
                      <a:pt x="417" y="1096"/>
                      <a:pt x="489" y="1034"/>
                      <a:pt x="558" y="970"/>
                    </a:cubicBezTo>
                    <a:cubicBezTo>
                      <a:pt x="560" y="967"/>
                      <a:pt x="557" y="963"/>
                      <a:pt x="555" y="963"/>
                    </a:cubicBezTo>
                    <a:cubicBezTo>
                      <a:pt x="554" y="963"/>
                      <a:pt x="553" y="964"/>
                      <a:pt x="552" y="964"/>
                    </a:cubicBezTo>
                    <a:cubicBezTo>
                      <a:pt x="482" y="1026"/>
                      <a:pt x="410" y="1086"/>
                      <a:pt x="341" y="1149"/>
                    </a:cubicBezTo>
                    <a:cubicBezTo>
                      <a:pt x="336" y="1140"/>
                      <a:pt x="330" y="1132"/>
                      <a:pt x="324" y="1123"/>
                    </a:cubicBezTo>
                    <a:cubicBezTo>
                      <a:pt x="320" y="1117"/>
                      <a:pt x="317" y="1111"/>
                      <a:pt x="312" y="1105"/>
                    </a:cubicBezTo>
                    <a:cubicBezTo>
                      <a:pt x="356" y="1071"/>
                      <a:pt x="400" y="1034"/>
                      <a:pt x="443" y="998"/>
                    </a:cubicBezTo>
                    <a:cubicBezTo>
                      <a:pt x="446" y="995"/>
                      <a:pt x="444" y="992"/>
                      <a:pt x="441" y="992"/>
                    </a:cubicBezTo>
                    <a:cubicBezTo>
                      <a:pt x="440" y="992"/>
                      <a:pt x="439" y="992"/>
                      <a:pt x="438" y="993"/>
                    </a:cubicBezTo>
                    <a:cubicBezTo>
                      <a:pt x="395" y="1028"/>
                      <a:pt x="351" y="1063"/>
                      <a:pt x="309" y="1097"/>
                    </a:cubicBezTo>
                    <a:cubicBezTo>
                      <a:pt x="299" y="1081"/>
                      <a:pt x="288" y="1066"/>
                      <a:pt x="278" y="1049"/>
                    </a:cubicBezTo>
                    <a:cubicBezTo>
                      <a:pt x="368" y="983"/>
                      <a:pt x="452" y="910"/>
                      <a:pt x="533" y="832"/>
                    </a:cubicBezTo>
                    <a:cubicBezTo>
                      <a:pt x="536" y="829"/>
                      <a:pt x="534" y="825"/>
                      <a:pt x="531" y="825"/>
                    </a:cubicBezTo>
                    <a:cubicBezTo>
                      <a:pt x="530" y="825"/>
                      <a:pt x="529" y="826"/>
                      <a:pt x="528" y="826"/>
                    </a:cubicBezTo>
                    <a:cubicBezTo>
                      <a:pt x="445" y="901"/>
                      <a:pt x="360" y="973"/>
                      <a:pt x="274" y="1044"/>
                    </a:cubicBezTo>
                    <a:cubicBezTo>
                      <a:pt x="266" y="1029"/>
                      <a:pt x="256" y="1015"/>
                      <a:pt x="246" y="999"/>
                    </a:cubicBezTo>
                    <a:cubicBezTo>
                      <a:pt x="292" y="964"/>
                      <a:pt x="333" y="927"/>
                      <a:pt x="375" y="890"/>
                    </a:cubicBezTo>
                    <a:cubicBezTo>
                      <a:pt x="378" y="887"/>
                      <a:pt x="375" y="884"/>
                      <a:pt x="372" y="884"/>
                    </a:cubicBezTo>
                    <a:cubicBezTo>
                      <a:pt x="371" y="884"/>
                      <a:pt x="371" y="884"/>
                      <a:pt x="370" y="885"/>
                    </a:cubicBezTo>
                    <a:cubicBezTo>
                      <a:pt x="327" y="920"/>
                      <a:pt x="283" y="956"/>
                      <a:pt x="242" y="993"/>
                    </a:cubicBezTo>
                    <a:cubicBezTo>
                      <a:pt x="235" y="980"/>
                      <a:pt x="226" y="967"/>
                      <a:pt x="218" y="954"/>
                    </a:cubicBezTo>
                    <a:cubicBezTo>
                      <a:pt x="292" y="897"/>
                      <a:pt x="364" y="837"/>
                      <a:pt x="433" y="775"/>
                    </a:cubicBezTo>
                    <a:cubicBezTo>
                      <a:pt x="436" y="773"/>
                      <a:pt x="433" y="767"/>
                      <a:pt x="430" y="767"/>
                    </a:cubicBezTo>
                    <a:cubicBezTo>
                      <a:pt x="429" y="767"/>
                      <a:pt x="428" y="767"/>
                      <a:pt x="428" y="768"/>
                    </a:cubicBezTo>
                    <a:cubicBezTo>
                      <a:pt x="355" y="824"/>
                      <a:pt x="283" y="886"/>
                      <a:pt x="213" y="947"/>
                    </a:cubicBezTo>
                    <a:lnTo>
                      <a:pt x="186" y="905"/>
                    </a:lnTo>
                    <a:cubicBezTo>
                      <a:pt x="297" y="819"/>
                      <a:pt x="410" y="731"/>
                      <a:pt x="508" y="633"/>
                    </a:cubicBezTo>
                    <a:cubicBezTo>
                      <a:pt x="511" y="630"/>
                      <a:pt x="508" y="625"/>
                      <a:pt x="505" y="625"/>
                    </a:cubicBezTo>
                    <a:cubicBezTo>
                      <a:pt x="504" y="625"/>
                      <a:pt x="504" y="625"/>
                      <a:pt x="503" y="626"/>
                    </a:cubicBezTo>
                    <a:cubicBezTo>
                      <a:pt x="391" y="707"/>
                      <a:pt x="284" y="805"/>
                      <a:pt x="182" y="900"/>
                    </a:cubicBezTo>
                    <a:lnTo>
                      <a:pt x="151" y="854"/>
                    </a:lnTo>
                    <a:cubicBezTo>
                      <a:pt x="181" y="829"/>
                      <a:pt x="211" y="804"/>
                      <a:pt x="241" y="781"/>
                    </a:cubicBezTo>
                    <a:cubicBezTo>
                      <a:pt x="273" y="756"/>
                      <a:pt x="310" y="733"/>
                      <a:pt x="340" y="706"/>
                    </a:cubicBezTo>
                    <a:cubicBezTo>
                      <a:pt x="343" y="703"/>
                      <a:pt x="340" y="699"/>
                      <a:pt x="336" y="699"/>
                    </a:cubicBezTo>
                    <a:cubicBezTo>
                      <a:pt x="336" y="699"/>
                      <a:pt x="335" y="699"/>
                      <a:pt x="334" y="699"/>
                    </a:cubicBezTo>
                    <a:cubicBezTo>
                      <a:pt x="267" y="732"/>
                      <a:pt x="200" y="793"/>
                      <a:pt x="148" y="848"/>
                    </a:cubicBezTo>
                    <a:cubicBezTo>
                      <a:pt x="144" y="842"/>
                      <a:pt x="141" y="838"/>
                      <a:pt x="138" y="832"/>
                    </a:cubicBezTo>
                    <a:cubicBezTo>
                      <a:pt x="131" y="822"/>
                      <a:pt x="123" y="810"/>
                      <a:pt x="113" y="800"/>
                    </a:cubicBezTo>
                    <a:cubicBezTo>
                      <a:pt x="235" y="749"/>
                      <a:pt x="346" y="647"/>
                      <a:pt x="441" y="559"/>
                    </a:cubicBezTo>
                    <a:cubicBezTo>
                      <a:pt x="444" y="557"/>
                      <a:pt x="442" y="552"/>
                      <a:pt x="438" y="552"/>
                    </a:cubicBezTo>
                    <a:cubicBezTo>
                      <a:pt x="438" y="552"/>
                      <a:pt x="437" y="552"/>
                      <a:pt x="436" y="553"/>
                    </a:cubicBezTo>
                    <a:cubicBezTo>
                      <a:pt x="325" y="634"/>
                      <a:pt x="232" y="735"/>
                      <a:pt x="108" y="795"/>
                    </a:cubicBezTo>
                    <a:cubicBezTo>
                      <a:pt x="100" y="787"/>
                      <a:pt x="93" y="781"/>
                      <a:pt x="85" y="777"/>
                    </a:cubicBezTo>
                    <a:cubicBezTo>
                      <a:pt x="150" y="708"/>
                      <a:pt x="246" y="654"/>
                      <a:pt x="318" y="602"/>
                    </a:cubicBezTo>
                    <a:cubicBezTo>
                      <a:pt x="410" y="536"/>
                      <a:pt x="503" y="470"/>
                      <a:pt x="596" y="405"/>
                    </a:cubicBezTo>
                    <a:cubicBezTo>
                      <a:pt x="779" y="278"/>
                      <a:pt x="963" y="157"/>
                      <a:pt x="1149" y="36"/>
                    </a:cubicBezTo>
                    <a:lnTo>
                      <a:pt x="1153" y="32"/>
                    </a:lnTo>
                    <a:cubicBezTo>
                      <a:pt x="1154" y="32"/>
                      <a:pt x="1155" y="32"/>
                      <a:pt x="1157" y="32"/>
                    </a:cubicBezTo>
                    <a:close/>
                    <a:moveTo>
                      <a:pt x="268" y="1105"/>
                    </a:moveTo>
                    <a:lnTo>
                      <a:pt x="306" y="1166"/>
                    </a:lnTo>
                    <a:cubicBezTo>
                      <a:pt x="287" y="1218"/>
                      <a:pt x="265" y="1273"/>
                      <a:pt x="249" y="1327"/>
                    </a:cubicBezTo>
                    <a:cubicBezTo>
                      <a:pt x="237" y="1300"/>
                      <a:pt x="225" y="1272"/>
                      <a:pt x="213" y="1243"/>
                    </a:cubicBezTo>
                    <a:cubicBezTo>
                      <a:pt x="233" y="1198"/>
                      <a:pt x="252" y="1151"/>
                      <a:pt x="268" y="1105"/>
                    </a:cubicBezTo>
                    <a:close/>
                    <a:moveTo>
                      <a:pt x="317" y="1182"/>
                    </a:moveTo>
                    <a:cubicBezTo>
                      <a:pt x="325" y="1197"/>
                      <a:pt x="333" y="1209"/>
                      <a:pt x="343" y="1223"/>
                    </a:cubicBezTo>
                    <a:cubicBezTo>
                      <a:pt x="312" y="1283"/>
                      <a:pt x="297" y="1350"/>
                      <a:pt x="286" y="1416"/>
                    </a:cubicBezTo>
                    <a:cubicBezTo>
                      <a:pt x="283" y="1407"/>
                      <a:pt x="279" y="1400"/>
                      <a:pt x="276" y="1391"/>
                    </a:cubicBezTo>
                    <a:cubicBezTo>
                      <a:pt x="269" y="1377"/>
                      <a:pt x="264" y="1362"/>
                      <a:pt x="258" y="1349"/>
                    </a:cubicBezTo>
                    <a:cubicBezTo>
                      <a:pt x="283" y="1298"/>
                      <a:pt x="303" y="1238"/>
                      <a:pt x="317" y="1182"/>
                    </a:cubicBezTo>
                    <a:close/>
                    <a:moveTo>
                      <a:pt x="350" y="1237"/>
                    </a:moveTo>
                    <a:cubicBezTo>
                      <a:pt x="359" y="1252"/>
                      <a:pt x="369" y="1267"/>
                      <a:pt x="378" y="1281"/>
                    </a:cubicBezTo>
                    <a:cubicBezTo>
                      <a:pt x="382" y="1288"/>
                      <a:pt x="386" y="1294"/>
                      <a:pt x="391" y="1300"/>
                    </a:cubicBezTo>
                    <a:cubicBezTo>
                      <a:pt x="389" y="1300"/>
                      <a:pt x="386" y="1301"/>
                      <a:pt x="385" y="1305"/>
                    </a:cubicBezTo>
                    <a:cubicBezTo>
                      <a:pt x="363" y="1368"/>
                      <a:pt x="341" y="1432"/>
                      <a:pt x="322" y="1494"/>
                    </a:cubicBezTo>
                    <a:cubicBezTo>
                      <a:pt x="312" y="1474"/>
                      <a:pt x="303" y="1452"/>
                      <a:pt x="293" y="1431"/>
                    </a:cubicBezTo>
                    <a:cubicBezTo>
                      <a:pt x="305" y="1362"/>
                      <a:pt x="327" y="1301"/>
                      <a:pt x="350" y="1237"/>
                    </a:cubicBezTo>
                    <a:close/>
                    <a:moveTo>
                      <a:pt x="399" y="1311"/>
                    </a:moveTo>
                    <a:cubicBezTo>
                      <a:pt x="412" y="1335"/>
                      <a:pt x="427" y="1357"/>
                      <a:pt x="442" y="1380"/>
                    </a:cubicBezTo>
                    <a:cubicBezTo>
                      <a:pt x="441" y="1380"/>
                      <a:pt x="439" y="1381"/>
                      <a:pt x="439" y="1382"/>
                    </a:cubicBezTo>
                    <a:cubicBezTo>
                      <a:pt x="410" y="1444"/>
                      <a:pt x="372" y="1519"/>
                      <a:pt x="364" y="1588"/>
                    </a:cubicBezTo>
                    <a:cubicBezTo>
                      <a:pt x="351" y="1562"/>
                      <a:pt x="340" y="1535"/>
                      <a:pt x="328" y="1510"/>
                    </a:cubicBezTo>
                    <a:cubicBezTo>
                      <a:pt x="353" y="1444"/>
                      <a:pt x="375" y="1378"/>
                      <a:pt x="399" y="1311"/>
                    </a:cubicBezTo>
                    <a:close/>
                    <a:moveTo>
                      <a:pt x="448" y="1392"/>
                    </a:moveTo>
                    <a:cubicBezTo>
                      <a:pt x="460" y="1411"/>
                      <a:pt x="472" y="1429"/>
                      <a:pt x="483" y="1447"/>
                    </a:cubicBezTo>
                    <a:cubicBezTo>
                      <a:pt x="452" y="1521"/>
                      <a:pt x="425" y="1597"/>
                      <a:pt x="399" y="1672"/>
                    </a:cubicBezTo>
                    <a:cubicBezTo>
                      <a:pt x="387" y="1647"/>
                      <a:pt x="376" y="1621"/>
                      <a:pt x="365" y="1596"/>
                    </a:cubicBezTo>
                    <a:cubicBezTo>
                      <a:pt x="396" y="1530"/>
                      <a:pt x="420" y="1460"/>
                      <a:pt x="448" y="1392"/>
                    </a:cubicBezTo>
                    <a:close/>
                    <a:moveTo>
                      <a:pt x="1546" y="483"/>
                    </a:moveTo>
                    <a:cubicBezTo>
                      <a:pt x="1594" y="533"/>
                      <a:pt x="1627" y="594"/>
                      <a:pt x="1669" y="649"/>
                    </a:cubicBezTo>
                    <a:cubicBezTo>
                      <a:pt x="1715" y="710"/>
                      <a:pt x="1765" y="769"/>
                      <a:pt x="1821" y="820"/>
                    </a:cubicBezTo>
                    <a:cubicBezTo>
                      <a:pt x="1653" y="1004"/>
                      <a:pt x="1450" y="1150"/>
                      <a:pt x="1250" y="1295"/>
                    </a:cubicBezTo>
                    <a:cubicBezTo>
                      <a:pt x="1164" y="1357"/>
                      <a:pt x="1079" y="1422"/>
                      <a:pt x="998" y="1490"/>
                    </a:cubicBezTo>
                    <a:cubicBezTo>
                      <a:pt x="900" y="1572"/>
                      <a:pt x="814" y="1666"/>
                      <a:pt x="711" y="1740"/>
                    </a:cubicBezTo>
                    <a:cubicBezTo>
                      <a:pt x="704" y="1730"/>
                      <a:pt x="698" y="1720"/>
                      <a:pt x="692" y="1708"/>
                    </a:cubicBezTo>
                    <a:cubicBezTo>
                      <a:pt x="800" y="1619"/>
                      <a:pt x="905" y="1525"/>
                      <a:pt x="1005" y="1428"/>
                    </a:cubicBezTo>
                    <a:cubicBezTo>
                      <a:pt x="1008" y="1425"/>
                      <a:pt x="1005" y="1420"/>
                      <a:pt x="1002" y="1420"/>
                    </a:cubicBezTo>
                    <a:cubicBezTo>
                      <a:pt x="1001" y="1420"/>
                      <a:pt x="999" y="1421"/>
                      <a:pt x="999" y="1422"/>
                    </a:cubicBezTo>
                    <a:cubicBezTo>
                      <a:pt x="895" y="1515"/>
                      <a:pt x="791" y="1608"/>
                      <a:pt x="689" y="1702"/>
                    </a:cubicBezTo>
                    <a:cubicBezTo>
                      <a:pt x="678" y="1684"/>
                      <a:pt x="667" y="1667"/>
                      <a:pt x="657" y="1649"/>
                    </a:cubicBezTo>
                    <a:cubicBezTo>
                      <a:pt x="714" y="1596"/>
                      <a:pt x="773" y="1546"/>
                      <a:pt x="835" y="1498"/>
                    </a:cubicBezTo>
                    <a:cubicBezTo>
                      <a:pt x="837" y="1495"/>
                      <a:pt x="835" y="1491"/>
                      <a:pt x="832" y="1491"/>
                    </a:cubicBezTo>
                    <a:cubicBezTo>
                      <a:pt x="832" y="1491"/>
                      <a:pt x="831" y="1491"/>
                      <a:pt x="831" y="1491"/>
                    </a:cubicBezTo>
                    <a:cubicBezTo>
                      <a:pt x="768" y="1537"/>
                      <a:pt x="709" y="1589"/>
                      <a:pt x="653" y="1644"/>
                    </a:cubicBezTo>
                    <a:lnTo>
                      <a:pt x="615" y="1582"/>
                    </a:lnTo>
                    <a:cubicBezTo>
                      <a:pt x="668" y="1534"/>
                      <a:pt x="726" y="1490"/>
                      <a:pt x="786" y="1451"/>
                    </a:cubicBezTo>
                    <a:cubicBezTo>
                      <a:pt x="789" y="1449"/>
                      <a:pt x="787" y="1445"/>
                      <a:pt x="785" y="1445"/>
                    </a:cubicBezTo>
                    <a:cubicBezTo>
                      <a:pt x="784" y="1445"/>
                      <a:pt x="783" y="1446"/>
                      <a:pt x="783" y="1446"/>
                    </a:cubicBezTo>
                    <a:cubicBezTo>
                      <a:pt x="719" y="1484"/>
                      <a:pt x="663" y="1528"/>
                      <a:pt x="611" y="1577"/>
                    </a:cubicBezTo>
                    <a:lnTo>
                      <a:pt x="565" y="1505"/>
                    </a:lnTo>
                    <a:cubicBezTo>
                      <a:pt x="640" y="1448"/>
                      <a:pt x="713" y="1389"/>
                      <a:pt x="786" y="1331"/>
                    </a:cubicBezTo>
                    <a:cubicBezTo>
                      <a:pt x="788" y="1328"/>
                      <a:pt x="786" y="1325"/>
                      <a:pt x="784" y="1325"/>
                    </a:cubicBezTo>
                    <a:cubicBezTo>
                      <a:pt x="783" y="1325"/>
                      <a:pt x="783" y="1325"/>
                      <a:pt x="783" y="1326"/>
                    </a:cubicBezTo>
                    <a:cubicBezTo>
                      <a:pt x="708" y="1382"/>
                      <a:pt x="634" y="1439"/>
                      <a:pt x="563" y="1501"/>
                    </a:cubicBezTo>
                    <a:cubicBezTo>
                      <a:pt x="548" y="1478"/>
                      <a:pt x="533" y="1455"/>
                      <a:pt x="519" y="1430"/>
                    </a:cubicBezTo>
                    <a:cubicBezTo>
                      <a:pt x="580" y="1391"/>
                      <a:pt x="639" y="1347"/>
                      <a:pt x="694" y="1300"/>
                    </a:cubicBezTo>
                    <a:cubicBezTo>
                      <a:pt x="696" y="1298"/>
                      <a:pt x="694" y="1294"/>
                      <a:pt x="692" y="1294"/>
                    </a:cubicBezTo>
                    <a:cubicBezTo>
                      <a:pt x="691" y="1294"/>
                      <a:pt x="691" y="1295"/>
                      <a:pt x="691" y="1295"/>
                    </a:cubicBezTo>
                    <a:cubicBezTo>
                      <a:pt x="632" y="1338"/>
                      <a:pt x="575" y="1382"/>
                      <a:pt x="517" y="1425"/>
                    </a:cubicBezTo>
                    <a:cubicBezTo>
                      <a:pt x="493" y="1389"/>
                      <a:pt x="471" y="1352"/>
                      <a:pt x="447" y="1316"/>
                    </a:cubicBezTo>
                    <a:cubicBezTo>
                      <a:pt x="448" y="1316"/>
                      <a:pt x="450" y="1315"/>
                      <a:pt x="450" y="1315"/>
                    </a:cubicBezTo>
                    <a:cubicBezTo>
                      <a:pt x="595" y="1199"/>
                      <a:pt x="740" y="1082"/>
                      <a:pt x="892" y="974"/>
                    </a:cubicBezTo>
                    <a:cubicBezTo>
                      <a:pt x="903" y="989"/>
                      <a:pt x="917" y="1005"/>
                      <a:pt x="932" y="1016"/>
                    </a:cubicBezTo>
                    <a:cubicBezTo>
                      <a:pt x="941" y="1039"/>
                      <a:pt x="959" y="1049"/>
                      <a:pt x="981" y="1049"/>
                    </a:cubicBezTo>
                    <a:cubicBezTo>
                      <a:pt x="1067" y="1049"/>
                      <a:pt x="1220" y="901"/>
                      <a:pt x="1228" y="845"/>
                    </a:cubicBezTo>
                    <a:cubicBezTo>
                      <a:pt x="1229" y="834"/>
                      <a:pt x="1221" y="829"/>
                      <a:pt x="1213" y="828"/>
                    </a:cubicBezTo>
                    <a:cubicBezTo>
                      <a:pt x="1215" y="823"/>
                      <a:pt x="1215" y="815"/>
                      <a:pt x="1210" y="808"/>
                    </a:cubicBezTo>
                    <a:cubicBezTo>
                      <a:pt x="1199" y="795"/>
                      <a:pt x="1188" y="781"/>
                      <a:pt x="1177" y="768"/>
                    </a:cubicBezTo>
                    <a:cubicBezTo>
                      <a:pt x="1302" y="677"/>
                      <a:pt x="1423" y="578"/>
                      <a:pt x="1546" y="483"/>
                    </a:cubicBezTo>
                    <a:close/>
                    <a:moveTo>
                      <a:pt x="635" y="1689"/>
                    </a:moveTo>
                    <a:cubicBezTo>
                      <a:pt x="650" y="1710"/>
                      <a:pt x="662" y="1731"/>
                      <a:pt x="676" y="1753"/>
                    </a:cubicBezTo>
                    <a:cubicBezTo>
                      <a:pt x="651" y="1753"/>
                      <a:pt x="624" y="1756"/>
                      <a:pt x="596" y="1764"/>
                    </a:cubicBezTo>
                    <a:cubicBezTo>
                      <a:pt x="611" y="1739"/>
                      <a:pt x="625" y="1714"/>
                      <a:pt x="635" y="1689"/>
                    </a:cubicBezTo>
                    <a:close/>
                    <a:moveTo>
                      <a:pt x="589" y="1617"/>
                    </a:moveTo>
                    <a:cubicBezTo>
                      <a:pt x="602" y="1638"/>
                      <a:pt x="616" y="1658"/>
                      <a:pt x="629" y="1679"/>
                    </a:cubicBezTo>
                    <a:cubicBezTo>
                      <a:pt x="627" y="1679"/>
                      <a:pt x="626" y="1680"/>
                      <a:pt x="626" y="1682"/>
                    </a:cubicBezTo>
                    <a:cubicBezTo>
                      <a:pt x="610" y="1708"/>
                      <a:pt x="596" y="1739"/>
                      <a:pt x="584" y="1767"/>
                    </a:cubicBezTo>
                    <a:cubicBezTo>
                      <a:pt x="555" y="1776"/>
                      <a:pt x="530" y="1789"/>
                      <a:pt x="506" y="1805"/>
                    </a:cubicBezTo>
                    <a:cubicBezTo>
                      <a:pt x="538" y="1745"/>
                      <a:pt x="568" y="1680"/>
                      <a:pt x="589" y="1617"/>
                    </a:cubicBezTo>
                    <a:close/>
                    <a:moveTo>
                      <a:pt x="492" y="1463"/>
                    </a:moveTo>
                    <a:cubicBezTo>
                      <a:pt x="504" y="1483"/>
                      <a:pt x="518" y="1503"/>
                      <a:pt x="529" y="1523"/>
                    </a:cubicBezTo>
                    <a:cubicBezTo>
                      <a:pt x="492" y="1596"/>
                      <a:pt x="464" y="1677"/>
                      <a:pt x="436" y="1751"/>
                    </a:cubicBezTo>
                    <a:cubicBezTo>
                      <a:pt x="434" y="1754"/>
                      <a:pt x="437" y="1757"/>
                      <a:pt x="440" y="1757"/>
                    </a:cubicBezTo>
                    <a:cubicBezTo>
                      <a:pt x="441" y="1757"/>
                      <a:pt x="442" y="1756"/>
                      <a:pt x="443" y="1754"/>
                    </a:cubicBezTo>
                    <a:cubicBezTo>
                      <a:pt x="476" y="1683"/>
                      <a:pt x="510" y="1608"/>
                      <a:pt x="536" y="1534"/>
                    </a:cubicBezTo>
                    <a:cubicBezTo>
                      <a:pt x="552" y="1557"/>
                      <a:pt x="566" y="1581"/>
                      <a:pt x="581" y="1605"/>
                    </a:cubicBezTo>
                    <a:cubicBezTo>
                      <a:pt x="544" y="1673"/>
                      <a:pt x="509" y="1751"/>
                      <a:pt x="482" y="1826"/>
                    </a:cubicBezTo>
                    <a:cubicBezTo>
                      <a:pt x="476" y="1832"/>
                      <a:pt x="469" y="1838"/>
                      <a:pt x="463" y="1846"/>
                    </a:cubicBezTo>
                    <a:cubicBezTo>
                      <a:pt x="445" y="1790"/>
                      <a:pt x="425" y="1734"/>
                      <a:pt x="401" y="1679"/>
                    </a:cubicBezTo>
                    <a:cubicBezTo>
                      <a:pt x="402" y="1679"/>
                      <a:pt x="405" y="1679"/>
                      <a:pt x="405" y="1678"/>
                    </a:cubicBezTo>
                    <a:cubicBezTo>
                      <a:pt x="420" y="1642"/>
                      <a:pt x="436" y="1606"/>
                      <a:pt x="450" y="1569"/>
                    </a:cubicBezTo>
                    <a:lnTo>
                      <a:pt x="473" y="1511"/>
                    </a:lnTo>
                    <a:cubicBezTo>
                      <a:pt x="477" y="1500"/>
                      <a:pt x="482" y="1489"/>
                      <a:pt x="485" y="1478"/>
                    </a:cubicBezTo>
                    <a:cubicBezTo>
                      <a:pt x="489" y="1473"/>
                      <a:pt x="492" y="1468"/>
                      <a:pt x="492" y="1463"/>
                    </a:cubicBezTo>
                    <a:close/>
                    <a:moveTo>
                      <a:pt x="1181" y="0"/>
                    </a:moveTo>
                    <a:cubicBezTo>
                      <a:pt x="1170" y="0"/>
                      <a:pt x="1159" y="2"/>
                      <a:pt x="1148" y="5"/>
                    </a:cubicBezTo>
                    <a:cubicBezTo>
                      <a:pt x="1145" y="3"/>
                      <a:pt x="1142" y="1"/>
                      <a:pt x="1139" y="1"/>
                    </a:cubicBezTo>
                    <a:cubicBezTo>
                      <a:pt x="1136" y="1"/>
                      <a:pt x="1133" y="2"/>
                      <a:pt x="1130" y="5"/>
                    </a:cubicBezTo>
                    <a:cubicBezTo>
                      <a:pt x="1032" y="66"/>
                      <a:pt x="935" y="128"/>
                      <a:pt x="840" y="193"/>
                    </a:cubicBezTo>
                    <a:cubicBezTo>
                      <a:pt x="801" y="142"/>
                      <a:pt x="734" y="36"/>
                      <a:pt x="667" y="30"/>
                    </a:cubicBezTo>
                    <a:cubicBezTo>
                      <a:pt x="666" y="30"/>
                      <a:pt x="665" y="30"/>
                      <a:pt x="663" y="30"/>
                    </a:cubicBezTo>
                    <a:cubicBezTo>
                      <a:pt x="635" y="30"/>
                      <a:pt x="600" y="62"/>
                      <a:pt x="579" y="75"/>
                    </a:cubicBezTo>
                    <a:cubicBezTo>
                      <a:pt x="526" y="108"/>
                      <a:pt x="477" y="143"/>
                      <a:pt x="427" y="180"/>
                    </a:cubicBezTo>
                    <a:cubicBezTo>
                      <a:pt x="374" y="220"/>
                      <a:pt x="276" y="272"/>
                      <a:pt x="260" y="342"/>
                    </a:cubicBezTo>
                    <a:cubicBezTo>
                      <a:pt x="246" y="406"/>
                      <a:pt x="310" y="488"/>
                      <a:pt x="354" y="529"/>
                    </a:cubicBezTo>
                    <a:cubicBezTo>
                      <a:pt x="311" y="559"/>
                      <a:pt x="268" y="590"/>
                      <a:pt x="226" y="621"/>
                    </a:cubicBezTo>
                    <a:cubicBezTo>
                      <a:pt x="170" y="662"/>
                      <a:pt x="73" y="710"/>
                      <a:pt x="38" y="776"/>
                    </a:cubicBezTo>
                    <a:cubicBezTo>
                      <a:pt x="1" y="802"/>
                      <a:pt x="28" y="870"/>
                      <a:pt x="38" y="904"/>
                    </a:cubicBezTo>
                    <a:cubicBezTo>
                      <a:pt x="67" y="1008"/>
                      <a:pt x="116" y="1107"/>
                      <a:pt x="157" y="1207"/>
                    </a:cubicBezTo>
                    <a:cubicBezTo>
                      <a:pt x="253" y="1426"/>
                      <a:pt x="336" y="1656"/>
                      <a:pt x="451" y="1866"/>
                    </a:cubicBezTo>
                    <a:cubicBezTo>
                      <a:pt x="450" y="1875"/>
                      <a:pt x="458" y="1884"/>
                      <a:pt x="466" y="1884"/>
                    </a:cubicBezTo>
                    <a:cubicBezTo>
                      <a:pt x="470" y="1884"/>
                      <a:pt x="474" y="1882"/>
                      <a:pt x="477" y="1878"/>
                    </a:cubicBezTo>
                    <a:cubicBezTo>
                      <a:pt x="538" y="1804"/>
                      <a:pt x="615" y="1811"/>
                      <a:pt x="699" y="1785"/>
                    </a:cubicBezTo>
                    <a:cubicBezTo>
                      <a:pt x="707" y="1782"/>
                      <a:pt x="710" y="1776"/>
                      <a:pt x="710" y="1770"/>
                    </a:cubicBezTo>
                    <a:cubicBezTo>
                      <a:pt x="712" y="1770"/>
                      <a:pt x="714" y="1770"/>
                      <a:pt x="715" y="1769"/>
                    </a:cubicBezTo>
                    <a:cubicBezTo>
                      <a:pt x="819" y="1723"/>
                      <a:pt x="892" y="1633"/>
                      <a:pt x="975" y="1559"/>
                    </a:cubicBezTo>
                    <a:cubicBezTo>
                      <a:pt x="1076" y="1469"/>
                      <a:pt x="1185" y="1388"/>
                      <a:pt x="1293" y="1309"/>
                    </a:cubicBezTo>
                    <a:cubicBezTo>
                      <a:pt x="1490" y="1166"/>
                      <a:pt x="1686" y="1024"/>
                      <a:pt x="1849" y="843"/>
                    </a:cubicBezTo>
                    <a:cubicBezTo>
                      <a:pt x="1858" y="834"/>
                      <a:pt x="1857" y="824"/>
                      <a:pt x="1850" y="817"/>
                    </a:cubicBezTo>
                    <a:cubicBezTo>
                      <a:pt x="1804" y="740"/>
                      <a:pt x="1738" y="677"/>
                      <a:pt x="1687" y="604"/>
                    </a:cubicBezTo>
                    <a:cubicBezTo>
                      <a:pt x="1652" y="553"/>
                      <a:pt x="1624" y="498"/>
                      <a:pt x="1578" y="455"/>
                    </a:cubicBezTo>
                    <a:cubicBezTo>
                      <a:pt x="1582" y="451"/>
                      <a:pt x="1587" y="449"/>
                      <a:pt x="1590" y="445"/>
                    </a:cubicBezTo>
                    <a:lnTo>
                      <a:pt x="1592" y="445"/>
                    </a:lnTo>
                    <a:cubicBezTo>
                      <a:pt x="1691" y="435"/>
                      <a:pt x="1502" y="246"/>
                      <a:pt x="1483" y="226"/>
                    </a:cubicBezTo>
                    <a:cubicBezTo>
                      <a:pt x="1417" y="155"/>
                      <a:pt x="1296" y="0"/>
                      <a:pt x="11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1" name="Google Shape;5971;p42"/>
              <p:cNvSpPr/>
              <p:nvPr/>
            </p:nvSpPr>
            <p:spPr>
              <a:xfrm>
                <a:off x="6004439" y="2427191"/>
                <a:ext cx="25429" cy="22803"/>
              </a:xfrm>
              <a:custGeom>
                <a:rect b="b" l="l" r="r" t="t"/>
                <a:pathLst>
                  <a:path extrusionOk="0" h="191" w="213">
                    <a:moveTo>
                      <a:pt x="137" y="36"/>
                    </a:moveTo>
                    <a:cubicBezTo>
                      <a:pt x="140" y="36"/>
                      <a:pt x="143" y="37"/>
                      <a:pt x="146" y="38"/>
                    </a:cubicBezTo>
                    <a:cubicBezTo>
                      <a:pt x="154" y="44"/>
                      <a:pt x="164" y="56"/>
                      <a:pt x="173" y="64"/>
                    </a:cubicBezTo>
                    <a:cubicBezTo>
                      <a:pt x="149" y="85"/>
                      <a:pt x="127" y="107"/>
                      <a:pt x="103" y="128"/>
                    </a:cubicBezTo>
                    <a:cubicBezTo>
                      <a:pt x="94" y="135"/>
                      <a:pt x="81" y="156"/>
                      <a:pt x="68" y="156"/>
                    </a:cubicBezTo>
                    <a:cubicBezTo>
                      <a:pt x="68" y="156"/>
                      <a:pt x="67" y="156"/>
                      <a:pt x="66" y="156"/>
                    </a:cubicBezTo>
                    <a:cubicBezTo>
                      <a:pt x="55" y="155"/>
                      <a:pt x="37" y="130"/>
                      <a:pt x="30" y="122"/>
                    </a:cubicBezTo>
                    <a:lnTo>
                      <a:pt x="29" y="120"/>
                    </a:lnTo>
                    <a:cubicBezTo>
                      <a:pt x="30" y="120"/>
                      <a:pt x="30" y="120"/>
                      <a:pt x="31" y="119"/>
                    </a:cubicBezTo>
                    <a:cubicBezTo>
                      <a:pt x="57" y="102"/>
                      <a:pt x="80" y="74"/>
                      <a:pt x="105" y="56"/>
                    </a:cubicBezTo>
                    <a:cubicBezTo>
                      <a:pt x="115" y="48"/>
                      <a:pt x="126" y="36"/>
                      <a:pt x="137" y="36"/>
                    </a:cubicBezTo>
                    <a:close/>
                    <a:moveTo>
                      <a:pt x="137" y="0"/>
                    </a:moveTo>
                    <a:cubicBezTo>
                      <a:pt x="132" y="0"/>
                      <a:pt x="126" y="2"/>
                      <a:pt x="120" y="5"/>
                    </a:cubicBezTo>
                    <a:cubicBezTo>
                      <a:pt x="82" y="23"/>
                      <a:pt x="34" y="65"/>
                      <a:pt x="11" y="100"/>
                    </a:cubicBezTo>
                    <a:cubicBezTo>
                      <a:pt x="8" y="107"/>
                      <a:pt x="10" y="113"/>
                      <a:pt x="14" y="116"/>
                    </a:cubicBezTo>
                    <a:cubicBezTo>
                      <a:pt x="13" y="116"/>
                      <a:pt x="10" y="118"/>
                      <a:pt x="9" y="119"/>
                    </a:cubicBezTo>
                    <a:lnTo>
                      <a:pt x="8" y="120"/>
                    </a:lnTo>
                    <a:cubicBezTo>
                      <a:pt x="3" y="125"/>
                      <a:pt x="1" y="134"/>
                      <a:pt x="5" y="140"/>
                    </a:cubicBezTo>
                    <a:cubicBezTo>
                      <a:pt x="18" y="158"/>
                      <a:pt x="43" y="191"/>
                      <a:pt x="70" y="191"/>
                    </a:cubicBezTo>
                    <a:cubicBezTo>
                      <a:pt x="75" y="191"/>
                      <a:pt x="80" y="189"/>
                      <a:pt x="85" y="187"/>
                    </a:cubicBezTo>
                    <a:cubicBezTo>
                      <a:pt x="103" y="178"/>
                      <a:pt x="120" y="155"/>
                      <a:pt x="136" y="141"/>
                    </a:cubicBezTo>
                    <a:lnTo>
                      <a:pt x="205" y="76"/>
                    </a:lnTo>
                    <a:cubicBezTo>
                      <a:pt x="213" y="71"/>
                      <a:pt x="213" y="59"/>
                      <a:pt x="206" y="54"/>
                    </a:cubicBezTo>
                    <a:cubicBezTo>
                      <a:pt x="187" y="35"/>
                      <a:pt x="16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2" name="Google Shape;5972;p42"/>
              <p:cNvSpPr/>
              <p:nvPr/>
            </p:nvSpPr>
            <p:spPr>
              <a:xfrm>
                <a:off x="5951074" y="2476258"/>
                <a:ext cx="30324" cy="23399"/>
              </a:xfrm>
              <a:custGeom>
                <a:rect b="b" l="l" r="r" t="t"/>
                <a:pathLst>
                  <a:path extrusionOk="0" h="196" w="254">
                    <a:moveTo>
                      <a:pt x="249" y="1"/>
                    </a:moveTo>
                    <a:cubicBezTo>
                      <a:pt x="248" y="1"/>
                      <a:pt x="248" y="1"/>
                      <a:pt x="247" y="1"/>
                    </a:cubicBezTo>
                    <a:cubicBezTo>
                      <a:pt x="172" y="72"/>
                      <a:pt x="90" y="133"/>
                      <a:pt x="3" y="189"/>
                    </a:cubicBezTo>
                    <a:cubicBezTo>
                      <a:pt x="0" y="192"/>
                      <a:pt x="2" y="196"/>
                      <a:pt x="5" y="196"/>
                    </a:cubicBezTo>
                    <a:cubicBezTo>
                      <a:pt x="6" y="196"/>
                      <a:pt x="6" y="196"/>
                      <a:pt x="7" y="195"/>
                    </a:cubicBezTo>
                    <a:cubicBezTo>
                      <a:pt x="98" y="144"/>
                      <a:pt x="180" y="80"/>
                      <a:pt x="252" y="5"/>
                    </a:cubicBezTo>
                    <a:cubicBezTo>
                      <a:pt x="253" y="3"/>
                      <a:pt x="251" y="1"/>
                      <a:pt x="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73" name="Google Shape;5973;p42"/>
          <p:cNvGrpSpPr/>
          <p:nvPr/>
        </p:nvGrpSpPr>
        <p:grpSpPr>
          <a:xfrm>
            <a:off x="5870460" y="1373983"/>
            <a:ext cx="949772" cy="949199"/>
            <a:chOff x="5843499" y="1329896"/>
            <a:chExt cx="956949" cy="956371"/>
          </a:xfrm>
        </p:grpSpPr>
        <p:sp>
          <p:nvSpPr>
            <p:cNvPr id="5974" name="Google Shape;5974;p42"/>
            <p:cNvSpPr/>
            <p:nvPr/>
          </p:nvSpPr>
          <p:spPr>
            <a:xfrm>
              <a:off x="5914269" y="1400102"/>
              <a:ext cx="815409" cy="815397"/>
            </a:xfrm>
            <a:custGeom>
              <a:rect b="b" l="l" r="r" t="t"/>
              <a:pathLst>
                <a:path extrusionOk="0" h="2892" w="2892">
                  <a:moveTo>
                    <a:pt x="1446" y="1"/>
                  </a:moveTo>
                  <a:cubicBezTo>
                    <a:pt x="648" y="1"/>
                    <a:pt x="1" y="647"/>
                    <a:pt x="1" y="1446"/>
                  </a:cubicBezTo>
                  <a:cubicBezTo>
                    <a:pt x="1" y="2245"/>
                    <a:pt x="648" y="2891"/>
                    <a:pt x="1446" y="2891"/>
                  </a:cubicBezTo>
                  <a:cubicBezTo>
                    <a:pt x="2244" y="2891"/>
                    <a:pt x="2891" y="2245"/>
                    <a:pt x="2891" y="1446"/>
                  </a:cubicBezTo>
                  <a:cubicBezTo>
                    <a:pt x="2891" y="647"/>
                    <a:pt x="2244" y="1"/>
                    <a:pt x="1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5" name="Google Shape;5975;p42"/>
            <p:cNvSpPr/>
            <p:nvPr/>
          </p:nvSpPr>
          <p:spPr>
            <a:xfrm>
              <a:off x="5843499" y="1329896"/>
              <a:ext cx="956949" cy="956371"/>
            </a:xfrm>
            <a:custGeom>
              <a:rect b="b" l="l" r="r" t="t"/>
              <a:pathLst>
                <a:path extrusionOk="0" h="3392" w="3394">
                  <a:moveTo>
                    <a:pt x="1762" y="2"/>
                  </a:moveTo>
                  <a:cubicBezTo>
                    <a:pt x="1752" y="2"/>
                    <a:pt x="1745" y="9"/>
                    <a:pt x="1745" y="18"/>
                  </a:cubicBezTo>
                  <a:cubicBezTo>
                    <a:pt x="1743" y="28"/>
                    <a:pt x="1751" y="36"/>
                    <a:pt x="1761" y="36"/>
                  </a:cubicBezTo>
                  <a:cubicBezTo>
                    <a:pt x="1808" y="39"/>
                    <a:pt x="1855" y="43"/>
                    <a:pt x="1901" y="48"/>
                  </a:cubicBezTo>
                  <a:lnTo>
                    <a:pt x="1904" y="48"/>
                  </a:lnTo>
                  <a:cubicBezTo>
                    <a:pt x="1914" y="48"/>
                    <a:pt x="1921" y="41"/>
                    <a:pt x="1922" y="33"/>
                  </a:cubicBezTo>
                  <a:cubicBezTo>
                    <a:pt x="1924" y="24"/>
                    <a:pt x="1917" y="14"/>
                    <a:pt x="1906" y="13"/>
                  </a:cubicBezTo>
                  <a:cubicBezTo>
                    <a:pt x="1859" y="8"/>
                    <a:pt x="1811" y="3"/>
                    <a:pt x="1763" y="2"/>
                  </a:cubicBezTo>
                  <a:close/>
                  <a:moveTo>
                    <a:pt x="1619" y="0"/>
                  </a:moveTo>
                  <a:cubicBezTo>
                    <a:pt x="1572" y="3"/>
                    <a:pt x="1523" y="7"/>
                    <a:pt x="1476" y="13"/>
                  </a:cubicBezTo>
                  <a:cubicBezTo>
                    <a:pt x="1465" y="14"/>
                    <a:pt x="1459" y="24"/>
                    <a:pt x="1460" y="34"/>
                  </a:cubicBezTo>
                  <a:cubicBezTo>
                    <a:pt x="1461" y="43"/>
                    <a:pt x="1470" y="49"/>
                    <a:pt x="1479" y="49"/>
                  </a:cubicBezTo>
                  <a:cubicBezTo>
                    <a:pt x="1479" y="49"/>
                    <a:pt x="1480" y="49"/>
                    <a:pt x="1481" y="47"/>
                  </a:cubicBezTo>
                  <a:cubicBezTo>
                    <a:pt x="1528" y="41"/>
                    <a:pt x="1574" y="38"/>
                    <a:pt x="1622" y="35"/>
                  </a:cubicBezTo>
                  <a:cubicBezTo>
                    <a:pt x="1630" y="35"/>
                    <a:pt x="1638" y="27"/>
                    <a:pt x="1638" y="16"/>
                  </a:cubicBezTo>
                  <a:cubicBezTo>
                    <a:pt x="1638" y="8"/>
                    <a:pt x="1629" y="0"/>
                    <a:pt x="1620" y="0"/>
                  </a:cubicBezTo>
                  <a:close/>
                  <a:moveTo>
                    <a:pt x="2044" y="35"/>
                  </a:moveTo>
                  <a:cubicBezTo>
                    <a:pt x="2036" y="35"/>
                    <a:pt x="2029" y="42"/>
                    <a:pt x="2027" y="50"/>
                  </a:cubicBezTo>
                  <a:cubicBezTo>
                    <a:pt x="2026" y="59"/>
                    <a:pt x="2032" y="68"/>
                    <a:pt x="2042" y="71"/>
                  </a:cubicBezTo>
                  <a:cubicBezTo>
                    <a:pt x="2088" y="80"/>
                    <a:pt x="2134" y="91"/>
                    <a:pt x="2178" y="105"/>
                  </a:cubicBezTo>
                  <a:cubicBezTo>
                    <a:pt x="2180" y="106"/>
                    <a:pt x="2182" y="106"/>
                    <a:pt x="2183" y="106"/>
                  </a:cubicBezTo>
                  <a:cubicBezTo>
                    <a:pt x="2191" y="106"/>
                    <a:pt x="2197" y="101"/>
                    <a:pt x="2198" y="93"/>
                  </a:cubicBezTo>
                  <a:cubicBezTo>
                    <a:pt x="2202" y="85"/>
                    <a:pt x="2196" y="75"/>
                    <a:pt x="2187" y="72"/>
                  </a:cubicBezTo>
                  <a:cubicBezTo>
                    <a:pt x="2141" y="58"/>
                    <a:pt x="2095" y="46"/>
                    <a:pt x="2048" y="36"/>
                  </a:cubicBezTo>
                  <a:cubicBezTo>
                    <a:pt x="2047" y="36"/>
                    <a:pt x="2045" y="35"/>
                    <a:pt x="2044" y="35"/>
                  </a:cubicBezTo>
                  <a:close/>
                  <a:moveTo>
                    <a:pt x="1340" y="37"/>
                  </a:moveTo>
                  <a:cubicBezTo>
                    <a:pt x="1338" y="37"/>
                    <a:pt x="1337" y="37"/>
                    <a:pt x="1336" y="38"/>
                  </a:cubicBezTo>
                  <a:cubicBezTo>
                    <a:pt x="1287" y="47"/>
                    <a:pt x="1241" y="60"/>
                    <a:pt x="1195" y="75"/>
                  </a:cubicBezTo>
                  <a:cubicBezTo>
                    <a:pt x="1187" y="77"/>
                    <a:pt x="1182" y="87"/>
                    <a:pt x="1184" y="96"/>
                  </a:cubicBezTo>
                  <a:cubicBezTo>
                    <a:pt x="1187" y="104"/>
                    <a:pt x="1193" y="109"/>
                    <a:pt x="1200" y="109"/>
                  </a:cubicBezTo>
                  <a:lnTo>
                    <a:pt x="1206" y="109"/>
                  </a:lnTo>
                  <a:cubicBezTo>
                    <a:pt x="1251" y="95"/>
                    <a:pt x="1296" y="84"/>
                    <a:pt x="1342" y="74"/>
                  </a:cubicBezTo>
                  <a:cubicBezTo>
                    <a:pt x="1352" y="71"/>
                    <a:pt x="1358" y="61"/>
                    <a:pt x="1356" y="51"/>
                  </a:cubicBezTo>
                  <a:cubicBezTo>
                    <a:pt x="1354" y="43"/>
                    <a:pt x="1347" y="37"/>
                    <a:pt x="1340" y="37"/>
                  </a:cubicBezTo>
                  <a:close/>
                  <a:moveTo>
                    <a:pt x="2318" y="119"/>
                  </a:moveTo>
                  <a:cubicBezTo>
                    <a:pt x="2310" y="119"/>
                    <a:pt x="2304" y="123"/>
                    <a:pt x="2300" y="130"/>
                  </a:cubicBezTo>
                  <a:cubicBezTo>
                    <a:pt x="2296" y="138"/>
                    <a:pt x="2301" y="148"/>
                    <a:pt x="2311" y="152"/>
                  </a:cubicBezTo>
                  <a:cubicBezTo>
                    <a:pt x="2355" y="169"/>
                    <a:pt x="2398" y="189"/>
                    <a:pt x="2441" y="210"/>
                  </a:cubicBezTo>
                  <a:cubicBezTo>
                    <a:pt x="2443" y="212"/>
                    <a:pt x="2445" y="212"/>
                    <a:pt x="2448" y="212"/>
                  </a:cubicBezTo>
                  <a:cubicBezTo>
                    <a:pt x="2454" y="212"/>
                    <a:pt x="2461" y="208"/>
                    <a:pt x="2463" y="203"/>
                  </a:cubicBezTo>
                  <a:cubicBezTo>
                    <a:pt x="2468" y="193"/>
                    <a:pt x="2464" y="182"/>
                    <a:pt x="2455" y="178"/>
                  </a:cubicBezTo>
                  <a:cubicBezTo>
                    <a:pt x="2412" y="157"/>
                    <a:pt x="2368" y="137"/>
                    <a:pt x="2324" y="120"/>
                  </a:cubicBezTo>
                  <a:cubicBezTo>
                    <a:pt x="2322" y="119"/>
                    <a:pt x="2320" y="119"/>
                    <a:pt x="2318" y="119"/>
                  </a:cubicBezTo>
                  <a:close/>
                  <a:moveTo>
                    <a:pt x="1065" y="120"/>
                  </a:moveTo>
                  <a:cubicBezTo>
                    <a:pt x="1063" y="120"/>
                    <a:pt x="1061" y="121"/>
                    <a:pt x="1059" y="122"/>
                  </a:cubicBezTo>
                  <a:cubicBezTo>
                    <a:pt x="1015" y="140"/>
                    <a:pt x="970" y="161"/>
                    <a:pt x="928" y="182"/>
                  </a:cubicBezTo>
                  <a:cubicBezTo>
                    <a:pt x="919" y="187"/>
                    <a:pt x="917" y="197"/>
                    <a:pt x="921" y="207"/>
                  </a:cubicBezTo>
                  <a:cubicBezTo>
                    <a:pt x="923" y="213"/>
                    <a:pt x="929" y="217"/>
                    <a:pt x="936" y="217"/>
                  </a:cubicBezTo>
                  <a:cubicBezTo>
                    <a:pt x="940" y="217"/>
                    <a:pt x="943" y="215"/>
                    <a:pt x="944" y="214"/>
                  </a:cubicBezTo>
                  <a:cubicBezTo>
                    <a:pt x="986" y="192"/>
                    <a:pt x="1029" y="173"/>
                    <a:pt x="1072" y="156"/>
                  </a:cubicBezTo>
                  <a:cubicBezTo>
                    <a:pt x="1081" y="151"/>
                    <a:pt x="1086" y="141"/>
                    <a:pt x="1082" y="132"/>
                  </a:cubicBezTo>
                  <a:cubicBezTo>
                    <a:pt x="1079" y="125"/>
                    <a:pt x="1072" y="120"/>
                    <a:pt x="1065" y="120"/>
                  </a:cubicBezTo>
                  <a:close/>
                  <a:moveTo>
                    <a:pt x="2570" y="245"/>
                  </a:moveTo>
                  <a:cubicBezTo>
                    <a:pt x="2564" y="245"/>
                    <a:pt x="2558" y="248"/>
                    <a:pt x="2555" y="254"/>
                  </a:cubicBezTo>
                  <a:cubicBezTo>
                    <a:pt x="2550" y="261"/>
                    <a:pt x="2553" y="273"/>
                    <a:pt x="2561" y="278"/>
                  </a:cubicBezTo>
                  <a:cubicBezTo>
                    <a:pt x="2601" y="301"/>
                    <a:pt x="2641" y="327"/>
                    <a:pt x="2679" y="356"/>
                  </a:cubicBezTo>
                  <a:cubicBezTo>
                    <a:pt x="2682" y="358"/>
                    <a:pt x="2686" y="360"/>
                    <a:pt x="2689" y="360"/>
                  </a:cubicBezTo>
                  <a:cubicBezTo>
                    <a:pt x="2696" y="360"/>
                    <a:pt x="2701" y="357"/>
                    <a:pt x="2702" y="352"/>
                  </a:cubicBezTo>
                  <a:cubicBezTo>
                    <a:pt x="2709" y="345"/>
                    <a:pt x="2707" y="335"/>
                    <a:pt x="2698" y="327"/>
                  </a:cubicBezTo>
                  <a:cubicBezTo>
                    <a:pt x="2661" y="299"/>
                    <a:pt x="2621" y="271"/>
                    <a:pt x="2580" y="248"/>
                  </a:cubicBezTo>
                  <a:cubicBezTo>
                    <a:pt x="2576" y="246"/>
                    <a:pt x="2573" y="245"/>
                    <a:pt x="2570" y="245"/>
                  </a:cubicBezTo>
                  <a:close/>
                  <a:moveTo>
                    <a:pt x="813" y="251"/>
                  </a:moveTo>
                  <a:cubicBezTo>
                    <a:pt x="810" y="251"/>
                    <a:pt x="806" y="252"/>
                    <a:pt x="803" y="254"/>
                  </a:cubicBezTo>
                  <a:cubicBezTo>
                    <a:pt x="763" y="278"/>
                    <a:pt x="723" y="306"/>
                    <a:pt x="684" y="335"/>
                  </a:cubicBezTo>
                  <a:cubicBezTo>
                    <a:pt x="677" y="340"/>
                    <a:pt x="673" y="351"/>
                    <a:pt x="681" y="358"/>
                  </a:cubicBezTo>
                  <a:cubicBezTo>
                    <a:pt x="684" y="363"/>
                    <a:pt x="689" y="366"/>
                    <a:pt x="694" y="366"/>
                  </a:cubicBezTo>
                  <a:cubicBezTo>
                    <a:pt x="698" y="366"/>
                    <a:pt x="702" y="365"/>
                    <a:pt x="704" y="362"/>
                  </a:cubicBezTo>
                  <a:cubicBezTo>
                    <a:pt x="741" y="335"/>
                    <a:pt x="781" y="307"/>
                    <a:pt x="821" y="283"/>
                  </a:cubicBezTo>
                  <a:cubicBezTo>
                    <a:pt x="830" y="278"/>
                    <a:pt x="832" y="268"/>
                    <a:pt x="827" y="259"/>
                  </a:cubicBezTo>
                  <a:cubicBezTo>
                    <a:pt x="824" y="254"/>
                    <a:pt x="818" y="251"/>
                    <a:pt x="813" y="251"/>
                  </a:cubicBezTo>
                  <a:close/>
                  <a:moveTo>
                    <a:pt x="2801" y="414"/>
                  </a:moveTo>
                  <a:cubicBezTo>
                    <a:pt x="2796" y="414"/>
                    <a:pt x="2792" y="416"/>
                    <a:pt x="2788" y="420"/>
                  </a:cubicBezTo>
                  <a:cubicBezTo>
                    <a:pt x="2781" y="428"/>
                    <a:pt x="2781" y="439"/>
                    <a:pt x="2789" y="445"/>
                  </a:cubicBezTo>
                  <a:cubicBezTo>
                    <a:pt x="2825" y="476"/>
                    <a:pt x="2858" y="510"/>
                    <a:pt x="2892" y="542"/>
                  </a:cubicBezTo>
                  <a:cubicBezTo>
                    <a:pt x="2896" y="546"/>
                    <a:pt x="2899" y="547"/>
                    <a:pt x="2904" y="547"/>
                  </a:cubicBezTo>
                  <a:cubicBezTo>
                    <a:pt x="2908" y="547"/>
                    <a:pt x="2913" y="545"/>
                    <a:pt x="2917" y="543"/>
                  </a:cubicBezTo>
                  <a:cubicBezTo>
                    <a:pt x="2923" y="536"/>
                    <a:pt x="2923" y="526"/>
                    <a:pt x="2917" y="518"/>
                  </a:cubicBezTo>
                  <a:cubicBezTo>
                    <a:pt x="2884" y="484"/>
                    <a:pt x="2850" y="449"/>
                    <a:pt x="2814" y="418"/>
                  </a:cubicBezTo>
                  <a:cubicBezTo>
                    <a:pt x="2810" y="416"/>
                    <a:pt x="2805" y="414"/>
                    <a:pt x="2801" y="414"/>
                  </a:cubicBezTo>
                  <a:close/>
                  <a:moveTo>
                    <a:pt x="585" y="419"/>
                  </a:moveTo>
                  <a:cubicBezTo>
                    <a:pt x="581" y="419"/>
                    <a:pt x="577" y="421"/>
                    <a:pt x="573" y="424"/>
                  </a:cubicBezTo>
                  <a:cubicBezTo>
                    <a:pt x="537" y="455"/>
                    <a:pt x="503" y="489"/>
                    <a:pt x="469" y="523"/>
                  </a:cubicBezTo>
                  <a:cubicBezTo>
                    <a:pt x="462" y="531"/>
                    <a:pt x="462" y="542"/>
                    <a:pt x="469" y="548"/>
                  </a:cubicBezTo>
                  <a:cubicBezTo>
                    <a:pt x="473" y="553"/>
                    <a:pt x="478" y="554"/>
                    <a:pt x="482" y="554"/>
                  </a:cubicBezTo>
                  <a:cubicBezTo>
                    <a:pt x="486" y="554"/>
                    <a:pt x="491" y="553"/>
                    <a:pt x="496" y="547"/>
                  </a:cubicBezTo>
                  <a:cubicBezTo>
                    <a:pt x="528" y="515"/>
                    <a:pt x="563" y="481"/>
                    <a:pt x="597" y="450"/>
                  </a:cubicBezTo>
                  <a:cubicBezTo>
                    <a:pt x="605" y="444"/>
                    <a:pt x="605" y="433"/>
                    <a:pt x="599" y="425"/>
                  </a:cubicBezTo>
                  <a:cubicBezTo>
                    <a:pt x="595" y="421"/>
                    <a:pt x="590" y="419"/>
                    <a:pt x="585" y="419"/>
                  </a:cubicBezTo>
                  <a:close/>
                  <a:moveTo>
                    <a:pt x="2999" y="618"/>
                  </a:moveTo>
                  <a:cubicBezTo>
                    <a:pt x="2995" y="618"/>
                    <a:pt x="2991" y="619"/>
                    <a:pt x="2988" y="622"/>
                  </a:cubicBezTo>
                  <a:cubicBezTo>
                    <a:pt x="2980" y="628"/>
                    <a:pt x="2979" y="640"/>
                    <a:pt x="2985" y="648"/>
                  </a:cubicBezTo>
                  <a:cubicBezTo>
                    <a:pt x="3015" y="683"/>
                    <a:pt x="3042" y="721"/>
                    <a:pt x="3070" y="760"/>
                  </a:cubicBezTo>
                  <a:cubicBezTo>
                    <a:pt x="3072" y="765"/>
                    <a:pt x="3078" y="767"/>
                    <a:pt x="3083" y="767"/>
                  </a:cubicBezTo>
                  <a:cubicBezTo>
                    <a:pt x="3087" y="767"/>
                    <a:pt x="3091" y="766"/>
                    <a:pt x="3093" y="764"/>
                  </a:cubicBezTo>
                  <a:cubicBezTo>
                    <a:pt x="3103" y="759"/>
                    <a:pt x="3104" y="747"/>
                    <a:pt x="3098" y="740"/>
                  </a:cubicBezTo>
                  <a:cubicBezTo>
                    <a:pt x="3072" y="700"/>
                    <a:pt x="3044" y="662"/>
                    <a:pt x="3014" y="624"/>
                  </a:cubicBezTo>
                  <a:cubicBezTo>
                    <a:pt x="3010" y="620"/>
                    <a:pt x="3004" y="618"/>
                    <a:pt x="2999" y="618"/>
                  </a:cubicBezTo>
                  <a:close/>
                  <a:moveTo>
                    <a:pt x="388" y="627"/>
                  </a:moveTo>
                  <a:cubicBezTo>
                    <a:pt x="383" y="627"/>
                    <a:pt x="377" y="629"/>
                    <a:pt x="374" y="633"/>
                  </a:cubicBezTo>
                  <a:cubicBezTo>
                    <a:pt x="343" y="672"/>
                    <a:pt x="314" y="710"/>
                    <a:pt x="288" y="750"/>
                  </a:cubicBezTo>
                  <a:cubicBezTo>
                    <a:pt x="283" y="757"/>
                    <a:pt x="285" y="768"/>
                    <a:pt x="293" y="775"/>
                  </a:cubicBezTo>
                  <a:cubicBezTo>
                    <a:pt x="297" y="776"/>
                    <a:pt x="299" y="777"/>
                    <a:pt x="303" y="777"/>
                  </a:cubicBezTo>
                  <a:cubicBezTo>
                    <a:pt x="309" y="777"/>
                    <a:pt x="314" y="775"/>
                    <a:pt x="318" y="770"/>
                  </a:cubicBezTo>
                  <a:cubicBezTo>
                    <a:pt x="344" y="731"/>
                    <a:pt x="372" y="694"/>
                    <a:pt x="401" y="656"/>
                  </a:cubicBezTo>
                  <a:cubicBezTo>
                    <a:pt x="407" y="649"/>
                    <a:pt x="406" y="637"/>
                    <a:pt x="399" y="630"/>
                  </a:cubicBezTo>
                  <a:cubicBezTo>
                    <a:pt x="396" y="628"/>
                    <a:pt x="392" y="627"/>
                    <a:pt x="388" y="627"/>
                  </a:cubicBezTo>
                  <a:close/>
                  <a:moveTo>
                    <a:pt x="3159" y="854"/>
                  </a:moveTo>
                  <a:cubicBezTo>
                    <a:pt x="3156" y="854"/>
                    <a:pt x="3153" y="855"/>
                    <a:pt x="3150" y="856"/>
                  </a:cubicBezTo>
                  <a:cubicBezTo>
                    <a:pt x="3142" y="862"/>
                    <a:pt x="3138" y="872"/>
                    <a:pt x="3143" y="880"/>
                  </a:cubicBezTo>
                  <a:cubicBezTo>
                    <a:pt x="3167" y="920"/>
                    <a:pt x="3188" y="962"/>
                    <a:pt x="3208" y="1006"/>
                  </a:cubicBezTo>
                  <a:cubicBezTo>
                    <a:pt x="3211" y="1012"/>
                    <a:pt x="3218" y="1016"/>
                    <a:pt x="3224" y="1016"/>
                  </a:cubicBezTo>
                  <a:cubicBezTo>
                    <a:pt x="3226" y="1016"/>
                    <a:pt x="3229" y="1016"/>
                    <a:pt x="3230" y="1013"/>
                  </a:cubicBezTo>
                  <a:cubicBezTo>
                    <a:pt x="3240" y="1010"/>
                    <a:pt x="3244" y="1000"/>
                    <a:pt x="3240" y="990"/>
                  </a:cubicBezTo>
                  <a:cubicBezTo>
                    <a:pt x="3219" y="946"/>
                    <a:pt x="3198" y="903"/>
                    <a:pt x="3174" y="863"/>
                  </a:cubicBezTo>
                  <a:cubicBezTo>
                    <a:pt x="3171" y="857"/>
                    <a:pt x="3165" y="854"/>
                    <a:pt x="3159" y="854"/>
                  </a:cubicBezTo>
                  <a:close/>
                  <a:moveTo>
                    <a:pt x="227" y="862"/>
                  </a:moveTo>
                  <a:cubicBezTo>
                    <a:pt x="221" y="862"/>
                    <a:pt x="215" y="866"/>
                    <a:pt x="212" y="872"/>
                  </a:cubicBezTo>
                  <a:cubicBezTo>
                    <a:pt x="190" y="914"/>
                    <a:pt x="167" y="957"/>
                    <a:pt x="148" y="1001"/>
                  </a:cubicBezTo>
                  <a:cubicBezTo>
                    <a:pt x="145" y="1010"/>
                    <a:pt x="148" y="1020"/>
                    <a:pt x="157" y="1023"/>
                  </a:cubicBezTo>
                  <a:cubicBezTo>
                    <a:pt x="160" y="1025"/>
                    <a:pt x="162" y="1025"/>
                    <a:pt x="165" y="1025"/>
                  </a:cubicBezTo>
                  <a:cubicBezTo>
                    <a:pt x="171" y="1025"/>
                    <a:pt x="177" y="1021"/>
                    <a:pt x="178" y="1015"/>
                  </a:cubicBezTo>
                  <a:cubicBezTo>
                    <a:pt x="198" y="972"/>
                    <a:pt x="219" y="930"/>
                    <a:pt x="243" y="889"/>
                  </a:cubicBezTo>
                  <a:cubicBezTo>
                    <a:pt x="248" y="880"/>
                    <a:pt x="245" y="870"/>
                    <a:pt x="237" y="865"/>
                  </a:cubicBezTo>
                  <a:cubicBezTo>
                    <a:pt x="234" y="863"/>
                    <a:pt x="230" y="862"/>
                    <a:pt x="227" y="862"/>
                  </a:cubicBezTo>
                  <a:close/>
                  <a:moveTo>
                    <a:pt x="3278" y="1112"/>
                  </a:moveTo>
                  <a:cubicBezTo>
                    <a:pt x="3276" y="1112"/>
                    <a:pt x="3274" y="1112"/>
                    <a:pt x="3271" y="1113"/>
                  </a:cubicBezTo>
                  <a:cubicBezTo>
                    <a:pt x="3262" y="1116"/>
                    <a:pt x="3257" y="1127"/>
                    <a:pt x="3261" y="1136"/>
                  </a:cubicBezTo>
                  <a:cubicBezTo>
                    <a:pt x="3278" y="1180"/>
                    <a:pt x="3292" y="1226"/>
                    <a:pt x="3303" y="1270"/>
                  </a:cubicBezTo>
                  <a:cubicBezTo>
                    <a:pt x="3305" y="1278"/>
                    <a:pt x="3312" y="1283"/>
                    <a:pt x="3320" y="1283"/>
                  </a:cubicBezTo>
                  <a:cubicBezTo>
                    <a:pt x="3322" y="1283"/>
                    <a:pt x="3323" y="1283"/>
                    <a:pt x="3324" y="1282"/>
                  </a:cubicBezTo>
                  <a:cubicBezTo>
                    <a:pt x="3334" y="1279"/>
                    <a:pt x="3339" y="1269"/>
                    <a:pt x="3337" y="1261"/>
                  </a:cubicBezTo>
                  <a:cubicBezTo>
                    <a:pt x="3326" y="1214"/>
                    <a:pt x="3311" y="1167"/>
                    <a:pt x="3295" y="1123"/>
                  </a:cubicBezTo>
                  <a:cubicBezTo>
                    <a:pt x="3292" y="1116"/>
                    <a:pt x="3285" y="1112"/>
                    <a:pt x="3278" y="1112"/>
                  </a:cubicBezTo>
                  <a:close/>
                  <a:moveTo>
                    <a:pt x="112" y="1122"/>
                  </a:moveTo>
                  <a:cubicBezTo>
                    <a:pt x="105" y="1122"/>
                    <a:pt x="99" y="1127"/>
                    <a:pt x="95" y="1134"/>
                  </a:cubicBezTo>
                  <a:cubicBezTo>
                    <a:pt x="79" y="1180"/>
                    <a:pt x="65" y="1226"/>
                    <a:pt x="53" y="1272"/>
                  </a:cubicBezTo>
                  <a:cubicBezTo>
                    <a:pt x="51" y="1282"/>
                    <a:pt x="58" y="1291"/>
                    <a:pt x="67" y="1293"/>
                  </a:cubicBezTo>
                  <a:lnTo>
                    <a:pt x="70" y="1293"/>
                  </a:lnTo>
                  <a:cubicBezTo>
                    <a:pt x="79" y="1293"/>
                    <a:pt x="85" y="1288"/>
                    <a:pt x="88" y="1281"/>
                  </a:cubicBezTo>
                  <a:cubicBezTo>
                    <a:pt x="99" y="1236"/>
                    <a:pt x="114" y="1190"/>
                    <a:pt x="129" y="1146"/>
                  </a:cubicBezTo>
                  <a:cubicBezTo>
                    <a:pt x="133" y="1136"/>
                    <a:pt x="128" y="1128"/>
                    <a:pt x="119" y="1123"/>
                  </a:cubicBezTo>
                  <a:cubicBezTo>
                    <a:pt x="116" y="1122"/>
                    <a:pt x="114" y="1122"/>
                    <a:pt x="112" y="1122"/>
                  </a:cubicBezTo>
                  <a:close/>
                  <a:moveTo>
                    <a:pt x="3352" y="1388"/>
                  </a:moveTo>
                  <a:cubicBezTo>
                    <a:pt x="3350" y="1388"/>
                    <a:pt x="3349" y="1388"/>
                    <a:pt x="3347" y="1388"/>
                  </a:cubicBezTo>
                  <a:cubicBezTo>
                    <a:pt x="3338" y="1389"/>
                    <a:pt x="3332" y="1398"/>
                    <a:pt x="3333" y="1408"/>
                  </a:cubicBezTo>
                  <a:cubicBezTo>
                    <a:pt x="3341" y="1455"/>
                    <a:pt x="3347" y="1500"/>
                    <a:pt x="3351" y="1548"/>
                  </a:cubicBezTo>
                  <a:cubicBezTo>
                    <a:pt x="3352" y="1558"/>
                    <a:pt x="3359" y="1564"/>
                    <a:pt x="3369" y="1564"/>
                  </a:cubicBezTo>
                  <a:lnTo>
                    <a:pt x="3370" y="1564"/>
                  </a:lnTo>
                  <a:cubicBezTo>
                    <a:pt x="3380" y="1563"/>
                    <a:pt x="3388" y="1555"/>
                    <a:pt x="3387" y="1545"/>
                  </a:cubicBezTo>
                  <a:cubicBezTo>
                    <a:pt x="3382" y="1497"/>
                    <a:pt x="3375" y="1449"/>
                    <a:pt x="3368" y="1402"/>
                  </a:cubicBezTo>
                  <a:cubicBezTo>
                    <a:pt x="3367" y="1395"/>
                    <a:pt x="3360" y="1388"/>
                    <a:pt x="3352" y="1388"/>
                  </a:cubicBezTo>
                  <a:close/>
                  <a:moveTo>
                    <a:pt x="39" y="1398"/>
                  </a:moveTo>
                  <a:cubicBezTo>
                    <a:pt x="31" y="1398"/>
                    <a:pt x="25" y="1404"/>
                    <a:pt x="24" y="1412"/>
                  </a:cubicBezTo>
                  <a:cubicBezTo>
                    <a:pt x="17" y="1460"/>
                    <a:pt x="10" y="1508"/>
                    <a:pt x="6" y="1555"/>
                  </a:cubicBezTo>
                  <a:cubicBezTo>
                    <a:pt x="6" y="1565"/>
                    <a:pt x="13" y="1574"/>
                    <a:pt x="23" y="1575"/>
                  </a:cubicBezTo>
                  <a:lnTo>
                    <a:pt x="24" y="1575"/>
                  </a:lnTo>
                  <a:cubicBezTo>
                    <a:pt x="33" y="1575"/>
                    <a:pt x="41" y="1568"/>
                    <a:pt x="41" y="1558"/>
                  </a:cubicBezTo>
                  <a:cubicBezTo>
                    <a:pt x="44" y="1512"/>
                    <a:pt x="51" y="1465"/>
                    <a:pt x="59" y="1419"/>
                  </a:cubicBezTo>
                  <a:cubicBezTo>
                    <a:pt x="62" y="1409"/>
                    <a:pt x="54" y="1400"/>
                    <a:pt x="44" y="1399"/>
                  </a:cubicBezTo>
                  <a:cubicBezTo>
                    <a:pt x="42" y="1398"/>
                    <a:pt x="41" y="1398"/>
                    <a:pt x="39" y="1398"/>
                  </a:cubicBezTo>
                  <a:close/>
                  <a:moveTo>
                    <a:pt x="3375" y="1671"/>
                  </a:moveTo>
                  <a:cubicBezTo>
                    <a:pt x="3364" y="1671"/>
                    <a:pt x="3357" y="1678"/>
                    <a:pt x="3357" y="1688"/>
                  </a:cubicBezTo>
                  <a:lnTo>
                    <a:pt x="3357" y="1695"/>
                  </a:lnTo>
                  <a:cubicBezTo>
                    <a:pt x="3357" y="1742"/>
                    <a:pt x="3354" y="1790"/>
                    <a:pt x="3351" y="1836"/>
                  </a:cubicBezTo>
                  <a:cubicBezTo>
                    <a:pt x="3351" y="1846"/>
                    <a:pt x="3357" y="1854"/>
                    <a:pt x="3368" y="1855"/>
                  </a:cubicBezTo>
                  <a:lnTo>
                    <a:pt x="3369" y="1855"/>
                  </a:lnTo>
                  <a:cubicBezTo>
                    <a:pt x="3379" y="1855"/>
                    <a:pt x="3387" y="1849"/>
                    <a:pt x="3387" y="1839"/>
                  </a:cubicBezTo>
                  <a:cubicBezTo>
                    <a:pt x="3390" y="1791"/>
                    <a:pt x="3393" y="1742"/>
                    <a:pt x="3393" y="1695"/>
                  </a:cubicBezTo>
                  <a:lnTo>
                    <a:pt x="3393" y="1688"/>
                  </a:lnTo>
                  <a:cubicBezTo>
                    <a:pt x="3393" y="1678"/>
                    <a:pt x="3385" y="1671"/>
                    <a:pt x="3375" y="1671"/>
                  </a:cubicBezTo>
                  <a:close/>
                  <a:moveTo>
                    <a:pt x="18" y="1681"/>
                  </a:moveTo>
                  <a:cubicBezTo>
                    <a:pt x="7" y="1681"/>
                    <a:pt x="0" y="1688"/>
                    <a:pt x="0" y="1699"/>
                  </a:cubicBezTo>
                  <a:cubicBezTo>
                    <a:pt x="0" y="1747"/>
                    <a:pt x="2" y="1795"/>
                    <a:pt x="6" y="1842"/>
                  </a:cubicBezTo>
                  <a:cubicBezTo>
                    <a:pt x="7" y="1852"/>
                    <a:pt x="15" y="1858"/>
                    <a:pt x="24" y="1858"/>
                  </a:cubicBezTo>
                  <a:lnTo>
                    <a:pt x="26" y="1858"/>
                  </a:lnTo>
                  <a:cubicBezTo>
                    <a:pt x="36" y="1857"/>
                    <a:pt x="43" y="1850"/>
                    <a:pt x="42" y="1840"/>
                  </a:cubicBezTo>
                  <a:cubicBezTo>
                    <a:pt x="38" y="1794"/>
                    <a:pt x="36" y="1747"/>
                    <a:pt x="36" y="1699"/>
                  </a:cubicBezTo>
                  <a:cubicBezTo>
                    <a:pt x="36" y="1688"/>
                    <a:pt x="28" y="1681"/>
                    <a:pt x="18" y="1681"/>
                  </a:cubicBezTo>
                  <a:close/>
                  <a:moveTo>
                    <a:pt x="3350" y="1962"/>
                  </a:moveTo>
                  <a:cubicBezTo>
                    <a:pt x="3343" y="1962"/>
                    <a:pt x="3336" y="1968"/>
                    <a:pt x="3334" y="1977"/>
                  </a:cubicBezTo>
                  <a:cubicBezTo>
                    <a:pt x="3327" y="2024"/>
                    <a:pt x="3316" y="2070"/>
                    <a:pt x="3305" y="2114"/>
                  </a:cubicBezTo>
                  <a:cubicBezTo>
                    <a:pt x="3302" y="2123"/>
                    <a:pt x="3308" y="2133"/>
                    <a:pt x="3317" y="2136"/>
                  </a:cubicBezTo>
                  <a:lnTo>
                    <a:pt x="3322" y="2136"/>
                  </a:lnTo>
                  <a:cubicBezTo>
                    <a:pt x="3329" y="2136"/>
                    <a:pt x="3337" y="2131"/>
                    <a:pt x="3338" y="2123"/>
                  </a:cubicBezTo>
                  <a:cubicBezTo>
                    <a:pt x="3351" y="2077"/>
                    <a:pt x="3361" y="2030"/>
                    <a:pt x="3369" y="1983"/>
                  </a:cubicBezTo>
                  <a:cubicBezTo>
                    <a:pt x="3372" y="1973"/>
                    <a:pt x="3364" y="1964"/>
                    <a:pt x="3354" y="1962"/>
                  </a:cubicBezTo>
                  <a:cubicBezTo>
                    <a:pt x="3353" y="1962"/>
                    <a:pt x="3352" y="1962"/>
                    <a:pt x="3350" y="1962"/>
                  </a:cubicBezTo>
                  <a:close/>
                  <a:moveTo>
                    <a:pt x="43" y="1964"/>
                  </a:moveTo>
                  <a:cubicBezTo>
                    <a:pt x="41" y="1964"/>
                    <a:pt x="40" y="1964"/>
                    <a:pt x="39" y="1965"/>
                  </a:cubicBezTo>
                  <a:cubicBezTo>
                    <a:pt x="31" y="1967"/>
                    <a:pt x="24" y="1975"/>
                    <a:pt x="26" y="1985"/>
                  </a:cubicBezTo>
                  <a:cubicBezTo>
                    <a:pt x="34" y="2033"/>
                    <a:pt x="44" y="2080"/>
                    <a:pt x="57" y="2126"/>
                  </a:cubicBezTo>
                  <a:cubicBezTo>
                    <a:pt x="58" y="2133"/>
                    <a:pt x="65" y="2138"/>
                    <a:pt x="73" y="2138"/>
                  </a:cubicBezTo>
                  <a:lnTo>
                    <a:pt x="77" y="2138"/>
                  </a:lnTo>
                  <a:cubicBezTo>
                    <a:pt x="87" y="2136"/>
                    <a:pt x="92" y="2126"/>
                    <a:pt x="89" y="2117"/>
                  </a:cubicBezTo>
                  <a:cubicBezTo>
                    <a:pt x="78" y="2072"/>
                    <a:pt x="68" y="2025"/>
                    <a:pt x="60" y="1979"/>
                  </a:cubicBezTo>
                  <a:cubicBezTo>
                    <a:pt x="59" y="1971"/>
                    <a:pt x="51" y="1964"/>
                    <a:pt x="43" y="1964"/>
                  </a:cubicBezTo>
                  <a:close/>
                  <a:moveTo>
                    <a:pt x="3279" y="2238"/>
                  </a:moveTo>
                  <a:cubicBezTo>
                    <a:pt x="3272" y="2238"/>
                    <a:pt x="3265" y="2243"/>
                    <a:pt x="3262" y="2250"/>
                  </a:cubicBezTo>
                  <a:cubicBezTo>
                    <a:pt x="3247" y="2294"/>
                    <a:pt x="3229" y="2338"/>
                    <a:pt x="3210" y="2381"/>
                  </a:cubicBezTo>
                  <a:cubicBezTo>
                    <a:pt x="3206" y="2389"/>
                    <a:pt x="3210" y="2399"/>
                    <a:pt x="3219" y="2403"/>
                  </a:cubicBezTo>
                  <a:cubicBezTo>
                    <a:pt x="3221" y="2405"/>
                    <a:pt x="3224" y="2405"/>
                    <a:pt x="3226" y="2405"/>
                  </a:cubicBezTo>
                  <a:cubicBezTo>
                    <a:pt x="3234" y="2405"/>
                    <a:pt x="3240" y="2399"/>
                    <a:pt x="3242" y="2396"/>
                  </a:cubicBezTo>
                  <a:cubicBezTo>
                    <a:pt x="3261" y="2352"/>
                    <a:pt x="3281" y="2307"/>
                    <a:pt x="3296" y="2263"/>
                  </a:cubicBezTo>
                  <a:cubicBezTo>
                    <a:pt x="3300" y="2253"/>
                    <a:pt x="3295" y="2244"/>
                    <a:pt x="3286" y="2240"/>
                  </a:cubicBezTo>
                  <a:cubicBezTo>
                    <a:pt x="3284" y="2239"/>
                    <a:pt x="3281" y="2238"/>
                    <a:pt x="3279" y="2238"/>
                  </a:cubicBezTo>
                  <a:close/>
                  <a:moveTo>
                    <a:pt x="113" y="2240"/>
                  </a:moveTo>
                  <a:cubicBezTo>
                    <a:pt x="111" y="2240"/>
                    <a:pt x="109" y="2240"/>
                    <a:pt x="108" y="2241"/>
                  </a:cubicBezTo>
                  <a:cubicBezTo>
                    <a:pt x="98" y="2245"/>
                    <a:pt x="93" y="2255"/>
                    <a:pt x="97" y="2264"/>
                  </a:cubicBezTo>
                  <a:cubicBezTo>
                    <a:pt x="113" y="2309"/>
                    <a:pt x="131" y="2353"/>
                    <a:pt x="151" y="2397"/>
                  </a:cubicBezTo>
                  <a:cubicBezTo>
                    <a:pt x="155" y="2403"/>
                    <a:pt x="161" y="2408"/>
                    <a:pt x="167" y="2408"/>
                  </a:cubicBezTo>
                  <a:cubicBezTo>
                    <a:pt x="170" y="2408"/>
                    <a:pt x="172" y="2408"/>
                    <a:pt x="173" y="2405"/>
                  </a:cubicBezTo>
                  <a:cubicBezTo>
                    <a:pt x="182" y="2401"/>
                    <a:pt x="186" y="2391"/>
                    <a:pt x="182" y="2382"/>
                  </a:cubicBezTo>
                  <a:cubicBezTo>
                    <a:pt x="164" y="2340"/>
                    <a:pt x="146" y="2295"/>
                    <a:pt x="130" y="2251"/>
                  </a:cubicBezTo>
                  <a:cubicBezTo>
                    <a:pt x="127" y="2244"/>
                    <a:pt x="120" y="2240"/>
                    <a:pt x="113" y="2240"/>
                  </a:cubicBezTo>
                  <a:close/>
                  <a:moveTo>
                    <a:pt x="3161" y="2497"/>
                  </a:moveTo>
                  <a:cubicBezTo>
                    <a:pt x="3155" y="2497"/>
                    <a:pt x="3150" y="2500"/>
                    <a:pt x="3147" y="2506"/>
                  </a:cubicBezTo>
                  <a:cubicBezTo>
                    <a:pt x="3123" y="2547"/>
                    <a:pt x="3098" y="2588"/>
                    <a:pt x="3072" y="2626"/>
                  </a:cubicBezTo>
                  <a:cubicBezTo>
                    <a:pt x="3067" y="2634"/>
                    <a:pt x="3070" y="2645"/>
                    <a:pt x="3077" y="2650"/>
                  </a:cubicBezTo>
                  <a:cubicBezTo>
                    <a:pt x="3081" y="2652"/>
                    <a:pt x="3083" y="2653"/>
                    <a:pt x="3087" y="2653"/>
                  </a:cubicBezTo>
                  <a:cubicBezTo>
                    <a:pt x="3093" y="2653"/>
                    <a:pt x="3098" y="2650"/>
                    <a:pt x="3102" y="2646"/>
                  </a:cubicBezTo>
                  <a:cubicBezTo>
                    <a:pt x="3128" y="2607"/>
                    <a:pt x="3154" y="2565"/>
                    <a:pt x="3177" y="2523"/>
                  </a:cubicBezTo>
                  <a:cubicBezTo>
                    <a:pt x="3182" y="2515"/>
                    <a:pt x="3179" y="2505"/>
                    <a:pt x="3170" y="2500"/>
                  </a:cubicBezTo>
                  <a:cubicBezTo>
                    <a:pt x="3167" y="2498"/>
                    <a:pt x="3164" y="2497"/>
                    <a:pt x="3161" y="2497"/>
                  </a:cubicBezTo>
                  <a:close/>
                  <a:moveTo>
                    <a:pt x="230" y="2498"/>
                  </a:moveTo>
                  <a:cubicBezTo>
                    <a:pt x="228" y="2498"/>
                    <a:pt x="225" y="2499"/>
                    <a:pt x="222" y="2501"/>
                  </a:cubicBezTo>
                  <a:cubicBezTo>
                    <a:pt x="215" y="2506"/>
                    <a:pt x="211" y="2516"/>
                    <a:pt x="216" y="2525"/>
                  </a:cubicBezTo>
                  <a:cubicBezTo>
                    <a:pt x="239" y="2567"/>
                    <a:pt x="264" y="2608"/>
                    <a:pt x="292" y="2648"/>
                  </a:cubicBezTo>
                  <a:cubicBezTo>
                    <a:pt x="295" y="2653"/>
                    <a:pt x="302" y="2655"/>
                    <a:pt x="307" y="2655"/>
                  </a:cubicBezTo>
                  <a:cubicBezTo>
                    <a:pt x="310" y="2655"/>
                    <a:pt x="314" y="2654"/>
                    <a:pt x="315" y="2652"/>
                  </a:cubicBezTo>
                  <a:cubicBezTo>
                    <a:pt x="325" y="2647"/>
                    <a:pt x="326" y="2635"/>
                    <a:pt x="320" y="2628"/>
                  </a:cubicBezTo>
                  <a:cubicBezTo>
                    <a:pt x="294" y="2588"/>
                    <a:pt x="269" y="2548"/>
                    <a:pt x="247" y="2507"/>
                  </a:cubicBezTo>
                  <a:cubicBezTo>
                    <a:pt x="243" y="2502"/>
                    <a:pt x="237" y="2498"/>
                    <a:pt x="230" y="2498"/>
                  </a:cubicBezTo>
                  <a:close/>
                  <a:moveTo>
                    <a:pt x="3004" y="2731"/>
                  </a:moveTo>
                  <a:cubicBezTo>
                    <a:pt x="2999" y="2731"/>
                    <a:pt x="2993" y="2733"/>
                    <a:pt x="2990" y="2737"/>
                  </a:cubicBezTo>
                  <a:cubicBezTo>
                    <a:pt x="2960" y="2774"/>
                    <a:pt x="2930" y="2809"/>
                    <a:pt x="2897" y="2843"/>
                  </a:cubicBezTo>
                  <a:cubicBezTo>
                    <a:pt x="2889" y="2851"/>
                    <a:pt x="2889" y="2863"/>
                    <a:pt x="2897" y="2869"/>
                  </a:cubicBezTo>
                  <a:cubicBezTo>
                    <a:pt x="2901" y="2873"/>
                    <a:pt x="2906" y="2874"/>
                    <a:pt x="2909" y="2874"/>
                  </a:cubicBezTo>
                  <a:cubicBezTo>
                    <a:pt x="2913" y="2874"/>
                    <a:pt x="2918" y="2872"/>
                    <a:pt x="2923" y="2867"/>
                  </a:cubicBezTo>
                  <a:cubicBezTo>
                    <a:pt x="2957" y="2832"/>
                    <a:pt x="2989" y="2796"/>
                    <a:pt x="3019" y="2760"/>
                  </a:cubicBezTo>
                  <a:cubicBezTo>
                    <a:pt x="3025" y="2752"/>
                    <a:pt x="3024" y="2741"/>
                    <a:pt x="3016" y="2735"/>
                  </a:cubicBezTo>
                  <a:cubicBezTo>
                    <a:pt x="3012" y="2732"/>
                    <a:pt x="3008" y="2731"/>
                    <a:pt x="3004" y="2731"/>
                  </a:cubicBezTo>
                  <a:close/>
                  <a:moveTo>
                    <a:pt x="392" y="2734"/>
                  </a:moveTo>
                  <a:cubicBezTo>
                    <a:pt x="388" y="2734"/>
                    <a:pt x="384" y="2735"/>
                    <a:pt x="381" y="2738"/>
                  </a:cubicBezTo>
                  <a:cubicBezTo>
                    <a:pt x="374" y="2745"/>
                    <a:pt x="372" y="2756"/>
                    <a:pt x="379" y="2764"/>
                  </a:cubicBezTo>
                  <a:cubicBezTo>
                    <a:pt x="407" y="2801"/>
                    <a:pt x="441" y="2837"/>
                    <a:pt x="473" y="2872"/>
                  </a:cubicBezTo>
                  <a:cubicBezTo>
                    <a:pt x="477" y="2875"/>
                    <a:pt x="481" y="2877"/>
                    <a:pt x="486" y="2877"/>
                  </a:cubicBezTo>
                  <a:cubicBezTo>
                    <a:pt x="491" y="2877"/>
                    <a:pt x="494" y="2874"/>
                    <a:pt x="500" y="2873"/>
                  </a:cubicBezTo>
                  <a:cubicBezTo>
                    <a:pt x="507" y="2865"/>
                    <a:pt x="507" y="2855"/>
                    <a:pt x="500" y="2848"/>
                  </a:cubicBezTo>
                  <a:cubicBezTo>
                    <a:pt x="468" y="2814"/>
                    <a:pt x="436" y="2778"/>
                    <a:pt x="406" y="2741"/>
                  </a:cubicBezTo>
                  <a:cubicBezTo>
                    <a:pt x="403" y="2736"/>
                    <a:pt x="398" y="2734"/>
                    <a:pt x="392" y="2734"/>
                  </a:cubicBezTo>
                  <a:close/>
                  <a:moveTo>
                    <a:pt x="2808" y="2937"/>
                  </a:moveTo>
                  <a:cubicBezTo>
                    <a:pt x="2804" y="2937"/>
                    <a:pt x="2800" y="2939"/>
                    <a:pt x="2796" y="2942"/>
                  </a:cubicBezTo>
                  <a:cubicBezTo>
                    <a:pt x="2760" y="2972"/>
                    <a:pt x="2723" y="3002"/>
                    <a:pt x="2686" y="3031"/>
                  </a:cubicBezTo>
                  <a:cubicBezTo>
                    <a:pt x="2678" y="3036"/>
                    <a:pt x="2676" y="3047"/>
                    <a:pt x="2682" y="3054"/>
                  </a:cubicBezTo>
                  <a:cubicBezTo>
                    <a:pt x="2686" y="3059"/>
                    <a:pt x="2691" y="3062"/>
                    <a:pt x="2696" y="3062"/>
                  </a:cubicBezTo>
                  <a:cubicBezTo>
                    <a:pt x="2698" y="3062"/>
                    <a:pt x="2702" y="3060"/>
                    <a:pt x="2708" y="3059"/>
                  </a:cubicBezTo>
                  <a:cubicBezTo>
                    <a:pt x="2745" y="3032"/>
                    <a:pt x="2784" y="3001"/>
                    <a:pt x="2820" y="2968"/>
                  </a:cubicBezTo>
                  <a:cubicBezTo>
                    <a:pt x="2827" y="2962"/>
                    <a:pt x="2827" y="2951"/>
                    <a:pt x="2821" y="2943"/>
                  </a:cubicBezTo>
                  <a:cubicBezTo>
                    <a:pt x="2817" y="2939"/>
                    <a:pt x="2813" y="2937"/>
                    <a:pt x="2808" y="2937"/>
                  </a:cubicBezTo>
                  <a:close/>
                  <a:moveTo>
                    <a:pt x="590" y="2937"/>
                  </a:moveTo>
                  <a:cubicBezTo>
                    <a:pt x="585" y="2937"/>
                    <a:pt x="580" y="2939"/>
                    <a:pt x="576" y="2944"/>
                  </a:cubicBezTo>
                  <a:cubicBezTo>
                    <a:pt x="570" y="2951"/>
                    <a:pt x="570" y="2962"/>
                    <a:pt x="578" y="2969"/>
                  </a:cubicBezTo>
                  <a:cubicBezTo>
                    <a:pt x="615" y="3001"/>
                    <a:pt x="652" y="3032"/>
                    <a:pt x="691" y="3059"/>
                  </a:cubicBezTo>
                  <a:cubicBezTo>
                    <a:pt x="693" y="3062"/>
                    <a:pt x="697" y="3063"/>
                    <a:pt x="701" y="3063"/>
                  </a:cubicBezTo>
                  <a:cubicBezTo>
                    <a:pt x="706" y="3063"/>
                    <a:pt x="711" y="3062"/>
                    <a:pt x="716" y="3054"/>
                  </a:cubicBezTo>
                  <a:cubicBezTo>
                    <a:pt x="722" y="3047"/>
                    <a:pt x="720" y="3037"/>
                    <a:pt x="712" y="3031"/>
                  </a:cubicBezTo>
                  <a:cubicBezTo>
                    <a:pt x="676" y="3003"/>
                    <a:pt x="638" y="2972"/>
                    <a:pt x="602" y="2942"/>
                  </a:cubicBezTo>
                  <a:cubicBezTo>
                    <a:pt x="599" y="2939"/>
                    <a:pt x="594" y="2937"/>
                    <a:pt x="590" y="2937"/>
                  </a:cubicBezTo>
                  <a:close/>
                  <a:moveTo>
                    <a:pt x="2578" y="3106"/>
                  </a:moveTo>
                  <a:cubicBezTo>
                    <a:pt x="2575" y="3106"/>
                    <a:pt x="2571" y="3107"/>
                    <a:pt x="2568" y="3108"/>
                  </a:cubicBezTo>
                  <a:cubicBezTo>
                    <a:pt x="2529" y="3133"/>
                    <a:pt x="2488" y="3157"/>
                    <a:pt x="2446" y="3177"/>
                  </a:cubicBezTo>
                  <a:cubicBezTo>
                    <a:pt x="2436" y="3182"/>
                    <a:pt x="2433" y="3192"/>
                    <a:pt x="2437" y="3202"/>
                  </a:cubicBezTo>
                  <a:cubicBezTo>
                    <a:pt x="2441" y="3208"/>
                    <a:pt x="2447" y="3212"/>
                    <a:pt x="2453" y="3212"/>
                  </a:cubicBezTo>
                  <a:cubicBezTo>
                    <a:pt x="2456" y="3212"/>
                    <a:pt x="2459" y="3211"/>
                    <a:pt x="2461" y="3210"/>
                  </a:cubicBezTo>
                  <a:cubicBezTo>
                    <a:pt x="2503" y="3187"/>
                    <a:pt x="2545" y="3165"/>
                    <a:pt x="2586" y="3139"/>
                  </a:cubicBezTo>
                  <a:cubicBezTo>
                    <a:pt x="2595" y="3134"/>
                    <a:pt x="2597" y="3124"/>
                    <a:pt x="2592" y="3115"/>
                  </a:cubicBezTo>
                  <a:cubicBezTo>
                    <a:pt x="2589" y="3109"/>
                    <a:pt x="2583" y="3106"/>
                    <a:pt x="2578" y="3106"/>
                  </a:cubicBezTo>
                  <a:close/>
                  <a:moveTo>
                    <a:pt x="819" y="3108"/>
                  </a:moveTo>
                  <a:cubicBezTo>
                    <a:pt x="813" y="3108"/>
                    <a:pt x="807" y="3111"/>
                    <a:pt x="803" y="3118"/>
                  </a:cubicBezTo>
                  <a:cubicBezTo>
                    <a:pt x="798" y="3125"/>
                    <a:pt x="800" y="3136"/>
                    <a:pt x="810" y="3141"/>
                  </a:cubicBezTo>
                  <a:cubicBezTo>
                    <a:pt x="851" y="3167"/>
                    <a:pt x="892" y="3190"/>
                    <a:pt x="934" y="3212"/>
                  </a:cubicBezTo>
                  <a:cubicBezTo>
                    <a:pt x="937" y="3213"/>
                    <a:pt x="940" y="3213"/>
                    <a:pt x="943" y="3213"/>
                  </a:cubicBezTo>
                  <a:cubicBezTo>
                    <a:pt x="949" y="3213"/>
                    <a:pt x="955" y="3210"/>
                    <a:pt x="958" y="3205"/>
                  </a:cubicBezTo>
                  <a:cubicBezTo>
                    <a:pt x="963" y="3195"/>
                    <a:pt x="959" y="3184"/>
                    <a:pt x="950" y="3180"/>
                  </a:cubicBezTo>
                  <a:cubicBezTo>
                    <a:pt x="909" y="3159"/>
                    <a:pt x="867" y="3135"/>
                    <a:pt x="827" y="3111"/>
                  </a:cubicBezTo>
                  <a:cubicBezTo>
                    <a:pt x="825" y="3109"/>
                    <a:pt x="822" y="3108"/>
                    <a:pt x="819" y="3108"/>
                  </a:cubicBezTo>
                  <a:close/>
                  <a:moveTo>
                    <a:pt x="2324" y="3235"/>
                  </a:moveTo>
                  <a:cubicBezTo>
                    <a:pt x="2322" y="3235"/>
                    <a:pt x="2320" y="3235"/>
                    <a:pt x="2318" y="3236"/>
                  </a:cubicBezTo>
                  <a:cubicBezTo>
                    <a:pt x="2274" y="3254"/>
                    <a:pt x="2229" y="3269"/>
                    <a:pt x="2185" y="3283"/>
                  </a:cubicBezTo>
                  <a:cubicBezTo>
                    <a:pt x="2176" y="3286"/>
                    <a:pt x="2170" y="3297"/>
                    <a:pt x="2172" y="3305"/>
                  </a:cubicBezTo>
                  <a:cubicBezTo>
                    <a:pt x="2176" y="3313"/>
                    <a:pt x="2182" y="3318"/>
                    <a:pt x="2190" y="3318"/>
                  </a:cubicBezTo>
                  <a:lnTo>
                    <a:pt x="2195" y="3318"/>
                  </a:lnTo>
                  <a:cubicBezTo>
                    <a:pt x="2239" y="3304"/>
                    <a:pt x="2285" y="3288"/>
                    <a:pt x="2330" y="3269"/>
                  </a:cubicBezTo>
                  <a:cubicBezTo>
                    <a:pt x="2339" y="3265"/>
                    <a:pt x="2344" y="3256"/>
                    <a:pt x="2340" y="3247"/>
                  </a:cubicBezTo>
                  <a:cubicBezTo>
                    <a:pt x="2337" y="3240"/>
                    <a:pt x="2330" y="3235"/>
                    <a:pt x="2324" y="3235"/>
                  </a:cubicBezTo>
                  <a:close/>
                  <a:moveTo>
                    <a:pt x="1074" y="3237"/>
                  </a:moveTo>
                  <a:cubicBezTo>
                    <a:pt x="1067" y="3237"/>
                    <a:pt x="1059" y="3240"/>
                    <a:pt x="1056" y="3248"/>
                  </a:cubicBezTo>
                  <a:cubicBezTo>
                    <a:pt x="1052" y="3257"/>
                    <a:pt x="1057" y="3267"/>
                    <a:pt x="1066" y="3271"/>
                  </a:cubicBezTo>
                  <a:cubicBezTo>
                    <a:pt x="1111" y="3289"/>
                    <a:pt x="1156" y="3304"/>
                    <a:pt x="1202" y="3318"/>
                  </a:cubicBezTo>
                  <a:cubicBezTo>
                    <a:pt x="1204" y="3319"/>
                    <a:pt x="1206" y="3319"/>
                    <a:pt x="1208" y="3319"/>
                  </a:cubicBezTo>
                  <a:cubicBezTo>
                    <a:pt x="1215" y="3319"/>
                    <a:pt x="1221" y="3314"/>
                    <a:pt x="1224" y="3307"/>
                  </a:cubicBezTo>
                  <a:cubicBezTo>
                    <a:pt x="1226" y="3298"/>
                    <a:pt x="1221" y="3288"/>
                    <a:pt x="1213" y="3284"/>
                  </a:cubicBezTo>
                  <a:cubicBezTo>
                    <a:pt x="1168" y="3271"/>
                    <a:pt x="1123" y="3256"/>
                    <a:pt x="1080" y="3237"/>
                  </a:cubicBezTo>
                  <a:cubicBezTo>
                    <a:pt x="1078" y="3237"/>
                    <a:pt x="1076" y="3237"/>
                    <a:pt x="1074" y="3237"/>
                  </a:cubicBezTo>
                  <a:close/>
                  <a:moveTo>
                    <a:pt x="1345" y="3319"/>
                  </a:moveTo>
                  <a:cubicBezTo>
                    <a:pt x="1336" y="3319"/>
                    <a:pt x="1328" y="3325"/>
                    <a:pt x="1326" y="3334"/>
                  </a:cubicBezTo>
                  <a:cubicBezTo>
                    <a:pt x="1324" y="3342"/>
                    <a:pt x="1330" y="3351"/>
                    <a:pt x="1341" y="3354"/>
                  </a:cubicBezTo>
                  <a:cubicBezTo>
                    <a:pt x="1388" y="3364"/>
                    <a:pt x="1435" y="3371"/>
                    <a:pt x="1482" y="3379"/>
                  </a:cubicBezTo>
                  <a:lnTo>
                    <a:pt x="1485" y="3379"/>
                  </a:lnTo>
                  <a:cubicBezTo>
                    <a:pt x="1494" y="3379"/>
                    <a:pt x="1501" y="3371"/>
                    <a:pt x="1501" y="3363"/>
                  </a:cubicBezTo>
                  <a:cubicBezTo>
                    <a:pt x="1502" y="3353"/>
                    <a:pt x="1496" y="3344"/>
                    <a:pt x="1486" y="3343"/>
                  </a:cubicBezTo>
                  <a:cubicBezTo>
                    <a:pt x="1439" y="3338"/>
                    <a:pt x="1393" y="3329"/>
                    <a:pt x="1347" y="3319"/>
                  </a:cubicBezTo>
                  <a:cubicBezTo>
                    <a:pt x="1346" y="3319"/>
                    <a:pt x="1345" y="3319"/>
                    <a:pt x="1345" y="3319"/>
                  </a:cubicBezTo>
                  <a:close/>
                  <a:moveTo>
                    <a:pt x="2051" y="3318"/>
                  </a:moveTo>
                  <a:cubicBezTo>
                    <a:pt x="2050" y="3318"/>
                    <a:pt x="2049" y="3318"/>
                    <a:pt x="2049" y="3318"/>
                  </a:cubicBezTo>
                  <a:cubicBezTo>
                    <a:pt x="2003" y="3328"/>
                    <a:pt x="1956" y="3336"/>
                    <a:pt x="1910" y="3343"/>
                  </a:cubicBezTo>
                  <a:cubicBezTo>
                    <a:pt x="1899" y="3344"/>
                    <a:pt x="1893" y="3353"/>
                    <a:pt x="1894" y="3363"/>
                  </a:cubicBezTo>
                  <a:cubicBezTo>
                    <a:pt x="1895" y="3371"/>
                    <a:pt x="1903" y="3379"/>
                    <a:pt x="1912" y="3379"/>
                  </a:cubicBezTo>
                  <a:lnTo>
                    <a:pt x="1914" y="3379"/>
                  </a:lnTo>
                  <a:cubicBezTo>
                    <a:pt x="1961" y="3371"/>
                    <a:pt x="2008" y="3364"/>
                    <a:pt x="2055" y="3354"/>
                  </a:cubicBezTo>
                  <a:cubicBezTo>
                    <a:pt x="2065" y="3351"/>
                    <a:pt x="2072" y="3342"/>
                    <a:pt x="2069" y="3333"/>
                  </a:cubicBezTo>
                  <a:cubicBezTo>
                    <a:pt x="2068" y="3323"/>
                    <a:pt x="2060" y="3318"/>
                    <a:pt x="2051" y="3318"/>
                  </a:cubicBezTo>
                  <a:close/>
                  <a:moveTo>
                    <a:pt x="1628" y="3356"/>
                  </a:moveTo>
                  <a:cubicBezTo>
                    <a:pt x="1619" y="3356"/>
                    <a:pt x="1610" y="3363"/>
                    <a:pt x="1610" y="3373"/>
                  </a:cubicBezTo>
                  <a:cubicBezTo>
                    <a:pt x="1609" y="3382"/>
                    <a:pt x="1617" y="3391"/>
                    <a:pt x="1627" y="3391"/>
                  </a:cubicBezTo>
                  <a:cubicBezTo>
                    <a:pt x="1650" y="3392"/>
                    <a:pt x="1674" y="3392"/>
                    <a:pt x="1697" y="3392"/>
                  </a:cubicBezTo>
                  <a:cubicBezTo>
                    <a:pt x="1721" y="3392"/>
                    <a:pt x="1746" y="3391"/>
                    <a:pt x="1770" y="3391"/>
                  </a:cubicBezTo>
                  <a:cubicBezTo>
                    <a:pt x="1779" y="3391"/>
                    <a:pt x="1787" y="3384"/>
                    <a:pt x="1787" y="3373"/>
                  </a:cubicBezTo>
                  <a:cubicBezTo>
                    <a:pt x="1787" y="3364"/>
                    <a:pt x="1778" y="3356"/>
                    <a:pt x="1768" y="3356"/>
                  </a:cubicBezTo>
                  <a:cubicBezTo>
                    <a:pt x="1743" y="3357"/>
                    <a:pt x="1717" y="3358"/>
                    <a:pt x="1692" y="3358"/>
                  </a:cubicBezTo>
                  <a:cubicBezTo>
                    <a:pt x="1671" y="3358"/>
                    <a:pt x="1649" y="3357"/>
                    <a:pt x="1628" y="33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6" name="Google Shape;5976;p42"/>
            <p:cNvSpPr/>
            <p:nvPr/>
          </p:nvSpPr>
          <p:spPr>
            <a:xfrm>
              <a:off x="5994343" y="1471435"/>
              <a:ext cx="296897" cy="230352"/>
            </a:xfrm>
            <a:custGeom>
              <a:rect b="b" l="l" r="r" t="t"/>
              <a:pathLst>
                <a:path extrusionOk="0" h="817" w="1053">
                  <a:moveTo>
                    <a:pt x="937" y="1"/>
                  </a:moveTo>
                  <a:cubicBezTo>
                    <a:pt x="931" y="1"/>
                    <a:pt x="924" y="1"/>
                    <a:pt x="918" y="2"/>
                  </a:cubicBezTo>
                  <a:cubicBezTo>
                    <a:pt x="177" y="138"/>
                    <a:pt x="24" y="661"/>
                    <a:pt x="18" y="683"/>
                  </a:cubicBezTo>
                  <a:cubicBezTo>
                    <a:pt x="0" y="739"/>
                    <a:pt x="34" y="796"/>
                    <a:pt x="90" y="813"/>
                  </a:cubicBezTo>
                  <a:cubicBezTo>
                    <a:pt x="101" y="816"/>
                    <a:pt x="111" y="817"/>
                    <a:pt x="120" y="817"/>
                  </a:cubicBezTo>
                  <a:cubicBezTo>
                    <a:pt x="166" y="817"/>
                    <a:pt x="209" y="786"/>
                    <a:pt x="222" y="740"/>
                  </a:cubicBezTo>
                  <a:cubicBezTo>
                    <a:pt x="228" y="724"/>
                    <a:pt x="352" y="322"/>
                    <a:pt x="956" y="212"/>
                  </a:cubicBezTo>
                  <a:cubicBezTo>
                    <a:pt x="1013" y="202"/>
                    <a:pt x="1052" y="146"/>
                    <a:pt x="1042" y="88"/>
                  </a:cubicBezTo>
                  <a:cubicBezTo>
                    <a:pt x="1033" y="36"/>
                    <a:pt x="987" y="1"/>
                    <a:pt x="937" y="1"/>
                  </a:cubicBezTo>
                  <a:close/>
                </a:path>
              </a:pathLst>
            </a:custGeom>
            <a:solidFill>
              <a:srgbClr val="FAFFFF">
                <a:alpha val="4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7" name="Google Shape;5977;p42"/>
            <p:cNvSpPr/>
            <p:nvPr/>
          </p:nvSpPr>
          <p:spPr>
            <a:xfrm>
              <a:off x="6198978" y="1652193"/>
              <a:ext cx="258112" cy="161368"/>
            </a:xfrm>
            <a:custGeom>
              <a:rect b="b" l="l" r="r" t="t"/>
              <a:pathLst>
                <a:path extrusionOk="0" h="834" w="1334">
                  <a:moveTo>
                    <a:pt x="608" y="38"/>
                  </a:moveTo>
                  <a:cubicBezTo>
                    <a:pt x="621" y="38"/>
                    <a:pt x="634" y="38"/>
                    <a:pt x="647" y="39"/>
                  </a:cubicBezTo>
                  <a:cubicBezTo>
                    <a:pt x="843" y="39"/>
                    <a:pt x="1039" y="50"/>
                    <a:pt x="1235" y="50"/>
                  </a:cubicBezTo>
                  <a:cubicBezTo>
                    <a:pt x="1244" y="50"/>
                    <a:pt x="1253" y="50"/>
                    <a:pt x="1262" y="50"/>
                  </a:cubicBezTo>
                  <a:lnTo>
                    <a:pt x="1264" y="50"/>
                  </a:lnTo>
                  <a:cubicBezTo>
                    <a:pt x="1265" y="50"/>
                    <a:pt x="1267" y="50"/>
                    <a:pt x="1269" y="50"/>
                  </a:cubicBezTo>
                  <a:cubicBezTo>
                    <a:pt x="1271" y="50"/>
                    <a:pt x="1274" y="50"/>
                    <a:pt x="1276" y="49"/>
                  </a:cubicBezTo>
                  <a:lnTo>
                    <a:pt x="1276" y="49"/>
                  </a:lnTo>
                  <a:cubicBezTo>
                    <a:pt x="1260" y="61"/>
                    <a:pt x="1279" y="190"/>
                    <a:pt x="1279" y="219"/>
                  </a:cubicBezTo>
                  <a:cubicBezTo>
                    <a:pt x="1280" y="284"/>
                    <a:pt x="1282" y="348"/>
                    <a:pt x="1285" y="413"/>
                  </a:cubicBezTo>
                  <a:cubicBezTo>
                    <a:pt x="1289" y="532"/>
                    <a:pt x="1286" y="652"/>
                    <a:pt x="1302" y="770"/>
                  </a:cubicBezTo>
                  <a:lnTo>
                    <a:pt x="1296" y="770"/>
                  </a:lnTo>
                  <a:cubicBezTo>
                    <a:pt x="1085" y="776"/>
                    <a:pt x="873" y="786"/>
                    <a:pt x="662" y="793"/>
                  </a:cubicBezTo>
                  <a:cubicBezTo>
                    <a:pt x="461" y="799"/>
                    <a:pt x="256" y="794"/>
                    <a:pt x="53" y="808"/>
                  </a:cubicBezTo>
                  <a:cubicBezTo>
                    <a:pt x="54" y="806"/>
                    <a:pt x="56" y="803"/>
                    <a:pt x="56" y="799"/>
                  </a:cubicBezTo>
                  <a:cubicBezTo>
                    <a:pt x="54" y="780"/>
                    <a:pt x="53" y="760"/>
                    <a:pt x="53" y="740"/>
                  </a:cubicBezTo>
                  <a:lnTo>
                    <a:pt x="53" y="740"/>
                  </a:lnTo>
                  <a:cubicBezTo>
                    <a:pt x="233" y="749"/>
                    <a:pt x="415" y="756"/>
                    <a:pt x="596" y="756"/>
                  </a:cubicBezTo>
                  <a:cubicBezTo>
                    <a:pt x="675" y="756"/>
                    <a:pt x="753" y="755"/>
                    <a:pt x="830" y="752"/>
                  </a:cubicBezTo>
                  <a:cubicBezTo>
                    <a:pt x="835" y="752"/>
                    <a:pt x="835" y="746"/>
                    <a:pt x="830" y="745"/>
                  </a:cubicBezTo>
                  <a:cubicBezTo>
                    <a:pt x="629" y="734"/>
                    <a:pt x="424" y="732"/>
                    <a:pt x="221" y="732"/>
                  </a:cubicBezTo>
                  <a:cubicBezTo>
                    <a:pt x="165" y="732"/>
                    <a:pt x="109" y="732"/>
                    <a:pt x="53" y="732"/>
                  </a:cubicBezTo>
                  <a:cubicBezTo>
                    <a:pt x="52" y="719"/>
                    <a:pt x="52" y="705"/>
                    <a:pt x="52" y="689"/>
                  </a:cubicBezTo>
                  <a:cubicBezTo>
                    <a:pt x="55" y="688"/>
                    <a:pt x="59" y="688"/>
                    <a:pt x="64" y="688"/>
                  </a:cubicBezTo>
                  <a:cubicBezTo>
                    <a:pt x="79" y="688"/>
                    <a:pt x="100" y="691"/>
                    <a:pt x="108" y="691"/>
                  </a:cubicBezTo>
                  <a:lnTo>
                    <a:pt x="175" y="691"/>
                  </a:lnTo>
                  <a:cubicBezTo>
                    <a:pt x="216" y="691"/>
                    <a:pt x="257" y="691"/>
                    <a:pt x="298" y="693"/>
                  </a:cubicBezTo>
                  <a:cubicBezTo>
                    <a:pt x="380" y="694"/>
                    <a:pt x="462" y="698"/>
                    <a:pt x="544" y="698"/>
                  </a:cubicBezTo>
                  <a:cubicBezTo>
                    <a:pt x="549" y="698"/>
                    <a:pt x="548" y="691"/>
                    <a:pt x="544" y="691"/>
                  </a:cubicBezTo>
                  <a:cubicBezTo>
                    <a:pt x="443" y="683"/>
                    <a:pt x="344" y="683"/>
                    <a:pt x="244" y="683"/>
                  </a:cubicBezTo>
                  <a:cubicBezTo>
                    <a:pt x="198" y="683"/>
                    <a:pt x="154" y="683"/>
                    <a:pt x="108" y="684"/>
                  </a:cubicBezTo>
                  <a:cubicBezTo>
                    <a:pt x="99" y="684"/>
                    <a:pt x="88" y="683"/>
                    <a:pt x="76" y="683"/>
                  </a:cubicBezTo>
                  <a:cubicBezTo>
                    <a:pt x="67" y="683"/>
                    <a:pt x="59" y="684"/>
                    <a:pt x="52" y="686"/>
                  </a:cubicBezTo>
                  <a:cubicBezTo>
                    <a:pt x="51" y="669"/>
                    <a:pt x="51" y="650"/>
                    <a:pt x="49" y="632"/>
                  </a:cubicBezTo>
                  <a:cubicBezTo>
                    <a:pt x="128" y="632"/>
                    <a:pt x="207" y="635"/>
                    <a:pt x="286" y="635"/>
                  </a:cubicBezTo>
                  <a:cubicBezTo>
                    <a:pt x="318" y="635"/>
                    <a:pt x="351" y="634"/>
                    <a:pt x="384" y="633"/>
                  </a:cubicBezTo>
                  <a:cubicBezTo>
                    <a:pt x="386" y="633"/>
                    <a:pt x="386" y="629"/>
                    <a:pt x="384" y="629"/>
                  </a:cubicBezTo>
                  <a:cubicBezTo>
                    <a:pt x="336" y="624"/>
                    <a:pt x="288" y="623"/>
                    <a:pt x="239" y="623"/>
                  </a:cubicBezTo>
                  <a:cubicBezTo>
                    <a:pt x="175" y="623"/>
                    <a:pt x="112" y="626"/>
                    <a:pt x="49" y="628"/>
                  </a:cubicBezTo>
                  <a:cubicBezTo>
                    <a:pt x="48" y="602"/>
                    <a:pt x="48" y="576"/>
                    <a:pt x="47" y="550"/>
                  </a:cubicBezTo>
                  <a:lnTo>
                    <a:pt x="47" y="550"/>
                  </a:lnTo>
                  <a:cubicBezTo>
                    <a:pt x="168" y="557"/>
                    <a:pt x="291" y="560"/>
                    <a:pt x="413" y="560"/>
                  </a:cubicBezTo>
                  <a:cubicBezTo>
                    <a:pt x="515" y="560"/>
                    <a:pt x="617" y="558"/>
                    <a:pt x="717" y="553"/>
                  </a:cubicBezTo>
                  <a:cubicBezTo>
                    <a:pt x="721" y="553"/>
                    <a:pt x="721" y="547"/>
                    <a:pt x="717" y="547"/>
                  </a:cubicBezTo>
                  <a:cubicBezTo>
                    <a:pt x="597" y="542"/>
                    <a:pt x="475" y="539"/>
                    <a:pt x="353" y="539"/>
                  </a:cubicBezTo>
                  <a:cubicBezTo>
                    <a:pt x="250" y="539"/>
                    <a:pt x="148" y="541"/>
                    <a:pt x="47" y="545"/>
                  </a:cubicBezTo>
                  <a:cubicBezTo>
                    <a:pt x="45" y="520"/>
                    <a:pt x="45" y="495"/>
                    <a:pt x="45" y="470"/>
                  </a:cubicBezTo>
                  <a:cubicBezTo>
                    <a:pt x="120" y="469"/>
                    <a:pt x="195" y="468"/>
                    <a:pt x="269" y="468"/>
                  </a:cubicBezTo>
                  <a:cubicBezTo>
                    <a:pt x="351" y="468"/>
                    <a:pt x="433" y="469"/>
                    <a:pt x="514" y="469"/>
                  </a:cubicBezTo>
                  <a:cubicBezTo>
                    <a:pt x="560" y="469"/>
                    <a:pt x="606" y="469"/>
                    <a:pt x="652" y="468"/>
                  </a:cubicBezTo>
                  <a:cubicBezTo>
                    <a:pt x="657" y="468"/>
                    <a:pt x="657" y="461"/>
                    <a:pt x="652" y="460"/>
                  </a:cubicBezTo>
                  <a:cubicBezTo>
                    <a:pt x="570" y="453"/>
                    <a:pt x="487" y="450"/>
                    <a:pt x="403" y="450"/>
                  </a:cubicBezTo>
                  <a:cubicBezTo>
                    <a:pt x="283" y="450"/>
                    <a:pt x="163" y="456"/>
                    <a:pt x="45" y="465"/>
                  </a:cubicBezTo>
                  <a:cubicBezTo>
                    <a:pt x="45" y="439"/>
                    <a:pt x="44" y="412"/>
                    <a:pt x="44" y="384"/>
                  </a:cubicBezTo>
                  <a:cubicBezTo>
                    <a:pt x="116" y="383"/>
                    <a:pt x="186" y="381"/>
                    <a:pt x="258" y="378"/>
                  </a:cubicBezTo>
                  <a:cubicBezTo>
                    <a:pt x="307" y="377"/>
                    <a:pt x="358" y="372"/>
                    <a:pt x="408" y="372"/>
                  </a:cubicBezTo>
                  <a:cubicBezTo>
                    <a:pt x="437" y="372"/>
                    <a:pt x="465" y="374"/>
                    <a:pt x="492" y="378"/>
                  </a:cubicBezTo>
                  <a:cubicBezTo>
                    <a:pt x="493" y="378"/>
                    <a:pt x="493" y="378"/>
                    <a:pt x="493" y="378"/>
                  </a:cubicBezTo>
                  <a:cubicBezTo>
                    <a:pt x="496" y="378"/>
                    <a:pt x="497" y="373"/>
                    <a:pt x="493" y="372"/>
                  </a:cubicBezTo>
                  <a:cubicBezTo>
                    <a:pt x="468" y="363"/>
                    <a:pt x="440" y="361"/>
                    <a:pt x="411" y="361"/>
                  </a:cubicBezTo>
                  <a:cubicBezTo>
                    <a:pt x="368" y="361"/>
                    <a:pt x="324" y="367"/>
                    <a:pt x="285" y="368"/>
                  </a:cubicBezTo>
                  <a:cubicBezTo>
                    <a:pt x="205" y="372"/>
                    <a:pt x="124" y="374"/>
                    <a:pt x="43" y="378"/>
                  </a:cubicBezTo>
                  <a:cubicBezTo>
                    <a:pt x="43" y="348"/>
                    <a:pt x="42" y="317"/>
                    <a:pt x="42" y="286"/>
                  </a:cubicBezTo>
                  <a:cubicBezTo>
                    <a:pt x="64" y="286"/>
                    <a:pt x="85" y="286"/>
                    <a:pt x="106" y="286"/>
                  </a:cubicBezTo>
                  <a:cubicBezTo>
                    <a:pt x="155" y="286"/>
                    <a:pt x="203" y="286"/>
                    <a:pt x="251" y="286"/>
                  </a:cubicBezTo>
                  <a:cubicBezTo>
                    <a:pt x="346" y="286"/>
                    <a:pt x="440" y="285"/>
                    <a:pt x="534" y="280"/>
                  </a:cubicBezTo>
                  <a:cubicBezTo>
                    <a:pt x="539" y="280"/>
                    <a:pt x="539" y="272"/>
                    <a:pt x="534" y="272"/>
                  </a:cubicBezTo>
                  <a:cubicBezTo>
                    <a:pt x="496" y="270"/>
                    <a:pt x="458" y="270"/>
                    <a:pt x="420" y="270"/>
                  </a:cubicBezTo>
                  <a:cubicBezTo>
                    <a:pt x="294" y="270"/>
                    <a:pt x="168" y="276"/>
                    <a:pt x="42" y="281"/>
                  </a:cubicBezTo>
                  <a:cubicBezTo>
                    <a:pt x="42" y="251"/>
                    <a:pt x="42" y="223"/>
                    <a:pt x="40" y="193"/>
                  </a:cubicBezTo>
                  <a:cubicBezTo>
                    <a:pt x="134" y="192"/>
                    <a:pt x="227" y="193"/>
                    <a:pt x="320" y="185"/>
                  </a:cubicBezTo>
                  <a:cubicBezTo>
                    <a:pt x="325" y="185"/>
                    <a:pt x="325" y="179"/>
                    <a:pt x="320" y="179"/>
                  </a:cubicBezTo>
                  <a:cubicBezTo>
                    <a:pt x="309" y="178"/>
                    <a:pt x="298" y="178"/>
                    <a:pt x="287" y="178"/>
                  </a:cubicBezTo>
                  <a:cubicBezTo>
                    <a:pt x="205" y="178"/>
                    <a:pt x="123" y="184"/>
                    <a:pt x="40" y="188"/>
                  </a:cubicBezTo>
                  <a:lnTo>
                    <a:pt x="40" y="108"/>
                  </a:lnTo>
                  <a:cubicBezTo>
                    <a:pt x="122" y="111"/>
                    <a:pt x="204" y="113"/>
                    <a:pt x="286" y="113"/>
                  </a:cubicBezTo>
                  <a:cubicBezTo>
                    <a:pt x="342" y="113"/>
                    <a:pt x="397" y="112"/>
                    <a:pt x="452" y="110"/>
                  </a:cubicBezTo>
                  <a:cubicBezTo>
                    <a:pt x="459" y="110"/>
                    <a:pt x="459" y="100"/>
                    <a:pt x="452" y="100"/>
                  </a:cubicBezTo>
                  <a:cubicBezTo>
                    <a:pt x="420" y="99"/>
                    <a:pt x="386" y="99"/>
                    <a:pt x="353" y="99"/>
                  </a:cubicBezTo>
                  <a:cubicBezTo>
                    <a:pt x="249" y="99"/>
                    <a:pt x="144" y="101"/>
                    <a:pt x="40" y="102"/>
                  </a:cubicBezTo>
                  <a:lnTo>
                    <a:pt x="40" y="39"/>
                  </a:lnTo>
                  <a:cubicBezTo>
                    <a:pt x="102" y="43"/>
                    <a:pt x="165" y="44"/>
                    <a:pt x="227" y="44"/>
                  </a:cubicBezTo>
                  <a:cubicBezTo>
                    <a:pt x="355" y="44"/>
                    <a:pt x="482" y="38"/>
                    <a:pt x="608" y="38"/>
                  </a:cubicBezTo>
                  <a:close/>
                  <a:moveTo>
                    <a:pt x="320" y="0"/>
                  </a:moveTo>
                  <a:cubicBezTo>
                    <a:pt x="222" y="0"/>
                    <a:pt x="125" y="3"/>
                    <a:pt x="31" y="15"/>
                  </a:cubicBezTo>
                  <a:cubicBezTo>
                    <a:pt x="30" y="15"/>
                    <a:pt x="28" y="15"/>
                    <a:pt x="27" y="15"/>
                  </a:cubicBezTo>
                  <a:cubicBezTo>
                    <a:pt x="20" y="15"/>
                    <a:pt x="11" y="20"/>
                    <a:pt x="11" y="29"/>
                  </a:cubicBezTo>
                  <a:cubicBezTo>
                    <a:pt x="0" y="276"/>
                    <a:pt x="7" y="521"/>
                    <a:pt x="26" y="768"/>
                  </a:cubicBezTo>
                  <a:cubicBezTo>
                    <a:pt x="26" y="778"/>
                    <a:pt x="27" y="791"/>
                    <a:pt x="28" y="800"/>
                  </a:cubicBezTo>
                  <a:cubicBezTo>
                    <a:pt x="28" y="804"/>
                    <a:pt x="31" y="808"/>
                    <a:pt x="33" y="810"/>
                  </a:cubicBezTo>
                  <a:lnTo>
                    <a:pt x="32" y="810"/>
                  </a:lnTo>
                  <a:cubicBezTo>
                    <a:pt x="21" y="812"/>
                    <a:pt x="19" y="828"/>
                    <a:pt x="32" y="829"/>
                  </a:cubicBezTo>
                  <a:cubicBezTo>
                    <a:pt x="85" y="832"/>
                    <a:pt x="138" y="833"/>
                    <a:pt x="191" y="833"/>
                  </a:cubicBezTo>
                  <a:cubicBezTo>
                    <a:pt x="349" y="833"/>
                    <a:pt x="508" y="824"/>
                    <a:pt x="665" y="820"/>
                  </a:cubicBezTo>
                  <a:cubicBezTo>
                    <a:pt x="876" y="815"/>
                    <a:pt x="1087" y="813"/>
                    <a:pt x="1298" y="803"/>
                  </a:cubicBezTo>
                  <a:cubicBezTo>
                    <a:pt x="1308" y="803"/>
                    <a:pt x="1313" y="794"/>
                    <a:pt x="1312" y="786"/>
                  </a:cubicBezTo>
                  <a:cubicBezTo>
                    <a:pt x="1317" y="786"/>
                    <a:pt x="1322" y="782"/>
                    <a:pt x="1322" y="777"/>
                  </a:cubicBezTo>
                  <a:cubicBezTo>
                    <a:pt x="1333" y="601"/>
                    <a:pt x="1316" y="420"/>
                    <a:pt x="1311" y="246"/>
                  </a:cubicBezTo>
                  <a:cubicBezTo>
                    <a:pt x="1311" y="227"/>
                    <a:pt x="1325" y="15"/>
                    <a:pt x="1276" y="15"/>
                  </a:cubicBezTo>
                  <a:cubicBezTo>
                    <a:pt x="1272" y="15"/>
                    <a:pt x="1266" y="17"/>
                    <a:pt x="1261" y="21"/>
                  </a:cubicBezTo>
                  <a:cubicBezTo>
                    <a:pt x="1056" y="5"/>
                    <a:pt x="850" y="6"/>
                    <a:pt x="646" y="5"/>
                  </a:cubicBezTo>
                  <a:cubicBezTo>
                    <a:pt x="538" y="4"/>
                    <a:pt x="429" y="0"/>
                    <a:pt x="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8" name="Google Shape;5978;p42"/>
            <p:cNvSpPr/>
            <p:nvPr/>
          </p:nvSpPr>
          <p:spPr>
            <a:xfrm>
              <a:off x="6206137" y="1809499"/>
              <a:ext cx="193" cy="193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9" name="Google Shape;5979;p42"/>
            <p:cNvSpPr/>
            <p:nvPr/>
          </p:nvSpPr>
          <p:spPr>
            <a:xfrm>
              <a:off x="6320681" y="1636134"/>
              <a:ext cx="15285" cy="14125"/>
            </a:xfrm>
            <a:custGeom>
              <a:rect b="b" l="l" r="r" t="t"/>
              <a:pathLst>
                <a:path extrusionOk="0" h="73" w="79">
                  <a:moveTo>
                    <a:pt x="37" y="19"/>
                  </a:moveTo>
                  <a:cubicBezTo>
                    <a:pt x="48" y="20"/>
                    <a:pt x="58" y="25"/>
                    <a:pt x="57" y="38"/>
                  </a:cubicBezTo>
                  <a:cubicBezTo>
                    <a:pt x="57" y="45"/>
                    <a:pt x="48" y="51"/>
                    <a:pt x="39" y="51"/>
                  </a:cubicBezTo>
                  <a:cubicBezTo>
                    <a:pt x="39" y="51"/>
                    <a:pt x="38" y="51"/>
                    <a:pt x="37" y="51"/>
                  </a:cubicBezTo>
                  <a:cubicBezTo>
                    <a:pt x="29" y="50"/>
                    <a:pt x="24" y="41"/>
                    <a:pt x="26" y="31"/>
                  </a:cubicBezTo>
                  <a:cubicBezTo>
                    <a:pt x="27" y="27"/>
                    <a:pt x="28" y="25"/>
                    <a:pt x="31" y="22"/>
                  </a:cubicBezTo>
                  <a:cubicBezTo>
                    <a:pt x="33" y="21"/>
                    <a:pt x="34" y="20"/>
                    <a:pt x="37" y="19"/>
                  </a:cubicBezTo>
                  <a:close/>
                  <a:moveTo>
                    <a:pt x="42" y="0"/>
                  </a:moveTo>
                  <a:cubicBezTo>
                    <a:pt x="40" y="0"/>
                    <a:pt x="38" y="0"/>
                    <a:pt x="36" y="1"/>
                  </a:cubicBezTo>
                  <a:cubicBezTo>
                    <a:pt x="33" y="1"/>
                    <a:pt x="32" y="2"/>
                    <a:pt x="31" y="4"/>
                  </a:cubicBezTo>
                  <a:cubicBezTo>
                    <a:pt x="30" y="4"/>
                    <a:pt x="29" y="4"/>
                    <a:pt x="28" y="4"/>
                  </a:cubicBezTo>
                  <a:cubicBezTo>
                    <a:pt x="17" y="4"/>
                    <a:pt x="6" y="14"/>
                    <a:pt x="4" y="27"/>
                  </a:cubicBezTo>
                  <a:cubicBezTo>
                    <a:pt x="0" y="48"/>
                    <a:pt x="13" y="68"/>
                    <a:pt x="33" y="72"/>
                  </a:cubicBezTo>
                  <a:cubicBezTo>
                    <a:pt x="35" y="73"/>
                    <a:pt x="37" y="73"/>
                    <a:pt x="39" y="73"/>
                  </a:cubicBezTo>
                  <a:cubicBezTo>
                    <a:pt x="57" y="73"/>
                    <a:pt x="74" y="59"/>
                    <a:pt x="75" y="41"/>
                  </a:cubicBezTo>
                  <a:cubicBezTo>
                    <a:pt x="79" y="21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0" name="Google Shape;5980;p42"/>
            <p:cNvSpPr/>
            <p:nvPr/>
          </p:nvSpPr>
          <p:spPr>
            <a:xfrm>
              <a:off x="6197430" y="1830589"/>
              <a:ext cx="268173" cy="20510"/>
            </a:xfrm>
            <a:custGeom>
              <a:rect b="b" l="l" r="r" t="t"/>
              <a:pathLst>
                <a:path extrusionOk="0" h="106" w="1386">
                  <a:moveTo>
                    <a:pt x="1338" y="29"/>
                  </a:moveTo>
                  <a:lnTo>
                    <a:pt x="1346" y="49"/>
                  </a:lnTo>
                  <a:cubicBezTo>
                    <a:pt x="1349" y="54"/>
                    <a:pt x="1351" y="59"/>
                    <a:pt x="1355" y="64"/>
                  </a:cubicBezTo>
                  <a:cubicBezTo>
                    <a:pt x="1326" y="65"/>
                    <a:pt x="1298" y="65"/>
                    <a:pt x="1270" y="65"/>
                  </a:cubicBezTo>
                  <a:cubicBezTo>
                    <a:pt x="1272" y="63"/>
                    <a:pt x="1273" y="60"/>
                    <a:pt x="1273" y="56"/>
                  </a:cubicBezTo>
                  <a:cubicBezTo>
                    <a:pt x="1272" y="49"/>
                    <a:pt x="1269" y="40"/>
                    <a:pt x="1267" y="34"/>
                  </a:cubicBezTo>
                  <a:cubicBezTo>
                    <a:pt x="1267" y="33"/>
                    <a:pt x="1267" y="33"/>
                    <a:pt x="1265" y="31"/>
                  </a:cubicBezTo>
                  <a:cubicBezTo>
                    <a:pt x="1289" y="30"/>
                    <a:pt x="1314" y="30"/>
                    <a:pt x="1338" y="29"/>
                  </a:cubicBezTo>
                  <a:close/>
                  <a:moveTo>
                    <a:pt x="1238" y="33"/>
                  </a:moveTo>
                  <a:cubicBezTo>
                    <a:pt x="1239" y="45"/>
                    <a:pt x="1244" y="56"/>
                    <a:pt x="1251" y="65"/>
                  </a:cubicBezTo>
                  <a:cubicBezTo>
                    <a:pt x="1228" y="66"/>
                    <a:pt x="1205" y="66"/>
                    <a:pt x="1182" y="66"/>
                  </a:cubicBezTo>
                  <a:cubicBezTo>
                    <a:pt x="1183" y="65"/>
                    <a:pt x="1183" y="63"/>
                    <a:pt x="1182" y="60"/>
                  </a:cubicBezTo>
                  <a:cubicBezTo>
                    <a:pt x="1178" y="54"/>
                    <a:pt x="1176" y="46"/>
                    <a:pt x="1175" y="38"/>
                  </a:cubicBezTo>
                  <a:cubicBezTo>
                    <a:pt x="1175" y="37"/>
                    <a:pt x="1175" y="35"/>
                    <a:pt x="1173" y="34"/>
                  </a:cubicBezTo>
                  <a:cubicBezTo>
                    <a:pt x="1195" y="34"/>
                    <a:pt x="1217" y="33"/>
                    <a:pt x="1238" y="33"/>
                  </a:cubicBezTo>
                  <a:close/>
                  <a:moveTo>
                    <a:pt x="1154" y="35"/>
                  </a:moveTo>
                  <a:cubicBezTo>
                    <a:pt x="1155" y="48"/>
                    <a:pt x="1162" y="59"/>
                    <a:pt x="1171" y="68"/>
                  </a:cubicBezTo>
                  <a:lnTo>
                    <a:pt x="1109" y="68"/>
                  </a:lnTo>
                  <a:cubicBezTo>
                    <a:pt x="1105" y="59"/>
                    <a:pt x="1103" y="51"/>
                    <a:pt x="1099" y="42"/>
                  </a:cubicBezTo>
                  <a:cubicBezTo>
                    <a:pt x="1098" y="40"/>
                    <a:pt x="1098" y="38"/>
                    <a:pt x="1096" y="37"/>
                  </a:cubicBezTo>
                  <a:cubicBezTo>
                    <a:pt x="1115" y="37"/>
                    <a:pt x="1135" y="35"/>
                    <a:pt x="1154" y="35"/>
                  </a:cubicBezTo>
                  <a:close/>
                  <a:moveTo>
                    <a:pt x="1077" y="37"/>
                  </a:moveTo>
                  <a:cubicBezTo>
                    <a:pt x="1078" y="40"/>
                    <a:pt x="1080" y="45"/>
                    <a:pt x="1083" y="50"/>
                  </a:cubicBezTo>
                  <a:cubicBezTo>
                    <a:pt x="1086" y="56"/>
                    <a:pt x="1089" y="63"/>
                    <a:pt x="1093" y="69"/>
                  </a:cubicBezTo>
                  <a:cubicBezTo>
                    <a:pt x="1086" y="69"/>
                    <a:pt x="1080" y="69"/>
                    <a:pt x="1073" y="69"/>
                  </a:cubicBezTo>
                  <a:cubicBezTo>
                    <a:pt x="1060" y="69"/>
                    <a:pt x="1047" y="69"/>
                    <a:pt x="1034" y="69"/>
                  </a:cubicBezTo>
                  <a:lnTo>
                    <a:pt x="1034" y="65"/>
                  </a:lnTo>
                  <a:cubicBezTo>
                    <a:pt x="1032" y="56"/>
                    <a:pt x="1029" y="48"/>
                    <a:pt x="1026" y="38"/>
                  </a:cubicBezTo>
                  <a:cubicBezTo>
                    <a:pt x="1043" y="38"/>
                    <a:pt x="1059" y="37"/>
                    <a:pt x="1077" y="37"/>
                  </a:cubicBezTo>
                  <a:close/>
                  <a:moveTo>
                    <a:pt x="1003" y="38"/>
                  </a:moveTo>
                  <a:cubicBezTo>
                    <a:pt x="1005" y="49"/>
                    <a:pt x="1012" y="59"/>
                    <a:pt x="1017" y="69"/>
                  </a:cubicBezTo>
                  <a:cubicBezTo>
                    <a:pt x="994" y="69"/>
                    <a:pt x="971" y="70"/>
                    <a:pt x="948" y="70"/>
                  </a:cubicBezTo>
                  <a:cubicBezTo>
                    <a:pt x="948" y="69"/>
                    <a:pt x="948" y="69"/>
                    <a:pt x="946" y="67"/>
                  </a:cubicBezTo>
                  <a:cubicBezTo>
                    <a:pt x="943" y="61"/>
                    <a:pt x="940" y="56"/>
                    <a:pt x="937" y="50"/>
                  </a:cubicBezTo>
                  <a:cubicBezTo>
                    <a:pt x="936" y="46"/>
                    <a:pt x="935" y="41"/>
                    <a:pt x="935" y="39"/>
                  </a:cubicBezTo>
                  <a:cubicBezTo>
                    <a:pt x="958" y="39"/>
                    <a:pt x="979" y="39"/>
                    <a:pt x="1003" y="38"/>
                  </a:cubicBezTo>
                  <a:close/>
                  <a:moveTo>
                    <a:pt x="916" y="39"/>
                  </a:moveTo>
                  <a:cubicBezTo>
                    <a:pt x="915" y="50"/>
                    <a:pt x="922" y="63"/>
                    <a:pt x="930" y="70"/>
                  </a:cubicBezTo>
                  <a:cubicBezTo>
                    <a:pt x="911" y="70"/>
                    <a:pt x="893" y="71"/>
                    <a:pt x="874" y="71"/>
                  </a:cubicBezTo>
                  <a:cubicBezTo>
                    <a:pt x="870" y="63"/>
                    <a:pt x="868" y="55"/>
                    <a:pt x="864" y="46"/>
                  </a:cubicBezTo>
                  <a:cubicBezTo>
                    <a:pt x="863" y="44"/>
                    <a:pt x="863" y="42"/>
                    <a:pt x="861" y="39"/>
                  </a:cubicBezTo>
                  <a:close/>
                  <a:moveTo>
                    <a:pt x="779" y="40"/>
                  </a:moveTo>
                  <a:cubicBezTo>
                    <a:pt x="781" y="53"/>
                    <a:pt x="787" y="64"/>
                    <a:pt x="792" y="73"/>
                  </a:cubicBezTo>
                  <a:lnTo>
                    <a:pt x="740" y="73"/>
                  </a:lnTo>
                  <a:cubicBezTo>
                    <a:pt x="740" y="63"/>
                    <a:pt x="738" y="51"/>
                    <a:pt x="736" y="40"/>
                  </a:cubicBezTo>
                  <a:close/>
                  <a:moveTo>
                    <a:pt x="844" y="40"/>
                  </a:moveTo>
                  <a:cubicBezTo>
                    <a:pt x="845" y="45"/>
                    <a:pt x="848" y="49"/>
                    <a:pt x="849" y="53"/>
                  </a:cubicBezTo>
                  <a:cubicBezTo>
                    <a:pt x="852" y="59"/>
                    <a:pt x="855" y="65"/>
                    <a:pt x="860" y="71"/>
                  </a:cubicBezTo>
                  <a:cubicBezTo>
                    <a:pt x="843" y="71"/>
                    <a:pt x="828" y="71"/>
                    <a:pt x="811" y="73"/>
                  </a:cubicBezTo>
                  <a:cubicBezTo>
                    <a:pt x="807" y="65"/>
                    <a:pt x="803" y="57"/>
                    <a:pt x="802" y="49"/>
                  </a:cubicBezTo>
                  <a:cubicBezTo>
                    <a:pt x="801" y="46"/>
                    <a:pt x="801" y="44"/>
                    <a:pt x="801" y="40"/>
                  </a:cubicBezTo>
                  <a:close/>
                  <a:moveTo>
                    <a:pt x="716" y="40"/>
                  </a:moveTo>
                  <a:cubicBezTo>
                    <a:pt x="717" y="44"/>
                    <a:pt x="719" y="46"/>
                    <a:pt x="719" y="49"/>
                  </a:cubicBezTo>
                  <a:cubicBezTo>
                    <a:pt x="721" y="56"/>
                    <a:pt x="722" y="65"/>
                    <a:pt x="724" y="73"/>
                  </a:cubicBezTo>
                  <a:cubicBezTo>
                    <a:pt x="707" y="74"/>
                    <a:pt x="691" y="74"/>
                    <a:pt x="674" y="74"/>
                  </a:cubicBezTo>
                  <a:lnTo>
                    <a:pt x="671" y="74"/>
                  </a:lnTo>
                  <a:cubicBezTo>
                    <a:pt x="673" y="64"/>
                    <a:pt x="674" y="53"/>
                    <a:pt x="673" y="40"/>
                  </a:cubicBezTo>
                  <a:close/>
                  <a:moveTo>
                    <a:pt x="651" y="41"/>
                  </a:moveTo>
                  <a:cubicBezTo>
                    <a:pt x="649" y="52"/>
                    <a:pt x="651" y="65"/>
                    <a:pt x="653" y="75"/>
                  </a:cubicBezTo>
                  <a:lnTo>
                    <a:pt x="605" y="75"/>
                  </a:lnTo>
                  <a:cubicBezTo>
                    <a:pt x="604" y="68"/>
                    <a:pt x="605" y="61"/>
                    <a:pt x="607" y="54"/>
                  </a:cubicBezTo>
                  <a:cubicBezTo>
                    <a:pt x="608" y="50"/>
                    <a:pt x="608" y="46"/>
                    <a:pt x="609" y="41"/>
                  </a:cubicBezTo>
                  <a:close/>
                  <a:moveTo>
                    <a:pt x="592" y="42"/>
                  </a:moveTo>
                  <a:cubicBezTo>
                    <a:pt x="589" y="53"/>
                    <a:pt x="592" y="65"/>
                    <a:pt x="597" y="74"/>
                  </a:cubicBezTo>
                  <a:cubicBezTo>
                    <a:pt x="577" y="75"/>
                    <a:pt x="558" y="75"/>
                    <a:pt x="540" y="76"/>
                  </a:cubicBezTo>
                  <a:cubicBezTo>
                    <a:pt x="540" y="69"/>
                    <a:pt x="540" y="61"/>
                    <a:pt x="542" y="54"/>
                  </a:cubicBezTo>
                  <a:cubicBezTo>
                    <a:pt x="543" y="50"/>
                    <a:pt x="543" y="48"/>
                    <a:pt x="545" y="44"/>
                  </a:cubicBezTo>
                  <a:cubicBezTo>
                    <a:pt x="561" y="44"/>
                    <a:pt x="576" y="42"/>
                    <a:pt x="592" y="42"/>
                  </a:cubicBezTo>
                  <a:close/>
                  <a:moveTo>
                    <a:pt x="464" y="46"/>
                  </a:moveTo>
                  <a:cubicBezTo>
                    <a:pt x="458" y="55"/>
                    <a:pt x="456" y="66"/>
                    <a:pt x="456" y="76"/>
                  </a:cubicBezTo>
                  <a:cubicBezTo>
                    <a:pt x="435" y="76"/>
                    <a:pt x="414" y="76"/>
                    <a:pt x="393" y="77"/>
                  </a:cubicBezTo>
                  <a:cubicBezTo>
                    <a:pt x="397" y="67"/>
                    <a:pt x="402" y="57"/>
                    <a:pt x="403" y="47"/>
                  </a:cubicBezTo>
                  <a:cubicBezTo>
                    <a:pt x="424" y="47"/>
                    <a:pt x="443" y="46"/>
                    <a:pt x="464" y="46"/>
                  </a:cubicBezTo>
                  <a:close/>
                  <a:moveTo>
                    <a:pt x="525" y="46"/>
                  </a:moveTo>
                  <a:cubicBezTo>
                    <a:pt x="521" y="55"/>
                    <a:pt x="522" y="66"/>
                    <a:pt x="523" y="76"/>
                  </a:cubicBezTo>
                  <a:cubicBezTo>
                    <a:pt x="505" y="76"/>
                    <a:pt x="487" y="76"/>
                    <a:pt x="470" y="77"/>
                  </a:cubicBezTo>
                  <a:cubicBezTo>
                    <a:pt x="471" y="74"/>
                    <a:pt x="471" y="70"/>
                    <a:pt x="472" y="67"/>
                  </a:cubicBezTo>
                  <a:cubicBezTo>
                    <a:pt x="474" y="61"/>
                    <a:pt x="477" y="54"/>
                    <a:pt x="477" y="48"/>
                  </a:cubicBezTo>
                  <a:cubicBezTo>
                    <a:pt x="492" y="48"/>
                    <a:pt x="510" y="46"/>
                    <a:pt x="525" y="46"/>
                  </a:cubicBezTo>
                  <a:close/>
                  <a:moveTo>
                    <a:pt x="385" y="48"/>
                  </a:moveTo>
                  <a:cubicBezTo>
                    <a:pt x="380" y="57"/>
                    <a:pt x="378" y="69"/>
                    <a:pt x="375" y="78"/>
                  </a:cubicBezTo>
                  <a:lnTo>
                    <a:pt x="318" y="78"/>
                  </a:lnTo>
                  <a:cubicBezTo>
                    <a:pt x="323" y="69"/>
                    <a:pt x="330" y="60"/>
                    <a:pt x="332" y="50"/>
                  </a:cubicBezTo>
                  <a:lnTo>
                    <a:pt x="332" y="49"/>
                  </a:lnTo>
                  <a:cubicBezTo>
                    <a:pt x="349" y="49"/>
                    <a:pt x="367" y="48"/>
                    <a:pt x="385" y="48"/>
                  </a:cubicBezTo>
                  <a:close/>
                  <a:moveTo>
                    <a:pt x="317" y="50"/>
                  </a:moveTo>
                  <a:cubicBezTo>
                    <a:pt x="310" y="59"/>
                    <a:pt x="307" y="69"/>
                    <a:pt x="303" y="79"/>
                  </a:cubicBezTo>
                  <a:lnTo>
                    <a:pt x="236" y="79"/>
                  </a:lnTo>
                  <a:lnTo>
                    <a:pt x="238" y="78"/>
                  </a:lnTo>
                  <a:cubicBezTo>
                    <a:pt x="244" y="70"/>
                    <a:pt x="247" y="61"/>
                    <a:pt x="252" y="54"/>
                  </a:cubicBezTo>
                  <a:cubicBezTo>
                    <a:pt x="252" y="53"/>
                    <a:pt x="252" y="53"/>
                    <a:pt x="254" y="51"/>
                  </a:cubicBezTo>
                  <a:cubicBezTo>
                    <a:pt x="275" y="51"/>
                    <a:pt x="296" y="50"/>
                    <a:pt x="317" y="50"/>
                  </a:cubicBezTo>
                  <a:close/>
                  <a:moveTo>
                    <a:pt x="231" y="51"/>
                  </a:moveTo>
                  <a:cubicBezTo>
                    <a:pt x="229" y="57"/>
                    <a:pt x="225" y="64"/>
                    <a:pt x="223" y="69"/>
                  </a:cubicBezTo>
                  <a:cubicBezTo>
                    <a:pt x="221" y="74"/>
                    <a:pt x="223" y="78"/>
                    <a:pt x="225" y="79"/>
                  </a:cubicBezTo>
                  <a:cubicBezTo>
                    <a:pt x="204" y="79"/>
                    <a:pt x="182" y="79"/>
                    <a:pt x="160" y="80"/>
                  </a:cubicBezTo>
                  <a:lnTo>
                    <a:pt x="162" y="79"/>
                  </a:lnTo>
                  <a:cubicBezTo>
                    <a:pt x="164" y="70"/>
                    <a:pt x="168" y="61"/>
                    <a:pt x="169" y="51"/>
                  </a:cubicBezTo>
                  <a:close/>
                  <a:moveTo>
                    <a:pt x="105" y="49"/>
                  </a:moveTo>
                  <a:cubicBezTo>
                    <a:pt x="123" y="50"/>
                    <a:pt x="139" y="50"/>
                    <a:pt x="158" y="50"/>
                  </a:cubicBezTo>
                  <a:cubicBezTo>
                    <a:pt x="155" y="57"/>
                    <a:pt x="152" y="66"/>
                    <a:pt x="151" y="75"/>
                  </a:cubicBezTo>
                  <a:cubicBezTo>
                    <a:pt x="149" y="78"/>
                    <a:pt x="151" y="79"/>
                    <a:pt x="152" y="80"/>
                  </a:cubicBezTo>
                  <a:cubicBezTo>
                    <a:pt x="132" y="80"/>
                    <a:pt x="112" y="81"/>
                    <a:pt x="91" y="83"/>
                  </a:cubicBezTo>
                  <a:cubicBezTo>
                    <a:pt x="93" y="76"/>
                    <a:pt x="95" y="71"/>
                    <a:pt x="97" y="65"/>
                  </a:cubicBezTo>
                  <a:cubicBezTo>
                    <a:pt x="100" y="60"/>
                    <a:pt x="103" y="55"/>
                    <a:pt x="105" y="49"/>
                  </a:cubicBezTo>
                  <a:close/>
                  <a:moveTo>
                    <a:pt x="50" y="48"/>
                  </a:moveTo>
                  <a:cubicBezTo>
                    <a:pt x="62" y="49"/>
                    <a:pt x="76" y="49"/>
                    <a:pt x="90" y="49"/>
                  </a:cubicBezTo>
                  <a:cubicBezTo>
                    <a:pt x="82" y="57"/>
                    <a:pt x="78" y="73"/>
                    <a:pt x="78" y="84"/>
                  </a:cubicBezTo>
                  <a:cubicBezTo>
                    <a:pt x="60" y="85"/>
                    <a:pt x="44" y="86"/>
                    <a:pt x="26" y="90"/>
                  </a:cubicBezTo>
                  <a:cubicBezTo>
                    <a:pt x="31" y="84"/>
                    <a:pt x="35" y="79"/>
                    <a:pt x="39" y="74"/>
                  </a:cubicBezTo>
                  <a:cubicBezTo>
                    <a:pt x="44" y="66"/>
                    <a:pt x="51" y="56"/>
                    <a:pt x="50" y="48"/>
                  </a:cubicBezTo>
                  <a:close/>
                  <a:moveTo>
                    <a:pt x="1343" y="0"/>
                  </a:moveTo>
                  <a:cubicBezTo>
                    <a:pt x="1340" y="0"/>
                    <a:pt x="1337" y="2"/>
                    <a:pt x="1335" y="4"/>
                  </a:cubicBezTo>
                  <a:cubicBezTo>
                    <a:pt x="1132" y="8"/>
                    <a:pt x="930" y="13"/>
                    <a:pt x="727" y="19"/>
                  </a:cubicBezTo>
                  <a:cubicBezTo>
                    <a:pt x="725" y="18"/>
                    <a:pt x="724" y="17"/>
                    <a:pt x="724" y="14"/>
                  </a:cubicBezTo>
                  <a:cubicBezTo>
                    <a:pt x="723" y="12"/>
                    <a:pt x="721" y="11"/>
                    <a:pt x="719" y="11"/>
                  </a:cubicBezTo>
                  <a:cubicBezTo>
                    <a:pt x="715" y="11"/>
                    <a:pt x="711" y="15"/>
                    <a:pt x="710" y="19"/>
                  </a:cubicBezTo>
                  <a:cubicBezTo>
                    <a:pt x="701" y="19"/>
                    <a:pt x="692" y="19"/>
                    <a:pt x="684" y="20"/>
                  </a:cubicBezTo>
                  <a:cubicBezTo>
                    <a:pt x="631" y="22"/>
                    <a:pt x="578" y="22"/>
                    <a:pt x="525" y="22"/>
                  </a:cubicBezTo>
                  <a:cubicBezTo>
                    <a:pt x="461" y="22"/>
                    <a:pt x="396" y="21"/>
                    <a:pt x="331" y="21"/>
                  </a:cubicBezTo>
                  <a:cubicBezTo>
                    <a:pt x="230" y="21"/>
                    <a:pt x="128" y="23"/>
                    <a:pt x="27" y="32"/>
                  </a:cubicBezTo>
                  <a:cubicBezTo>
                    <a:pt x="19" y="33"/>
                    <a:pt x="19" y="44"/>
                    <a:pt x="27" y="45"/>
                  </a:cubicBezTo>
                  <a:cubicBezTo>
                    <a:pt x="24" y="49"/>
                    <a:pt x="21" y="55"/>
                    <a:pt x="18" y="59"/>
                  </a:cubicBezTo>
                  <a:cubicBezTo>
                    <a:pt x="11" y="68"/>
                    <a:pt x="6" y="76"/>
                    <a:pt x="1" y="86"/>
                  </a:cubicBezTo>
                  <a:cubicBezTo>
                    <a:pt x="0" y="90"/>
                    <a:pt x="0" y="94"/>
                    <a:pt x="1" y="95"/>
                  </a:cubicBezTo>
                  <a:cubicBezTo>
                    <a:pt x="1" y="97"/>
                    <a:pt x="3" y="101"/>
                    <a:pt x="6" y="101"/>
                  </a:cubicBezTo>
                  <a:cubicBezTo>
                    <a:pt x="42" y="104"/>
                    <a:pt x="78" y="105"/>
                    <a:pt x="114" y="105"/>
                  </a:cubicBezTo>
                  <a:cubicBezTo>
                    <a:pt x="190" y="105"/>
                    <a:pt x="266" y="100"/>
                    <a:pt x="341" y="99"/>
                  </a:cubicBezTo>
                  <a:cubicBezTo>
                    <a:pt x="456" y="96"/>
                    <a:pt x="572" y="93"/>
                    <a:pt x="689" y="92"/>
                  </a:cubicBezTo>
                  <a:cubicBezTo>
                    <a:pt x="825" y="90"/>
                    <a:pt x="962" y="89"/>
                    <a:pt x="1098" y="89"/>
                  </a:cubicBezTo>
                  <a:cubicBezTo>
                    <a:pt x="1189" y="89"/>
                    <a:pt x="1280" y="90"/>
                    <a:pt x="1370" y="90"/>
                  </a:cubicBezTo>
                  <a:cubicBezTo>
                    <a:pt x="1379" y="90"/>
                    <a:pt x="1382" y="81"/>
                    <a:pt x="1382" y="75"/>
                  </a:cubicBezTo>
                  <a:cubicBezTo>
                    <a:pt x="1384" y="74"/>
                    <a:pt x="1385" y="70"/>
                    <a:pt x="1384" y="66"/>
                  </a:cubicBezTo>
                  <a:cubicBezTo>
                    <a:pt x="1381" y="56"/>
                    <a:pt x="1371" y="48"/>
                    <a:pt x="1366" y="37"/>
                  </a:cubicBezTo>
                  <a:cubicBezTo>
                    <a:pt x="1360" y="27"/>
                    <a:pt x="1355" y="17"/>
                    <a:pt x="1350" y="5"/>
                  </a:cubicBezTo>
                  <a:cubicBezTo>
                    <a:pt x="1348" y="2"/>
                    <a:pt x="1346" y="0"/>
                    <a:pt x="1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1" name="Google Shape;5981;p42"/>
            <p:cNvSpPr/>
            <p:nvPr/>
          </p:nvSpPr>
          <p:spPr>
            <a:xfrm>
              <a:off x="6166472" y="1856129"/>
              <a:ext cx="321769" cy="51468"/>
            </a:xfrm>
            <a:custGeom>
              <a:rect b="b" l="l" r="r" t="t"/>
              <a:pathLst>
                <a:path extrusionOk="0" h="266" w="1663">
                  <a:moveTo>
                    <a:pt x="458" y="36"/>
                  </a:moveTo>
                  <a:cubicBezTo>
                    <a:pt x="456" y="41"/>
                    <a:pt x="453" y="49"/>
                    <a:pt x="451" y="55"/>
                  </a:cubicBezTo>
                  <a:lnTo>
                    <a:pt x="394" y="55"/>
                  </a:lnTo>
                  <a:cubicBezTo>
                    <a:pt x="395" y="49"/>
                    <a:pt x="396" y="41"/>
                    <a:pt x="396" y="36"/>
                  </a:cubicBezTo>
                  <a:close/>
                  <a:moveTo>
                    <a:pt x="324" y="35"/>
                  </a:moveTo>
                  <a:cubicBezTo>
                    <a:pt x="342" y="35"/>
                    <a:pt x="360" y="36"/>
                    <a:pt x="376" y="36"/>
                  </a:cubicBezTo>
                  <a:cubicBezTo>
                    <a:pt x="373" y="41"/>
                    <a:pt x="370" y="49"/>
                    <a:pt x="368" y="55"/>
                  </a:cubicBezTo>
                  <a:cubicBezTo>
                    <a:pt x="350" y="55"/>
                    <a:pt x="334" y="55"/>
                    <a:pt x="318" y="56"/>
                  </a:cubicBezTo>
                  <a:cubicBezTo>
                    <a:pt x="322" y="49"/>
                    <a:pt x="323" y="41"/>
                    <a:pt x="324" y="35"/>
                  </a:cubicBezTo>
                  <a:close/>
                  <a:moveTo>
                    <a:pt x="537" y="36"/>
                  </a:moveTo>
                  <a:cubicBezTo>
                    <a:pt x="534" y="44"/>
                    <a:pt x="532" y="50"/>
                    <a:pt x="529" y="56"/>
                  </a:cubicBezTo>
                  <a:cubicBezTo>
                    <a:pt x="511" y="56"/>
                    <a:pt x="492" y="55"/>
                    <a:pt x="472" y="55"/>
                  </a:cubicBezTo>
                  <a:cubicBezTo>
                    <a:pt x="475" y="49"/>
                    <a:pt x="476" y="41"/>
                    <a:pt x="476" y="36"/>
                  </a:cubicBezTo>
                  <a:close/>
                  <a:moveTo>
                    <a:pt x="1545" y="25"/>
                  </a:moveTo>
                  <a:cubicBezTo>
                    <a:pt x="1546" y="34"/>
                    <a:pt x="1547" y="44"/>
                    <a:pt x="1551" y="52"/>
                  </a:cubicBezTo>
                  <a:lnTo>
                    <a:pt x="1481" y="56"/>
                  </a:lnTo>
                  <a:cubicBezTo>
                    <a:pt x="1478" y="46"/>
                    <a:pt x="1473" y="36"/>
                    <a:pt x="1468" y="26"/>
                  </a:cubicBezTo>
                  <a:cubicBezTo>
                    <a:pt x="1493" y="26"/>
                    <a:pt x="1519" y="26"/>
                    <a:pt x="1545" y="25"/>
                  </a:cubicBezTo>
                  <a:close/>
                  <a:moveTo>
                    <a:pt x="614" y="35"/>
                  </a:moveTo>
                  <a:lnTo>
                    <a:pt x="606" y="59"/>
                  </a:lnTo>
                  <a:cubicBezTo>
                    <a:pt x="589" y="59"/>
                    <a:pt x="571" y="57"/>
                    <a:pt x="554" y="57"/>
                  </a:cubicBezTo>
                  <a:cubicBezTo>
                    <a:pt x="557" y="51"/>
                    <a:pt x="558" y="46"/>
                    <a:pt x="559" y="39"/>
                  </a:cubicBezTo>
                  <a:lnTo>
                    <a:pt x="559" y="35"/>
                  </a:lnTo>
                  <a:close/>
                  <a:moveTo>
                    <a:pt x="1447" y="26"/>
                  </a:moveTo>
                  <a:cubicBezTo>
                    <a:pt x="1450" y="36"/>
                    <a:pt x="1455" y="47"/>
                    <a:pt x="1459" y="56"/>
                  </a:cubicBezTo>
                  <a:cubicBezTo>
                    <a:pt x="1442" y="57"/>
                    <a:pt x="1425" y="57"/>
                    <a:pt x="1407" y="59"/>
                  </a:cubicBezTo>
                  <a:cubicBezTo>
                    <a:pt x="1402" y="49"/>
                    <a:pt x="1397" y="38"/>
                    <a:pt x="1391" y="26"/>
                  </a:cubicBezTo>
                  <a:lnTo>
                    <a:pt x="1391" y="26"/>
                  </a:lnTo>
                  <a:cubicBezTo>
                    <a:pt x="1397" y="26"/>
                    <a:pt x="1403" y="27"/>
                    <a:pt x="1409" y="27"/>
                  </a:cubicBezTo>
                  <a:cubicBezTo>
                    <a:pt x="1421" y="27"/>
                    <a:pt x="1434" y="26"/>
                    <a:pt x="1447" y="26"/>
                  </a:cubicBezTo>
                  <a:close/>
                  <a:moveTo>
                    <a:pt x="236" y="33"/>
                  </a:moveTo>
                  <a:cubicBezTo>
                    <a:pt x="258" y="34"/>
                    <a:pt x="281" y="34"/>
                    <a:pt x="303" y="34"/>
                  </a:cubicBezTo>
                  <a:cubicBezTo>
                    <a:pt x="299" y="40"/>
                    <a:pt x="296" y="48"/>
                    <a:pt x="293" y="56"/>
                  </a:cubicBezTo>
                  <a:cubicBezTo>
                    <a:pt x="271" y="57"/>
                    <a:pt x="247" y="59"/>
                    <a:pt x="226" y="60"/>
                  </a:cubicBezTo>
                  <a:cubicBezTo>
                    <a:pt x="228" y="51"/>
                    <a:pt x="232" y="41"/>
                    <a:pt x="236" y="33"/>
                  </a:cubicBezTo>
                  <a:close/>
                  <a:moveTo>
                    <a:pt x="680" y="34"/>
                  </a:moveTo>
                  <a:cubicBezTo>
                    <a:pt x="678" y="44"/>
                    <a:pt x="676" y="52"/>
                    <a:pt x="675" y="60"/>
                  </a:cubicBezTo>
                  <a:cubicBezTo>
                    <a:pt x="659" y="60"/>
                    <a:pt x="645" y="59"/>
                    <a:pt x="630" y="59"/>
                  </a:cubicBezTo>
                  <a:cubicBezTo>
                    <a:pt x="632" y="51"/>
                    <a:pt x="634" y="44"/>
                    <a:pt x="636" y="35"/>
                  </a:cubicBezTo>
                  <a:cubicBezTo>
                    <a:pt x="650" y="34"/>
                    <a:pt x="665" y="34"/>
                    <a:pt x="680" y="34"/>
                  </a:cubicBezTo>
                  <a:close/>
                  <a:moveTo>
                    <a:pt x="744" y="33"/>
                  </a:moveTo>
                  <a:cubicBezTo>
                    <a:pt x="742" y="44"/>
                    <a:pt x="741" y="53"/>
                    <a:pt x="739" y="62"/>
                  </a:cubicBezTo>
                  <a:cubicBezTo>
                    <a:pt x="727" y="62"/>
                    <a:pt x="714" y="61"/>
                    <a:pt x="701" y="61"/>
                  </a:cubicBezTo>
                  <a:cubicBezTo>
                    <a:pt x="702" y="52"/>
                    <a:pt x="703" y="45"/>
                    <a:pt x="705" y="35"/>
                  </a:cubicBezTo>
                  <a:lnTo>
                    <a:pt x="705" y="33"/>
                  </a:lnTo>
                  <a:close/>
                  <a:moveTo>
                    <a:pt x="1371" y="27"/>
                  </a:moveTo>
                  <a:cubicBezTo>
                    <a:pt x="1374" y="37"/>
                    <a:pt x="1378" y="50"/>
                    <a:pt x="1382" y="60"/>
                  </a:cubicBezTo>
                  <a:cubicBezTo>
                    <a:pt x="1361" y="61"/>
                    <a:pt x="1342" y="61"/>
                    <a:pt x="1321" y="62"/>
                  </a:cubicBezTo>
                  <a:cubicBezTo>
                    <a:pt x="1316" y="51"/>
                    <a:pt x="1310" y="40"/>
                    <a:pt x="1305" y="29"/>
                  </a:cubicBezTo>
                  <a:cubicBezTo>
                    <a:pt x="1326" y="27"/>
                    <a:pt x="1350" y="27"/>
                    <a:pt x="1371" y="27"/>
                  </a:cubicBezTo>
                  <a:close/>
                  <a:moveTo>
                    <a:pt x="1289" y="29"/>
                  </a:moveTo>
                  <a:cubicBezTo>
                    <a:pt x="1294" y="40"/>
                    <a:pt x="1297" y="51"/>
                    <a:pt x="1302" y="62"/>
                  </a:cubicBezTo>
                  <a:cubicBezTo>
                    <a:pt x="1283" y="62"/>
                    <a:pt x="1265" y="63"/>
                    <a:pt x="1246" y="63"/>
                  </a:cubicBezTo>
                  <a:cubicBezTo>
                    <a:pt x="1241" y="52"/>
                    <a:pt x="1234" y="40"/>
                    <a:pt x="1229" y="29"/>
                  </a:cubicBezTo>
                  <a:close/>
                  <a:moveTo>
                    <a:pt x="819" y="33"/>
                  </a:moveTo>
                  <a:cubicBezTo>
                    <a:pt x="818" y="44"/>
                    <a:pt x="816" y="55"/>
                    <a:pt x="815" y="65"/>
                  </a:cubicBezTo>
                  <a:lnTo>
                    <a:pt x="814" y="65"/>
                  </a:lnTo>
                  <a:cubicBezTo>
                    <a:pt x="797" y="65"/>
                    <a:pt x="782" y="64"/>
                    <a:pt x="765" y="64"/>
                  </a:cubicBezTo>
                  <a:cubicBezTo>
                    <a:pt x="767" y="53"/>
                    <a:pt x="768" y="44"/>
                    <a:pt x="768" y="33"/>
                  </a:cubicBezTo>
                  <a:close/>
                  <a:moveTo>
                    <a:pt x="1111" y="30"/>
                  </a:moveTo>
                  <a:cubicBezTo>
                    <a:pt x="1115" y="41"/>
                    <a:pt x="1120" y="53"/>
                    <a:pt x="1125" y="65"/>
                  </a:cubicBezTo>
                  <a:lnTo>
                    <a:pt x="1061" y="65"/>
                  </a:lnTo>
                  <a:cubicBezTo>
                    <a:pt x="1055" y="53"/>
                    <a:pt x="1050" y="41"/>
                    <a:pt x="1044" y="30"/>
                  </a:cubicBezTo>
                  <a:close/>
                  <a:moveTo>
                    <a:pt x="1210" y="29"/>
                  </a:moveTo>
                  <a:lnTo>
                    <a:pt x="1222" y="64"/>
                  </a:lnTo>
                  <a:cubicBezTo>
                    <a:pt x="1199" y="64"/>
                    <a:pt x="1176" y="65"/>
                    <a:pt x="1153" y="65"/>
                  </a:cubicBezTo>
                  <a:cubicBezTo>
                    <a:pt x="1146" y="53"/>
                    <a:pt x="1138" y="41"/>
                    <a:pt x="1132" y="30"/>
                  </a:cubicBezTo>
                  <a:cubicBezTo>
                    <a:pt x="1158" y="30"/>
                    <a:pt x="1183" y="29"/>
                    <a:pt x="1210" y="29"/>
                  </a:cubicBezTo>
                  <a:close/>
                  <a:moveTo>
                    <a:pt x="890" y="33"/>
                  </a:moveTo>
                  <a:cubicBezTo>
                    <a:pt x="890" y="45"/>
                    <a:pt x="890" y="55"/>
                    <a:pt x="891" y="66"/>
                  </a:cubicBezTo>
                  <a:lnTo>
                    <a:pt x="839" y="66"/>
                  </a:lnTo>
                  <a:cubicBezTo>
                    <a:pt x="839" y="55"/>
                    <a:pt x="838" y="45"/>
                    <a:pt x="838" y="34"/>
                  </a:cubicBezTo>
                  <a:cubicBezTo>
                    <a:pt x="840" y="33"/>
                    <a:pt x="841" y="33"/>
                    <a:pt x="845" y="33"/>
                  </a:cubicBezTo>
                  <a:close/>
                  <a:moveTo>
                    <a:pt x="951" y="31"/>
                  </a:moveTo>
                  <a:cubicBezTo>
                    <a:pt x="953" y="44"/>
                    <a:pt x="956" y="55"/>
                    <a:pt x="959" y="66"/>
                  </a:cubicBezTo>
                  <a:lnTo>
                    <a:pt x="912" y="66"/>
                  </a:lnTo>
                  <a:cubicBezTo>
                    <a:pt x="910" y="52"/>
                    <a:pt x="908" y="40"/>
                    <a:pt x="906" y="33"/>
                  </a:cubicBezTo>
                  <a:cubicBezTo>
                    <a:pt x="921" y="31"/>
                    <a:pt x="937" y="31"/>
                    <a:pt x="951" y="31"/>
                  </a:cubicBezTo>
                  <a:close/>
                  <a:moveTo>
                    <a:pt x="1028" y="31"/>
                  </a:moveTo>
                  <a:cubicBezTo>
                    <a:pt x="1031" y="44"/>
                    <a:pt x="1035" y="55"/>
                    <a:pt x="1040" y="66"/>
                  </a:cubicBezTo>
                  <a:lnTo>
                    <a:pt x="984" y="66"/>
                  </a:lnTo>
                  <a:cubicBezTo>
                    <a:pt x="980" y="55"/>
                    <a:pt x="978" y="44"/>
                    <a:pt x="973" y="31"/>
                  </a:cubicBezTo>
                  <a:close/>
                  <a:moveTo>
                    <a:pt x="163" y="30"/>
                  </a:moveTo>
                  <a:cubicBezTo>
                    <a:pt x="179" y="31"/>
                    <a:pt x="196" y="31"/>
                    <a:pt x="212" y="33"/>
                  </a:cubicBezTo>
                  <a:cubicBezTo>
                    <a:pt x="205" y="41"/>
                    <a:pt x="197" y="52"/>
                    <a:pt x="190" y="64"/>
                  </a:cubicBezTo>
                  <a:cubicBezTo>
                    <a:pt x="174" y="65"/>
                    <a:pt x="158" y="66"/>
                    <a:pt x="143" y="69"/>
                  </a:cubicBezTo>
                  <a:cubicBezTo>
                    <a:pt x="150" y="57"/>
                    <a:pt x="156" y="47"/>
                    <a:pt x="161" y="35"/>
                  </a:cubicBezTo>
                  <a:cubicBezTo>
                    <a:pt x="163" y="33"/>
                    <a:pt x="163" y="31"/>
                    <a:pt x="163" y="30"/>
                  </a:cubicBezTo>
                  <a:close/>
                  <a:moveTo>
                    <a:pt x="1555" y="72"/>
                  </a:moveTo>
                  <a:cubicBezTo>
                    <a:pt x="1558" y="85"/>
                    <a:pt x="1562" y="97"/>
                    <a:pt x="1566" y="110"/>
                  </a:cubicBezTo>
                  <a:cubicBezTo>
                    <a:pt x="1545" y="111"/>
                    <a:pt x="1526" y="112"/>
                    <a:pt x="1506" y="113"/>
                  </a:cubicBezTo>
                  <a:cubicBezTo>
                    <a:pt x="1500" y="101"/>
                    <a:pt x="1495" y="89"/>
                    <a:pt x="1489" y="76"/>
                  </a:cubicBezTo>
                  <a:cubicBezTo>
                    <a:pt x="1510" y="75"/>
                    <a:pt x="1530" y="75"/>
                    <a:pt x="1551" y="73"/>
                  </a:cubicBezTo>
                  <a:cubicBezTo>
                    <a:pt x="1551" y="73"/>
                    <a:pt x="1551" y="73"/>
                    <a:pt x="1552" y="73"/>
                  </a:cubicBezTo>
                  <a:cubicBezTo>
                    <a:pt x="1553" y="73"/>
                    <a:pt x="1553" y="72"/>
                    <a:pt x="1555" y="72"/>
                  </a:cubicBezTo>
                  <a:close/>
                  <a:moveTo>
                    <a:pt x="1469" y="76"/>
                  </a:moveTo>
                  <a:cubicBezTo>
                    <a:pt x="1474" y="89"/>
                    <a:pt x="1480" y="101"/>
                    <a:pt x="1485" y="113"/>
                  </a:cubicBezTo>
                  <a:cubicBezTo>
                    <a:pt x="1469" y="114"/>
                    <a:pt x="1452" y="114"/>
                    <a:pt x="1435" y="116"/>
                  </a:cubicBezTo>
                  <a:cubicBezTo>
                    <a:pt x="1429" y="104"/>
                    <a:pt x="1424" y="92"/>
                    <a:pt x="1418" y="78"/>
                  </a:cubicBezTo>
                  <a:cubicBezTo>
                    <a:pt x="1434" y="78"/>
                    <a:pt x="1450" y="77"/>
                    <a:pt x="1469" y="76"/>
                  </a:cubicBezTo>
                  <a:close/>
                  <a:moveTo>
                    <a:pt x="282" y="80"/>
                  </a:moveTo>
                  <a:cubicBezTo>
                    <a:pt x="277" y="93"/>
                    <a:pt x="272" y="104"/>
                    <a:pt x="266" y="117"/>
                  </a:cubicBezTo>
                  <a:lnTo>
                    <a:pt x="192" y="117"/>
                  </a:lnTo>
                  <a:cubicBezTo>
                    <a:pt x="199" y="104"/>
                    <a:pt x="206" y="92"/>
                    <a:pt x="214" y="80"/>
                  </a:cubicBezTo>
                  <a:close/>
                  <a:moveTo>
                    <a:pt x="359" y="80"/>
                  </a:moveTo>
                  <a:cubicBezTo>
                    <a:pt x="354" y="93"/>
                    <a:pt x="350" y="106"/>
                    <a:pt x="345" y="118"/>
                  </a:cubicBezTo>
                  <a:cubicBezTo>
                    <a:pt x="329" y="118"/>
                    <a:pt x="312" y="118"/>
                    <a:pt x="296" y="117"/>
                  </a:cubicBezTo>
                  <a:cubicBezTo>
                    <a:pt x="301" y="105"/>
                    <a:pt x="306" y="93"/>
                    <a:pt x="311" y="80"/>
                  </a:cubicBezTo>
                  <a:close/>
                  <a:moveTo>
                    <a:pt x="181" y="80"/>
                  </a:moveTo>
                  <a:lnTo>
                    <a:pt x="161" y="118"/>
                  </a:lnTo>
                  <a:cubicBezTo>
                    <a:pt x="145" y="118"/>
                    <a:pt x="128" y="118"/>
                    <a:pt x="112" y="120"/>
                  </a:cubicBezTo>
                  <a:cubicBezTo>
                    <a:pt x="120" y="107"/>
                    <a:pt x="128" y="93"/>
                    <a:pt x="138" y="80"/>
                  </a:cubicBezTo>
                  <a:close/>
                  <a:moveTo>
                    <a:pt x="441" y="81"/>
                  </a:moveTo>
                  <a:cubicBezTo>
                    <a:pt x="437" y="95"/>
                    <a:pt x="434" y="108"/>
                    <a:pt x="430" y="121"/>
                  </a:cubicBezTo>
                  <a:cubicBezTo>
                    <a:pt x="411" y="121"/>
                    <a:pt x="391" y="120"/>
                    <a:pt x="373" y="120"/>
                  </a:cubicBezTo>
                  <a:cubicBezTo>
                    <a:pt x="378" y="107"/>
                    <a:pt x="383" y="95"/>
                    <a:pt x="386" y="81"/>
                  </a:cubicBezTo>
                  <a:close/>
                  <a:moveTo>
                    <a:pt x="1389" y="80"/>
                  </a:moveTo>
                  <a:cubicBezTo>
                    <a:pt x="1394" y="93"/>
                    <a:pt x="1401" y="106"/>
                    <a:pt x="1407" y="118"/>
                  </a:cubicBezTo>
                  <a:cubicBezTo>
                    <a:pt x="1388" y="120"/>
                    <a:pt x="1370" y="120"/>
                    <a:pt x="1351" y="121"/>
                  </a:cubicBezTo>
                  <a:cubicBezTo>
                    <a:pt x="1345" y="108"/>
                    <a:pt x="1338" y="96"/>
                    <a:pt x="1332" y="81"/>
                  </a:cubicBezTo>
                  <a:cubicBezTo>
                    <a:pt x="1351" y="81"/>
                    <a:pt x="1370" y="80"/>
                    <a:pt x="1389" y="80"/>
                  </a:cubicBezTo>
                  <a:close/>
                  <a:moveTo>
                    <a:pt x="465" y="80"/>
                  </a:moveTo>
                  <a:cubicBezTo>
                    <a:pt x="485" y="81"/>
                    <a:pt x="503" y="81"/>
                    <a:pt x="522" y="81"/>
                  </a:cubicBezTo>
                  <a:cubicBezTo>
                    <a:pt x="518" y="96"/>
                    <a:pt x="514" y="110"/>
                    <a:pt x="511" y="122"/>
                  </a:cubicBezTo>
                  <a:cubicBezTo>
                    <a:pt x="491" y="121"/>
                    <a:pt x="471" y="121"/>
                    <a:pt x="451" y="120"/>
                  </a:cubicBezTo>
                  <a:cubicBezTo>
                    <a:pt x="456" y="107"/>
                    <a:pt x="461" y="93"/>
                    <a:pt x="465" y="80"/>
                  </a:cubicBezTo>
                  <a:close/>
                  <a:moveTo>
                    <a:pt x="1310" y="82"/>
                  </a:moveTo>
                  <a:cubicBezTo>
                    <a:pt x="1315" y="96"/>
                    <a:pt x="1320" y="110"/>
                    <a:pt x="1326" y="122"/>
                  </a:cubicBezTo>
                  <a:cubicBezTo>
                    <a:pt x="1308" y="123"/>
                    <a:pt x="1291" y="123"/>
                    <a:pt x="1272" y="125"/>
                  </a:cubicBezTo>
                  <a:cubicBezTo>
                    <a:pt x="1268" y="111"/>
                    <a:pt x="1261" y="97"/>
                    <a:pt x="1255" y="84"/>
                  </a:cubicBezTo>
                  <a:cubicBezTo>
                    <a:pt x="1273" y="84"/>
                    <a:pt x="1292" y="82"/>
                    <a:pt x="1310" y="82"/>
                  </a:cubicBezTo>
                  <a:close/>
                  <a:moveTo>
                    <a:pt x="548" y="81"/>
                  </a:moveTo>
                  <a:cubicBezTo>
                    <a:pt x="564" y="82"/>
                    <a:pt x="583" y="82"/>
                    <a:pt x="600" y="82"/>
                  </a:cubicBezTo>
                  <a:cubicBezTo>
                    <a:pt x="596" y="97"/>
                    <a:pt x="593" y="112"/>
                    <a:pt x="590" y="126"/>
                  </a:cubicBezTo>
                  <a:cubicBezTo>
                    <a:pt x="572" y="125"/>
                    <a:pt x="554" y="125"/>
                    <a:pt x="535" y="123"/>
                  </a:cubicBezTo>
                  <a:cubicBezTo>
                    <a:pt x="539" y="110"/>
                    <a:pt x="543" y="96"/>
                    <a:pt x="548" y="81"/>
                  </a:cubicBezTo>
                  <a:close/>
                  <a:moveTo>
                    <a:pt x="1229" y="84"/>
                  </a:moveTo>
                  <a:cubicBezTo>
                    <a:pt x="1234" y="98"/>
                    <a:pt x="1241" y="112"/>
                    <a:pt x="1248" y="125"/>
                  </a:cubicBezTo>
                  <a:cubicBezTo>
                    <a:pt x="1227" y="126"/>
                    <a:pt x="1206" y="126"/>
                    <a:pt x="1186" y="127"/>
                  </a:cubicBezTo>
                  <a:cubicBezTo>
                    <a:pt x="1178" y="113"/>
                    <a:pt x="1172" y="100"/>
                    <a:pt x="1164" y="85"/>
                  </a:cubicBezTo>
                  <a:cubicBezTo>
                    <a:pt x="1186" y="85"/>
                    <a:pt x="1208" y="85"/>
                    <a:pt x="1229" y="84"/>
                  </a:cubicBezTo>
                  <a:close/>
                  <a:moveTo>
                    <a:pt x="671" y="84"/>
                  </a:moveTo>
                  <a:cubicBezTo>
                    <a:pt x="670" y="100"/>
                    <a:pt x="668" y="113"/>
                    <a:pt x="665" y="128"/>
                  </a:cubicBezTo>
                  <a:cubicBezTo>
                    <a:pt x="647" y="128"/>
                    <a:pt x="631" y="127"/>
                    <a:pt x="613" y="127"/>
                  </a:cubicBezTo>
                  <a:cubicBezTo>
                    <a:pt x="616" y="113"/>
                    <a:pt x="620" y="98"/>
                    <a:pt x="623" y="84"/>
                  </a:cubicBezTo>
                  <a:close/>
                  <a:moveTo>
                    <a:pt x="1133" y="85"/>
                  </a:moveTo>
                  <a:cubicBezTo>
                    <a:pt x="1140" y="99"/>
                    <a:pt x="1147" y="113"/>
                    <a:pt x="1154" y="127"/>
                  </a:cubicBezTo>
                  <a:cubicBezTo>
                    <a:pt x="1133" y="127"/>
                    <a:pt x="1113" y="128"/>
                    <a:pt x="1091" y="128"/>
                  </a:cubicBezTo>
                  <a:cubicBezTo>
                    <a:pt x="1086" y="115"/>
                    <a:pt x="1080" y="101"/>
                    <a:pt x="1072" y="85"/>
                  </a:cubicBezTo>
                  <a:close/>
                  <a:moveTo>
                    <a:pt x="737" y="84"/>
                  </a:moveTo>
                  <a:cubicBezTo>
                    <a:pt x="734" y="100"/>
                    <a:pt x="733" y="115"/>
                    <a:pt x="733" y="129"/>
                  </a:cubicBezTo>
                  <a:cubicBezTo>
                    <a:pt x="719" y="129"/>
                    <a:pt x="705" y="128"/>
                    <a:pt x="691" y="128"/>
                  </a:cubicBezTo>
                  <a:cubicBezTo>
                    <a:pt x="692" y="115"/>
                    <a:pt x="695" y="100"/>
                    <a:pt x="697" y="84"/>
                  </a:cubicBezTo>
                  <a:close/>
                  <a:moveTo>
                    <a:pt x="1049" y="86"/>
                  </a:moveTo>
                  <a:cubicBezTo>
                    <a:pt x="1055" y="102"/>
                    <a:pt x="1061" y="116"/>
                    <a:pt x="1069" y="130"/>
                  </a:cubicBezTo>
                  <a:cubicBezTo>
                    <a:pt x="1064" y="130"/>
                    <a:pt x="1060" y="130"/>
                    <a:pt x="1055" y="130"/>
                  </a:cubicBezTo>
                  <a:cubicBezTo>
                    <a:pt x="1038" y="130"/>
                    <a:pt x="1022" y="131"/>
                    <a:pt x="1005" y="131"/>
                  </a:cubicBezTo>
                  <a:cubicBezTo>
                    <a:pt x="1000" y="116"/>
                    <a:pt x="995" y="102"/>
                    <a:pt x="992" y="86"/>
                  </a:cubicBezTo>
                  <a:close/>
                  <a:moveTo>
                    <a:pt x="814" y="85"/>
                  </a:moveTo>
                  <a:lnTo>
                    <a:pt x="814" y="133"/>
                  </a:lnTo>
                  <a:cubicBezTo>
                    <a:pt x="795" y="133"/>
                    <a:pt x="778" y="133"/>
                    <a:pt x="760" y="131"/>
                  </a:cubicBezTo>
                  <a:cubicBezTo>
                    <a:pt x="760" y="116"/>
                    <a:pt x="762" y="101"/>
                    <a:pt x="764" y="85"/>
                  </a:cubicBezTo>
                  <a:close/>
                  <a:moveTo>
                    <a:pt x="893" y="85"/>
                  </a:moveTo>
                  <a:cubicBezTo>
                    <a:pt x="895" y="100"/>
                    <a:pt x="897" y="112"/>
                    <a:pt x="898" y="125"/>
                  </a:cubicBezTo>
                  <a:cubicBezTo>
                    <a:pt x="898" y="127"/>
                    <a:pt x="900" y="130"/>
                    <a:pt x="900" y="133"/>
                  </a:cubicBezTo>
                  <a:lnTo>
                    <a:pt x="839" y="133"/>
                  </a:lnTo>
                  <a:lnTo>
                    <a:pt x="839" y="85"/>
                  </a:lnTo>
                  <a:close/>
                  <a:moveTo>
                    <a:pt x="966" y="86"/>
                  </a:moveTo>
                  <a:cubicBezTo>
                    <a:pt x="969" y="102"/>
                    <a:pt x="974" y="117"/>
                    <a:pt x="980" y="131"/>
                  </a:cubicBezTo>
                  <a:cubicBezTo>
                    <a:pt x="961" y="131"/>
                    <a:pt x="943" y="131"/>
                    <a:pt x="923" y="133"/>
                  </a:cubicBezTo>
                  <a:cubicBezTo>
                    <a:pt x="920" y="116"/>
                    <a:pt x="917" y="101"/>
                    <a:pt x="916" y="86"/>
                  </a:cubicBezTo>
                  <a:close/>
                  <a:moveTo>
                    <a:pt x="1495" y="138"/>
                  </a:moveTo>
                  <a:cubicBezTo>
                    <a:pt x="1496" y="142"/>
                    <a:pt x="1498" y="144"/>
                    <a:pt x="1499" y="148"/>
                  </a:cubicBezTo>
                  <a:cubicBezTo>
                    <a:pt x="1501" y="154"/>
                    <a:pt x="1506" y="162"/>
                    <a:pt x="1509" y="168"/>
                  </a:cubicBezTo>
                  <a:lnTo>
                    <a:pt x="1459" y="168"/>
                  </a:lnTo>
                  <a:cubicBezTo>
                    <a:pt x="1454" y="158"/>
                    <a:pt x="1450" y="149"/>
                    <a:pt x="1445" y="139"/>
                  </a:cubicBezTo>
                  <a:lnTo>
                    <a:pt x="1445" y="139"/>
                  </a:lnTo>
                  <a:cubicBezTo>
                    <a:pt x="1451" y="139"/>
                    <a:pt x="1456" y="140"/>
                    <a:pt x="1461" y="140"/>
                  </a:cubicBezTo>
                  <a:cubicBezTo>
                    <a:pt x="1473" y="140"/>
                    <a:pt x="1484" y="138"/>
                    <a:pt x="1495" y="138"/>
                  </a:cubicBezTo>
                  <a:close/>
                  <a:moveTo>
                    <a:pt x="1576" y="133"/>
                  </a:moveTo>
                  <a:cubicBezTo>
                    <a:pt x="1581" y="146"/>
                    <a:pt x="1587" y="157"/>
                    <a:pt x="1594" y="168"/>
                  </a:cubicBezTo>
                  <a:cubicBezTo>
                    <a:pt x="1572" y="168"/>
                    <a:pt x="1551" y="168"/>
                    <a:pt x="1530" y="169"/>
                  </a:cubicBezTo>
                  <a:cubicBezTo>
                    <a:pt x="1525" y="159"/>
                    <a:pt x="1521" y="149"/>
                    <a:pt x="1517" y="138"/>
                  </a:cubicBezTo>
                  <a:cubicBezTo>
                    <a:pt x="1535" y="137"/>
                    <a:pt x="1553" y="135"/>
                    <a:pt x="1571" y="135"/>
                  </a:cubicBezTo>
                  <a:cubicBezTo>
                    <a:pt x="1572" y="134"/>
                    <a:pt x="1575" y="133"/>
                    <a:pt x="1576" y="133"/>
                  </a:cubicBezTo>
                  <a:close/>
                  <a:moveTo>
                    <a:pt x="1420" y="142"/>
                  </a:moveTo>
                  <a:cubicBezTo>
                    <a:pt x="1424" y="152"/>
                    <a:pt x="1430" y="161"/>
                    <a:pt x="1435" y="169"/>
                  </a:cubicBezTo>
                  <a:cubicBezTo>
                    <a:pt x="1414" y="169"/>
                    <a:pt x="1396" y="171"/>
                    <a:pt x="1376" y="171"/>
                  </a:cubicBezTo>
                  <a:cubicBezTo>
                    <a:pt x="1371" y="162"/>
                    <a:pt x="1366" y="154"/>
                    <a:pt x="1363" y="147"/>
                  </a:cubicBezTo>
                  <a:cubicBezTo>
                    <a:pt x="1363" y="146"/>
                    <a:pt x="1362" y="146"/>
                    <a:pt x="1362" y="144"/>
                  </a:cubicBezTo>
                  <a:cubicBezTo>
                    <a:pt x="1382" y="143"/>
                    <a:pt x="1401" y="143"/>
                    <a:pt x="1420" y="142"/>
                  </a:cubicBezTo>
                  <a:close/>
                  <a:moveTo>
                    <a:pt x="1337" y="146"/>
                  </a:moveTo>
                  <a:lnTo>
                    <a:pt x="1348" y="172"/>
                  </a:lnTo>
                  <a:cubicBezTo>
                    <a:pt x="1331" y="172"/>
                    <a:pt x="1312" y="172"/>
                    <a:pt x="1294" y="173"/>
                  </a:cubicBezTo>
                  <a:cubicBezTo>
                    <a:pt x="1290" y="164"/>
                    <a:pt x="1286" y="157"/>
                    <a:pt x="1283" y="148"/>
                  </a:cubicBezTo>
                  <a:cubicBezTo>
                    <a:pt x="1301" y="147"/>
                    <a:pt x="1319" y="146"/>
                    <a:pt x="1337" y="146"/>
                  </a:cubicBezTo>
                  <a:close/>
                  <a:moveTo>
                    <a:pt x="1258" y="148"/>
                  </a:moveTo>
                  <a:cubicBezTo>
                    <a:pt x="1261" y="157"/>
                    <a:pt x="1265" y="164"/>
                    <a:pt x="1270" y="173"/>
                  </a:cubicBezTo>
                  <a:cubicBezTo>
                    <a:pt x="1249" y="173"/>
                    <a:pt x="1228" y="174"/>
                    <a:pt x="1207" y="174"/>
                  </a:cubicBezTo>
                  <a:cubicBezTo>
                    <a:pt x="1203" y="167"/>
                    <a:pt x="1200" y="158"/>
                    <a:pt x="1197" y="150"/>
                  </a:cubicBezTo>
                  <a:cubicBezTo>
                    <a:pt x="1217" y="149"/>
                    <a:pt x="1237" y="148"/>
                    <a:pt x="1258" y="148"/>
                  </a:cubicBezTo>
                  <a:close/>
                  <a:moveTo>
                    <a:pt x="1167" y="151"/>
                  </a:moveTo>
                  <a:cubicBezTo>
                    <a:pt x="1172" y="158"/>
                    <a:pt x="1176" y="167"/>
                    <a:pt x="1181" y="174"/>
                  </a:cubicBezTo>
                  <a:cubicBezTo>
                    <a:pt x="1159" y="174"/>
                    <a:pt x="1136" y="177"/>
                    <a:pt x="1115" y="177"/>
                  </a:cubicBezTo>
                  <a:cubicBezTo>
                    <a:pt x="1111" y="168"/>
                    <a:pt x="1106" y="159"/>
                    <a:pt x="1102" y="152"/>
                  </a:cubicBezTo>
                  <a:cubicBezTo>
                    <a:pt x="1125" y="151"/>
                    <a:pt x="1146" y="151"/>
                    <a:pt x="1167" y="151"/>
                  </a:cubicBezTo>
                  <a:close/>
                  <a:moveTo>
                    <a:pt x="283" y="147"/>
                  </a:moveTo>
                  <a:cubicBezTo>
                    <a:pt x="301" y="148"/>
                    <a:pt x="319" y="148"/>
                    <a:pt x="335" y="149"/>
                  </a:cubicBezTo>
                  <a:cubicBezTo>
                    <a:pt x="332" y="158"/>
                    <a:pt x="328" y="167"/>
                    <a:pt x="323" y="178"/>
                  </a:cubicBezTo>
                  <a:lnTo>
                    <a:pt x="267" y="178"/>
                  </a:lnTo>
                  <a:lnTo>
                    <a:pt x="283" y="147"/>
                  </a:lnTo>
                  <a:close/>
                  <a:moveTo>
                    <a:pt x="1077" y="152"/>
                  </a:moveTo>
                  <a:cubicBezTo>
                    <a:pt x="1081" y="159"/>
                    <a:pt x="1085" y="168"/>
                    <a:pt x="1090" y="177"/>
                  </a:cubicBezTo>
                  <a:cubicBezTo>
                    <a:pt x="1067" y="177"/>
                    <a:pt x="1044" y="178"/>
                    <a:pt x="1021" y="178"/>
                  </a:cubicBezTo>
                  <a:cubicBezTo>
                    <a:pt x="1018" y="168"/>
                    <a:pt x="1015" y="161"/>
                    <a:pt x="1013" y="152"/>
                  </a:cubicBezTo>
                  <a:close/>
                  <a:moveTo>
                    <a:pt x="181" y="140"/>
                  </a:moveTo>
                  <a:cubicBezTo>
                    <a:pt x="206" y="143"/>
                    <a:pt x="232" y="144"/>
                    <a:pt x="256" y="146"/>
                  </a:cubicBezTo>
                  <a:cubicBezTo>
                    <a:pt x="252" y="155"/>
                    <a:pt x="248" y="167"/>
                    <a:pt x="245" y="178"/>
                  </a:cubicBezTo>
                  <a:cubicBezTo>
                    <a:pt x="216" y="178"/>
                    <a:pt x="189" y="179"/>
                    <a:pt x="161" y="179"/>
                  </a:cubicBezTo>
                  <a:lnTo>
                    <a:pt x="181" y="140"/>
                  </a:lnTo>
                  <a:close/>
                  <a:moveTo>
                    <a:pt x="361" y="150"/>
                  </a:moveTo>
                  <a:cubicBezTo>
                    <a:pt x="380" y="151"/>
                    <a:pt x="400" y="151"/>
                    <a:pt x="421" y="152"/>
                  </a:cubicBezTo>
                  <a:lnTo>
                    <a:pt x="414" y="179"/>
                  </a:lnTo>
                  <a:lnTo>
                    <a:pt x="348" y="179"/>
                  </a:lnTo>
                  <a:cubicBezTo>
                    <a:pt x="353" y="169"/>
                    <a:pt x="358" y="159"/>
                    <a:pt x="361" y="150"/>
                  </a:cubicBezTo>
                  <a:close/>
                  <a:moveTo>
                    <a:pt x="440" y="152"/>
                  </a:moveTo>
                  <a:cubicBezTo>
                    <a:pt x="461" y="152"/>
                    <a:pt x="482" y="152"/>
                    <a:pt x="503" y="153"/>
                  </a:cubicBezTo>
                  <a:cubicBezTo>
                    <a:pt x="501" y="162"/>
                    <a:pt x="498" y="169"/>
                    <a:pt x="497" y="179"/>
                  </a:cubicBezTo>
                  <a:cubicBezTo>
                    <a:pt x="475" y="178"/>
                    <a:pt x="453" y="178"/>
                    <a:pt x="431" y="178"/>
                  </a:cubicBezTo>
                  <a:cubicBezTo>
                    <a:pt x="434" y="168"/>
                    <a:pt x="437" y="159"/>
                    <a:pt x="440" y="152"/>
                  </a:cubicBezTo>
                  <a:close/>
                  <a:moveTo>
                    <a:pt x="584" y="152"/>
                  </a:moveTo>
                  <a:cubicBezTo>
                    <a:pt x="584" y="162"/>
                    <a:pt x="581" y="169"/>
                    <a:pt x="580" y="179"/>
                  </a:cubicBezTo>
                  <a:cubicBezTo>
                    <a:pt x="559" y="179"/>
                    <a:pt x="539" y="179"/>
                    <a:pt x="518" y="178"/>
                  </a:cubicBezTo>
                  <a:cubicBezTo>
                    <a:pt x="521" y="168"/>
                    <a:pt x="523" y="161"/>
                    <a:pt x="526" y="152"/>
                  </a:cubicBezTo>
                  <a:close/>
                  <a:moveTo>
                    <a:pt x="664" y="153"/>
                  </a:moveTo>
                  <a:cubicBezTo>
                    <a:pt x="661" y="162"/>
                    <a:pt x="660" y="171"/>
                    <a:pt x="660" y="180"/>
                  </a:cubicBezTo>
                  <a:lnTo>
                    <a:pt x="603" y="180"/>
                  </a:lnTo>
                  <a:cubicBezTo>
                    <a:pt x="605" y="171"/>
                    <a:pt x="606" y="162"/>
                    <a:pt x="609" y="153"/>
                  </a:cubicBezTo>
                  <a:close/>
                  <a:moveTo>
                    <a:pt x="985" y="153"/>
                  </a:moveTo>
                  <a:cubicBezTo>
                    <a:pt x="988" y="162"/>
                    <a:pt x="992" y="169"/>
                    <a:pt x="994" y="179"/>
                  </a:cubicBezTo>
                  <a:cubicBezTo>
                    <a:pt x="972" y="179"/>
                    <a:pt x="949" y="180"/>
                    <a:pt x="927" y="180"/>
                  </a:cubicBezTo>
                  <a:cubicBezTo>
                    <a:pt x="927" y="171"/>
                    <a:pt x="926" y="162"/>
                    <a:pt x="925" y="153"/>
                  </a:cubicBezTo>
                  <a:close/>
                  <a:moveTo>
                    <a:pt x="731" y="153"/>
                  </a:moveTo>
                  <a:lnTo>
                    <a:pt x="731" y="181"/>
                  </a:lnTo>
                  <a:lnTo>
                    <a:pt x="682" y="181"/>
                  </a:lnTo>
                  <a:cubicBezTo>
                    <a:pt x="683" y="173"/>
                    <a:pt x="685" y="168"/>
                    <a:pt x="685" y="162"/>
                  </a:cubicBezTo>
                  <a:cubicBezTo>
                    <a:pt x="685" y="159"/>
                    <a:pt x="686" y="155"/>
                    <a:pt x="686" y="153"/>
                  </a:cubicBezTo>
                  <a:close/>
                  <a:moveTo>
                    <a:pt x="903" y="153"/>
                  </a:moveTo>
                  <a:cubicBezTo>
                    <a:pt x="903" y="162"/>
                    <a:pt x="905" y="171"/>
                    <a:pt x="906" y="180"/>
                  </a:cubicBezTo>
                  <a:cubicBezTo>
                    <a:pt x="884" y="180"/>
                    <a:pt x="864" y="181"/>
                    <a:pt x="841" y="181"/>
                  </a:cubicBezTo>
                  <a:cubicBezTo>
                    <a:pt x="841" y="172"/>
                    <a:pt x="840" y="163"/>
                    <a:pt x="840" y="153"/>
                  </a:cubicBezTo>
                  <a:close/>
                  <a:moveTo>
                    <a:pt x="814" y="153"/>
                  </a:moveTo>
                  <a:lnTo>
                    <a:pt x="814" y="182"/>
                  </a:lnTo>
                  <a:lnTo>
                    <a:pt x="758" y="182"/>
                  </a:lnTo>
                  <a:cubicBezTo>
                    <a:pt x="757" y="171"/>
                    <a:pt x="758" y="162"/>
                    <a:pt x="758" y="153"/>
                  </a:cubicBezTo>
                  <a:close/>
                  <a:moveTo>
                    <a:pt x="103" y="134"/>
                  </a:moveTo>
                  <a:cubicBezTo>
                    <a:pt x="119" y="136"/>
                    <a:pt x="135" y="137"/>
                    <a:pt x="154" y="139"/>
                  </a:cubicBezTo>
                  <a:lnTo>
                    <a:pt x="139" y="182"/>
                  </a:lnTo>
                  <a:cubicBezTo>
                    <a:pt x="115" y="183"/>
                    <a:pt x="93" y="183"/>
                    <a:pt x="69" y="184"/>
                  </a:cubicBezTo>
                  <a:cubicBezTo>
                    <a:pt x="81" y="166"/>
                    <a:pt x="91" y="151"/>
                    <a:pt x="103" y="134"/>
                  </a:cubicBezTo>
                  <a:close/>
                  <a:moveTo>
                    <a:pt x="1611" y="192"/>
                  </a:moveTo>
                  <a:cubicBezTo>
                    <a:pt x="1618" y="203"/>
                    <a:pt x="1627" y="214"/>
                    <a:pt x="1636" y="224"/>
                  </a:cubicBezTo>
                  <a:cubicBezTo>
                    <a:pt x="1612" y="225"/>
                    <a:pt x="1587" y="226"/>
                    <a:pt x="1563" y="226"/>
                  </a:cubicBezTo>
                  <a:cubicBezTo>
                    <a:pt x="1563" y="225"/>
                    <a:pt x="1563" y="224"/>
                    <a:pt x="1562" y="224"/>
                  </a:cubicBezTo>
                  <a:cubicBezTo>
                    <a:pt x="1555" y="214"/>
                    <a:pt x="1547" y="204"/>
                    <a:pt x="1542" y="194"/>
                  </a:cubicBezTo>
                  <a:cubicBezTo>
                    <a:pt x="1563" y="194"/>
                    <a:pt x="1585" y="194"/>
                    <a:pt x="1606" y="193"/>
                  </a:cubicBezTo>
                  <a:cubicBezTo>
                    <a:pt x="1608" y="193"/>
                    <a:pt x="1609" y="193"/>
                    <a:pt x="1611" y="192"/>
                  </a:cubicBezTo>
                  <a:close/>
                  <a:moveTo>
                    <a:pt x="1521" y="194"/>
                  </a:moveTo>
                  <a:cubicBezTo>
                    <a:pt x="1527" y="206"/>
                    <a:pt x="1536" y="218"/>
                    <a:pt x="1547" y="227"/>
                  </a:cubicBezTo>
                  <a:cubicBezTo>
                    <a:pt x="1529" y="227"/>
                    <a:pt x="1509" y="229"/>
                    <a:pt x="1489" y="230"/>
                  </a:cubicBezTo>
                  <a:cubicBezTo>
                    <a:pt x="1488" y="229"/>
                    <a:pt x="1488" y="228"/>
                    <a:pt x="1488" y="226"/>
                  </a:cubicBezTo>
                  <a:lnTo>
                    <a:pt x="1473" y="195"/>
                  </a:lnTo>
                  <a:cubicBezTo>
                    <a:pt x="1489" y="195"/>
                    <a:pt x="1505" y="195"/>
                    <a:pt x="1521" y="194"/>
                  </a:cubicBezTo>
                  <a:close/>
                  <a:moveTo>
                    <a:pt x="1450" y="194"/>
                  </a:moveTo>
                  <a:cubicBezTo>
                    <a:pt x="1458" y="205"/>
                    <a:pt x="1465" y="217"/>
                    <a:pt x="1473" y="229"/>
                  </a:cubicBezTo>
                  <a:cubicBezTo>
                    <a:pt x="1449" y="230"/>
                    <a:pt x="1425" y="231"/>
                    <a:pt x="1402" y="231"/>
                  </a:cubicBezTo>
                  <a:cubicBezTo>
                    <a:pt x="1398" y="219"/>
                    <a:pt x="1393" y="208"/>
                    <a:pt x="1388" y="195"/>
                  </a:cubicBezTo>
                  <a:cubicBezTo>
                    <a:pt x="1408" y="195"/>
                    <a:pt x="1430" y="195"/>
                    <a:pt x="1450" y="194"/>
                  </a:cubicBezTo>
                  <a:close/>
                  <a:moveTo>
                    <a:pt x="255" y="204"/>
                  </a:moveTo>
                  <a:cubicBezTo>
                    <a:pt x="274" y="205"/>
                    <a:pt x="293" y="205"/>
                    <a:pt x="314" y="205"/>
                  </a:cubicBezTo>
                  <a:cubicBezTo>
                    <a:pt x="309" y="215"/>
                    <a:pt x="308" y="225"/>
                    <a:pt x="309" y="234"/>
                  </a:cubicBezTo>
                  <a:lnTo>
                    <a:pt x="240" y="234"/>
                  </a:lnTo>
                  <a:cubicBezTo>
                    <a:pt x="245" y="225"/>
                    <a:pt x="250" y="214"/>
                    <a:pt x="255" y="204"/>
                  </a:cubicBezTo>
                  <a:close/>
                  <a:moveTo>
                    <a:pt x="334" y="207"/>
                  </a:moveTo>
                  <a:cubicBezTo>
                    <a:pt x="358" y="207"/>
                    <a:pt x="380" y="208"/>
                    <a:pt x="405" y="208"/>
                  </a:cubicBezTo>
                  <a:cubicBezTo>
                    <a:pt x="402" y="215"/>
                    <a:pt x="399" y="225"/>
                    <a:pt x="396" y="234"/>
                  </a:cubicBezTo>
                  <a:lnTo>
                    <a:pt x="327" y="234"/>
                  </a:lnTo>
                  <a:cubicBezTo>
                    <a:pt x="328" y="225"/>
                    <a:pt x="330" y="215"/>
                    <a:pt x="334" y="207"/>
                  </a:cubicBezTo>
                  <a:close/>
                  <a:moveTo>
                    <a:pt x="1359" y="197"/>
                  </a:moveTo>
                  <a:cubicBezTo>
                    <a:pt x="1364" y="209"/>
                    <a:pt x="1369" y="223"/>
                    <a:pt x="1379" y="232"/>
                  </a:cubicBezTo>
                  <a:cubicBezTo>
                    <a:pt x="1357" y="232"/>
                    <a:pt x="1338" y="232"/>
                    <a:pt x="1320" y="234"/>
                  </a:cubicBezTo>
                  <a:cubicBezTo>
                    <a:pt x="1315" y="223"/>
                    <a:pt x="1310" y="209"/>
                    <a:pt x="1305" y="197"/>
                  </a:cubicBezTo>
                  <a:close/>
                  <a:moveTo>
                    <a:pt x="490" y="208"/>
                  </a:moveTo>
                  <a:cubicBezTo>
                    <a:pt x="486" y="215"/>
                    <a:pt x="485" y="225"/>
                    <a:pt x="482" y="235"/>
                  </a:cubicBezTo>
                  <a:cubicBezTo>
                    <a:pt x="458" y="235"/>
                    <a:pt x="434" y="235"/>
                    <a:pt x="411" y="234"/>
                  </a:cubicBezTo>
                  <a:cubicBezTo>
                    <a:pt x="415" y="225"/>
                    <a:pt x="417" y="215"/>
                    <a:pt x="421" y="208"/>
                  </a:cubicBezTo>
                  <a:close/>
                  <a:moveTo>
                    <a:pt x="1283" y="198"/>
                  </a:moveTo>
                  <a:cubicBezTo>
                    <a:pt x="1290" y="210"/>
                    <a:pt x="1297" y="223"/>
                    <a:pt x="1304" y="235"/>
                  </a:cubicBezTo>
                  <a:cubicBezTo>
                    <a:pt x="1296" y="234"/>
                    <a:pt x="1288" y="234"/>
                    <a:pt x="1279" y="234"/>
                  </a:cubicBezTo>
                  <a:cubicBezTo>
                    <a:pt x="1263" y="234"/>
                    <a:pt x="1247" y="235"/>
                    <a:pt x="1230" y="235"/>
                  </a:cubicBezTo>
                  <a:cubicBezTo>
                    <a:pt x="1225" y="223"/>
                    <a:pt x="1222" y="210"/>
                    <a:pt x="1217" y="198"/>
                  </a:cubicBezTo>
                  <a:close/>
                  <a:moveTo>
                    <a:pt x="153" y="199"/>
                  </a:moveTo>
                  <a:cubicBezTo>
                    <a:pt x="181" y="200"/>
                    <a:pt x="208" y="203"/>
                    <a:pt x="237" y="203"/>
                  </a:cubicBezTo>
                  <a:cubicBezTo>
                    <a:pt x="233" y="214"/>
                    <a:pt x="230" y="225"/>
                    <a:pt x="226" y="234"/>
                  </a:cubicBezTo>
                  <a:cubicBezTo>
                    <a:pt x="196" y="234"/>
                    <a:pt x="165" y="235"/>
                    <a:pt x="135" y="236"/>
                  </a:cubicBezTo>
                  <a:cubicBezTo>
                    <a:pt x="141" y="224"/>
                    <a:pt x="146" y="212"/>
                    <a:pt x="153" y="199"/>
                  </a:cubicBezTo>
                  <a:close/>
                  <a:moveTo>
                    <a:pt x="577" y="207"/>
                  </a:moveTo>
                  <a:cubicBezTo>
                    <a:pt x="575" y="215"/>
                    <a:pt x="574" y="226"/>
                    <a:pt x="574" y="236"/>
                  </a:cubicBezTo>
                  <a:cubicBezTo>
                    <a:pt x="550" y="236"/>
                    <a:pt x="526" y="235"/>
                    <a:pt x="502" y="235"/>
                  </a:cubicBezTo>
                  <a:cubicBezTo>
                    <a:pt x="504" y="226"/>
                    <a:pt x="507" y="217"/>
                    <a:pt x="511" y="208"/>
                  </a:cubicBezTo>
                  <a:cubicBezTo>
                    <a:pt x="532" y="208"/>
                    <a:pt x="555" y="207"/>
                    <a:pt x="577" y="207"/>
                  </a:cubicBezTo>
                  <a:close/>
                  <a:moveTo>
                    <a:pt x="657" y="204"/>
                  </a:moveTo>
                  <a:cubicBezTo>
                    <a:pt x="657" y="215"/>
                    <a:pt x="659" y="226"/>
                    <a:pt x="661" y="236"/>
                  </a:cubicBezTo>
                  <a:lnTo>
                    <a:pt x="589" y="236"/>
                  </a:lnTo>
                  <a:cubicBezTo>
                    <a:pt x="591" y="226"/>
                    <a:pt x="594" y="215"/>
                    <a:pt x="595" y="205"/>
                  </a:cubicBezTo>
                  <a:cubicBezTo>
                    <a:pt x="615" y="205"/>
                    <a:pt x="637" y="204"/>
                    <a:pt x="657" y="204"/>
                  </a:cubicBezTo>
                  <a:close/>
                  <a:moveTo>
                    <a:pt x="1100" y="198"/>
                  </a:moveTo>
                  <a:cubicBezTo>
                    <a:pt x="1106" y="210"/>
                    <a:pt x="1115" y="224"/>
                    <a:pt x="1122" y="235"/>
                  </a:cubicBezTo>
                  <a:cubicBezTo>
                    <a:pt x="1094" y="236"/>
                    <a:pt x="1066" y="236"/>
                    <a:pt x="1038" y="236"/>
                  </a:cubicBezTo>
                  <a:lnTo>
                    <a:pt x="1026" y="198"/>
                  </a:lnTo>
                  <a:close/>
                  <a:moveTo>
                    <a:pt x="1193" y="199"/>
                  </a:moveTo>
                  <a:cubicBezTo>
                    <a:pt x="1202" y="212"/>
                    <a:pt x="1209" y="225"/>
                    <a:pt x="1217" y="236"/>
                  </a:cubicBezTo>
                  <a:cubicBezTo>
                    <a:pt x="1205" y="235"/>
                    <a:pt x="1192" y="235"/>
                    <a:pt x="1179" y="235"/>
                  </a:cubicBezTo>
                  <a:cubicBezTo>
                    <a:pt x="1166" y="235"/>
                    <a:pt x="1153" y="235"/>
                    <a:pt x="1140" y="236"/>
                  </a:cubicBezTo>
                  <a:cubicBezTo>
                    <a:pt x="1135" y="224"/>
                    <a:pt x="1130" y="210"/>
                    <a:pt x="1123" y="199"/>
                  </a:cubicBezTo>
                  <a:close/>
                  <a:moveTo>
                    <a:pt x="733" y="203"/>
                  </a:moveTo>
                  <a:cubicBezTo>
                    <a:pt x="734" y="214"/>
                    <a:pt x="737" y="228"/>
                    <a:pt x="739" y="238"/>
                  </a:cubicBezTo>
                  <a:lnTo>
                    <a:pt x="673" y="238"/>
                  </a:lnTo>
                  <a:cubicBezTo>
                    <a:pt x="677" y="228"/>
                    <a:pt x="680" y="215"/>
                    <a:pt x="681" y="204"/>
                  </a:cubicBezTo>
                  <a:cubicBezTo>
                    <a:pt x="698" y="204"/>
                    <a:pt x="716" y="203"/>
                    <a:pt x="733" y="203"/>
                  </a:cubicBezTo>
                  <a:close/>
                  <a:moveTo>
                    <a:pt x="814" y="200"/>
                  </a:moveTo>
                  <a:cubicBezTo>
                    <a:pt x="815" y="213"/>
                    <a:pt x="819" y="226"/>
                    <a:pt x="828" y="238"/>
                  </a:cubicBezTo>
                  <a:lnTo>
                    <a:pt x="751" y="238"/>
                  </a:lnTo>
                  <a:cubicBezTo>
                    <a:pt x="753" y="226"/>
                    <a:pt x="755" y="214"/>
                    <a:pt x="755" y="202"/>
                  </a:cubicBezTo>
                  <a:cubicBezTo>
                    <a:pt x="774" y="202"/>
                    <a:pt x="794" y="200"/>
                    <a:pt x="814" y="200"/>
                  </a:cubicBezTo>
                  <a:close/>
                  <a:moveTo>
                    <a:pt x="910" y="199"/>
                  </a:moveTo>
                  <a:cubicBezTo>
                    <a:pt x="912" y="212"/>
                    <a:pt x="915" y="225"/>
                    <a:pt x="918" y="236"/>
                  </a:cubicBezTo>
                  <a:cubicBezTo>
                    <a:pt x="890" y="238"/>
                    <a:pt x="861" y="238"/>
                    <a:pt x="833" y="238"/>
                  </a:cubicBezTo>
                  <a:cubicBezTo>
                    <a:pt x="839" y="226"/>
                    <a:pt x="841" y="213"/>
                    <a:pt x="841" y="200"/>
                  </a:cubicBezTo>
                  <a:cubicBezTo>
                    <a:pt x="865" y="200"/>
                    <a:pt x="887" y="200"/>
                    <a:pt x="910" y="199"/>
                  </a:cubicBezTo>
                  <a:close/>
                  <a:moveTo>
                    <a:pt x="1005" y="198"/>
                  </a:moveTo>
                  <a:cubicBezTo>
                    <a:pt x="1010" y="210"/>
                    <a:pt x="1017" y="224"/>
                    <a:pt x="1025" y="236"/>
                  </a:cubicBezTo>
                  <a:cubicBezTo>
                    <a:pt x="993" y="238"/>
                    <a:pt x="962" y="238"/>
                    <a:pt x="933" y="238"/>
                  </a:cubicBezTo>
                  <a:cubicBezTo>
                    <a:pt x="934" y="235"/>
                    <a:pt x="932" y="234"/>
                    <a:pt x="930" y="234"/>
                  </a:cubicBezTo>
                  <a:cubicBezTo>
                    <a:pt x="933" y="234"/>
                    <a:pt x="933" y="219"/>
                    <a:pt x="932" y="199"/>
                  </a:cubicBezTo>
                  <a:cubicBezTo>
                    <a:pt x="956" y="199"/>
                    <a:pt x="980" y="199"/>
                    <a:pt x="1005" y="198"/>
                  </a:cubicBezTo>
                  <a:close/>
                  <a:moveTo>
                    <a:pt x="61" y="193"/>
                  </a:moveTo>
                  <a:cubicBezTo>
                    <a:pt x="83" y="195"/>
                    <a:pt x="108" y="197"/>
                    <a:pt x="130" y="198"/>
                  </a:cubicBezTo>
                  <a:cubicBezTo>
                    <a:pt x="128" y="212"/>
                    <a:pt x="124" y="225"/>
                    <a:pt x="120" y="238"/>
                  </a:cubicBezTo>
                  <a:cubicBezTo>
                    <a:pt x="87" y="239"/>
                    <a:pt x="56" y="240"/>
                    <a:pt x="22" y="243"/>
                  </a:cubicBezTo>
                  <a:cubicBezTo>
                    <a:pt x="35" y="226"/>
                    <a:pt x="47" y="210"/>
                    <a:pt x="61" y="193"/>
                  </a:cubicBezTo>
                  <a:close/>
                  <a:moveTo>
                    <a:pt x="1545" y="0"/>
                  </a:moveTo>
                  <a:cubicBezTo>
                    <a:pt x="1544" y="0"/>
                    <a:pt x="1544" y="0"/>
                    <a:pt x="1543" y="1"/>
                  </a:cubicBezTo>
                  <a:cubicBezTo>
                    <a:pt x="1435" y="4"/>
                    <a:pt x="1326" y="6"/>
                    <a:pt x="1218" y="8"/>
                  </a:cubicBezTo>
                  <a:cubicBezTo>
                    <a:pt x="1217" y="5"/>
                    <a:pt x="1214" y="4"/>
                    <a:pt x="1212" y="4"/>
                  </a:cubicBezTo>
                  <a:cubicBezTo>
                    <a:pt x="1209" y="4"/>
                    <a:pt x="1206" y="5"/>
                    <a:pt x="1205" y="8"/>
                  </a:cubicBezTo>
                  <a:cubicBezTo>
                    <a:pt x="1147" y="9"/>
                    <a:pt x="1090" y="10"/>
                    <a:pt x="1032" y="10"/>
                  </a:cubicBezTo>
                  <a:cubicBezTo>
                    <a:pt x="1031" y="9"/>
                    <a:pt x="1030" y="9"/>
                    <a:pt x="1029" y="9"/>
                  </a:cubicBezTo>
                  <a:cubicBezTo>
                    <a:pt x="1028" y="9"/>
                    <a:pt x="1027" y="9"/>
                    <a:pt x="1026" y="10"/>
                  </a:cubicBezTo>
                  <a:cubicBezTo>
                    <a:pt x="1005" y="10"/>
                    <a:pt x="986" y="11"/>
                    <a:pt x="965" y="11"/>
                  </a:cubicBezTo>
                  <a:cubicBezTo>
                    <a:pt x="964" y="9"/>
                    <a:pt x="962" y="8"/>
                    <a:pt x="959" y="8"/>
                  </a:cubicBezTo>
                  <a:cubicBezTo>
                    <a:pt x="956" y="8"/>
                    <a:pt x="952" y="9"/>
                    <a:pt x="950" y="11"/>
                  </a:cubicBezTo>
                  <a:cubicBezTo>
                    <a:pt x="914" y="11"/>
                    <a:pt x="878" y="12"/>
                    <a:pt x="843" y="12"/>
                  </a:cubicBezTo>
                  <a:cubicBezTo>
                    <a:pt x="814" y="12"/>
                    <a:pt x="786" y="12"/>
                    <a:pt x="758" y="12"/>
                  </a:cubicBezTo>
                  <a:cubicBezTo>
                    <a:pt x="661" y="12"/>
                    <a:pt x="563" y="11"/>
                    <a:pt x="466" y="11"/>
                  </a:cubicBezTo>
                  <a:cubicBezTo>
                    <a:pt x="361" y="11"/>
                    <a:pt x="256" y="12"/>
                    <a:pt x="152" y="18"/>
                  </a:cubicBezTo>
                  <a:lnTo>
                    <a:pt x="144" y="18"/>
                  </a:lnTo>
                  <a:cubicBezTo>
                    <a:pt x="140" y="18"/>
                    <a:pt x="139" y="21"/>
                    <a:pt x="139" y="24"/>
                  </a:cubicBezTo>
                  <a:cubicBezTo>
                    <a:pt x="85" y="93"/>
                    <a:pt x="39" y="168"/>
                    <a:pt x="2" y="246"/>
                  </a:cubicBezTo>
                  <a:cubicBezTo>
                    <a:pt x="1" y="250"/>
                    <a:pt x="5" y="256"/>
                    <a:pt x="8" y="256"/>
                  </a:cubicBezTo>
                  <a:cubicBezTo>
                    <a:pt x="9" y="256"/>
                    <a:pt x="10" y="256"/>
                    <a:pt x="11" y="255"/>
                  </a:cubicBezTo>
                  <a:cubicBezTo>
                    <a:pt x="125" y="264"/>
                    <a:pt x="240" y="266"/>
                    <a:pt x="355" y="266"/>
                  </a:cubicBezTo>
                  <a:cubicBezTo>
                    <a:pt x="513" y="266"/>
                    <a:pt x="671" y="261"/>
                    <a:pt x="826" y="261"/>
                  </a:cubicBezTo>
                  <a:cubicBezTo>
                    <a:pt x="871" y="262"/>
                    <a:pt x="916" y="262"/>
                    <a:pt x="961" y="262"/>
                  </a:cubicBezTo>
                  <a:cubicBezTo>
                    <a:pt x="1190" y="262"/>
                    <a:pt x="1418" y="258"/>
                    <a:pt x="1646" y="248"/>
                  </a:cubicBezTo>
                  <a:cubicBezTo>
                    <a:pt x="1656" y="248"/>
                    <a:pt x="1660" y="236"/>
                    <a:pt x="1656" y="229"/>
                  </a:cubicBezTo>
                  <a:cubicBezTo>
                    <a:pt x="1662" y="226"/>
                    <a:pt x="1662" y="221"/>
                    <a:pt x="1659" y="215"/>
                  </a:cubicBezTo>
                  <a:cubicBezTo>
                    <a:pt x="1642" y="183"/>
                    <a:pt x="1618" y="154"/>
                    <a:pt x="1601" y="120"/>
                  </a:cubicBezTo>
                  <a:cubicBezTo>
                    <a:pt x="1583" y="86"/>
                    <a:pt x="1568" y="53"/>
                    <a:pt x="1553" y="20"/>
                  </a:cubicBezTo>
                  <a:cubicBezTo>
                    <a:pt x="1558" y="14"/>
                    <a:pt x="1556" y="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2" name="Google Shape;5982;p42"/>
            <p:cNvSpPr/>
            <p:nvPr/>
          </p:nvSpPr>
          <p:spPr>
            <a:xfrm>
              <a:off x="6291271" y="1911854"/>
              <a:ext cx="73525" cy="23025"/>
            </a:xfrm>
            <a:custGeom>
              <a:rect b="b" l="l" r="r" t="t"/>
              <a:pathLst>
                <a:path extrusionOk="0" h="119" w="380">
                  <a:moveTo>
                    <a:pt x="314" y="25"/>
                  </a:moveTo>
                  <a:cubicBezTo>
                    <a:pt x="318" y="39"/>
                    <a:pt x="323" y="53"/>
                    <a:pt x="331" y="66"/>
                  </a:cubicBezTo>
                  <a:cubicBezTo>
                    <a:pt x="335" y="72"/>
                    <a:pt x="340" y="81"/>
                    <a:pt x="348" y="89"/>
                  </a:cubicBezTo>
                  <a:cubicBezTo>
                    <a:pt x="304" y="91"/>
                    <a:pt x="261" y="92"/>
                    <a:pt x="218" y="92"/>
                  </a:cubicBezTo>
                  <a:cubicBezTo>
                    <a:pt x="167" y="92"/>
                    <a:pt x="116" y="91"/>
                    <a:pt x="66" y="91"/>
                  </a:cubicBezTo>
                  <a:cubicBezTo>
                    <a:pt x="53" y="91"/>
                    <a:pt x="40" y="91"/>
                    <a:pt x="28" y="91"/>
                  </a:cubicBezTo>
                  <a:cubicBezTo>
                    <a:pt x="42" y="74"/>
                    <a:pt x="50" y="48"/>
                    <a:pt x="53" y="25"/>
                  </a:cubicBezTo>
                  <a:cubicBezTo>
                    <a:pt x="63" y="28"/>
                    <a:pt x="75" y="29"/>
                    <a:pt x="87" y="29"/>
                  </a:cubicBezTo>
                  <a:cubicBezTo>
                    <a:pt x="111" y="29"/>
                    <a:pt x="137" y="25"/>
                    <a:pt x="156" y="25"/>
                  </a:cubicBezTo>
                  <a:close/>
                  <a:moveTo>
                    <a:pt x="320" y="0"/>
                  </a:moveTo>
                  <a:cubicBezTo>
                    <a:pt x="316" y="0"/>
                    <a:pt x="313" y="2"/>
                    <a:pt x="311" y="4"/>
                  </a:cubicBezTo>
                  <a:lnTo>
                    <a:pt x="185" y="4"/>
                  </a:lnTo>
                  <a:cubicBezTo>
                    <a:pt x="165" y="4"/>
                    <a:pt x="143" y="4"/>
                    <a:pt x="123" y="3"/>
                  </a:cubicBezTo>
                  <a:cubicBezTo>
                    <a:pt x="111" y="3"/>
                    <a:pt x="88" y="6"/>
                    <a:pt x="69" y="6"/>
                  </a:cubicBezTo>
                  <a:cubicBezTo>
                    <a:pt x="59" y="6"/>
                    <a:pt x="50" y="5"/>
                    <a:pt x="45" y="2"/>
                  </a:cubicBezTo>
                  <a:cubicBezTo>
                    <a:pt x="44" y="2"/>
                    <a:pt x="43" y="1"/>
                    <a:pt x="42" y="1"/>
                  </a:cubicBezTo>
                  <a:cubicBezTo>
                    <a:pt x="40" y="1"/>
                    <a:pt x="39" y="2"/>
                    <a:pt x="38" y="3"/>
                  </a:cubicBezTo>
                  <a:lnTo>
                    <a:pt x="36" y="6"/>
                  </a:lnTo>
                  <a:cubicBezTo>
                    <a:pt x="32" y="9"/>
                    <a:pt x="33" y="14"/>
                    <a:pt x="36" y="17"/>
                  </a:cubicBezTo>
                  <a:cubicBezTo>
                    <a:pt x="30" y="29"/>
                    <a:pt x="25" y="40"/>
                    <a:pt x="19" y="53"/>
                  </a:cubicBezTo>
                  <a:cubicBezTo>
                    <a:pt x="12" y="66"/>
                    <a:pt x="5" y="79"/>
                    <a:pt x="1" y="93"/>
                  </a:cubicBezTo>
                  <a:cubicBezTo>
                    <a:pt x="0" y="98"/>
                    <a:pt x="2" y="101"/>
                    <a:pt x="5" y="103"/>
                  </a:cubicBezTo>
                  <a:cubicBezTo>
                    <a:pt x="6" y="106"/>
                    <a:pt x="9" y="110"/>
                    <a:pt x="14" y="110"/>
                  </a:cubicBezTo>
                  <a:cubicBezTo>
                    <a:pt x="68" y="116"/>
                    <a:pt x="122" y="118"/>
                    <a:pt x="177" y="118"/>
                  </a:cubicBezTo>
                  <a:cubicBezTo>
                    <a:pt x="240" y="118"/>
                    <a:pt x="303" y="115"/>
                    <a:pt x="364" y="111"/>
                  </a:cubicBezTo>
                  <a:cubicBezTo>
                    <a:pt x="379" y="111"/>
                    <a:pt x="380" y="93"/>
                    <a:pt x="369" y="90"/>
                  </a:cubicBezTo>
                  <a:cubicBezTo>
                    <a:pt x="367" y="79"/>
                    <a:pt x="357" y="68"/>
                    <a:pt x="352" y="58"/>
                  </a:cubicBezTo>
                  <a:cubicBezTo>
                    <a:pt x="344" y="44"/>
                    <a:pt x="339" y="30"/>
                    <a:pt x="334" y="16"/>
                  </a:cubicBezTo>
                  <a:cubicBezTo>
                    <a:pt x="334" y="12"/>
                    <a:pt x="333" y="9"/>
                    <a:pt x="329" y="7"/>
                  </a:cubicBezTo>
                  <a:cubicBezTo>
                    <a:pt x="328" y="3"/>
                    <a:pt x="324" y="0"/>
                    <a:pt x="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3" name="Google Shape;5983;p42"/>
            <p:cNvSpPr/>
            <p:nvPr/>
          </p:nvSpPr>
          <p:spPr>
            <a:xfrm>
              <a:off x="6121970" y="1628588"/>
              <a:ext cx="520674" cy="391425"/>
            </a:xfrm>
            <a:custGeom>
              <a:rect b="b" l="l" r="r" t="t"/>
              <a:pathLst>
                <a:path extrusionOk="0" h="2023" w="2691">
                  <a:moveTo>
                    <a:pt x="1382" y="26"/>
                  </a:moveTo>
                  <a:cubicBezTo>
                    <a:pt x="1517" y="26"/>
                    <a:pt x="1652" y="28"/>
                    <a:pt x="1787" y="31"/>
                  </a:cubicBezTo>
                  <a:cubicBezTo>
                    <a:pt x="1791" y="346"/>
                    <a:pt x="1793" y="665"/>
                    <a:pt x="1823" y="979"/>
                  </a:cubicBezTo>
                  <a:cubicBezTo>
                    <a:pt x="1577" y="985"/>
                    <a:pt x="1331" y="995"/>
                    <a:pt x="1087" y="1003"/>
                  </a:cubicBezTo>
                  <a:cubicBezTo>
                    <a:pt x="973" y="1007"/>
                    <a:pt x="860" y="1010"/>
                    <a:pt x="747" y="1012"/>
                  </a:cubicBezTo>
                  <a:cubicBezTo>
                    <a:pt x="682" y="1013"/>
                    <a:pt x="616" y="1017"/>
                    <a:pt x="553" y="1018"/>
                  </a:cubicBezTo>
                  <a:cubicBezTo>
                    <a:pt x="532" y="1019"/>
                    <a:pt x="473" y="1028"/>
                    <a:pt x="425" y="1028"/>
                  </a:cubicBezTo>
                  <a:cubicBezTo>
                    <a:pt x="392" y="1028"/>
                    <a:pt x="365" y="1024"/>
                    <a:pt x="359" y="1011"/>
                  </a:cubicBezTo>
                  <a:cubicBezTo>
                    <a:pt x="359" y="1010"/>
                    <a:pt x="358" y="1010"/>
                    <a:pt x="356" y="1008"/>
                  </a:cubicBezTo>
                  <a:lnTo>
                    <a:pt x="355" y="1007"/>
                  </a:lnTo>
                  <a:cubicBezTo>
                    <a:pt x="365" y="938"/>
                    <a:pt x="359" y="864"/>
                    <a:pt x="359" y="797"/>
                  </a:cubicBezTo>
                  <a:cubicBezTo>
                    <a:pt x="359" y="709"/>
                    <a:pt x="358" y="622"/>
                    <a:pt x="358" y="534"/>
                  </a:cubicBezTo>
                  <a:cubicBezTo>
                    <a:pt x="356" y="366"/>
                    <a:pt x="358" y="198"/>
                    <a:pt x="353" y="31"/>
                  </a:cubicBezTo>
                  <a:lnTo>
                    <a:pt x="353" y="31"/>
                  </a:lnTo>
                  <a:cubicBezTo>
                    <a:pt x="399" y="35"/>
                    <a:pt x="446" y="36"/>
                    <a:pt x="493" y="36"/>
                  </a:cubicBezTo>
                  <a:cubicBezTo>
                    <a:pt x="562" y="36"/>
                    <a:pt x="633" y="33"/>
                    <a:pt x="703" y="33"/>
                  </a:cubicBezTo>
                  <a:lnTo>
                    <a:pt x="1068" y="29"/>
                  </a:lnTo>
                  <a:cubicBezTo>
                    <a:pt x="1172" y="27"/>
                    <a:pt x="1277" y="26"/>
                    <a:pt x="1382" y="26"/>
                  </a:cubicBezTo>
                  <a:close/>
                  <a:moveTo>
                    <a:pt x="1970" y="1100"/>
                  </a:moveTo>
                  <a:cubicBezTo>
                    <a:pt x="1984" y="1100"/>
                    <a:pt x="1982" y="1105"/>
                    <a:pt x="1984" y="1117"/>
                  </a:cubicBezTo>
                  <a:cubicBezTo>
                    <a:pt x="1985" y="1123"/>
                    <a:pt x="1985" y="1130"/>
                    <a:pt x="1986" y="1137"/>
                  </a:cubicBezTo>
                  <a:cubicBezTo>
                    <a:pt x="1960" y="1146"/>
                    <a:pt x="1933" y="1151"/>
                    <a:pt x="1904" y="1158"/>
                  </a:cubicBezTo>
                  <a:cubicBezTo>
                    <a:pt x="1899" y="1143"/>
                    <a:pt x="1894" y="1125"/>
                    <a:pt x="1889" y="1110"/>
                  </a:cubicBezTo>
                  <a:lnTo>
                    <a:pt x="1889" y="1110"/>
                  </a:lnTo>
                  <a:cubicBezTo>
                    <a:pt x="1892" y="1115"/>
                    <a:pt x="1897" y="1116"/>
                    <a:pt x="1902" y="1116"/>
                  </a:cubicBezTo>
                  <a:cubicBezTo>
                    <a:pt x="1912" y="1116"/>
                    <a:pt x="1924" y="1110"/>
                    <a:pt x="1931" y="1109"/>
                  </a:cubicBezTo>
                  <a:cubicBezTo>
                    <a:pt x="1943" y="1107"/>
                    <a:pt x="1957" y="1102"/>
                    <a:pt x="1970" y="1100"/>
                  </a:cubicBezTo>
                  <a:close/>
                  <a:moveTo>
                    <a:pt x="1831" y="1011"/>
                  </a:moveTo>
                  <a:cubicBezTo>
                    <a:pt x="1870" y="1207"/>
                    <a:pt x="1950" y="1405"/>
                    <a:pt x="2037" y="1585"/>
                  </a:cubicBezTo>
                  <a:cubicBezTo>
                    <a:pt x="2038" y="1586"/>
                    <a:pt x="2038" y="1588"/>
                    <a:pt x="2040" y="1589"/>
                  </a:cubicBezTo>
                  <a:lnTo>
                    <a:pt x="2040" y="1593"/>
                  </a:lnTo>
                  <a:cubicBezTo>
                    <a:pt x="2041" y="1598"/>
                    <a:pt x="2041" y="1604"/>
                    <a:pt x="2042" y="1609"/>
                  </a:cubicBezTo>
                  <a:cubicBezTo>
                    <a:pt x="1842" y="1613"/>
                    <a:pt x="1641" y="1615"/>
                    <a:pt x="1441" y="1615"/>
                  </a:cubicBezTo>
                  <a:cubicBezTo>
                    <a:pt x="1307" y="1615"/>
                    <a:pt x="1173" y="1614"/>
                    <a:pt x="1040" y="1612"/>
                  </a:cubicBezTo>
                  <a:cubicBezTo>
                    <a:pt x="705" y="1609"/>
                    <a:pt x="370" y="1593"/>
                    <a:pt x="35" y="1591"/>
                  </a:cubicBezTo>
                  <a:cubicBezTo>
                    <a:pt x="91" y="1504"/>
                    <a:pt x="134" y="1405"/>
                    <a:pt x="185" y="1315"/>
                  </a:cubicBezTo>
                  <a:cubicBezTo>
                    <a:pt x="241" y="1220"/>
                    <a:pt x="299" y="1125"/>
                    <a:pt x="350" y="1028"/>
                  </a:cubicBezTo>
                  <a:cubicBezTo>
                    <a:pt x="354" y="1037"/>
                    <a:pt x="364" y="1040"/>
                    <a:pt x="379" y="1042"/>
                  </a:cubicBezTo>
                  <a:cubicBezTo>
                    <a:pt x="397" y="1046"/>
                    <a:pt x="417" y="1048"/>
                    <a:pt x="438" y="1048"/>
                  </a:cubicBezTo>
                  <a:cubicBezTo>
                    <a:pt x="484" y="1048"/>
                    <a:pt x="533" y="1041"/>
                    <a:pt x="575" y="1039"/>
                  </a:cubicBezTo>
                  <a:cubicBezTo>
                    <a:pt x="711" y="1037"/>
                    <a:pt x="846" y="1034"/>
                    <a:pt x="982" y="1031"/>
                  </a:cubicBezTo>
                  <a:cubicBezTo>
                    <a:pt x="1263" y="1023"/>
                    <a:pt x="1544" y="1019"/>
                    <a:pt x="1824" y="1012"/>
                  </a:cubicBezTo>
                  <a:cubicBezTo>
                    <a:pt x="1827" y="1012"/>
                    <a:pt x="1829" y="1011"/>
                    <a:pt x="1831" y="1011"/>
                  </a:cubicBezTo>
                  <a:close/>
                  <a:moveTo>
                    <a:pt x="29" y="1609"/>
                  </a:moveTo>
                  <a:cubicBezTo>
                    <a:pt x="365" y="1636"/>
                    <a:pt x="703" y="1639"/>
                    <a:pt x="1041" y="1642"/>
                  </a:cubicBezTo>
                  <a:cubicBezTo>
                    <a:pt x="1182" y="1644"/>
                    <a:pt x="1324" y="1645"/>
                    <a:pt x="1465" y="1645"/>
                  </a:cubicBezTo>
                  <a:cubicBezTo>
                    <a:pt x="1663" y="1645"/>
                    <a:pt x="1861" y="1643"/>
                    <a:pt x="2058" y="1640"/>
                  </a:cubicBezTo>
                  <a:cubicBezTo>
                    <a:pt x="2059" y="1663"/>
                    <a:pt x="2059" y="1686"/>
                    <a:pt x="2059" y="1711"/>
                  </a:cubicBezTo>
                  <a:cubicBezTo>
                    <a:pt x="1720" y="1716"/>
                    <a:pt x="1383" y="1722"/>
                    <a:pt x="1044" y="1722"/>
                  </a:cubicBezTo>
                  <a:cubicBezTo>
                    <a:pt x="876" y="1722"/>
                    <a:pt x="710" y="1721"/>
                    <a:pt x="542" y="1721"/>
                  </a:cubicBezTo>
                  <a:cubicBezTo>
                    <a:pt x="436" y="1720"/>
                    <a:pt x="327" y="1712"/>
                    <a:pt x="219" y="1712"/>
                  </a:cubicBezTo>
                  <a:cubicBezTo>
                    <a:pt x="157" y="1712"/>
                    <a:pt x="95" y="1715"/>
                    <a:pt x="34" y="1722"/>
                  </a:cubicBezTo>
                  <a:cubicBezTo>
                    <a:pt x="36" y="1703"/>
                    <a:pt x="33" y="1686"/>
                    <a:pt x="32" y="1668"/>
                  </a:cubicBezTo>
                  <a:cubicBezTo>
                    <a:pt x="31" y="1649"/>
                    <a:pt x="31" y="1629"/>
                    <a:pt x="29" y="1609"/>
                  </a:cubicBezTo>
                  <a:close/>
                  <a:moveTo>
                    <a:pt x="2326" y="1678"/>
                  </a:moveTo>
                  <a:cubicBezTo>
                    <a:pt x="2358" y="1678"/>
                    <a:pt x="2388" y="1684"/>
                    <a:pt x="2416" y="1696"/>
                  </a:cubicBezTo>
                  <a:cubicBezTo>
                    <a:pt x="2397" y="1712"/>
                    <a:pt x="2380" y="1729"/>
                    <a:pt x="2366" y="1750"/>
                  </a:cubicBezTo>
                  <a:cubicBezTo>
                    <a:pt x="2364" y="1747"/>
                    <a:pt x="2360" y="1744"/>
                    <a:pt x="2356" y="1742"/>
                  </a:cubicBezTo>
                  <a:cubicBezTo>
                    <a:pt x="2351" y="1740"/>
                    <a:pt x="2347" y="1740"/>
                    <a:pt x="2343" y="1740"/>
                  </a:cubicBezTo>
                  <a:cubicBezTo>
                    <a:pt x="2336" y="1740"/>
                    <a:pt x="2330" y="1742"/>
                    <a:pt x="2324" y="1747"/>
                  </a:cubicBezTo>
                  <a:cubicBezTo>
                    <a:pt x="2304" y="1724"/>
                    <a:pt x="2283" y="1702"/>
                    <a:pt x="2256" y="1687"/>
                  </a:cubicBezTo>
                  <a:cubicBezTo>
                    <a:pt x="2280" y="1681"/>
                    <a:pt x="2303" y="1678"/>
                    <a:pt x="2326" y="1678"/>
                  </a:cubicBezTo>
                  <a:close/>
                  <a:moveTo>
                    <a:pt x="2338" y="1756"/>
                  </a:moveTo>
                  <a:cubicBezTo>
                    <a:pt x="2350" y="1756"/>
                    <a:pt x="2360" y="1765"/>
                    <a:pt x="2356" y="1777"/>
                  </a:cubicBezTo>
                  <a:cubicBezTo>
                    <a:pt x="2354" y="1783"/>
                    <a:pt x="2349" y="1790"/>
                    <a:pt x="2341" y="1790"/>
                  </a:cubicBezTo>
                  <a:cubicBezTo>
                    <a:pt x="2340" y="1790"/>
                    <a:pt x="2339" y="1790"/>
                    <a:pt x="2337" y="1789"/>
                  </a:cubicBezTo>
                  <a:cubicBezTo>
                    <a:pt x="2325" y="1785"/>
                    <a:pt x="2324" y="1774"/>
                    <a:pt x="2325" y="1765"/>
                  </a:cubicBezTo>
                  <a:cubicBezTo>
                    <a:pt x="2328" y="1764"/>
                    <a:pt x="2330" y="1762"/>
                    <a:pt x="2330" y="1758"/>
                  </a:cubicBezTo>
                  <a:cubicBezTo>
                    <a:pt x="2333" y="1757"/>
                    <a:pt x="2335" y="1756"/>
                    <a:pt x="2338" y="1756"/>
                  </a:cubicBezTo>
                  <a:close/>
                  <a:moveTo>
                    <a:pt x="2247" y="1693"/>
                  </a:moveTo>
                  <a:lnTo>
                    <a:pt x="2247" y="1693"/>
                  </a:lnTo>
                  <a:cubicBezTo>
                    <a:pt x="2267" y="1717"/>
                    <a:pt x="2291" y="1737"/>
                    <a:pt x="2314" y="1758"/>
                  </a:cubicBezTo>
                  <a:cubicBezTo>
                    <a:pt x="2313" y="1758"/>
                    <a:pt x="2313" y="1759"/>
                    <a:pt x="2312" y="1760"/>
                  </a:cubicBezTo>
                  <a:cubicBezTo>
                    <a:pt x="2303" y="1773"/>
                    <a:pt x="2312" y="1789"/>
                    <a:pt x="2323" y="1799"/>
                  </a:cubicBezTo>
                  <a:cubicBezTo>
                    <a:pt x="2312" y="1808"/>
                    <a:pt x="2301" y="1818"/>
                    <a:pt x="2291" y="1826"/>
                  </a:cubicBezTo>
                  <a:cubicBezTo>
                    <a:pt x="2278" y="1839"/>
                    <a:pt x="2263" y="1850"/>
                    <a:pt x="2251" y="1861"/>
                  </a:cubicBezTo>
                  <a:cubicBezTo>
                    <a:pt x="2221" y="1808"/>
                    <a:pt x="2211" y="1750"/>
                    <a:pt x="2247" y="1693"/>
                  </a:cubicBezTo>
                  <a:close/>
                  <a:moveTo>
                    <a:pt x="2436" y="1704"/>
                  </a:moveTo>
                  <a:cubicBezTo>
                    <a:pt x="2458" y="1717"/>
                    <a:pt x="2477" y="1730"/>
                    <a:pt x="2497" y="1750"/>
                  </a:cubicBezTo>
                  <a:cubicBezTo>
                    <a:pt x="2560" y="1811"/>
                    <a:pt x="2591" y="1892"/>
                    <a:pt x="2518" y="1961"/>
                  </a:cubicBezTo>
                  <a:cubicBezTo>
                    <a:pt x="2492" y="1987"/>
                    <a:pt x="2463" y="1998"/>
                    <a:pt x="2435" y="1998"/>
                  </a:cubicBezTo>
                  <a:cubicBezTo>
                    <a:pt x="2381" y="1998"/>
                    <a:pt x="2327" y="1958"/>
                    <a:pt x="2288" y="1913"/>
                  </a:cubicBezTo>
                  <a:cubicBezTo>
                    <a:pt x="2277" y="1900"/>
                    <a:pt x="2266" y="1886"/>
                    <a:pt x="2256" y="1870"/>
                  </a:cubicBezTo>
                  <a:cubicBezTo>
                    <a:pt x="2284" y="1853"/>
                    <a:pt x="2315" y="1830"/>
                    <a:pt x="2333" y="1804"/>
                  </a:cubicBezTo>
                  <a:cubicBezTo>
                    <a:pt x="2336" y="1805"/>
                    <a:pt x="2339" y="1805"/>
                    <a:pt x="2341" y="1805"/>
                  </a:cubicBezTo>
                  <a:cubicBezTo>
                    <a:pt x="2354" y="1805"/>
                    <a:pt x="2366" y="1796"/>
                    <a:pt x="2373" y="1784"/>
                  </a:cubicBezTo>
                  <a:cubicBezTo>
                    <a:pt x="2375" y="1776"/>
                    <a:pt x="2376" y="1769"/>
                    <a:pt x="2374" y="1763"/>
                  </a:cubicBezTo>
                  <a:cubicBezTo>
                    <a:pt x="2391" y="1740"/>
                    <a:pt x="2414" y="1723"/>
                    <a:pt x="2436" y="1704"/>
                  </a:cubicBezTo>
                  <a:close/>
                  <a:moveTo>
                    <a:pt x="1433" y="1"/>
                  </a:moveTo>
                  <a:cubicBezTo>
                    <a:pt x="1312" y="1"/>
                    <a:pt x="1191" y="1"/>
                    <a:pt x="1070" y="3"/>
                  </a:cubicBezTo>
                  <a:cubicBezTo>
                    <a:pt x="954" y="4"/>
                    <a:pt x="836" y="6"/>
                    <a:pt x="721" y="8"/>
                  </a:cubicBezTo>
                  <a:cubicBezTo>
                    <a:pt x="702" y="8"/>
                    <a:pt x="682" y="8"/>
                    <a:pt x="663" y="8"/>
                  </a:cubicBezTo>
                  <a:cubicBezTo>
                    <a:pt x="648" y="8"/>
                    <a:pt x="633" y="8"/>
                    <a:pt x="618" y="8"/>
                  </a:cubicBezTo>
                  <a:cubicBezTo>
                    <a:pt x="529" y="8"/>
                    <a:pt x="440" y="9"/>
                    <a:pt x="353" y="19"/>
                  </a:cubicBezTo>
                  <a:cubicBezTo>
                    <a:pt x="353" y="12"/>
                    <a:pt x="347" y="9"/>
                    <a:pt x="341" y="9"/>
                  </a:cubicBezTo>
                  <a:cubicBezTo>
                    <a:pt x="335" y="9"/>
                    <a:pt x="330" y="13"/>
                    <a:pt x="330" y="20"/>
                  </a:cubicBezTo>
                  <a:cubicBezTo>
                    <a:pt x="329" y="192"/>
                    <a:pt x="334" y="363"/>
                    <a:pt x="337" y="535"/>
                  </a:cubicBezTo>
                  <a:lnTo>
                    <a:pt x="340" y="784"/>
                  </a:lnTo>
                  <a:cubicBezTo>
                    <a:pt x="342" y="857"/>
                    <a:pt x="335" y="936"/>
                    <a:pt x="348" y="1008"/>
                  </a:cubicBezTo>
                  <a:cubicBezTo>
                    <a:pt x="347" y="1009"/>
                    <a:pt x="345" y="1009"/>
                    <a:pt x="345" y="1011"/>
                  </a:cubicBezTo>
                  <a:cubicBezTo>
                    <a:pt x="273" y="1104"/>
                    <a:pt x="216" y="1207"/>
                    <a:pt x="159" y="1310"/>
                  </a:cubicBezTo>
                  <a:cubicBezTo>
                    <a:pt x="106" y="1403"/>
                    <a:pt x="43" y="1501"/>
                    <a:pt x="7" y="1603"/>
                  </a:cubicBezTo>
                  <a:cubicBezTo>
                    <a:pt x="6" y="1608"/>
                    <a:pt x="7" y="1611"/>
                    <a:pt x="10" y="1614"/>
                  </a:cubicBezTo>
                  <a:cubicBezTo>
                    <a:pt x="2" y="1651"/>
                    <a:pt x="0" y="1700"/>
                    <a:pt x="12" y="1732"/>
                  </a:cubicBezTo>
                  <a:cubicBezTo>
                    <a:pt x="15" y="1738"/>
                    <a:pt x="22" y="1741"/>
                    <a:pt x="27" y="1741"/>
                  </a:cubicBezTo>
                  <a:cubicBezTo>
                    <a:pt x="31" y="1741"/>
                    <a:pt x="34" y="1740"/>
                    <a:pt x="36" y="1737"/>
                  </a:cubicBezTo>
                  <a:cubicBezTo>
                    <a:pt x="119" y="1750"/>
                    <a:pt x="203" y="1753"/>
                    <a:pt x="288" y="1753"/>
                  </a:cubicBezTo>
                  <a:cubicBezTo>
                    <a:pt x="352" y="1753"/>
                    <a:pt x="416" y="1751"/>
                    <a:pt x="479" y="1751"/>
                  </a:cubicBezTo>
                  <a:cubicBezTo>
                    <a:pt x="492" y="1751"/>
                    <a:pt x="506" y="1751"/>
                    <a:pt x="519" y="1752"/>
                  </a:cubicBezTo>
                  <a:cubicBezTo>
                    <a:pt x="691" y="1753"/>
                    <a:pt x="864" y="1753"/>
                    <a:pt x="1035" y="1753"/>
                  </a:cubicBezTo>
                  <a:cubicBezTo>
                    <a:pt x="1378" y="1753"/>
                    <a:pt x="1721" y="1752"/>
                    <a:pt x="2066" y="1744"/>
                  </a:cubicBezTo>
                  <a:cubicBezTo>
                    <a:pt x="2067" y="1744"/>
                    <a:pt x="2069" y="1744"/>
                    <a:pt x="2071" y="1743"/>
                  </a:cubicBezTo>
                  <a:cubicBezTo>
                    <a:pt x="2073" y="1745"/>
                    <a:pt x="2075" y="1746"/>
                    <a:pt x="2077" y="1746"/>
                  </a:cubicBezTo>
                  <a:cubicBezTo>
                    <a:pt x="2081" y="1746"/>
                    <a:pt x="2085" y="1743"/>
                    <a:pt x="2086" y="1738"/>
                  </a:cubicBezTo>
                  <a:cubicBezTo>
                    <a:pt x="2095" y="1706"/>
                    <a:pt x="2094" y="1668"/>
                    <a:pt x="2090" y="1634"/>
                  </a:cubicBezTo>
                  <a:cubicBezTo>
                    <a:pt x="2089" y="1627"/>
                    <a:pt x="2084" y="1624"/>
                    <a:pt x="2079" y="1621"/>
                  </a:cubicBezTo>
                  <a:lnTo>
                    <a:pt x="2079" y="1620"/>
                  </a:lnTo>
                  <a:cubicBezTo>
                    <a:pt x="2077" y="1608"/>
                    <a:pt x="2076" y="1595"/>
                    <a:pt x="2073" y="1584"/>
                  </a:cubicBezTo>
                  <a:cubicBezTo>
                    <a:pt x="2072" y="1579"/>
                    <a:pt x="2071" y="1576"/>
                    <a:pt x="2067" y="1575"/>
                  </a:cubicBezTo>
                  <a:cubicBezTo>
                    <a:pt x="2067" y="1574"/>
                    <a:pt x="2067" y="1573"/>
                    <a:pt x="2066" y="1569"/>
                  </a:cubicBezTo>
                  <a:cubicBezTo>
                    <a:pt x="2007" y="1442"/>
                    <a:pt x="1960" y="1312"/>
                    <a:pt x="1916" y="1179"/>
                  </a:cubicBezTo>
                  <a:cubicBezTo>
                    <a:pt x="1945" y="1170"/>
                    <a:pt x="1975" y="1164"/>
                    <a:pt x="2006" y="1156"/>
                  </a:cubicBezTo>
                  <a:cubicBezTo>
                    <a:pt x="2009" y="1155"/>
                    <a:pt x="2013" y="1150"/>
                    <a:pt x="2013" y="1146"/>
                  </a:cubicBezTo>
                  <a:cubicBezTo>
                    <a:pt x="2013" y="1140"/>
                    <a:pt x="2013" y="1130"/>
                    <a:pt x="2012" y="1122"/>
                  </a:cubicBezTo>
                  <a:lnTo>
                    <a:pt x="2012" y="1122"/>
                  </a:lnTo>
                  <a:cubicBezTo>
                    <a:pt x="2171" y="1159"/>
                    <a:pt x="2229" y="1298"/>
                    <a:pt x="2199" y="1456"/>
                  </a:cubicBezTo>
                  <a:cubicBezTo>
                    <a:pt x="2185" y="1530"/>
                    <a:pt x="2151" y="1638"/>
                    <a:pt x="2236" y="1682"/>
                  </a:cubicBezTo>
                  <a:cubicBezTo>
                    <a:pt x="2116" y="1777"/>
                    <a:pt x="2289" y="2022"/>
                    <a:pt x="2440" y="2022"/>
                  </a:cubicBezTo>
                  <a:cubicBezTo>
                    <a:pt x="2468" y="2022"/>
                    <a:pt x="2494" y="2014"/>
                    <a:pt x="2518" y="1996"/>
                  </a:cubicBezTo>
                  <a:cubicBezTo>
                    <a:pt x="2690" y="1869"/>
                    <a:pt x="2499" y="1655"/>
                    <a:pt x="2327" y="1655"/>
                  </a:cubicBezTo>
                  <a:cubicBezTo>
                    <a:pt x="2301" y="1655"/>
                    <a:pt x="2274" y="1660"/>
                    <a:pt x="2250" y="1672"/>
                  </a:cubicBezTo>
                  <a:cubicBezTo>
                    <a:pt x="2250" y="1671"/>
                    <a:pt x="2248" y="1668"/>
                    <a:pt x="2247" y="1667"/>
                  </a:cubicBezTo>
                  <a:cubicBezTo>
                    <a:pt x="2184" y="1595"/>
                    <a:pt x="2217" y="1520"/>
                    <a:pt x="2230" y="1437"/>
                  </a:cubicBezTo>
                  <a:cubicBezTo>
                    <a:pt x="2238" y="1374"/>
                    <a:pt x="2235" y="1307"/>
                    <a:pt x="2210" y="1248"/>
                  </a:cubicBezTo>
                  <a:cubicBezTo>
                    <a:pt x="2179" y="1176"/>
                    <a:pt x="2109" y="1107"/>
                    <a:pt x="2028" y="1107"/>
                  </a:cubicBezTo>
                  <a:cubicBezTo>
                    <a:pt x="2021" y="1107"/>
                    <a:pt x="2014" y="1108"/>
                    <a:pt x="2007" y="1109"/>
                  </a:cubicBezTo>
                  <a:cubicBezTo>
                    <a:pt x="2003" y="1093"/>
                    <a:pt x="1995" y="1078"/>
                    <a:pt x="1979" y="1078"/>
                  </a:cubicBezTo>
                  <a:cubicBezTo>
                    <a:pt x="1960" y="1078"/>
                    <a:pt x="1938" y="1088"/>
                    <a:pt x="1920" y="1091"/>
                  </a:cubicBezTo>
                  <a:cubicBezTo>
                    <a:pt x="1914" y="1093"/>
                    <a:pt x="1899" y="1095"/>
                    <a:pt x="1895" y="1099"/>
                  </a:cubicBezTo>
                  <a:cubicBezTo>
                    <a:pt x="1895" y="1099"/>
                    <a:pt x="1893" y="1103"/>
                    <a:pt x="1892" y="1105"/>
                  </a:cubicBezTo>
                  <a:lnTo>
                    <a:pt x="1890" y="1106"/>
                  </a:lnTo>
                  <a:lnTo>
                    <a:pt x="1890" y="1108"/>
                  </a:lnTo>
                  <a:cubicBezTo>
                    <a:pt x="1877" y="1067"/>
                    <a:pt x="1863" y="1026"/>
                    <a:pt x="1849" y="985"/>
                  </a:cubicBezTo>
                  <a:cubicBezTo>
                    <a:pt x="1848" y="982"/>
                    <a:pt x="1847" y="981"/>
                    <a:pt x="1846" y="980"/>
                  </a:cubicBezTo>
                  <a:cubicBezTo>
                    <a:pt x="1841" y="660"/>
                    <a:pt x="1820" y="341"/>
                    <a:pt x="1816" y="19"/>
                  </a:cubicBezTo>
                  <a:cubicBezTo>
                    <a:pt x="1816" y="11"/>
                    <a:pt x="1810" y="6"/>
                    <a:pt x="1805" y="6"/>
                  </a:cubicBezTo>
                  <a:cubicBezTo>
                    <a:pt x="1802" y="4"/>
                    <a:pt x="1800" y="3"/>
                    <a:pt x="1796" y="3"/>
                  </a:cubicBezTo>
                  <a:cubicBezTo>
                    <a:pt x="1675" y="1"/>
                    <a:pt x="1554" y="1"/>
                    <a:pt x="1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4" name="Google Shape;5984;p42"/>
          <p:cNvGrpSpPr/>
          <p:nvPr/>
        </p:nvGrpSpPr>
        <p:grpSpPr>
          <a:xfrm>
            <a:off x="2276386" y="3148998"/>
            <a:ext cx="930444" cy="930076"/>
            <a:chOff x="2222267" y="3215562"/>
            <a:chExt cx="937475" cy="937104"/>
          </a:xfrm>
        </p:grpSpPr>
        <p:grpSp>
          <p:nvGrpSpPr>
            <p:cNvPr id="5985" name="Google Shape;5985;p42"/>
            <p:cNvGrpSpPr/>
            <p:nvPr/>
          </p:nvGrpSpPr>
          <p:grpSpPr>
            <a:xfrm>
              <a:off x="2222267" y="3215562"/>
              <a:ext cx="937475" cy="937104"/>
              <a:chOff x="2821675" y="3314750"/>
              <a:chExt cx="546952" cy="546799"/>
            </a:xfrm>
          </p:grpSpPr>
          <p:sp>
            <p:nvSpPr>
              <p:cNvPr id="5986" name="Google Shape;5986;p42"/>
              <p:cNvSpPr/>
              <p:nvPr/>
            </p:nvSpPr>
            <p:spPr>
              <a:xfrm>
                <a:off x="2839080" y="3355200"/>
                <a:ext cx="511337" cy="465899"/>
              </a:xfrm>
              <a:custGeom>
                <a:rect b="b" l="l" r="r" t="t"/>
                <a:pathLst>
                  <a:path extrusionOk="0" h="2891" w="3173">
                    <a:moveTo>
                      <a:pt x="1587" y="0"/>
                    </a:moveTo>
                    <a:cubicBezTo>
                      <a:pt x="1217" y="0"/>
                      <a:pt x="847" y="141"/>
                      <a:pt x="564" y="424"/>
                    </a:cubicBezTo>
                    <a:cubicBezTo>
                      <a:pt x="1" y="989"/>
                      <a:pt x="1" y="1903"/>
                      <a:pt x="564" y="2468"/>
                    </a:cubicBezTo>
                    <a:cubicBezTo>
                      <a:pt x="847" y="2750"/>
                      <a:pt x="1217" y="2891"/>
                      <a:pt x="1587" y="2891"/>
                    </a:cubicBezTo>
                    <a:cubicBezTo>
                      <a:pt x="1957" y="2891"/>
                      <a:pt x="2326" y="2750"/>
                      <a:pt x="2609" y="2468"/>
                    </a:cubicBezTo>
                    <a:cubicBezTo>
                      <a:pt x="3173" y="1903"/>
                      <a:pt x="3173" y="989"/>
                      <a:pt x="2609" y="424"/>
                    </a:cubicBezTo>
                    <a:cubicBezTo>
                      <a:pt x="2326" y="141"/>
                      <a:pt x="1957" y="0"/>
                      <a:pt x="15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7" name="Google Shape;5987;p42"/>
              <p:cNvSpPr/>
              <p:nvPr/>
            </p:nvSpPr>
            <p:spPr>
              <a:xfrm>
                <a:off x="2821675" y="3314750"/>
                <a:ext cx="546952" cy="546799"/>
              </a:xfrm>
              <a:custGeom>
                <a:rect b="b" l="l" r="r" t="t"/>
                <a:pathLst>
                  <a:path extrusionOk="0" h="3393" w="3394">
                    <a:moveTo>
                      <a:pt x="1763" y="2"/>
                    </a:moveTo>
                    <a:cubicBezTo>
                      <a:pt x="1753" y="2"/>
                      <a:pt x="1745" y="8"/>
                      <a:pt x="1745" y="18"/>
                    </a:cubicBezTo>
                    <a:cubicBezTo>
                      <a:pt x="1744" y="27"/>
                      <a:pt x="1751" y="36"/>
                      <a:pt x="1761" y="36"/>
                    </a:cubicBezTo>
                    <a:cubicBezTo>
                      <a:pt x="1809" y="39"/>
                      <a:pt x="1856" y="41"/>
                      <a:pt x="1902" y="48"/>
                    </a:cubicBezTo>
                    <a:lnTo>
                      <a:pt x="1904" y="48"/>
                    </a:lnTo>
                    <a:cubicBezTo>
                      <a:pt x="1914" y="48"/>
                      <a:pt x="1922" y="41"/>
                      <a:pt x="1922" y="32"/>
                    </a:cubicBezTo>
                    <a:cubicBezTo>
                      <a:pt x="1923" y="24"/>
                      <a:pt x="1917" y="15"/>
                      <a:pt x="1906" y="13"/>
                    </a:cubicBezTo>
                    <a:cubicBezTo>
                      <a:pt x="1858" y="8"/>
                      <a:pt x="1810" y="3"/>
                      <a:pt x="1763" y="2"/>
                    </a:cubicBezTo>
                    <a:close/>
                    <a:moveTo>
                      <a:pt x="1620" y="1"/>
                    </a:moveTo>
                    <a:cubicBezTo>
                      <a:pt x="1572" y="4"/>
                      <a:pt x="1524" y="7"/>
                      <a:pt x="1477" y="14"/>
                    </a:cubicBezTo>
                    <a:cubicBezTo>
                      <a:pt x="1466" y="15"/>
                      <a:pt x="1459" y="24"/>
                      <a:pt x="1461" y="34"/>
                    </a:cubicBezTo>
                    <a:cubicBezTo>
                      <a:pt x="1462" y="42"/>
                      <a:pt x="1470" y="50"/>
                      <a:pt x="1479" y="50"/>
                    </a:cubicBezTo>
                    <a:lnTo>
                      <a:pt x="1480" y="50"/>
                    </a:lnTo>
                    <a:cubicBezTo>
                      <a:pt x="1528" y="42"/>
                      <a:pt x="1575" y="39"/>
                      <a:pt x="1621" y="36"/>
                    </a:cubicBezTo>
                    <a:cubicBezTo>
                      <a:pt x="1630" y="35"/>
                      <a:pt x="1637" y="27"/>
                      <a:pt x="1637" y="17"/>
                    </a:cubicBezTo>
                    <a:cubicBezTo>
                      <a:pt x="1637" y="9"/>
                      <a:pt x="1631" y="1"/>
                      <a:pt x="1620" y="1"/>
                    </a:cubicBezTo>
                    <a:close/>
                    <a:moveTo>
                      <a:pt x="2046" y="36"/>
                    </a:moveTo>
                    <a:cubicBezTo>
                      <a:pt x="2037" y="36"/>
                      <a:pt x="2030" y="42"/>
                      <a:pt x="2027" y="51"/>
                    </a:cubicBezTo>
                    <a:cubicBezTo>
                      <a:pt x="2026" y="60"/>
                      <a:pt x="2032" y="68"/>
                      <a:pt x="2041" y="71"/>
                    </a:cubicBezTo>
                    <a:cubicBezTo>
                      <a:pt x="2088" y="80"/>
                      <a:pt x="2134" y="92"/>
                      <a:pt x="2179" y="106"/>
                    </a:cubicBezTo>
                    <a:cubicBezTo>
                      <a:pt x="2180" y="107"/>
                      <a:pt x="2183" y="107"/>
                      <a:pt x="2184" y="107"/>
                    </a:cubicBezTo>
                    <a:cubicBezTo>
                      <a:pt x="2191" y="107"/>
                      <a:pt x="2198" y="102"/>
                      <a:pt x="2199" y="94"/>
                    </a:cubicBezTo>
                    <a:cubicBezTo>
                      <a:pt x="2203" y="85"/>
                      <a:pt x="2196" y="75"/>
                      <a:pt x="2188" y="72"/>
                    </a:cubicBezTo>
                    <a:cubicBezTo>
                      <a:pt x="2141" y="58"/>
                      <a:pt x="2096" y="47"/>
                      <a:pt x="2048" y="36"/>
                    </a:cubicBezTo>
                    <a:cubicBezTo>
                      <a:pt x="2047" y="36"/>
                      <a:pt x="2046" y="36"/>
                      <a:pt x="2046" y="36"/>
                    </a:cubicBezTo>
                    <a:close/>
                    <a:moveTo>
                      <a:pt x="1338" y="37"/>
                    </a:moveTo>
                    <a:cubicBezTo>
                      <a:pt x="1337" y="37"/>
                      <a:pt x="1336" y="37"/>
                      <a:pt x="1334" y="37"/>
                    </a:cubicBezTo>
                    <a:cubicBezTo>
                      <a:pt x="1287" y="48"/>
                      <a:pt x="1239" y="61"/>
                      <a:pt x="1195" y="75"/>
                    </a:cubicBezTo>
                    <a:cubicBezTo>
                      <a:pt x="1186" y="77"/>
                      <a:pt x="1181" y="88"/>
                      <a:pt x="1183" y="97"/>
                    </a:cubicBezTo>
                    <a:cubicBezTo>
                      <a:pt x="1186" y="104"/>
                      <a:pt x="1192" y="109"/>
                      <a:pt x="1200" y="109"/>
                    </a:cubicBezTo>
                    <a:lnTo>
                      <a:pt x="1206" y="109"/>
                    </a:lnTo>
                    <a:cubicBezTo>
                      <a:pt x="1250" y="95"/>
                      <a:pt x="1296" y="83"/>
                      <a:pt x="1342" y="73"/>
                    </a:cubicBezTo>
                    <a:cubicBezTo>
                      <a:pt x="1352" y="71"/>
                      <a:pt x="1359" y="61"/>
                      <a:pt x="1356" y="52"/>
                    </a:cubicBezTo>
                    <a:cubicBezTo>
                      <a:pt x="1354" y="43"/>
                      <a:pt x="1346" y="37"/>
                      <a:pt x="1338" y="37"/>
                    </a:cubicBezTo>
                    <a:close/>
                    <a:moveTo>
                      <a:pt x="2319" y="118"/>
                    </a:moveTo>
                    <a:cubicBezTo>
                      <a:pt x="2312" y="118"/>
                      <a:pt x="2305" y="123"/>
                      <a:pt x="2301" y="129"/>
                    </a:cubicBezTo>
                    <a:cubicBezTo>
                      <a:pt x="2297" y="139"/>
                      <a:pt x="2302" y="149"/>
                      <a:pt x="2312" y="153"/>
                    </a:cubicBezTo>
                    <a:cubicBezTo>
                      <a:pt x="2355" y="169"/>
                      <a:pt x="2399" y="190"/>
                      <a:pt x="2441" y="210"/>
                    </a:cubicBezTo>
                    <a:cubicBezTo>
                      <a:pt x="2444" y="211"/>
                      <a:pt x="2446" y="211"/>
                      <a:pt x="2449" y="211"/>
                    </a:cubicBezTo>
                    <a:cubicBezTo>
                      <a:pt x="2455" y="211"/>
                      <a:pt x="2461" y="208"/>
                      <a:pt x="2464" y="203"/>
                    </a:cubicBezTo>
                    <a:cubicBezTo>
                      <a:pt x="2469" y="194"/>
                      <a:pt x="2465" y="183"/>
                      <a:pt x="2456" y="179"/>
                    </a:cubicBezTo>
                    <a:cubicBezTo>
                      <a:pt x="2413" y="157"/>
                      <a:pt x="2369" y="138"/>
                      <a:pt x="2324" y="119"/>
                    </a:cubicBezTo>
                    <a:cubicBezTo>
                      <a:pt x="2322" y="119"/>
                      <a:pt x="2321" y="118"/>
                      <a:pt x="2319" y="118"/>
                    </a:cubicBezTo>
                    <a:close/>
                    <a:moveTo>
                      <a:pt x="1066" y="121"/>
                    </a:moveTo>
                    <a:cubicBezTo>
                      <a:pt x="1064" y="121"/>
                      <a:pt x="1062" y="121"/>
                      <a:pt x="1059" y="122"/>
                    </a:cubicBezTo>
                    <a:cubicBezTo>
                      <a:pt x="1015" y="140"/>
                      <a:pt x="971" y="160"/>
                      <a:pt x="929" y="182"/>
                    </a:cubicBezTo>
                    <a:cubicBezTo>
                      <a:pt x="920" y="187"/>
                      <a:pt x="917" y="197"/>
                      <a:pt x="921" y="206"/>
                    </a:cubicBezTo>
                    <a:cubicBezTo>
                      <a:pt x="924" y="212"/>
                      <a:pt x="930" y="216"/>
                      <a:pt x="936" y="216"/>
                    </a:cubicBezTo>
                    <a:cubicBezTo>
                      <a:pt x="940" y="216"/>
                      <a:pt x="943" y="215"/>
                      <a:pt x="945" y="214"/>
                    </a:cubicBezTo>
                    <a:cubicBezTo>
                      <a:pt x="986" y="193"/>
                      <a:pt x="1029" y="173"/>
                      <a:pt x="1073" y="155"/>
                    </a:cubicBezTo>
                    <a:cubicBezTo>
                      <a:pt x="1081" y="152"/>
                      <a:pt x="1086" y="141"/>
                      <a:pt x="1083" y="133"/>
                    </a:cubicBezTo>
                    <a:cubicBezTo>
                      <a:pt x="1080" y="125"/>
                      <a:pt x="1073" y="121"/>
                      <a:pt x="1066" y="121"/>
                    </a:cubicBezTo>
                    <a:close/>
                    <a:moveTo>
                      <a:pt x="2573" y="245"/>
                    </a:moveTo>
                    <a:cubicBezTo>
                      <a:pt x="2567" y="245"/>
                      <a:pt x="2561" y="248"/>
                      <a:pt x="2557" y="254"/>
                    </a:cubicBezTo>
                    <a:cubicBezTo>
                      <a:pt x="2552" y="261"/>
                      <a:pt x="2554" y="273"/>
                      <a:pt x="2563" y="278"/>
                    </a:cubicBezTo>
                    <a:cubicBezTo>
                      <a:pt x="2603" y="302"/>
                      <a:pt x="2643" y="328"/>
                      <a:pt x="2680" y="357"/>
                    </a:cubicBezTo>
                    <a:cubicBezTo>
                      <a:pt x="2682" y="359"/>
                      <a:pt x="2686" y="360"/>
                      <a:pt x="2690" y="360"/>
                    </a:cubicBezTo>
                    <a:cubicBezTo>
                      <a:pt x="2696" y="360"/>
                      <a:pt x="2701" y="358"/>
                      <a:pt x="2703" y="353"/>
                    </a:cubicBezTo>
                    <a:cubicBezTo>
                      <a:pt x="2711" y="344"/>
                      <a:pt x="2708" y="334"/>
                      <a:pt x="2700" y="328"/>
                    </a:cubicBezTo>
                    <a:cubicBezTo>
                      <a:pt x="2662" y="299"/>
                      <a:pt x="2623" y="273"/>
                      <a:pt x="2582" y="247"/>
                    </a:cubicBezTo>
                    <a:cubicBezTo>
                      <a:pt x="2579" y="245"/>
                      <a:pt x="2576" y="245"/>
                      <a:pt x="2573" y="245"/>
                    </a:cubicBezTo>
                    <a:close/>
                    <a:moveTo>
                      <a:pt x="813" y="251"/>
                    </a:moveTo>
                    <a:cubicBezTo>
                      <a:pt x="809" y="251"/>
                      <a:pt x="806" y="252"/>
                      <a:pt x="803" y="254"/>
                    </a:cubicBezTo>
                    <a:cubicBezTo>
                      <a:pt x="763" y="278"/>
                      <a:pt x="723" y="306"/>
                      <a:pt x="685" y="334"/>
                    </a:cubicBezTo>
                    <a:cubicBezTo>
                      <a:pt x="677" y="339"/>
                      <a:pt x="675" y="351"/>
                      <a:pt x="681" y="359"/>
                    </a:cubicBezTo>
                    <a:cubicBezTo>
                      <a:pt x="685" y="364"/>
                      <a:pt x="690" y="367"/>
                      <a:pt x="695" y="367"/>
                    </a:cubicBezTo>
                    <a:cubicBezTo>
                      <a:pt x="699" y="367"/>
                      <a:pt x="702" y="365"/>
                      <a:pt x="706" y="363"/>
                    </a:cubicBezTo>
                    <a:cubicBezTo>
                      <a:pt x="743" y="334"/>
                      <a:pt x="783" y="307"/>
                      <a:pt x="823" y="283"/>
                    </a:cubicBezTo>
                    <a:cubicBezTo>
                      <a:pt x="830" y="278"/>
                      <a:pt x="833" y="267"/>
                      <a:pt x="828" y="259"/>
                    </a:cubicBezTo>
                    <a:cubicBezTo>
                      <a:pt x="825" y="254"/>
                      <a:pt x="819" y="251"/>
                      <a:pt x="813" y="251"/>
                    </a:cubicBezTo>
                    <a:close/>
                    <a:moveTo>
                      <a:pt x="2801" y="415"/>
                    </a:moveTo>
                    <a:cubicBezTo>
                      <a:pt x="2796" y="415"/>
                      <a:pt x="2792" y="416"/>
                      <a:pt x="2788" y="420"/>
                    </a:cubicBezTo>
                    <a:cubicBezTo>
                      <a:pt x="2782" y="427"/>
                      <a:pt x="2782" y="439"/>
                      <a:pt x="2789" y="446"/>
                    </a:cubicBezTo>
                    <a:cubicBezTo>
                      <a:pt x="2825" y="476"/>
                      <a:pt x="2860" y="510"/>
                      <a:pt x="2892" y="543"/>
                    </a:cubicBezTo>
                    <a:cubicBezTo>
                      <a:pt x="2896" y="547"/>
                      <a:pt x="2900" y="548"/>
                      <a:pt x="2905" y="548"/>
                    </a:cubicBezTo>
                    <a:cubicBezTo>
                      <a:pt x="2909" y="548"/>
                      <a:pt x="2914" y="547"/>
                      <a:pt x="2919" y="544"/>
                    </a:cubicBezTo>
                    <a:cubicBezTo>
                      <a:pt x="2926" y="537"/>
                      <a:pt x="2926" y="526"/>
                      <a:pt x="2919" y="518"/>
                    </a:cubicBezTo>
                    <a:cubicBezTo>
                      <a:pt x="2886" y="485"/>
                      <a:pt x="2850" y="451"/>
                      <a:pt x="2814" y="419"/>
                    </a:cubicBezTo>
                    <a:cubicBezTo>
                      <a:pt x="2810" y="416"/>
                      <a:pt x="2805" y="415"/>
                      <a:pt x="2801" y="415"/>
                    </a:cubicBezTo>
                    <a:close/>
                    <a:moveTo>
                      <a:pt x="586" y="421"/>
                    </a:moveTo>
                    <a:cubicBezTo>
                      <a:pt x="582" y="421"/>
                      <a:pt x="577" y="422"/>
                      <a:pt x="573" y="425"/>
                    </a:cubicBezTo>
                    <a:cubicBezTo>
                      <a:pt x="537" y="457"/>
                      <a:pt x="503" y="491"/>
                      <a:pt x="470" y="524"/>
                    </a:cubicBezTo>
                    <a:cubicBezTo>
                      <a:pt x="462" y="533"/>
                      <a:pt x="462" y="544"/>
                      <a:pt x="470" y="550"/>
                    </a:cubicBezTo>
                    <a:cubicBezTo>
                      <a:pt x="474" y="554"/>
                      <a:pt x="479" y="555"/>
                      <a:pt x="482" y="555"/>
                    </a:cubicBezTo>
                    <a:cubicBezTo>
                      <a:pt x="486" y="555"/>
                      <a:pt x="491" y="553"/>
                      <a:pt x="496" y="550"/>
                    </a:cubicBezTo>
                    <a:cubicBezTo>
                      <a:pt x="528" y="516"/>
                      <a:pt x="562" y="483"/>
                      <a:pt x="598" y="452"/>
                    </a:cubicBezTo>
                    <a:cubicBezTo>
                      <a:pt x="605" y="446"/>
                      <a:pt x="605" y="434"/>
                      <a:pt x="599" y="426"/>
                    </a:cubicBezTo>
                    <a:cubicBezTo>
                      <a:pt x="596" y="422"/>
                      <a:pt x="591" y="421"/>
                      <a:pt x="586" y="421"/>
                    </a:cubicBezTo>
                    <a:close/>
                    <a:moveTo>
                      <a:pt x="3000" y="618"/>
                    </a:moveTo>
                    <a:cubicBezTo>
                      <a:pt x="2996" y="618"/>
                      <a:pt x="2991" y="620"/>
                      <a:pt x="2988" y="623"/>
                    </a:cubicBezTo>
                    <a:cubicBezTo>
                      <a:pt x="2981" y="629"/>
                      <a:pt x="2979" y="640"/>
                      <a:pt x="2985" y="648"/>
                    </a:cubicBezTo>
                    <a:cubicBezTo>
                      <a:pt x="3015" y="684"/>
                      <a:pt x="3043" y="722"/>
                      <a:pt x="3070" y="761"/>
                    </a:cubicBezTo>
                    <a:cubicBezTo>
                      <a:pt x="3073" y="766"/>
                      <a:pt x="3079" y="768"/>
                      <a:pt x="3084" y="768"/>
                    </a:cubicBezTo>
                    <a:cubicBezTo>
                      <a:pt x="3088" y="768"/>
                      <a:pt x="3091" y="768"/>
                      <a:pt x="3094" y="764"/>
                    </a:cubicBezTo>
                    <a:cubicBezTo>
                      <a:pt x="3104" y="759"/>
                      <a:pt x="3105" y="747"/>
                      <a:pt x="3099" y="740"/>
                    </a:cubicBezTo>
                    <a:cubicBezTo>
                      <a:pt x="3073" y="700"/>
                      <a:pt x="3044" y="662"/>
                      <a:pt x="3014" y="625"/>
                    </a:cubicBezTo>
                    <a:cubicBezTo>
                      <a:pt x="3010" y="621"/>
                      <a:pt x="3005" y="618"/>
                      <a:pt x="3000" y="618"/>
                    </a:cubicBezTo>
                    <a:close/>
                    <a:moveTo>
                      <a:pt x="388" y="627"/>
                    </a:moveTo>
                    <a:cubicBezTo>
                      <a:pt x="383" y="627"/>
                      <a:pt x="377" y="629"/>
                      <a:pt x="374" y="634"/>
                    </a:cubicBezTo>
                    <a:cubicBezTo>
                      <a:pt x="343" y="672"/>
                      <a:pt x="315" y="711"/>
                      <a:pt x="288" y="751"/>
                    </a:cubicBezTo>
                    <a:cubicBezTo>
                      <a:pt x="283" y="758"/>
                      <a:pt x="286" y="769"/>
                      <a:pt x="293" y="774"/>
                    </a:cubicBezTo>
                    <a:cubicBezTo>
                      <a:pt x="297" y="776"/>
                      <a:pt x="300" y="777"/>
                      <a:pt x="303" y="777"/>
                    </a:cubicBezTo>
                    <a:cubicBezTo>
                      <a:pt x="310" y="777"/>
                      <a:pt x="315" y="774"/>
                      <a:pt x="318" y="771"/>
                    </a:cubicBezTo>
                    <a:cubicBezTo>
                      <a:pt x="344" y="732"/>
                      <a:pt x="373" y="694"/>
                      <a:pt x="402" y="656"/>
                    </a:cubicBezTo>
                    <a:cubicBezTo>
                      <a:pt x="408" y="649"/>
                      <a:pt x="407" y="638"/>
                      <a:pt x="399" y="631"/>
                    </a:cubicBezTo>
                    <a:cubicBezTo>
                      <a:pt x="396" y="628"/>
                      <a:pt x="392" y="627"/>
                      <a:pt x="388" y="627"/>
                    </a:cubicBezTo>
                    <a:close/>
                    <a:moveTo>
                      <a:pt x="3159" y="854"/>
                    </a:moveTo>
                    <a:cubicBezTo>
                      <a:pt x="3156" y="854"/>
                      <a:pt x="3153" y="854"/>
                      <a:pt x="3151" y="856"/>
                    </a:cubicBezTo>
                    <a:cubicBezTo>
                      <a:pt x="3142" y="861"/>
                      <a:pt x="3139" y="871"/>
                      <a:pt x="3144" y="880"/>
                    </a:cubicBezTo>
                    <a:cubicBezTo>
                      <a:pt x="3167" y="921"/>
                      <a:pt x="3188" y="963"/>
                      <a:pt x="3208" y="1005"/>
                    </a:cubicBezTo>
                    <a:cubicBezTo>
                      <a:pt x="3212" y="1012"/>
                      <a:pt x="3218" y="1016"/>
                      <a:pt x="3224" y="1016"/>
                    </a:cubicBezTo>
                    <a:cubicBezTo>
                      <a:pt x="3227" y="1016"/>
                      <a:pt x="3229" y="1016"/>
                      <a:pt x="3231" y="1013"/>
                    </a:cubicBezTo>
                    <a:cubicBezTo>
                      <a:pt x="3240" y="1009"/>
                      <a:pt x="3244" y="999"/>
                      <a:pt x="3240" y="990"/>
                    </a:cubicBezTo>
                    <a:cubicBezTo>
                      <a:pt x="3221" y="947"/>
                      <a:pt x="3198" y="903"/>
                      <a:pt x="3175" y="862"/>
                    </a:cubicBezTo>
                    <a:cubicBezTo>
                      <a:pt x="3172" y="857"/>
                      <a:pt x="3166" y="854"/>
                      <a:pt x="3159" y="854"/>
                    </a:cubicBezTo>
                    <a:close/>
                    <a:moveTo>
                      <a:pt x="228" y="864"/>
                    </a:moveTo>
                    <a:cubicBezTo>
                      <a:pt x="222" y="864"/>
                      <a:pt x="217" y="867"/>
                      <a:pt x="213" y="873"/>
                    </a:cubicBezTo>
                    <a:cubicBezTo>
                      <a:pt x="190" y="915"/>
                      <a:pt x="168" y="958"/>
                      <a:pt x="149" y="1002"/>
                    </a:cubicBezTo>
                    <a:cubicBezTo>
                      <a:pt x="145" y="1011"/>
                      <a:pt x="149" y="1022"/>
                      <a:pt x="158" y="1025"/>
                    </a:cubicBezTo>
                    <a:cubicBezTo>
                      <a:pt x="160" y="1027"/>
                      <a:pt x="163" y="1027"/>
                      <a:pt x="165" y="1027"/>
                    </a:cubicBezTo>
                    <a:cubicBezTo>
                      <a:pt x="172" y="1027"/>
                      <a:pt x="178" y="1022"/>
                      <a:pt x="180" y="1018"/>
                    </a:cubicBezTo>
                    <a:cubicBezTo>
                      <a:pt x="199" y="974"/>
                      <a:pt x="220" y="932"/>
                      <a:pt x="244" y="891"/>
                    </a:cubicBezTo>
                    <a:cubicBezTo>
                      <a:pt x="248" y="882"/>
                      <a:pt x="246" y="871"/>
                      <a:pt x="237" y="866"/>
                    </a:cubicBezTo>
                    <a:cubicBezTo>
                      <a:pt x="234" y="864"/>
                      <a:pt x="231" y="864"/>
                      <a:pt x="228" y="864"/>
                    </a:cubicBezTo>
                    <a:close/>
                    <a:moveTo>
                      <a:pt x="3278" y="1113"/>
                    </a:moveTo>
                    <a:cubicBezTo>
                      <a:pt x="3276" y="1113"/>
                      <a:pt x="3274" y="1114"/>
                      <a:pt x="3272" y="1115"/>
                    </a:cubicBezTo>
                    <a:cubicBezTo>
                      <a:pt x="3263" y="1118"/>
                      <a:pt x="3258" y="1129"/>
                      <a:pt x="3262" y="1137"/>
                    </a:cubicBezTo>
                    <a:cubicBezTo>
                      <a:pt x="3279" y="1181"/>
                      <a:pt x="3293" y="1227"/>
                      <a:pt x="3304" y="1271"/>
                    </a:cubicBezTo>
                    <a:cubicBezTo>
                      <a:pt x="3305" y="1280"/>
                      <a:pt x="3313" y="1285"/>
                      <a:pt x="3320" y="1285"/>
                    </a:cubicBezTo>
                    <a:cubicBezTo>
                      <a:pt x="3321" y="1285"/>
                      <a:pt x="3322" y="1284"/>
                      <a:pt x="3323" y="1284"/>
                    </a:cubicBezTo>
                    <a:cubicBezTo>
                      <a:pt x="3324" y="1284"/>
                      <a:pt x="3324" y="1284"/>
                      <a:pt x="3325" y="1285"/>
                    </a:cubicBezTo>
                    <a:cubicBezTo>
                      <a:pt x="3335" y="1283"/>
                      <a:pt x="3340" y="1271"/>
                      <a:pt x="3337" y="1263"/>
                    </a:cubicBezTo>
                    <a:cubicBezTo>
                      <a:pt x="3326" y="1215"/>
                      <a:pt x="3311" y="1169"/>
                      <a:pt x="3295" y="1125"/>
                    </a:cubicBezTo>
                    <a:cubicBezTo>
                      <a:pt x="3292" y="1118"/>
                      <a:pt x="3285" y="1113"/>
                      <a:pt x="3278" y="1113"/>
                    </a:cubicBezTo>
                    <a:close/>
                    <a:moveTo>
                      <a:pt x="114" y="1122"/>
                    </a:moveTo>
                    <a:cubicBezTo>
                      <a:pt x="106" y="1122"/>
                      <a:pt x="98" y="1126"/>
                      <a:pt x="96" y="1134"/>
                    </a:cubicBezTo>
                    <a:cubicBezTo>
                      <a:pt x="80" y="1180"/>
                      <a:pt x="66" y="1226"/>
                      <a:pt x="54" y="1272"/>
                    </a:cubicBezTo>
                    <a:cubicBezTo>
                      <a:pt x="51" y="1283"/>
                      <a:pt x="58" y="1291"/>
                      <a:pt x="67" y="1294"/>
                    </a:cubicBezTo>
                    <a:lnTo>
                      <a:pt x="71" y="1294"/>
                    </a:lnTo>
                    <a:cubicBezTo>
                      <a:pt x="80" y="1294"/>
                      <a:pt x="86" y="1289"/>
                      <a:pt x="90" y="1281"/>
                    </a:cubicBezTo>
                    <a:cubicBezTo>
                      <a:pt x="102" y="1235"/>
                      <a:pt x="116" y="1191"/>
                      <a:pt x="131" y="1145"/>
                    </a:cubicBezTo>
                    <a:cubicBezTo>
                      <a:pt x="133" y="1135"/>
                      <a:pt x="128" y="1126"/>
                      <a:pt x="119" y="1122"/>
                    </a:cubicBezTo>
                    <a:cubicBezTo>
                      <a:pt x="117" y="1122"/>
                      <a:pt x="116" y="1122"/>
                      <a:pt x="114" y="1122"/>
                    </a:cubicBezTo>
                    <a:close/>
                    <a:moveTo>
                      <a:pt x="3350" y="1388"/>
                    </a:moveTo>
                    <a:cubicBezTo>
                      <a:pt x="3349" y="1388"/>
                      <a:pt x="3348" y="1388"/>
                      <a:pt x="3347" y="1388"/>
                    </a:cubicBezTo>
                    <a:cubicBezTo>
                      <a:pt x="3339" y="1389"/>
                      <a:pt x="3332" y="1398"/>
                      <a:pt x="3334" y="1408"/>
                    </a:cubicBezTo>
                    <a:cubicBezTo>
                      <a:pt x="3341" y="1454"/>
                      <a:pt x="3347" y="1501"/>
                      <a:pt x="3351" y="1548"/>
                    </a:cubicBezTo>
                    <a:cubicBezTo>
                      <a:pt x="3352" y="1559"/>
                      <a:pt x="3360" y="1565"/>
                      <a:pt x="3370" y="1565"/>
                    </a:cubicBezTo>
                    <a:lnTo>
                      <a:pt x="3371" y="1565"/>
                    </a:lnTo>
                    <a:cubicBezTo>
                      <a:pt x="3381" y="1563"/>
                      <a:pt x="3388" y="1556"/>
                      <a:pt x="3387" y="1546"/>
                    </a:cubicBezTo>
                    <a:cubicBezTo>
                      <a:pt x="3382" y="1496"/>
                      <a:pt x="3376" y="1449"/>
                      <a:pt x="3368" y="1402"/>
                    </a:cubicBezTo>
                    <a:cubicBezTo>
                      <a:pt x="3367" y="1394"/>
                      <a:pt x="3359" y="1388"/>
                      <a:pt x="3350" y="1388"/>
                    </a:cubicBezTo>
                    <a:close/>
                    <a:moveTo>
                      <a:pt x="41" y="1398"/>
                    </a:moveTo>
                    <a:cubicBezTo>
                      <a:pt x="33" y="1398"/>
                      <a:pt x="25" y="1404"/>
                      <a:pt x="24" y="1413"/>
                    </a:cubicBezTo>
                    <a:cubicBezTo>
                      <a:pt x="16" y="1460"/>
                      <a:pt x="9" y="1509"/>
                      <a:pt x="5" y="1556"/>
                    </a:cubicBezTo>
                    <a:cubicBezTo>
                      <a:pt x="5" y="1566"/>
                      <a:pt x="11" y="1574"/>
                      <a:pt x="22" y="1575"/>
                    </a:cubicBezTo>
                    <a:lnTo>
                      <a:pt x="24" y="1575"/>
                    </a:lnTo>
                    <a:cubicBezTo>
                      <a:pt x="34" y="1575"/>
                      <a:pt x="41" y="1567"/>
                      <a:pt x="40" y="1559"/>
                    </a:cubicBezTo>
                    <a:cubicBezTo>
                      <a:pt x="44" y="1513"/>
                      <a:pt x="50" y="1465"/>
                      <a:pt x="58" y="1419"/>
                    </a:cubicBezTo>
                    <a:cubicBezTo>
                      <a:pt x="61" y="1408"/>
                      <a:pt x="54" y="1400"/>
                      <a:pt x="44" y="1398"/>
                    </a:cubicBezTo>
                    <a:cubicBezTo>
                      <a:pt x="43" y="1398"/>
                      <a:pt x="42" y="1398"/>
                      <a:pt x="41" y="1398"/>
                    </a:cubicBezTo>
                    <a:close/>
                    <a:moveTo>
                      <a:pt x="3376" y="1672"/>
                    </a:moveTo>
                    <a:cubicBezTo>
                      <a:pt x="3365" y="1672"/>
                      <a:pt x="3357" y="1680"/>
                      <a:pt x="3357" y="1690"/>
                    </a:cubicBezTo>
                    <a:lnTo>
                      <a:pt x="3357" y="1697"/>
                    </a:lnTo>
                    <a:cubicBezTo>
                      <a:pt x="3357" y="1744"/>
                      <a:pt x="3355" y="1791"/>
                      <a:pt x="3351" y="1837"/>
                    </a:cubicBezTo>
                    <a:cubicBezTo>
                      <a:pt x="3351" y="1847"/>
                      <a:pt x="3357" y="1856"/>
                      <a:pt x="3368" y="1857"/>
                    </a:cubicBezTo>
                    <a:lnTo>
                      <a:pt x="3370" y="1857"/>
                    </a:lnTo>
                    <a:cubicBezTo>
                      <a:pt x="3378" y="1857"/>
                      <a:pt x="3387" y="1848"/>
                      <a:pt x="3387" y="1841"/>
                    </a:cubicBezTo>
                    <a:cubicBezTo>
                      <a:pt x="3391" y="1794"/>
                      <a:pt x="3393" y="1745"/>
                      <a:pt x="3393" y="1697"/>
                    </a:cubicBezTo>
                    <a:lnTo>
                      <a:pt x="3393" y="1690"/>
                    </a:lnTo>
                    <a:cubicBezTo>
                      <a:pt x="3393" y="1680"/>
                      <a:pt x="3386" y="1672"/>
                      <a:pt x="3376" y="1672"/>
                    </a:cubicBezTo>
                    <a:close/>
                    <a:moveTo>
                      <a:pt x="19" y="1681"/>
                    </a:moveTo>
                    <a:cubicBezTo>
                      <a:pt x="8" y="1681"/>
                      <a:pt x="0" y="1689"/>
                      <a:pt x="0" y="1699"/>
                    </a:cubicBezTo>
                    <a:cubicBezTo>
                      <a:pt x="0" y="1746"/>
                      <a:pt x="3" y="1795"/>
                      <a:pt x="6" y="1842"/>
                    </a:cubicBezTo>
                    <a:cubicBezTo>
                      <a:pt x="8" y="1853"/>
                      <a:pt x="16" y="1859"/>
                      <a:pt x="25" y="1859"/>
                    </a:cubicBezTo>
                    <a:lnTo>
                      <a:pt x="26" y="1859"/>
                    </a:lnTo>
                    <a:cubicBezTo>
                      <a:pt x="36" y="1858"/>
                      <a:pt x="44" y="1850"/>
                      <a:pt x="42" y="1840"/>
                    </a:cubicBezTo>
                    <a:cubicBezTo>
                      <a:pt x="39" y="1794"/>
                      <a:pt x="36" y="1746"/>
                      <a:pt x="36" y="1699"/>
                    </a:cubicBezTo>
                    <a:cubicBezTo>
                      <a:pt x="36" y="1689"/>
                      <a:pt x="29" y="1681"/>
                      <a:pt x="19" y="1681"/>
                    </a:cubicBezTo>
                    <a:close/>
                    <a:moveTo>
                      <a:pt x="3350" y="1962"/>
                    </a:moveTo>
                    <a:cubicBezTo>
                      <a:pt x="3343" y="1962"/>
                      <a:pt x="3336" y="1968"/>
                      <a:pt x="3335" y="1976"/>
                    </a:cubicBezTo>
                    <a:cubicBezTo>
                      <a:pt x="3327" y="2022"/>
                      <a:pt x="3316" y="2068"/>
                      <a:pt x="3305" y="2114"/>
                    </a:cubicBezTo>
                    <a:cubicBezTo>
                      <a:pt x="3303" y="2125"/>
                      <a:pt x="3309" y="2134"/>
                      <a:pt x="3318" y="2137"/>
                    </a:cubicBezTo>
                    <a:lnTo>
                      <a:pt x="3321" y="2137"/>
                    </a:lnTo>
                    <a:cubicBezTo>
                      <a:pt x="3330" y="2137"/>
                      <a:pt x="3337" y="2132"/>
                      <a:pt x="3339" y="2124"/>
                    </a:cubicBezTo>
                    <a:cubicBezTo>
                      <a:pt x="3351" y="2078"/>
                      <a:pt x="3361" y="2031"/>
                      <a:pt x="3370" y="1983"/>
                    </a:cubicBezTo>
                    <a:cubicBezTo>
                      <a:pt x="3372" y="1973"/>
                      <a:pt x="3365" y="1964"/>
                      <a:pt x="3355" y="1963"/>
                    </a:cubicBezTo>
                    <a:cubicBezTo>
                      <a:pt x="3354" y="1962"/>
                      <a:pt x="3352" y="1962"/>
                      <a:pt x="3350" y="1962"/>
                    </a:cubicBezTo>
                    <a:close/>
                    <a:moveTo>
                      <a:pt x="43" y="1966"/>
                    </a:moveTo>
                    <a:cubicBezTo>
                      <a:pt x="42" y="1966"/>
                      <a:pt x="41" y="1966"/>
                      <a:pt x="40" y="1966"/>
                    </a:cubicBezTo>
                    <a:cubicBezTo>
                      <a:pt x="31" y="1968"/>
                      <a:pt x="25" y="1976"/>
                      <a:pt x="26" y="1987"/>
                    </a:cubicBezTo>
                    <a:cubicBezTo>
                      <a:pt x="35" y="2034"/>
                      <a:pt x="45" y="2082"/>
                      <a:pt x="57" y="2128"/>
                    </a:cubicBezTo>
                    <a:cubicBezTo>
                      <a:pt x="58" y="2135"/>
                      <a:pt x="66" y="2140"/>
                      <a:pt x="73" y="2140"/>
                    </a:cubicBezTo>
                    <a:cubicBezTo>
                      <a:pt x="74" y="2140"/>
                      <a:pt x="75" y="2140"/>
                      <a:pt x="76" y="2140"/>
                    </a:cubicBezTo>
                    <a:cubicBezTo>
                      <a:pt x="76" y="2140"/>
                      <a:pt x="77" y="2140"/>
                      <a:pt x="77" y="2140"/>
                    </a:cubicBezTo>
                    <a:cubicBezTo>
                      <a:pt x="86" y="2138"/>
                      <a:pt x="92" y="2128"/>
                      <a:pt x="90" y="2119"/>
                    </a:cubicBezTo>
                    <a:cubicBezTo>
                      <a:pt x="78" y="2072"/>
                      <a:pt x="68" y="2026"/>
                      <a:pt x="61" y="1980"/>
                    </a:cubicBezTo>
                    <a:cubicBezTo>
                      <a:pt x="60" y="1972"/>
                      <a:pt x="52" y="1966"/>
                      <a:pt x="43" y="1966"/>
                    </a:cubicBezTo>
                    <a:close/>
                    <a:moveTo>
                      <a:pt x="3279" y="2239"/>
                    </a:moveTo>
                    <a:cubicBezTo>
                      <a:pt x="3273" y="2239"/>
                      <a:pt x="3266" y="2244"/>
                      <a:pt x="3263" y="2251"/>
                    </a:cubicBezTo>
                    <a:cubicBezTo>
                      <a:pt x="3248" y="2294"/>
                      <a:pt x="3229" y="2339"/>
                      <a:pt x="3211" y="2380"/>
                    </a:cubicBezTo>
                    <a:cubicBezTo>
                      <a:pt x="3207" y="2390"/>
                      <a:pt x="3211" y="2400"/>
                      <a:pt x="3219" y="2404"/>
                    </a:cubicBezTo>
                    <a:cubicBezTo>
                      <a:pt x="3222" y="2405"/>
                      <a:pt x="3224" y="2405"/>
                      <a:pt x="3227" y="2405"/>
                    </a:cubicBezTo>
                    <a:cubicBezTo>
                      <a:pt x="3234" y="2405"/>
                      <a:pt x="3240" y="2401"/>
                      <a:pt x="3243" y="2396"/>
                    </a:cubicBezTo>
                    <a:cubicBezTo>
                      <a:pt x="3261" y="2354"/>
                      <a:pt x="3280" y="2308"/>
                      <a:pt x="3296" y="2263"/>
                    </a:cubicBezTo>
                    <a:cubicBezTo>
                      <a:pt x="3300" y="2253"/>
                      <a:pt x="3295" y="2244"/>
                      <a:pt x="3286" y="2240"/>
                    </a:cubicBezTo>
                    <a:cubicBezTo>
                      <a:pt x="3284" y="2239"/>
                      <a:pt x="3282" y="2239"/>
                      <a:pt x="3279" y="2239"/>
                    </a:cubicBezTo>
                    <a:close/>
                    <a:moveTo>
                      <a:pt x="114" y="2240"/>
                    </a:moveTo>
                    <a:cubicBezTo>
                      <a:pt x="112" y="2240"/>
                      <a:pt x="110" y="2240"/>
                      <a:pt x="108" y="2241"/>
                    </a:cubicBezTo>
                    <a:cubicBezTo>
                      <a:pt x="98" y="2245"/>
                      <a:pt x="93" y="2256"/>
                      <a:pt x="97" y="2264"/>
                    </a:cubicBezTo>
                    <a:cubicBezTo>
                      <a:pt x="113" y="2309"/>
                      <a:pt x="132" y="2354"/>
                      <a:pt x="152" y="2397"/>
                    </a:cubicBezTo>
                    <a:cubicBezTo>
                      <a:pt x="155" y="2404"/>
                      <a:pt x="162" y="2408"/>
                      <a:pt x="168" y="2408"/>
                    </a:cubicBezTo>
                    <a:cubicBezTo>
                      <a:pt x="170" y="2408"/>
                      <a:pt x="173" y="2408"/>
                      <a:pt x="174" y="2405"/>
                    </a:cubicBezTo>
                    <a:cubicBezTo>
                      <a:pt x="183" y="2401"/>
                      <a:pt x="186" y="2391"/>
                      <a:pt x="183" y="2381"/>
                    </a:cubicBezTo>
                    <a:cubicBezTo>
                      <a:pt x="164" y="2340"/>
                      <a:pt x="146" y="2295"/>
                      <a:pt x="130" y="2252"/>
                    </a:cubicBezTo>
                    <a:cubicBezTo>
                      <a:pt x="128" y="2245"/>
                      <a:pt x="121" y="2240"/>
                      <a:pt x="114" y="2240"/>
                    </a:cubicBezTo>
                    <a:close/>
                    <a:moveTo>
                      <a:pt x="3162" y="2497"/>
                    </a:moveTo>
                    <a:cubicBezTo>
                      <a:pt x="3156" y="2497"/>
                      <a:pt x="3150" y="2500"/>
                      <a:pt x="3147" y="2506"/>
                    </a:cubicBezTo>
                    <a:cubicBezTo>
                      <a:pt x="3124" y="2547"/>
                      <a:pt x="3099" y="2588"/>
                      <a:pt x="3073" y="2626"/>
                    </a:cubicBezTo>
                    <a:cubicBezTo>
                      <a:pt x="3068" y="2634"/>
                      <a:pt x="3070" y="2645"/>
                      <a:pt x="3078" y="2651"/>
                    </a:cubicBezTo>
                    <a:cubicBezTo>
                      <a:pt x="3081" y="2652"/>
                      <a:pt x="3084" y="2653"/>
                      <a:pt x="3088" y="2653"/>
                    </a:cubicBezTo>
                    <a:cubicBezTo>
                      <a:pt x="3094" y="2653"/>
                      <a:pt x="3099" y="2651"/>
                      <a:pt x="3102" y="2647"/>
                    </a:cubicBezTo>
                    <a:cubicBezTo>
                      <a:pt x="3129" y="2608"/>
                      <a:pt x="3155" y="2567"/>
                      <a:pt x="3177" y="2524"/>
                    </a:cubicBezTo>
                    <a:cubicBezTo>
                      <a:pt x="3182" y="2515"/>
                      <a:pt x="3180" y="2505"/>
                      <a:pt x="3171" y="2499"/>
                    </a:cubicBezTo>
                    <a:cubicBezTo>
                      <a:pt x="3168" y="2497"/>
                      <a:pt x="3165" y="2497"/>
                      <a:pt x="3162" y="2497"/>
                    </a:cubicBezTo>
                    <a:close/>
                    <a:moveTo>
                      <a:pt x="233" y="2499"/>
                    </a:moveTo>
                    <a:cubicBezTo>
                      <a:pt x="230" y="2499"/>
                      <a:pt x="227" y="2500"/>
                      <a:pt x="224" y="2501"/>
                    </a:cubicBezTo>
                    <a:cubicBezTo>
                      <a:pt x="216" y="2506"/>
                      <a:pt x="213" y="2517"/>
                      <a:pt x="218" y="2526"/>
                    </a:cubicBezTo>
                    <a:cubicBezTo>
                      <a:pt x="241" y="2568"/>
                      <a:pt x="266" y="2609"/>
                      <a:pt x="293" y="2649"/>
                    </a:cubicBezTo>
                    <a:cubicBezTo>
                      <a:pt x="296" y="2654"/>
                      <a:pt x="302" y="2656"/>
                      <a:pt x="307" y="2656"/>
                    </a:cubicBezTo>
                    <a:cubicBezTo>
                      <a:pt x="311" y="2656"/>
                      <a:pt x="315" y="2655"/>
                      <a:pt x="317" y="2652"/>
                    </a:cubicBezTo>
                    <a:cubicBezTo>
                      <a:pt x="327" y="2647"/>
                      <a:pt x="328" y="2635"/>
                      <a:pt x="323" y="2628"/>
                    </a:cubicBezTo>
                    <a:cubicBezTo>
                      <a:pt x="296" y="2588"/>
                      <a:pt x="271" y="2548"/>
                      <a:pt x="249" y="2507"/>
                    </a:cubicBezTo>
                    <a:cubicBezTo>
                      <a:pt x="245" y="2502"/>
                      <a:pt x="239" y="2499"/>
                      <a:pt x="233" y="2499"/>
                    </a:cubicBezTo>
                    <a:close/>
                    <a:moveTo>
                      <a:pt x="3003" y="2731"/>
                    </a:moveTo>
                    <a:cubicBezTo>
                      <a:pt x="2998" y="2731"/>
                      <a:pt x="2993" y="2733"/>
                      <a:pt x="2989" y="2738"/>
                    </a:cubicBezTo>
                    <a:cubicBezTo>
                      <a:pt x="2960" y="2774"/>
                      <a:pt x="2928" y="2809"/>
                      <a:pt x="2896" y="2844"/>
                    </a:cubicBezTo>
                    <a:cubicBezTo>
                      <a:pt x="2889" y="2851"/>
                      <a:pt x="2889" y="2863"/>
                      <a:pt x="2896" y="2870"/>
                    </a:cubicBezTo>
                    <a:cubicBezTo>
                      <a:pt x="2900" y="2874"/>
                      <a:pt x="2905" y="2875"/>
                      <a:pt x="2909" y="2875"/>
                    </a:cubicBezTo>
                    <a:cubicBezTo>
                      <a:pt x="2914" y="2875"/>
                      <a:pt x="2919" y="2874"/>
                      <a:pt x="2922" y="2870"/>
                    </a:cubicBezTo>
                    <a:cubicBezTo>
                      <a:pt x="2956" y="2834"/>
                      <a:pt x="2988" y="2798"/>
                      <a:pt x="3018" y="2761"/>
                    </a:cubicBezTo>
                    <a:cubicBezTo>
                      <a:pt x="3024" y="2753"/>
                      <a:pt x="3023" y="2742"/>
                      <a:pt x="3015" y="2736"/>
                    </a:cubicBezTo>
                    <a:cubicBezTo>
                      <a:pt x="3011" y="2732"/>
                      <a:pt x="3007" y="2731"/>
                      <a:pt x="3003" y="2731"/>
                    </a:cubicBezTo>
                    <a:close/>
                    <a:moveTo>
                      <a:pt x="393" y="2735"/>
                    </a:moveTo>
                    <a:cubicBezTo>
                      <a:pt x="389" y="2735"/>
                      <a:pt x="385" y="2736"/>
                      <a:pt x="382" y="2739"/>
                    </a:cubicBezTo>
                    <a:cubicBezTo>
                      <a:pt x="374" y="2745"/>
                      <a:pt x="373" y="2757"/>
                      <a:pt x="379" y="2764"/>
                    </a:cubicBezTo>
                    <a:cubicBezTo>
                      <a:pt x="408" y="2801"/>
                      <a:pt x="440" y="2838"/>
                      <a:pt x="474" y="2872"/>
                    </a:cubicBezTo>
                    <a:cubicBezTo>
                      <a:pt x="477" y="2876"/>
                      <a:pt x="481" y="2877"/>
                      <a:pt x="486" y="2877"/>
                    </a:cubicBezTo>
                    <a:cubicBezTo>
                      <a:pt x="491" y="2877"/>
                      <a:pt x="495" y="2876"/>
                      <a:pt x="501" y="2873"/>
                    </a:cubicBezTo>
                    <a:cubicBezTo>
                      <a:pt x="507" y="2865"/>
                      <a:pt x="507" y="2854"/>
                      <a:pt x="501" y="2847"/>
                    </a:cubicBezTo>
                    <a:cubicBezTo>
                      <a:pt x="467" y="2813"/>
                      <a:pt x="436" y="2777"/>
                      <a:pt x="407" y="2742"/>
                    </a:cubicBezTo>
                    <a:cubicBezTo>
                      <a:pt x="403" y="2737"/>
                      <a:pt x="398" y="2735"/>
                      <a:pt x="393" y="2735"/>
                    </a:cubicBezTo>
                    <a:close/>
                    <a:moveTo>
                      <a:pt x="2808" y="2938"/>
                    </a:moveTo>
                    <a:cubicBezTo>
                      <a:pt x="2803" y="2938"/>
                      <a:pt x="2798" y="2939"/>
                      <a:pt x="2795" y="2942"/>
                    </a:cubicBezTo>
                    <a:cubicBezTo>
                      <a:pt x="2759" y="2973"/>
                      <a:pt x="2723" y="3003"/>
                      <a:pt x="2685" y="3030"/>
                    </a:cubicBezTo>
                    <a:cubicBezTo>
                      <a:pt x="2677" y="3035"/>
                      <a:pt x="2675" y="3048"/>
                      <a:pt x="2681" y="3055"/>
                    </a:cubicBezTo>
                    <a:cubicBezTo>
                      <a:pt x="2685" y="3060"/>
                      <a:pt x="2690" y="3062"/>
                      <a:pt x="2695" y="3062"/>
                    </a:cubicBezTo>
                    <a:cubicBezTo>
                      <a:pt x="2699" y="3062"/>
                      <a:pt x="2702" y="3061"/>
                      <a:pt x="2708" y="3060"/>
                    </a:cubicBezTo>
                    <a:cubicBezTo>
                      <a:pt x="2746" y="3030"/>
                      <a:pt x="2783" y="3001"/>
                      <a:pt x="2819" y="2969"/>
                    </a:cubicBezTo>
                    <a:cubicBezTo>
                      <a:pt x="2827" y="2963"/>
                      <a:pt x="2827" y="2951"/>
                      <a:pt x="2820" y="2943"/>
                    </a:cubicBezTo>
                    <a:cubicBezTo>
                      <a:pt x="2817" y="2940"/>
                      <a:pt x="2812" y="2938"/>
                      <a:pt x="2808" y="2938"/>
                    </a:cubicBezTo>
                    <a:close/>
                    <a:moveTo>
                      <a:pt x="589" y="2939"/>
                    </a:moveTo>
                    <a:cubicBezTo>
                      <a:pt x="584" y="2939"/>
                      <a:pt x="580" y="2941"/>
                      <a:pt x="576" y="2945"/>
                    </a:cubicBezTo>
                    <a:cubicBezTo>
                      <a:pt x="569" y="2952"/>
                      <a:pt x="569" y="2964"/>
                      <a:pt x="577" y="2971"/>
                    </a:cubicBezTo>
                    <a:cubicBezTo>
                      <a:pt x="613" y="3003"/>
                      <a:pt x="651" y="3033"/>
                      <a:pt x="690" y="3061"/>
                    </a:cubicBezTo>
                    <a:cubicBezTo>
                      <a:pt x="692" y="3064"/>
                      <a:pt x="696" y="3065"/>
                      <a:pt x="700" y="3065"/>
                    </a:cubicBezTo>
                    <a:cubicBezTo>
                      <a:pt x="706" y="3065"/>
                      <a:pt x="711" y="3062"/>
                      <a:pt x="715" y="3056"/>
                    </a:cubicBezTo>
                    <a:cubicBezTo>
                      <a:pt x="721" y="3049"/>
                      <a:pt x="720" y="3038"/>
                      <a:pt x="711" y="3032"/>
                    </a:cubicBezTo>
                    <a:cubicBezTo>
                      <a:pt x="673" y="3004"/>
                      <a:pt x="636" y="2974"/>
                      <a:pt x="602" y="2943"/>
                    </a:cubicBezTo>
                    <a:cubicBezTo>
                      <a:pt x="598" y="2940"/>
                      <a:pt x="594" y="2939"/>
                      <a:pt x="589" y="2939"/>
                    </a:cubicBezTo>
                    <a:close/>
                    <a:moveTo>
                      <a:pt x="2578" y="3105"/>
                    </a:moveTo>
                    <a:cubicBezTo>
                      <a:pt x="2575" y="3105"/>
                      <a:pt x="2571" y="3106"/>
                      <a:pt x="2568" y="3108"/>
                    </a:cubicBezTo>
                    <a:cubicBezTo>
                      <a:pt x="2529" y="3133"/>
                      <a:pt x="2488" y="3156"/>
                      <a:pt x="2446" y="3178"/>
                    </a:cubicBezTo>
                    <a:cubicBezTo>
                      <a:pt x="2436" y="3183"/>
                      <a:pt x="2434" y="3193"/>
                      <a:pt x="2438" y="3202"/>
                    </a:cubicBezTo>
                    <a:cubicBezTo>
                      <a:pt x="2441" y="3208"/>
                      <a:pt x="2447" y="3212"/>
                      <a:pt x="2454" y="3212"/>
                    </a:cubicBezTo>
                    <a:cubicBezTo>
                      <a:pt x="2456" y="3212"/>
                      <a:pt x="2460" y="3212"/>
                      <a:pt x="2461" y="3209"/>
                    </a:cubicBezTo>
                    <a:cubicBezTo>
                      <a:pt x="2503" y="3188"/>
                      <a:pt x="2546" y="3164"/>
                      <a:pt x="2587" y="3139"/>
                    </a:cubicBezTo>
                    <a:cubicBezTo>
                      <a:pt x="2595" y="3134"/>
                      <a:pt x="2598" y="3123"/>
                      <a:pt x="2593" y="3115"/>
                    </a:cubicBezTo>
                    <a:cubicBezTo>
                      <a:pt x="2590" y="3109"/>
                      <a:pt x="2584" y="3105"/>
                      <a:pt x="2578" y="3105"/>
                    </a:cubicBezTo>
                    <a:close/>
                    <a:moveTo>
                      <a:pt x="819" y="3109"/>
                    </a:moveTo>
                    <a:cubicBezTo>
                      <a:pt x="813" y="3109"/>
                      <a:pt x="807" y="3112"/>
                      <a:pt x="803" y="3117"/>
                    </a:cubicBezTo>
                    <a:cubicBezTo>
                      <a:pt x="798" y="3125"/>
                      <a:pt x="801" y="3137"/>
                      <a:pt x="810" y="3142"/>
                    </a:cubicBezTo>
                    <a:cubicBezTo>
                      <a:pt x="851" y="3167"/>
                      <a:pt x="893" y="3191"/>
                      <a:pt x="935" y="3212"/>
                    </a:cubicBezTo>
                    <a:cubicBezTo>
                      <a:pt x="937" y="3213"/>
                      <a:pt x="941" y="3213"/>
                      <a:pt x="943" y="3213"/>
                    </a:cubicBezTo>
                    <a:cubicBezTo>
                      <a:pt x="950" y="3213"/>
                      <a:pt x="956" y="3211"/>
                      <a:pt x="958" y="3204"/>
                    </a:cubicBezTo>
                    <a:cubicBezTo>
                      <a:pt x="963" y="3196"/>
                      <a:pt x="960" y="3184"/>
                      <a:pt x="951" y="3181"/>
                    </a:cubicBezTo>
                    <a:cubicBezTo>
                      <a:pt x="910" y="3158"/>
                      <a:pt x="868" y="3136"/>
                      <a:pt x="828" y="3111"/>
                    </a:cubicBezTo>
                    <a:cubicBezTo>
                      <a:pt x="825" y="3109"/>
                      <a:pt x="822" y="3109"/>
                      <a:pt x="819" y="3109"/>
                    </a:cubicBezTo>
                    <a:close/>
                    <a:moveTo>
                      <a:pt x="2325" y="3235"/>
                    </a:moveTo>
                    <a:cubicBezTo>
                      <a:pt x="2323" y="3235"/>
                      <a:pt x="2320" y="3236"/>
                      <a:pt x="2318" y="3237"/>
                    </a:cubicBezTo>
                    <a:cubicBezTo>
                      <a:pt x="2275" y="3254"/>
                      <a:pt x="2230" y="3270"/>
                      <a:pt x="2185" y="3284"/>
                    </a:cubicBezTo>
                    <a:cubicBezTo>
                      <a:pt x="2176" y="3286"/>
                      <a:pt x="2170" y="3296"/>
                      <a:pt x="2173" y="3305"/>
                    </a:cubicBezTo>
                    <a:cubicBezTo>
                      <a:pt x="2176" y="3313"/>
                      <a:pt x="2183" y="3318"/>
                      <a:pt x="2190" y="3318"/>
                    </a:cubicBezTo>
                    <a:lnTo>
                      <a:pt x="2195" y="3319"/>
                    </a:lnTo>
                    <a:cubicBezTo>
                      <a:pt x="2241" y="3304"/>
                      <a:pt x="2286" y="3288"/>
                      <a:pt x="2331" y="3270"/>
                    </a:cubicBezTo>
                    <a:cubicBezTo>
                      <a:pt x="2339" y="3266"/>
                      <a:pt x="2344" y="3255"/>
                      <a:pt x="2341" y="3247"/>
                    </a:cubicBezTo>
                    <a:cubicBezTo>
                      <a:pt x="2338" y="3240"/>
                      <a:pt x="2332" y="3235"/>
                      <a:pt x="2325" y="3235"/>
                    </a:cubicBezTo>
                    <a:close/>
                    <a:moveTo>
                      <a:pt x="1073" y="3236"/>
                    </a:moveTo>
                    <a:cubicBezTo>
                      <a:pt x="1066" y="3236"/>
                      <a:pt x="1060" y="3241"/>
                      <a:pt x="1057" y="3248"/>
                    </a:cubicBezTo>
                    <a:cubicBezTo>
                      <a:pt x="1053" y="3257"/>
                      <a:pt x="1058" y="3268"/>
                      <a:pt x="1067" y="3271"/>
                    </a:cubicBezTo>
                    <a:cubicBezTo>
                      <a:pt x="1111" y="3289"/>
                      <a:pt x="1156" y="3304"/>
                      <a:pt x="1202" y="3319"/>
                    </a:cubicBezTo>
                    <a:cubicBezTo>
                      <a:pt x="1204" y="3320"/>
                      <a:pt x="1207" y="3320"/>
                      <a:pt x="1208" y="3320"/>
                    </a:cubicBezTo>
                    <a:cubicBezTo>
                      <a:pt x="1216" y="3320"/>
                      <a:pt x="1222" y="3315"/>
                      <a:pt x="1224" y="3306"/>
                    </a:cubicBezTo>
                    <a:cubicBezTo>
                      <a:pt x="1227" y="3298"/>
                      <a:pt x="1222" y="3287"/>
                      <a:pt x="1213" y="3285"/>
                    </a:cubicBezTo>
                    <a:cubicBezTo>
                      <a:pt x="1168" y="3271"/>
                      <a:pt x="1124" y="3255"/>
                      <a:pt x="1080" y="3238"/>
                    </a:cubicBezTo>
                    <a:cubicBezTo>
                      <a:pt x="1078" y="3237"/>
                      <a:pt x="1075" y="3236"/>
                      <a:pt x="1073" y="3236"/>
                    </a:cubicBezTo>
                    <a:close/>
                    <a:moveTo>
                      <a:pt x="2053" y="3318"/>
                    </a:moveTo>
                    <a:cubicBezTo>
                      <a:pt x="2051" y="3318"/>
                      <a:pt x="2049" y="3318"/>
                      <a:pt x="2048" y="3319"/>
                    </a:cubicBezTo>
                    <a:cubicBezTo>
                      <a:pt x="2002" y="3329"/>
                      <a:pt x="1955" y="3336"/>
                      <a:pt x="1908" y="3342"/>
                    </a:cubicBezTo>
                    <a:cubicBezTo>
                      <a:pt x="1898" y="3344"/>
                      <a:pt x="1892" y="3353"/>
                      <a:pt x="1893" y="3363"/>
                    </a:cubicBezTo>
                    <a:cubicBezTo>
                      <a:pt x="1894" y="3372"/>
                      <a:pt x="1902" y="3378"/>
                      <a:pt x="1912" y="3378"/>
                    </a:cubicBezTo>
                    <a:cubicBezTo>
                      <a:pt x="1913" y="3378"/>
                      <a:pt x="1914" y="3378"/>
                      <a:pt x="1914" y="3377"/>
                    </a:cubicBezTo>
                    <a:cubicBezTo>
                      <a:pt x="1961" y="3371"/>
                      <a:pt x="2010" y="3363"/>
                      <a:pt x="2056" y="3353"/>
                    </a:cubicBezTo>
                    <a:cubicBezTo>
                      <a:pt x="2066" y="3351"/>
                      <a:pt x="2072" y="3341"/>
                      <a:pt x="2070" y="3332"/>
                    </a:cubicBezTo>
                    <a:cubicBezTo>
                      <a:pt x="2068" y="3324"/>
                      <a:pt x="2061" y="3318"/>
                      <a:pt x="2053" y="3318"/>
                    </a:cubicBezTo>
                    <a:close/>
                    <a:moveTo>
                      <a:pt x="1346" y="3321"/>
                    </a:moveTo>
                    <a:cubicBezTo>
                      <a:pt x="1336" y="3321"/>
                      <a:pt x="1329" y="3327"/>
                      <a:pt x="1326" y="3335"/>
                    </a:cubicBezTo>
                    <a:cubicBezTo>
                      <a:pt x="1325" y="3343"/>
                      <a:pt x="1331" y="3353"/>
                      <a:pt x="1341" y="3356"/>
                    </a:cubicBezTo>
                    <a:cubicBezTo>
                      <a:pt x="1387" y="3366"/>
                      <a:pt x="1434" y="3373"/>
                      <a:pt x="1483" y="3380"/>
                    </a:cubicBezTo>
                    <a:lnTo>
                      <a:pt x="1485" y="3380"/>
                    </a:lnTo>
                    <a:cubicBezTo>
                      <a:pt x="1494" y="3380"/>
                      <a:pt x="1502" y="3372"/>
                      <a:pt x="1503" y="3365"/>
                    </a:cubicBezTo>
                    <a:cubicBezTo>
                      <a:pt x="1504" y="3355"/>
                      <a:pt x="1498" y="3345"/>
                      <a:pt x="1488" y="3344"/>
                    </a:cubicBezTo>
                    <a:cubicBezTo>
                      <a:pt x="1441" y="3339"/>
                      <a:pt x="1393" y="3331"/>
                      <a:pt x="1348" y="3321"/>
                    </a:cubicBezTo>
                    <a:cubicBezTo>
                      <a:pt x="1347" y="3321"/>
                      <a:pt x="1346" y="3321"/>
                      <a:pt x="1346" y="3321"/>
                    </a:cubicBezTo>
                    <a:close/>
                    <a:moveTo>
                      <a:pt x="1771" y="3357"/>
                    </a:moveTo>
                    <a:cubicBezTo>
                      <a:pt x="1770" y="3357"/>
                      <a:pt x="1770" y="3357"/>
                      <a:pt x="1769" y="3357"/>
                    </a:cubicBezTo>
                    <a:cubicBezTo>
                      <a:pt x="1748" y="3358"/>
                      <a:pt x="1724" y="3358"/>
                      <a:pt x="1702" y="3358"/>
                    </a:cubicBezTo>
                    <a:cubicBezTo>
                      <a:pt x="1676" y="3358"/>
                      <a:pt x="1653" y="3358"/>
                      <a:pt x="1628" y="3357"/>
                    </a:cubicBezTo>
                    <a:cubicBezTo>
                      <a:pt x="1618" y="3357"/>
                      <a:pt x="1611" y="3363"/>
                      <a:pt x="1611" y="3373"/>
                    </a:cubicBezTo>
                    <a:cubicBezTo>
                      <a:pt x="1610" y="3382"/>
                      <a:pt x="1617" y="3391"/>
                      <a:pt x="1627" y="3391"/>
                    </a:cubicBezTo>
                    <a:cubicBezTo>
                      <a:pt x="1652" y="3392"/>
                      <a:pt x="1677" y="3392"/>
                      <a:pt x="1702" y="3392"/>
                    </a:cubicBezTo>
                    <a:cubicBezTo>
                      <a:pt x="1724" y="3392"/>
                      <a:pt x="1748" y="3391"/>
                      <a:pt x="1770" y="3391"/>
                    </a:cubicBezTo>
                    <a:cubicBezTo>
                      <a:pt x="1780" y="3391"/>
                      <a:pt x="1787" y="3383"/>
                      <a:pt x="1787" y="3373"/>
                    </a:cubicBezTo>
                    <a:cubicBezTo>
                      <a:pt x="1787" y="3364"/>
                      <a:pt x="1779" y="3357"/>
                      <a:pt x="1771" y="3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8" name="Google Shape;5988;p42"/>
              <p:cNvSpPr/>
              <p:nvPr/>
            </p:nvSpPr>
            <p:spPr>
              <a:xfrm>
                <a:off x="2908053" y="3395811"/>
                <a:ext cx="169532" cy="131664"/>
              </a:xfrm>
              <a:custGeom>
                <a:rect b="b" l="l" r="r" t="t"/>
                <a:pathLst>
                  <a:path extrusionOk="0" h="817" w="1052">
                    <a:moveTo>
                      <a:pt x="936" y="0"/>
                    </a:moveTo>
                    <a:cubicBezTo>
                      <a:pt x="930" y="0"/>
                      <a:pt x="923" y="1"/>
                      <a:pt x="917" y="2"/>
                    </a:cubicBezTo>
                    <a:cubicBezTo>
                      <a:pt x="176" y="137"/>
                      <a:pt x="23" y="660"/>
                      <a:pt x="17" y="682"/>
                    </a:cubicBezTo>
                    <a:cubicBezTo>
                      <a:pt x="0" y="738"/>
                      <a:pt x="33" y="796"/>
                      <a:pt x="89" y="812"/>
                    </a:cubicBezTo>
                    <a:cubicBezTo>
                      <a:pt x="100" y="815"/>
                      <a:pt x="109" y="816"/>
                      <a:pt x="119" y="816"/>
                    </a:cubicBezTo>
                    <a:cubicBezTo>
                      <a:pt x="165" y="816"/>
                      <a:pt x="209" y="786"/>
                      <a:pt x="221" y="740"/>
                    </a:cubicBezTo>
                    <a:cubicBezTo>
                      <a:pt x="227" y="723"/>
                      <a:pt x="351" y="321"/>
                      <a:pt x="956" y="212"/>
                    </a:cubicBezTo>
                    <a:cubicBezTo>
                      <a:pt x="1013" y="201"/>
                      <a:pt x="1051" y="145"/>
                      <a:pt x="1041" y="87"/>
                    </a:cubicBezTo>
                    <a:cubicBezTo>
                      <a:pt x="1032" y="36"/>
                      <a:pt x="986" y="0"/>
                      <a:pt x="936" y="0"/>
                    </a:cubicBezTo>
                    <a:close/>
                  </a:path>
                </a:pathLst>
              </a:custGeom>
              <a:solidFill>
                <a:srgbClr val="FAFFFF">
                  <a:alpha val="46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9" name="Google Shape;5989;p42"/>
            <p:cNvGrpSpPr/>
            <p:nvPr/>
          </p:nvGrpSpPr>
          <p:grpSpPr>
            <a:xfrm>
              <a:off x="2494860" y="3481080"/>
              <a:ext cx="392166" cy="451613"/>
              <a:chOff x="3058736" y="4211281"/>
              <a:chExt cx="183375" cy="211192"/>
            </a:xfrm>
          </p:grpSpPr>
          <p:sp>
            <p:nvSpPr>
              <p:cNvPr id="5990" name="Google Shape;5990;p42"/>
              <p:cNvSpPr/>
              <p:nvPr/>
            </p:nvSpPr>
            <p:spPr>
              <a:xfrm>
                <a:off x="3078077" y="4248649"/>
                <a:ext cx="129413" cy="173825"/>
              </a:xfrm>
              <a:custGeom>
                <a:rect b="b" l="l" r="r" t="t"/>
                <a:pathLst>
                  <a:path extrusionOk="0" h="1456" w="1084">
                    <a:moveTo>
                      <a:pt x="308" y="475"/>
                    </a:moveTo>
                    <a:cubicBezTo>
                      <a:pt x="359" y="476"/>
                      <a:pt x="379" y="496"/>
                      <a:pt x="370" y="532"/>
                    </a:cubicBezTo>
                    <a:lnTo>
                      <a:pt x="370" y="535"/>
                    </a:lnTo>
                    <a:cubicBezTo>
                      <a:pt x="368" y="533"/>
                      <a:pt x="365" y="533"/>
                      <a:pt x="363" y="532"/>
                    </a:cubicBezTo>
                    <a:cubicBezTo>
                      <a:pt x="340" y="526"/>
                      <a:pt x="303" y="498"/>
                      <a:pt x="308" y="475"/>
                    </a:cubicBezTo>
                    <a:close/>
                    <a:moveTo>
                      <a:pt x="741" y="542"/>
                    </a:moveTo>
                    <a:cubicBezTo>
                      <a:pt x="775" y="568"/>
                      <a:pt x="775" y="585"/>
                      <a:pt x="741" y="590"/>
                    </a:cubicBezTo>
                    <a:cubicBezTo>
                      <a:pt x="731" y="597"/>
                      <a:pt x="721" y="601"/>
                      <a:pt x="711" y="601"/>
                    </a:cubicBezTo>
                    <a:cubicBezTo>
                      <a:pt x="708" y="601"/>
                      <a:pt x="705" y="601"/>
                      <a:pt x="701" y="600"/>
                    </a:cubicBezTo>
                    <a:cubicBezTo>
                      <a:pt x="697" y="601"/>
                      <a:pt x="692" y="601"/>
                      <a:pt x="687" y="601"/>
                    </a:cubicBezTo>
                    <a:cubicBezTo>
                      <a:pt x="682" y="601"/>
                      <a:pt x="677" y="601"/>
                      <a:pt x="672" y="600"/>
                    </a:cubicBezTo>
                    <a:cubicBezTo>
                      <a:pt x="693" y="578"/>
                      <a:pt x="717" y="559"/>
                      <a:pt x="741" y="542"/>
                    </a:cubicBezTo>
                    <a:close/>
                    <a:moveTo>
                      <a:pt x="389" y="567"/>
                    </a:moveTo>
                    <a:cubicBezTo>
                      <a:pt x="402" y="569"/>
                      <a:pt x="414" y="572"/>
                      <a:pt x="425" y="575"/>
                    </a:cubicBezTo>
                    <a:cubicBezTo>
                      <a:pt x="481" y="591"/>
                      <a:pt x="539" y="605"/>
                      <a:pt x="596" y="614"/>
                    </a:cubicBezTo>
                    <a:cubicBezTo>
                      <a:pt x="603" y="615"/>
                      <a:pt x="611" y="616"/>
                      <a:pt x="619" y="618"/>
                    </a:cubicBezTo>
                    <a:cubicBezTo>
                      <a:pt x="578" y="671"/>
                      <a:pt x="538" y="726"/>
                      <a:pt x="501" y="783"/>
                    </a:cubicBezTo>
                    <a:cubicBezTo>
                      <a:pt x="420" y="907"/>
                      <a:pt x="353" y="1038"/>
                      <a:pt x="301" y="1175"/>
                    </a:cubicBezTo>
                    <a:cubicBezTo>
                      <a:pt x="282" y="1167"/>
                      <a:pt x="263" y="1157"/>
                      <a:pt x="250" y="1149"/>
                    </a:cubicBezTo>
                    <a:cubicBezTo>
                      <a:pt x="231" y="1138"/>
                      <a:pt x="215" y="1129"/>
                      <a:pt x="200" y="1117"/>
                    </a:cubicBezTo>
                    <a:cubicBezTo>
                      <a:pt x="207" y="1109"/>
                      <a:pt x="215" y="1103"/>
                      <a:pt x="221" y="1094"/>
                    </a:cubicBezTo>
                    <a:cubicBezTo>
                      <a:pt x="226" y="1090"/>
                      <a:pt x="230" y="1084"/>
                      <a:pt x="232" y="1078"/>
                    </a:cubicBezTo>
                    <a:cubicBezTo>
                      <a:pt x="273" y="1023"/>
                      <a:pt x="297" y="943"/>
                      <a:pt x="318" y="884"/>
                    </a:cubicBezTo>
                    <a:cubicBezTo>
                      <a:pt x="345" y="802"/>
                      <a:pt x="364" y="717"/>
                      <a:pt x="378" y="630"/>
                    </a:cubicBezTo>
                    <a:cubicBezTo>
                      <a:pt x="380" y="612"/>
                      <a:pt x="385" y="590"/>
                      <a:pt x="389" y="567"/>
                    </a:cubicBezTo>
                    <a:close/>
                    <a:moveTo>
                      <a:pt x="518" y="24"/>
                    </a:moveTo>
                    <a:cubicBezTo>
                      <a:pt x="670" y="24"/>
                      <a:pt x="827" y="120"/>
                      <a:pt x="921" y="232"/>
                    </a:cubicBezTo>
                    <a:cubicBezTo>
                      <a:pt x="987" y="308"/>
                      <a:pt x="1026" y="405"/>
                      <a:pt x="1021" y="507"/>
                    </a:cubicBezTo>
                    <a:cubicBezTo>
                      <a:pt x="1018" y="622"/>
                      <a:pt x="949" y="711"/>
                      <a:pt x="857" y="777"/>
                    </a:cubicBezTo>
                    <a:cubicBezTo>
                      <a:pt x="695" y="891"/>
                      <a:pt x="447" y="953"/>
                      <a:pt x="404" y="1177"/>
                    </a:cubicBezTo>
                    <a:lnTo>
                      <a:pt x="404" y="1178"/>
                    </a:lnTo>
                    <a:cubicBezTo>
                      <a:pt x="391" y="1188"/>
                      <a:pt x="377" y="1191"/>
                      <a:pt x="363" y="1191"/>
                    </a:cubicBezTo>
                    <a:cubicBezTo>
                      <a:pt x="351" y="1191"/>
                      <a:pt x="339" y="1189"/>
                      <a:pt x="327" y="1185"/>
                    </a:cubicBezTo>
                    <a:cubicBezTo>
                      <a:pt x="374" y="1062"/>
                      <a:pt x="431" y="943"/>
                      <a:pt x="502" y="830"/>
                    </a:cubicBezTo>
                    <a:cubicBezTo>
                      <a:pt x="547" y="761"/>
                      <a:pt x="594" y="686"/>
                      <a:pt x="650" y="623"/>
                    </a:cubicBezTo>
                    <a:cubicBezTo>
                      <a:pt x="665" y="625"/>
                      <a:pt x="681" y="627"/>
                      <a:pt x="696" y="627"/>
                    </a:cubicBezTo>
                    <a:cubicBezTo>
                      <a:pt x="740" y="627"/>
                      <a:pt x="780" y="616"/>
                      <a:pt x="793" y="574"/>
                    </a:cubicBezTo>
                    <a:cubicBezTo>
                      <a:pt x="805" y="541"/>
                      <a:pt x="782" y="511"/>
                      <a:pt x="752" y="511"/>
                    </a:cubicBezTo>
                    <a:cubicBezTo>
                      <a:pt x="744" y="511"/>
                      <a:pt x="735" y="513"/>
                      <a:pt x="727" y="518"/>
                    </a:cubicBezTo>
                    <a:cubicBezTo>
                      <a:pt x="724" y="520"/>
                      <a:pt x="723" y="521"/>
                      <a:pt x="723" y="523"/>
                    </a:cubicBezTo>
                    <a:cubicBezTo>
                      <a:pt x="688" y="538"/>
                      <a:pt x="661" y="568"/>
                      <a:pt x="637" y="597"/>
                    </a:cubicBezTo>
                    <a:cubicBezTo>
                      <a:pt x="635" y="597"/>
                      <a:pt x="631" y="595"/>
                      <a:pt x="629" y="595"/>
                    </a:cubicBezTo>
                    <a:cubicBezTo>
                      <a:pt x="593" y="592"/>
                      <a:pt x="558" y="584"/>
                      <a:pt x="522" y="576"/>
                    </a:cubicBezTo>
                    <a:cubicBezTo>
                      <a:pt x="487" y="568"/>
                      <a:pt x="453" y="559"/>
                      <a:pt x="417" y="549"/>
                    </a:cubicBezTo>
                    <a:cubicBezTo>
                      <a:pt x="409" y="547"/>
                      <a:pt x="399" y="544"/>
                      <a:pt x="389" y="542"/>
                    </a:cubicBezTo>
                    <a:cubicBezTo>
                      <a:pt x="391" y="510"/>
                      <a:pt x="389" y="477"/>
                      <a:pt x="370" y="456"/>
                    </a:cubicBezTo>
                    <a:cubicBezTo>
                      <a:pt x="358" y="443"/>
                      <a:pt x="343" y="436"/>
                      <a:pt x="329" y="436"/>
                    </a:cubicBezTo>
                    <a:cubicBezTo>
                      <a:pt x="312" y="436"/>
                      <a:pt x="296" y="445"/>
                      <a:pt x="288" y="462"/>
                    </a:cubicBezTo>
                    <a:cubicBezTo>
                      <a:pt x="272" y="481"/>
                      <a:pt x="284" y="522"/>
                      <a:pt x="308" y="539"/>
                    </a:cubicBezTo>
                    <a:cubicBezTo>
                      <a:pt x="324" y="549"/>
                      <a:pt x="344" y="557"/>
                      <a:pt x="364" y="562"/>
                    </a:cubicBezTo>
                    <a:cubicBezTo>
                      <a:pt x="364" y="564"/>
                      <a:pt x="364" y="566"/>
                      <a:pt x="363" y="568"/>
                    </a:cubicBezTo>
                    <a:cubicBezTo>
                      <a:pt x="359" y="595"/>
                      <a:pt x="354" y="620"/>
                      <a:pt x="350" y="648"/>
                    </a:cubicBezTo>
                    <a:cubicBezTo>
                      <a:pt x="342" y="700"/>
                      <a:pt x="332" y="752"/>
                      <a:pt x="318" y="804"/>
                    </a:cubicBezTo>
                    <a:cubicBezTo>
                      <a:pt x="302" y="860"/>
                      <a:pt x="283" y="916"/>
                      <a:pt x="260" y="968"/>
                    </a:cubicBezTo>
                    <a:cubicBezTo>
                      <a:pt x="243" y="1004"/>
                      <a:pt x="220" y="1039"/>
                      <a:pt x="202" y="1076"/>
                    </a:cubicBezTo>
                    <a:cubicBezTo>
                      <a:pt x="201" y="1078"/>
                      <a:pt x="200" y="1079"/>
                      <a:pt x="200" y="1080"/>
                    </a:cubicBezTo>
                    <a:cubicBezTo>
                      <a:pt x="194" y="1089"/>
                      <a:pt x="189" y="1096"/>
                      <a:pt x="182" y="1105"/>
                    </a:cubicBezTo>
                    <a:lnTo>
                      <a:pt x="182" y="1106"/>
                    </a:lnTo>
                    <a:cubicBezTo>
                      <a:pt x="169" y="1096"/>
                      <a:pt x="158" y="1084"/>
                      <a:pt x="145" y="1071"/>
                    </a:cubicBezTo>
                    <a:cubicBezTo>
                      <a:pt x="156" y="1050"/>
                      <a:pt x="166" y="1029"/>
                      <a:pt x="176" y="1007"/>
                    </a:cubicBezTo>
                    <a:cubicBezTo>
                      <a:pt x="185" y="1011"/>
                      <a:pt x="192" y="1014"/>
                      <a:pt x="200" y="1017"/>
                    </a:cubicBezTo>
                    <a:cubicBezTo>
                      <a:pt x="200" y="1018"/>
                      <a:pt x="200" y="1018"/>
                      <a:pt x="200" y="1018"/>
                    </a:cubicBezTo>
                    <a:cubicBezTo>
                      <a:pt x="201" y="1018"/>
                      <a:pt x="202" y="1014"/>
                      <a:pt x="201" y="1014"/>
                    </a:cubicBezTo>
                    <a:cubicBezTo>
                      <a:pt x="194" y="1011"/>
                      <a:pt x="186" y="1007"/>
                      <a:pt x="178" y="1004"/>
                    </a:cubicBezTo>
                    <a:cubicBezTo>
                      <a:pt x="182" y="994"/>
                      <a:pt x="186" y="984"/>
                      <a:pt x="190" y="972"/>
                    </a:cubicBezTo>
                    <a:cubicBezTo>
                      <a:pt x="197" y="975"/>
                      <a:pt x="205" y="981"/>
                      <a:pt x="211" y="984"/>
                    </a:cubicBezTo>
                    <a:cubicBezTo>
                      <a:pt x="211" y="984"/>
                      <a:pt x="212" y="984"/>
                      <a:pt x="212" y="984"/>
                    </a:cubicBezTo>
                    <a:cubicBezTo>
                      <a:pt x="213" y="984"/>
                      <a:pt x="214" y="982"/>
                      <a:pt x="212" y="982"/>
                    </a:cubicBezTo>
                    <a:cubicBezTo>
                      <a:pt x="206" y="976"/>
                      <a:pt x="199" y="971"/>
                      <a:pt x="190" y="968"/>
                    </a:cubicBezTo>
                    <a:cubicBezTo>
                      <a:pt x="195" y="953"/>
                      <a:pt x="200" y="938"/>
                      <a:pt x="204" y="921"/>
                    </a:cubicBezTo>
                    <a:cubicBezTo>
                      <a:pt x="211" y="925"/>
                      <a:pt x="217" y="929"/>
                      <a:pt x="226" y="931"/>
                    </a:cubicBezTo>
                    <a:cubicBezTo>
                      <a:pt x="227" y="931"/>
                      <a:pt x="227" y="930"/>
                      <a:pt x="227" y="930"/>
                    </a:cubicBezTo>
                    <a:cubicBezTo>
                      <a:pt x="219" y="926"/>
                      <a:pt x="212" y="922"/>
                      <a:pt x="205" y="920"/>
                    </a:cubicBezTo>
                    <a:cubicBezTo>
                      <a:pt x="209" y="904"/>
                      <a:pt x="212" y="886"/>
                      <a:pt x="214" y="870"/>
                    </a:cubicBezTo>
                    <a:cubicBezTo>
                      <a:pt x="225" y="874"/>
                      <a:pt x="233" y="878"/>
                      <a:pt x="242" y="883"/>
                    </a:cubicBezTo>
                    <a:cubicBezTo>
                      <a:pt x="242" y="884"/>
                      <a:pt x="242" y="884"/>
                      <a:pt x="242" y="884"/>
                    </a:cubicBezTo>
                    <a:cubicBezTo>
                      <a:pt x="243" y="884"/>
                      <a:pt x="245" y="881"/>
                      <a:pt x="243" y="880"/>
                    </a:cubicBezTo>
                    <a:cubicBezTo>
                      <a:pt x="235" y="875"/>
                      <a:pt x="225" y="870"/>
                      <a:pt x="214" y="868"/>
                    </a:cubicBezTo>
                    <a:cubicBezTo>
                      <a:pt x="215" y="854"/>
                      <a:pt x="216" y="839"/>
                      <a:pt x="216" y="824"/>
                    </a:cubicBezTo>
                    <a:lnTo>
                      <a:pt x="216" y="810"/>
                    </a:lnTo>
                    <a:cubicBezTo>
                      <a:pt x="227" y="815"/>
                      <a:pt x="237" y="819"/>
                      <a:pt x="247" y="824"/>
                    </a:cubicBezTo>
                    <a:cubicBezTo>
                      <a:pt x="247" y="824"/>
                      <a:pt x="247" y="824"/>
                      <a:pt x="248" y="824"/>
                    </a:cubicBezTo>
                    <a:cubicBezTo>
                      <a:pt x="249" y="824"/>
                      <a:pt x="250" y="823"/>
                      <a:pt x="248" y="822"/>
                    </a:cubicBezTo>
                    <a:cubicBezTo>
                      <a:pt x="238" y="815"/>
                      <a:pt x="228" y="810"/>
                      <a:pt x="216" y="807"/>
                    </a:cubicBezTo>
                    <a:cubicBezTo>
                      <a:pt x="215" y="788"/>
                      <a:pt x="214" y="771"/>
                      <a:pt x="210" y="752"/>
                    </a:cubicBezTo>
                    <a:lnTo>
                      <a:pt x="210" y="752"/>
                    </a:lnTo>
                    <a:cubicBezTo>
                      <a:pt x="220" y="758"/>
                      <a:pt x="231" y="763"/>
                      <a:pt x="241" y="767"/>
                    </a:cubicBezTo>
                    <a:cubicBezTo>
                      <a:pt x="241" y="767"/>
                      <a:pt x="241" y="767"/>
                      <a:pt x="242" y="767"/>
                    </a:cubicBezTo>
                    <a:cubicBezTo>
                      <a:pt x="243" y="767"/>
                      <a:pt x="245" y="764"/>
                      <a:pt x="242" y="764"/>
                    </a:cubicBezTo>
                    <a:cubicBezTo>
                      <a:pt x="232" y="759"/>
                      <a:pt x="220" y="753"/>
                      <a:pt x="209" y="748"/>
                    </a:cubicBezTo>
                    <a:cubicBezTo>
                      <a:pt x="205" y="730"/>
                      <a:pt x="201" y="710"/>
                      <a:pt x="196" y="692"/>
                    </a:cubicBezTo>
                    <a:lnTo>
                      <a:pt x="196" y="692"/>
                    </a:lnTo>
                    <a:lnTo>
                      <a:pt x="238" y="711"/>
                    </a:lnTo>
                    <a:cubicBezTo>
                      <a:pt x="238" y="712"/>
                      <a:pt x="239" y="712"/>
                      <a:pt x="239" y="712"/>
                    </a:cubicBezTo>
                    <a:cubicBezTo>
                      <a:pt x="240" y="712"/>
                      <a:pt x="241" y="710"/>
                      <a:pt x="240" y="709"/>
                    </a:cubicBezTo>
                    <a:cubicBezTo>
                      <a:pt x="226" y="700"/>
                      <a:pt x="210" y="694"/>
                      <a:pt x="196" y="689"/>
                    </a:cubicBezTo>
                    <a:cubicBezTo>
                      <a:pt x="191" y="669"/>
                      <a:pt x="185" y="648"/>
                      <a:pt x="180" y="628"/>
                    </a:cubicBezTo>
                    <a:lnTo>
                      <a:pt x="180" y="628"/>
                    </a:lnTo>
                    <a:cubicBezTo>
                      <a:pt x="200" y="639"/>
                      <a:pt x="221" y="650"/>
                      <a:pt x="242" y="661"/>
                    </a:cubicBezTo>
                    <a:cubicBezTo>
                      <a:pt x="242" y="662"/>
                      <a:pt x="242" y="662"/>
                      <a:pt x="243" y="662"/>
                    </a:cubicBezTo>
                    <a:cubicBezTo>
                      <a:pt x="244" y="662"/>
                      <a:pt x="245" y="660"/>
                      <a:pt x="243" y="659"/>
                    </a:cubicBezTo>
                    <a:cubicBezTo>
                      <a:pt x="221" y="646"/>
                      <a:pt x="200" y="635"/>
                      <a:pt x="178" y="623"/>
                    </a:cubicBezTo>
                    <a:cubicBezTo>
                      <a:pt x="174" y="608"/>
                      <a:pt x="170" y="594"/>
                      <a:pt x="168" y="578"/>
                    </a:cubicBezTo>
                    <a:lnTo>
                      <a:pt x="168" y="578"/>
                    </a:lnTo>
                    <a:cubicBezTo>
                      <a:pt x="186" y="588"/>
                      <a:pt x="202" y="595"/>
                      <a:pt x="220" y="603"/>
                    </a:cubicBezTo>
                    <a:cubicBezTo>
                      <a:pt x="221" y="603"/>
                      <a:pt x="221" y="603"/>
                      <a:pt x="221" y="603"/>
                    </a:cubicBezTo>
                    <a:cubicBezTo>
                      <a:pt x="222" y="603"/>
                      <a:pt x="222" y="600"/>
                      <a:pt x="221" y="600"/>
                    </a:cubicBezTo>
                    <a:cubicBezTo>
                      <a:pt x="204" y="592"/>
                      <a:pt x="185" y="584"/>
                      <a:pt x="166" y="574"/>
                    </a:cubicBezTo>
                    <a:cubicBezTo>
                      <a:pt x="166" y="572"/>
                      <a:pt x="165" y="569"/>
                      <a:pt x="165" y="566"/>
                    </a:cubicBezTo>
                    <a:cubicBezTo>
                      <a:pt x="163" y="548"/>
                      <a:pt x="160" y="528"/>
                      <a:pt x="159" y="510"/>
                    </a:cubicBezTo>
                    <a:lnTo>
                      <a:pt x="159" y="510"/>
                    </a:lnTo>
                    <a:cubicBezTo>
                      <a:pt x="173" y="517"/>
                      <a:pt x="187" y="525"/>
                      <a:pt x="202" y="532"/>
                    </a:cubicBezTo>
                    <a:cubicBezTo>
                      <a:pt x="202" y="533"/>
                      <a:pt x="203" y="533"/>
                      <a:pt x="203" y="533"/>
                    </a:cubicBezTo>
                    <a:cubicBezTo>
                      <a:pt x="205" y="533"/>
                      <a:pt x="206" y="530"/>
                      <a:pt x="204" y="530"/>
                    </a:cubicBezTo>
                    <a:cubicBezTo>
                      <a:pt x="189" y="522"/>
                      <a:pt x="174" y="513"/>
                      <a:pt x="159" y="506"/>
                    </a:cubicBezTo>
                    <a:cubicBezTo>
                      <a:pt x="158" y="489"/>
                      <a:pt x="158" y="472"/>
                      <a:pt x="158" y="457"/>
                    </a:cubicBezTo>
                    <a:lnTo>
                      <a:pt x="158" y="457"/>
                    </a:lnTo>
                    <a:cubicBezTo>
                      <a:pt x="175" y="466"/>
                      <a:pt x="195" y="475"/>
                      <a:pt x="214" y="482"/>
                    </a:cubicBezTo>
                    <a:cubicBezTo>
                      <a:pt x="215" y="482"/>
                      <a:pt x="216" y="481"/>
                      <a:pt x="215" y="480"/>
                    </a:cubicBezTo>
                    <a:cubicBezTo>
                      <a:pt x="196" y="471"/>
                      <a:pt x="178" y="462"/>
                      <a:pt x="159" y="454"/>
                    </a:cubicBezTo>
                    <a:cubicBezTo>
                      <a:pt x="159" y="434"/>
                      <a:pt x="160" y="414"/>
                      <a:pt x="163" y="394"/>
                    </a:cubicBezTo>
                    <a:cubicBezTo>
                      <a:pt x="182" y="403"/>
                      <a:pt x="201" y="414"/>
                      <a:pt x="220" y="421"/>
                    </a:cubicBezTo>
                    <a:cubicBezTo>
                      <a:pt x="221" y="421"/>
                      <a:pt x="221" y="421"/>
                      <a:pt x="222" y="421"/>
                    </a:cubicBezTo>
                    <a:cubicBezTo>
                      <a:pt x="223" y="421"/>
                      <a:pt x="224" y="419"/>
                      <a:pt x="221" y="418"/>
                    </a:cubicBezTo>
                    <a:cubicBezTo>
                      <a:pt x="202" y="409"/>
                      <a:pt x="182" y="399"/>
                      <a:pt x="163" y="390"/>
                    </a:cubicBezTo>
                    <a:cubicBezTo>
                      <a:pt x="165" y="373"/>
                      <a:pt x="168" y="354"/>
                      <a:pt x="171" y="337"/>
                    </a:cubicBezTo>
                    <a:cubicBezTo>
                      <a:pt x="190" y="346"/>
                      <a:pt x="207" y="353"/>
                      <a:pt x="226" y="362"/>
                    </a:cubicBezTo>
                    <a:cubicBezTo>
                      <a:pt x="226" y="362"/>
                      <a:pt x="226" y="362"/>
                      <a:pt x="226" y="362"/>
                    </a:cubicBezTo>
                    <a:cubicBezTo>
                      <a:pt x="228" y="362"/>
                      <a:pt x="229" y="358"/>
                      <a:pt x="227" y="358"/>
                    </a:cubicBezTo>
                    <a:cubicBezTo>
                      <a:pt x="209" y="349"/>
                      <a:pt x="191" y="342"/>
                      <a:pt x="173" y="333"/>
                    </a:cubicBezTo>
                    <a:cubicBezTo>
                      <a:pt x="178" y="312"/>
                      <a:pt x="184" y="292"/>
                      <a:pt x="191" y="273"/>
                    </a:cubicBezTo>
                    <a:cubicBezTo>
                      <a:pt x="215" y="283"/>
                      <a:pt x="241" y="295"/>
                      <a:pt x="263" y="306"/>
                    </a:cubicBezTo>
                    <a:cubicBezTo>
                      <a:pt x="264" y="306"/>
                      <a:pt x="264" y="306"/>
                      <a:pt x="264" y="306"/>
                    </a:cubicBezTo>
                    <a:cubicBezTo>
                      <a:pt x="267" y="306"/>
                      <a:pt x="268" y="303"/>
                      <a:pt x="266" y="302"/>
                    </a:cubicBezTo>
                    <a:cubicBezTo>
                      <a:pt x="242" y="290"/>
                      <a:pt x="217" y="278"/>
                      <a:pt x="192" y="269"/>
                    </a:cubicBezTo>
                    <a:cubicBezTo>
                      <a:pt x="199" y="251"/>
                      <a:pt x="206" y="234"/>
                      <a:pt x="216" y="216"/>
                    </a:cubicBezTo>
                    <a:cubicBezTo>
                      <a:pt x="236" y="224"/>
                      <a:pt x="255" y="232"/>
                      <a:pt x="274" y="239"/>
                    </a:cubicBezTo>
                    <a:cubicBezTo>
                      <a:pt x="274" y="239"/>
                      <a:pt x="274" y="239"/>
                      <a:pt x="275" y="239"/>
                    </a:cubicBezTo>
                    <a:cubicBezTo>
                      <a:pt x="277" y="239"/>
                      <a:pt x="278" y="236"/>
                      <a:pt x="276" y="235"/>
                    </a:cubicBezTo>
                    <a:cubicBezTo>
                      <a:pt x="256" y="226"/>
                      <a:pt x="237" y="220"/>
                      <a:pt x="217" y="213"/>
                    </a:cubicBezTo>
                    <a:cubicBezTo>
                      <a:pt x="228" y="194"/>
                      <a:pt x="240" y="174"/>
                      <a:pt x="253" y="158"/>
                    </a:cubicBezTo>
                    <a:cubicBezTo>
                      <a:pt x="277" y="169"/>
                      <a:pt x="298" y="179"/>
                      <a:pt x="322" y="190"/>
                    </a:cubicBezTo>
                    <a:cubicBezTo>
                      <a:pt x="322" y="190"/>
                      <a:pt x="322" y="190"/>
                      <a:pt x="323" y="190"/>
                    </a:cubicBezTo>
                    <a:cubicBezTo>
                      <a:pt x="324" y="190"/>
                      <a:pt x="325" y="187"/>
                      <a:pt x="323" y="186"/>
                    </a:cubicBezTo>
                    <a:cubicBezTo>
                      <a:pt x="301" y="174"/>
                      <a:pt x="278" y="165"/>
                      <a:pt x="255" y="154"/>
                    </a:cubicBezTo>
                    <a:cubicBezTo>
                      <a:pt x="266" y="138"/>
                      <a:pt x="279" y="124"/>
                      <a:pt x="293" y="112"/>
                    </a:cubicBezTo>
                    <a:lnTo>
                      <a:pt x="374" y="150"/>
                    </a:lnTo>
                    <a:cubicBezTo>
                      <a:pt x="374" y="150"/>
                      <a:pt x="375" y="150"/>
                      <a:pt x="375" y="150"/>
                    </a:cubicBezTo>
                    <a:cubicBezTo>
                      <a:pt x="377" y="150"/>
                      <a:pt x="378" y="148"/>
                      <a:pt x="375" y="147"/>
                    </a:cubicBezTo>
                    <a:cubicBezTo>
                      <a:pt x="348" y="133"/>
                      <a:pt x="323" y="122"/>
                      <a:pt x="296" y="109"/>
                    </a:cubicBezTo>
                    <a:cubicBezTo>
                      <a:pt x="314" y="93"/>
                      <a:pt x="333" y="80"/>
                      <a:pt x="354" y="67"/>
                    </a:cubicBezTo>
                    <a:cubicBezTo>
                      <a:pt x="376" y="77"/>
                      <a:pt x="398" y="87"/>
                      <a:pt x="421" y="98"/>
                    </a:cubicBezTo>
                    <a:cubicBezTo>
                      <a:pt x="421" y="98"/>
                      <a:pt x="422" y="98"/>
                      <a:pt x="422" y="98"/>
                    </a:cubicBezTo>
                    <a:cubicBezTo>
                      <a:pt x="425" y="98"/>
                      <a:pt x="426" y="95"/>
                      <a:pt x="424" y="93"/>
                    </a:cubicBezTo>
                    <a:cubicBezTo>
                      <a:pt x="404" y="83"/>
                      <a:pt x="381" y="73"/>
                      <a:pt x="361" y="65"/>
                    </a:cubicBezTo>
                    <a:cubicBezTo>
                      <a:pt x="366" y="62"/>
                      <a:pt x="370" y="60"/>
                      <a:pt x="375" y="57"/>
                    </a:cubicBezTo>
                    <a:cubicBezTo>
                      <a:pt x="389" y="49"/>
                      <a:pt x="405" y="44"/>
                      <a:pt x="420" y="39"/>
                    </a:cubicBezTo>
                    <a:cubicBezTo>
                      <a:pt x="448" y="47"/>
                      <a:pt x="473" y="60"/>
                      <a:pt x="501" y="72"/>
                    </a:cubicBezTo>
                    <a:cubicBezTo>
                      <a:pt x="501" y="72"/>
                      <a:pt x="501" y="72"/>
                      <a:pt x="502" y="72"/>
                    </a:cubicBezTo>
                    <a:cubicBezTo>
                      <a:pt x="503" y="72"/>
                      <a:pt x="504" y="70"/>
                      <a:pt x="502" y="68"/>
                    </a:cubicBezTo>
                    <a:cubicBezTo>
                      <a:pt x="477" y="56"/>
                      <a:pt x="452" y="45"/>
                      <a:pt x="426" y="36"/>
                    </a:cubicBezTo>
                    <a:cubicBezTo>
                      <a:pt x="451" y="29"/>
                      <a:pt x="476" y="25"/>
                      <a:pt x="502" y="24"/>
                    </a:cubicBezTo>
                    <a:cubicBezTo>
                      <a:pt x="533" y="37"/>
                      <a:pt x="562" y="52"/>
                      <a:pt x="591" y="68"/>
                    </a:cubicBezTo>
                    <a:cubicBezTo>
                      <a:pt x="591" y="68"/>
                      <a:pt x="592" y="68"/>
                      <a:pt x="592" y="68"/>
                    </a:cubicBezTo>
                    <a:cubicBezTo>
                      <a:pt x="595" y="68"/>
                      <a:pt x="596" y="65"/>
                      <a:pt x="594" y="63"/>
                    </a:cubicBezTo>
                    <a:cubicBezTo>
                      <a:pt x="568" y="47"/>
                      <a:pt x="542" y="35"/>
                      <a:pt x="513" y="24"/>
                    </a:cubicBezTo>
                    <a:cubicBezTo>
                      <a:pt x="515" y="24"/>
                      <a:pt x="516" y="24"/>
                      <a:pt x="518" y="24"/>
                    </a:cubicBezTo>
                    <a:close/>
                    <a:moveTo>
                      <a:pt x="132" y="1062"/>
                    </a:moveTo>
                    <a:cubicBezTo>
                      <a:pt x="130" y="1063"/>
                      <a:pt x="130" y="1066"/>
                      <a:pt x="129" y="1068"/>
                    </a:cubicBezTo>
                    <a:cubicBezTo>
                      <a:pt x="126" y="1069"/>
                      <a:pt x="124" y="1070"/>
                      <a:pt x="124" y="1074"/>
                    </a:cubicBezTo>
                    <a:cubicBezTo>
                      <a:pt x="124" y="1083"/>
                      <a:pt x="132" y="1091"/>
                      <a:pt x="138" y="1098"/>
                    </a:cubicBezTo>
                    <a:cubicBezTo>
                      <a:pt x="143" y="1104"/>
                      <a:pt x="150" y="1112"/>
                      <a:pt x="159" y="1116"/>
                    </a:cubicBezTo>
                    <a:cubicBezTo>
                      <a:pt x="189" y="1150"/>
                      <a:pt x="245" y="1173"/>
                      <a:pt x="276" y="1187"/>
                    </a:cubicBezTo>
                    <a:cubicBezTo>
                      <a:pt x="283" y="1191"/>
                      <a:pt x="292" y="1195"/>
                      <a:pt x="302" y="1199"/>
                    </a:cubicBezTo>
                    <a:cubicBezTo>
                      <a:pt x="304" y="1202"/>
                      <a:pt x="308" y="1203"/>
                      <a:pt x="312" y="1203"/>
                    </a:cubicBezTo>
                    <a:cubicBezTo>
                      <a:pt x="329" y="1209"/>
                      <a:pt x="349" y="1215"/>
                      <a:pt x="367" y="1215"/>
                    </a:cubicBezTo>
                    <a:cubicBezTo>
                      <a:pt x="388" y="1215"/>
                      <a:pt x="407" y="1208"/>
                      <a:pt x="419" y="1190"/>
                    </a:cubicBezTo>
                    <a:lnTo>
                      <a:pt x="419" y="1190"/>
                    </a:lnTo>
                    <a:cubicBezTo>
                      <a:pt x="429" y="1233"/>
                      <a:pt x="382" y="1262"/>
                      <a:pt x="339" y="1262"/>
                    </a:cubicBezTo>
                    <a:cubicBezTo>
                      <a:pt x="338" y="1262"/>
                      <a:pt x="336" y="1262"/>
                      <a:pt x="335" y="1262"/>
                    </a:cubicBezTo>
                    <a:cubicBezTo>
                      <a:pt x="303" y="1260"/>
                      <a:pt x="273" y="1248"/>
                      <a:pt x="243" y="1234"/>
                    </a:cubicBezTo>
                    <a:cubicBezTo>
                      <a:pt x="196" y="1214"/>
                      <a:pt x="133" y="1183"/>
                      <a:pt x="104" y="1136"/>
                    </a:cubicBezTo>
                    <a:lnTo>
                      <a:pt x="104" y="1135"/>
                    </a:lnTo>
                    <a:cubicBezTo>
                      <a:pt x="100" y="1119"/>
                      <a:pt x="89" y="1105"/>
                      <a:pt x="99" y="1086"/>
                    </a:cubicBezTo>
                    <a:cubicBezTo>
                      <a:pt x="105" y="1073"/>
                      <a:pt x="119" y="1068"/>
                      <a:pt x="132" y="1062"/>
                    </a:cubicBezTo>
                    <a:close/>
                    <a:moveTo>
                      <a:pt x="78" y="1125"/>
                    </a:moveTo>
                    <a:lnTo>
                      <a:pt x="78" y="1125"/>
                    </a:lnTo>
                    <a:cubicBezTo>
                      <a:pt x="79" y="1130"/>
                      <a:pt x="83" y="1134"/>
                      <a:pt x="86" y="1137"/>
                    </a:cubicBezTo>
                    <a:cubicBezTo>
                      <a:pt x="108" y="1213"/>
                      <a:pt x="240" y="1264"/>
                      <a:pt x="301" y="1279"/>
                    </a:cubicBezTo>
                    <a:cubicBezTo>
                      <a:pt x="311" y="1282"/>
                      <a:pt x="322" y="1283"/>
                      <a:pt x="333" y="1283"/>
                    </a:cubicBezTo>
                    <a:cubicBezTo>
                      <a:pt x="352" y="1283"/>
                      <a:pt x="371" y="1280"/>
                      <a:pt x="387" y="1273"/>
                    </a:cubicBezTo>
                    <a:lnTo>
                      <a:pt x="387" y="1273"/>
                    </a:lnTo>
                    <a:cubicBezTo>
                      <a:pt x="377" y="1312"/>
                      <a:pt x="347" y="1328"/>
                      <a:pt x="309" y="1328"/>
                    </a:cubicBezTo>
                    <a:cubicBezTo>
                      <a:pt x="197" y="1328"/>
                      <a:pt x="18" y="1195"/>
                      <a:pt x="78" y="1125"/>
                    </a:cubicBezTo>
                    <a:close/>
                    <a:moveTo>
                      <a:pt x="43" y="1192"/>
                    </a:moveTo>
                    <a:lnTo>
                      <a:pt x="43" y="1192"/>
                    </a:lnTo>
                    <a:cubicBezTo>
                      <a:pt x="61" y="1236"/>
                      <a:pt x="112" y="1270"/>
                      <a:pt x="148" y="1294"/>
                    </a:cubicBezTo>
                    <a:cubicBezTo>
                      <a:pt x="187" y="1317"/>
                      <a:pt x="260" y="1347"/>
                      <a:pt x="320" y="1347"/>
                    </a:cubicBezTo>
                    <a:cubicBezTo>
                      <a:pt x="340" y="1347"/>
                      <a:pt x="358" y="1343"/>
                      <a:pt x="374" y="1336"/>
                    </a:cubicBezTo>
                    <a:lnTo>
                      <a:pt x="374" y="1336"/>
                    </a:lnTo>
                    <a:cubicBezTo>
                      <a:pt x="360" y="1378"/>
                      <a:pt x="322" y="1392"/>
                      <a:pt x="281" y="1392"/>
                    </a:cubicBezTo>
                    <a:cubicBezTo>
                      <a:pt x="245" y="1392"/>
                      <a:pt x="207" y="1381"/>
                      <a:pt x="178" y="1367"/>
                    </a:cubicBezTo>
                    <a:cubicBezTo>
                      <a:pt x="117" y="1339"/>
                      <a:pt x="1" y="1273"/>
                      <a:pt x="43" y="1192"/>
                    </a:cubicBezTo>
                    <a:close/>
                    <a:moveTo>
                      <a:pt x="51" y="1303"/>
                    </a:moveTo>
                    <a:cubicBezTo>
                      <a:pt x="84" y="1340"/>
                      <a:pt x="133" y="1371"/>
                      <a:pt x="161" y="1386"/>
                    </a:cubicBezTo>
                    <a:cubicBezTo>
                      <a:pt x="195" y="1402"/>
                      <a:pt x="242" y="1415"/>
                      <a:pt x="286" y="1415"/>
                    </a:cubicBezTo>
                    <a:cubicBezTo>
                      <a:pt x="265" y="1424"/>
                      <a:pt x="244" y="1428"/>
                      <a:pt x="223" y="1428"/>
                    </a:cubicBezTo>
                    <a:cubicBezTo>
                      <a:pt x="198" y="1428"/>
                      <a:pt x="173" y="1422"/>
                      <a:pt x="148" y="1410"/>
                    </a:cubicBezTo>
                    <a:cubicBezTo>
                      <a:pt x="102" y="1387"/>
                      <a:pt x="67" y="1350"/>
                      <a:pt x="51" y="1303"/>
                    </a:cubicBezTo>
                    <a:close/>
                    <a:moveTo>
                      <a:pt x="522" y="0"/>
                    </a:moveTo>
                    <a:cubicBezTo>
                      <a:pt x="503" y="0"/>
                      <a:pt x="484" y="2"/>
                      <a:pt x="466" y="4"/>
                    </a:cubicBezTo>
                    <a:cubicBezTo>
                      <a:pt x="292" y="30"/>
                      <a:pt x="173" y="190"/>
                      <a:pt x="148" y="356"/>
                    </a:cubicBezTo>
                    <a:cubicBezTo>
                      <a:pt x="130" y="461"/>
                      <a:pt x="145" y="569"/>
                      <a:pt x="173" y="671"/>
                    </a:cubicBezTo>
                    <a:cubicBezTo>
                      <a:pt x="185" y="715"/>
                      <a:pt x="195" y="755"/>
                      <a:pt x="199" y="797"/>
                    </a:cubicBezTo>
                    <a:cubicBezTo>
                      <a:pt x="197" y="797"/>
                      <a:pt x="196" y="796"/>
                      <a:pt x="195" y="796"/>
                    </a:cubicBezTo>
                    <a:cubicBezTo>
                      <a:pt x="194" y="796"/>
                      <a:pt x="194" y="797"/>
                      <a:pt x="194" y="798"/>
                    </a:cubicBezTo>
                    <a:cubicBezTo>
                      <a:pt x="195" y="798"/>
                      <a:pt x="197" y="799"/>
                      <a:pt x="199" y="802"/>
                    </a:cubicBezTo>
                    <a:cubicBezTo>
                      <a:pt x="200" y="824"/>
                      <a:pt x="200" y="849"/>
                      <a:pt x="196" y="873"/>
                    </a:cubicBezTo>
                    <a:cubicBezTo>
                      <a:pt x="187" y="936"/>
                      <a:pt x="163" y="993"/>
                      <a:pt x="138" y="1050"/>
                    </a:cubicBezTo>
                    <a:cubicBezTo>
                      <a:pt x="133" y="1049"/>
                      <a:pt x="129" y="1048"/>
                      <a:pt x="125" y="1048"/>
                    </a:cubicBezTo>
                    <a:cubicBezTo>
                      <a:pt x="106" y="1048"/>
                      <a:pt x="88" y="1061"/>
                      <a:pt x="79" y="1076"/>
                    </a:cubicBezTo>
                    <a:cubicBezTo>
                      <a:pt x="74" y="1085"/>
                      <a:pt x="72" y="1098"/>
                      <a:pt x="73" y="1111"/>
                    </a:cubicBezTo>
                    <a:cubicBezTo>
                      <a:pt x="46" y="1120"/>
                      <a:pt x="35" y="1147"/>
                      <a:pt x="38" y="1177"/>
                    </a:cubicBezTo>
                    <a:cubicBezTo>
                      <a:pt x="0" y="1208"/>
                      <a:pt x="6" y="1245"/>
                      <a:pt x="28" y="1280"/>
                    </a:cubicBezTo>
                    <a:cubicBezTo>
                      <a:pt x="17" y="1377"/>
                      <a:pt x="129" y="1456"/>
                      <a:pt x="227" y="1456"/>
                    </a:cubicBezTo>
                    <a:cubicBezTo>
                      <a:pt x="269" y="1456"/>
                      <a:pt x="308" y="1442"/>
                      <a:pt x="335" y="1408"/>
                    </a:cubicBezTo>
                    <a:cubicBezTo>
                      <a:pt x="370" y="1396"/>
                      <a:pt x="395" y="1368"/>
                      <a:pt x="398" y="1319"/>
                    </a:cubicBezTo>
                    <a:lnTo>
                      <a:pt x="398" y="1316"/>
                    </a:lnTo>
                    <a:cubicBezTo>
                      <a:pt x="407" y="1305"/>
                      <a:pt x="412" y="1290"/>
                      <a:pt x="415" y="1269"/>
                    </a:cubicBezTo>
                    <a:cubicBezTo>
                      <a:pt x="415" y="1265"/>
                      <a:pt x="415" y="1263"/>
                      <a:pt x="413" y="1260"/>
                    </a:cubicBezTo>
                    <a:cubicBezTo>
                      <a:pt x="438" y="1241"/>
                      <a:pt x="452" y="1212"/>
                      <a:pt x="432" y="1171"/>
                    </a:cubicBezTo>
                    <a:cubicBezTo>
                      <a:pt x="431" y="1168"/>
                      <a:pt x="430" y="1167"/>
                      <a:pt x="429" y="1166"/>
                    </a:cubicBezTo>
                    <a:cubicBezTo>
                      <a:pt x="501" y="935"/>
                      <a:pt x="785" y="894"/>
                      <a:pt x="943" y="737"/>
                    </a:cubicBezTo>
                    <a:cubicBezTo>
                      <a:pt x="1084" y="598"/>
                      <a:pt x="1074" y="388"/>
                      <a:pt x="958" y="237"/>
                    </a:cubicBezTo>
                    <a:cubicBezTo>
                      <a:pt x="861" y="110"/>
                      <a:pt x="689" y="0"/>
                      <a:pt x="5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1" name="Google Shape;5991;p42"/>
              <p:cNvSpPr/>
              <p:nvPr/>
            </p:nvSpPr>
            <p:spPr>
              <a:xfrm>
                <a:off x="3065541" y="4249127"/>
                <a:ext cx="26623" cy="24593"/>
              </a:xfrm>
              <a:custGeom>
                <a:rect b="b" l="l" r="r" t="t"/>
                <a:pathLst>
                  <a:path extrusionOk="0" h="206" w="223">
                    <a:moveTo>
                      <a:pt x="58" y="32"/>
                    </a:moveTo>
                    <a:cubicBezTo>
                      <a:pt x="102" y="72"/>
                      <a:pt x="154" y="108"/>
                      <a:pt x="202" y="146"/>
                    </a:cubicBezTo>
                    <a:cubicBezTo>
                      <a:pt x="194" y="158"/>
                      <a:pt x="191" y="169"/>
                      <a:pt x="187" y="181"/>
                    </a:cubicBezTo>
                    <a:cubicBezTo>
                      <a:pt x="139" y="164"/>
                      <a:pt x="81" y="142"/>
                      <a:pt x="30" y="142"/>
                    </a:cubicBezTo>
                    <a:cubicBezTo>
                      <a:pt x="27" y="142"/>
                      <a:pt x="24" y="142"/>
                      <a:pt x="21" y="143"/>
                    </a:cubicBezTo>
                    <a:cubicBezTo>
                      <a:pt x="33" y="105"/>
                      <a:pt x="44" y="68"/>
                      <a:pt x="58" y="32"/>
                    </a:cubicBezTo>
                    <a:close/>
                    <a:moveTo>
                      <a:pt x="50" y="1"/>
                    </a:moveTo>
                    <a:cubicBezTo>
                      <a:pt x="44" y="1"/>
                      <a:pt x="39" y="6"/>
                      <a:pt x="39" y="12"/>
                    </a:cubicBezTo>
                    <a:cubicBezTo>
                      <a:pt x="20" y="54"/>
                      <a:pt x="4" y="98"/>
                      <a:pt x="0" y="145"/>
                    </a:cubicBezTo>
                    <a:cubicBezTo>
                      <a:pt x="0" y="150"/>
                      <a:pt x="6" y="155"/>
                      <a:pt x="12" y="155"/>
                    </a:cubicBezTo>
                    <a:cubicBezTo>
                      <a:pt x="12" y="155"/>
                      <a:pt x="13" y="155"/>
                      <a:pt x="13" y="155"/>
                    </a:cubicBezTo>
                    <a:cubicBezTo>
                      <a:pt x="38" y="166"/>
                      <a:pt x="65" y="169"/>
                      <a:pt x="90" y="175"/>
                    </a:cubicBezTo>
                    <a:cubicBezTo>
                      <a:pt x="125" y="185"/>
                      <a:pt x="158" y="193"/>
                      <a:pt x="189" y="205"/>
                    </a:cubicBezTo>
                    <a:cubicBezTo>
                      <a:pt x="191" y="206"/>
                      <a:pt x="193" y="206"/>
                      <a:pt x="195" y="206"/>
                    </a:cubicBezTo>
                    <a:cubicBezTo>
                      <a:pt x="200" y="206"/>
                      <a:pt x="204" y="203"/>
                      <a:pt x="207" y="197"/>
                    </a:cubicBezTo>
                    <a:cubicBezTo>
                      <a:pt x="209" y="182"/>
                      <a:pt x="214" y="169"/>
                      <a:pt x="220" y="155"/>
                    </a:cubicBezTo>
                    <a:lnTo>
                      <a:pt x="220" y="154"/>
                    </a:lnTo>
                    <a:cubicBezTo>
                      <a:pt x="222" y="153"/>
                      <a:pt x="222" y="150"/>
                      <a:pt x="220" y="148"/>
                    </a:cubicBezTo>
                    <a:cubicBezTo>
                      <a:pt x="220" y="146"/>
                      <a:pt x="219" y="145"/>
                      <a:pt x="218" y="144"/>
                    </a:cubicBezTo>
                    <a:cubicBezTo>
                      <a:pt x="182" y="83"/>
                      <a:pt x="113" y="39"/>
                      <a:pt x="56" y="3"/>
                    </a:cubicBezTo>
                    <a:cubicBezTo>
                      <a:pt x="54" y="1"/>
                      <a:pt x="52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2" name="Google Shape;5992;p42"/>
              <p:cNvSpPr/>
              <p:nvPr/>
            </p:nvSpPr>
            <p:spPr>
              <a:xfrm>
                <a:off x="3111743" y="4213908"/>
                <a:ext cx="21967" cy="29488"/>
              </a:xfrm>
              <a:custGeom>
                <a:rect b="b" l="l" r="r" t="t"/>
                <a:pathLst>
                  <a:path extrusionOk="0" h="247" w="184">
                    <a:moveTo>
                      <a:pt x="144" y="26"/>
                    </a:moveTo>
                    <a:cubicBezTo>
                      <a:pt x="145" y="91"/>
                      <a:pt x="152" y="156"/>
                      <a:pt x="157" y="220"/>
                    </a:cubicBezTo>
                    <a:cubicBezTo>
                      <a:pt x="134" y="218"/>
                      <a:pt x="122" y="213"/>
                      <a:pt x="106" y="188"/>
                    </a:cubicBezTo>
                    <a:cubicBezTo>
                      <a:pt x="97" y="173"/>
                      <a:pt x="89" y="157"/>
                      <a:pt x="82" y="142"/>
                    </a:cubicBezTo>
                    <a:cubicBezTo>
                      <a:pt x="65" y="112"/>
                      <a:pt x="48" y="82"/>
                      <a:pt x="25" y="56"/>
                    </a:cubicBezTo>
                    <a:cubicBezTo>
                      <a:pt x="65" y="42"/>
                      <a:pt x="103" y="36"/>
                      <a:pt x="144" y="26"/>
                    </a:cubicBezTo>
                    <a:close/>
                    <a:moveTo>
                      <a:pt x="142" y="1"/>
                    </a:moveTo>
                    <a:cubicBezTo>
                      <a:pt x="96" y="1"/>
                      <a:pt x="47" y="20"/>
                      <a:pt x="9" y="41"/>
                    </a:cubicBezTo>
                    <a:cubicBezTo>
                      <a:pt x="1" y="45"/>
                      <a:pt x="4" y="55"/>
                      <a:pt x="9" y="59"/>
                    </a:cubicBezTo>
                    <a:cubicBezTo>
                      <a:pt x="31" y="112"/>
                      <a:pt x="65" y="162"/>
                      <a:pt x="91" y="214"/>
                    </a:cubicBezTo>
                    <a:cubicBezTo>
                      <a:pt x="105" y="244"/>
                      <a:pt x="120" y="246"/>
                      <a:pt x="147" y="246"/>
                    </a:cubicBezTo>
                    <a:cubicBezTo>
                      <a:pt x="152" y="246"/>
                      <a:pt x="156" y="246"/>
                      <a:pt x="161" y="246"/>
                    </a:cubicBezTo>
                    <a:cubicBezTo>
                      <a:pt x="165" y="246"/>
                      <a:pt x="169" y="246"/>
                      <a:pt x="173" y="246"/>
                    </a:cubicBezTo>
                    <a:cubicBezTo>
                      <a:pt x="179" y="245"/>
                      <a:pt x="184" y="238"/>
                      <a:pt x="183" y="231"/>
                    </a:cubicBezTo>
                    <a:cubicBezTo>
                      <a:pt x="178" y="159"/>
                      <a:pt x="175" y="87"/>
                      <a:pt x="169" y="15"/>
                    </a:cubicBezTo>
                    <a:cubicBezTo>
                      <a:pt x="168" y="9"/>
                      <a:pt x="164" y="5"/>
                      <a:pt x="157" y="5"/>
                    </a:cubicBezTo>
                    <a:cubicBezTo>
                      <a:pt x="157" y="5"/>
                      <a:pt x="156" y="5"/>
                      <a:pt x="155" y="5"/>
                    </a:cubicBezTo>
                    <a:cubicBezTo>
                      <a:pt x="153" y="3"/>
                      <a:pt x="150" y="1"/>
                      <a:pt x="145" y="1"/>
                    </a:cubicBezTo>
                    <a:cubicBezTo>
                      <a:pt x="144" y="1"/>
                      <a:pt x="143" y="1"/>
                      <a:pt x="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3" name="Google Shape;5993;p42"/>
              <p:cNvSpPr/>
              <p:nvPr/>
            </p:nvSpPr>
            <p:spPr>
              <a:xfrm>
                <a:off x="3156751" y="4211281"/>
                <a:ext cx="23519" cy="31995"/>
              </a:xfrm>
              <a:custGeom>
                <a:rect b="b" l="l" r="r" t="t"/>
                <a:pathLst>
                  <a:path extrusionOk="0" h="268" w="197">
                    <a:moveTo>
                      <a:pt x="60" y="27"/>
                    </a:moveTo>
                    <a:cubicBezTo>
                      <a:pt x="85" y="38"/>
                      <a:pt x="111" y="48"/>
                      <a:pt x="139" y="57"/>
                    </a:cubicBezTo>
                    <a:cubicBezTo>
                      <a:pt x="172" y="67"/>
                      <a:pt x="154" y="86"/>
                      <a:pt x="140" y="113"/>
                    </a:cubicBezTo>
                    <a:cubicBezTo>
                      <a:pt x="125" y="139"/>
                      <a:pt x="110" y="166"/>
                      <a:pt x="95" y="192"/>
                    </a:cubicBezTo>
                    <a:cubicBezTo>
                      <a:pt x="79" y="218"/>
                      <a:pt x="71" y="232"/>
                      <a:pt x="53" y="232"/>
                    </a:cubicBezTo>
                    <a:cubicBezTo>
                      <a:pt x="47" y="232"/>
                      <a:pt x="40" y="231"/>
                      <a:pt x="31" y="227"/>
                    </a:cubicBezTo>
                    <a:cubicBezTo>
                      <a:pt x="48" y="163"/>
                      <a:pt x="62" y="96"/>
                      <a:pt x="60" y="27"/>
                    </a:cubicBezTo>
                    <a:close/>
                    <a:moveTo>
                      <a:pt x="66" y="0"/>
                    </a:moveTo>
                    <a:cubicBezTo>
                      <a:pt x="57" y="0"/>
                      <a:pt x="50" y="9"/>
                      <a:pt x="53" y="18"/>
                    </a:cubicBezTo>
                    <a:cubicBezTo>
                      <a:pt x="50" y="18"/>
                      <a:pt x="47" y="21"/>
                      <a:pt x="46" y="23"/>
                    </a:cubicBezTo>
                    <a:cubicBezTo>
                      <a:pt x="34" y="93"/>
                      <a:pt x="23" y="164"/>
                      <a:pt x="1" y="232"/>
                    </a:cubicBezTo>
                    <a:cubicBezTo>
                      <a:pt x="0" y="237"/>
                      <a:pt x="3" y="243"/>
                      <a:pt x="9" y="246"/>
                    </a:cubicBezTo>
                    <a:cubicBezTo>
                      <a:pt x="34" y="258"/>
                      <a:pt x="49" y="268"/>
                      <a:pt x="62" y="268"/>
                    </a:cubicBezTo>
                    <a:cubicBezTo>
                      <a:pt x="75" y="268"/>
                      <a:pt x="85" y="259"/>
                      <a:pt x="100" y="235"/>
                    </a:cubicBezTo>
                    <a:cubicBezTo>
                      <a:pt x="119" y="204"/>
                      <a:pt x="136" y="171"/>
                      <a:pt x="155" y="139"/>
                    </a:cubicBezTo>
                    <a:cubicBezTo>
                      <a:pt x="169" y="115"/>
                      <a:pt x="190" y="87"/>
                      <a:pt x="196" y="59"/>
                    </a:cubicBezTo>
                    <a:cubicBezTo>
                      <a:pt x="197" y="56"/>
                      <a:pt x="195" y="48"/>
                      <a:pt x="191" y="46"/>
                    </a:cubicBezTo>
                    <a:cubicBezTo>
                      <a:pt x="157" y="23"/>
                      <a:pt x="109" y="18"/>
                      <a:pt x="72" y="1"/>
                    </a:cubicBezTo>
                    <a:cubicBezTo>
                      <a:pt x="70" y="0"/>
                      <a:pt x="68" y="0"/>
                      <a:pt x="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4" name="Google Shape;5994;p42"/>
              <p:cNvSpPr/>
              <p:nvPr/>
            </p:nvSpPr>
            <p:spPr>
              <a:xfrm>
                <a:off x="3190537" y="4236472"/>
                <a:ext cx="34980" cy="27220"/>
              </a:xfrm>
              <a:custGeom>
                <a:rect b="b" l="l" r="r" t="t"/>
                <a:pathLst>
                  <a:path extrusionOk="0" h="228" w="293">
                    <a:moveTo>
                      <a:pt x="199" y="19"/>
                    </a:moveTo>
                    <a:cubicBezTo>
                      <a:pt x="209" y="37"/>
                      <a:pt x="219" y="55"/>
                      <a:pt x="229" y="73"/>
                    </a:cubicBezTo>
                    <a:cubicBezTo>
                      <a:pt x="237" y="88"/>
                      <a:pt x="246" y="104"/>
                      <a:pt x="258" y="120"/>
                    </a:cubicBezTo>
                    <a:cubicBezTo>
                      <a:pt x="224" y="132"/>
                      <a:pt x="191" y="152"/>
                      <a:pt x="158" y="168"/>
                    </a:cubicBezTo>
                    <a:cubicBezTo>
                      <a:pt x="128" y="182"/>
                      <a:pt x="97" y="193"/>
                      <a:pt x="66" y="208"/>
                    </a:cubicBezTo>
                    <a:cubicBezTo>
                      <a:pt x="61" y="199"/>
                      <a:pt x="56" y="190"/>
                      <a:pt x="50" y="184"/>
                    </a:cubicBezTo>
                    <a:cubicBezTo>
                      <a:pt x="36" y="175"/>
                      <a:pt x="37" y="169"/>
                      <a:pt x="53" y="168"/>
                    </a:cubicBezTo>
                    <a:cubicBezTo>
                      <a:pt x="63" y="150"/>
                      <a:pt x="87" y="134"/>
                      <a:pt x="101" y="122"/>
                    </a:cubicBezTo>
                    <a:cubicBezTo>
                      <a:pt x="134" y="88"/>
                      <a:pt x="170" y="56"/>
                      <a:pt x="199" y="19"/>
                    </a:cubicBezTo>
                    <a:close/>
                    <a:moveTo>
                      <a:pt x="201" y="1"/>
                    </a:moveTo>
                    <a:cubicBezTo>
                      <a:pt x="198" y="1"/>
                      <a:pt x="195" y="2"/>
                      <a:pt x="194" y="5"/>
                    </a:cubicBezTo>
                    <a:cubicBezTo>
                      <a:pt x="193" y="5"/>
                      <a:pt x="191" y="5"/>
                      <a:pt x="190" y="6"/>
                    </a:cubicBezTo>
                    <a:cubicBezTo>
                      <a:pt x="134" y="49"/>
                      <a:pt x="83" y="101"/>
                      <a:pt x="33" y="149"/>
                    </a:cubicBezTo>
                    <a:cubicBezTo>
                      <a:pt x="1" y="180"/>
                      <a:pt x="17" y="194"/>
                      <a:pt x="48" y="224"/>
                    </a:cubicBezTo>
                    <a:cubicBezTo>
                      <a:pt x="50" y="225"/>
                      <a:pt x="52" y="226"/>
                      <a:pt x="53" y="226"/>
                    </a:cubicBezTo>
                    <a:cubicBezTo>
                      <a:pt x="55" y="226"/>
                      <a:pt x="56" y="227"/>
                      <a:pt x="57" y="227"/>
                    </a:cubicBezTo>
                    <a:cubicBezTo>
                      <a:pt x="96" y="221"/>
                      <a:pt x="133" y="210"/>
                      <a:pt x="169" y="195"/>
                    </a:cubicBezTo>
                    <a:cubicBezTo>
                      <a:pt x="203" y="181"/>
                      <a:pt x="244" y="165"/>
                      <a:pt x="272" y="140"/>
                    </a:cubicBezTo>
                    <a:cubicBezTo>
                      <a:pt x="273" y="139"/>
                      <a:pt x="275" y="138"/>
                      <a:pt x="276" y="135"/>
                    </a:cubicBezTo>
                    <a:cubicBezTo>
                      <a:pt x="283" y="134"/>
                      <a:pt x="292" y="126"/>
                      <a:pt x="288" y="117"/>
                    </a:cubicBezTo>
                    <a:cubicBezTo>
                      <a:pt x="280" y="96"/>
                      <a:pt x="266" y="78"/>
                      <a:pt x="251" y="60"/>
                    </a:cubicBezTo>
                    <a:cubicBezTo>
                      <a:pt x="237" y="41"/>
                      <a:pt x="222" y="21"/>
                      <a:pt x="206" y="3"/>
                    </a:cubicBezTo>
                    <a:cubicBezTo>
                      <a:pt x="205" y="1"/>
                      <a:pt x="203" y="1"/>
                      <a:pt x="2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5" name="Google Shape;5995;p42"/>
              <p:cNvSpPr/>
              <p:nvPr/>
            </p:nvSpPr>
            <p:spPr>
              <a:xfrm>
                <a:off x="3210236" y="4278018"/>
                <a:ext cx="31876" cy="21251"/>
              </a:xfrm>
              <a:custGeom>
                <a:rect b="b" l="l" r="r" t="t"/>
                <a:pathLst>
                  <a:path extrusionOk="0" h="178" w="267">
                    <a:moveTo>
                      <a:pt x="207" y="27"/>
                    </a:moveTo>
                    <a:cubicBezTo>
                      <a:pt x="212" y="48"/>
                      <a:pt x="217" y="72"/>
                      <a:pt x="223" y="93"/>
                    </a:cubicBezTo>
                    <a:cubicBezTo>
                      <a:pt x="226" y="110"/>
                      <a:pt x="228" y="132"/>
                      <a:pt x="234" y="148"/>
                    </a:cubicBezTo>
                    <a:cubicBezTo>
                      <a:pt x="173" y="143"/>
                      <a:pt x="111" y="139"/>
                      <a:pt x="49" y="139"/>
                    </a:cubicBezTo>
                    <a:cubicBezTo>
                      <a:pt x="42" y="139"/>
                      <a:pt x="35" y="139"/>
                      <a:pt x="28" y="139"/>
                    </a:cubicBezTo>
                    <a:cubicBezTo>
                      <a:pt x="28" y="133"/>
                      <a:pt x="26" y="127"/>
                      <a:pt x="25" y="121"/>
                    </a:cubicBezTo>
                    <a:cubicBezTo>
                      <a:pt x="24" y="110"/>
                      <a:pt x="21" y="100"/>
                      <a:pt x="19" y="90"/>
                    </a:cubicBezTo>
                    <a:cubicBezTo>
                      <a:pt x="30" y="77"/>
                      <a:pt x="52" y="76"/>
                      <a:pt x="68" y="71"/>
                    </a:cubicBezTo>
                    <a:cubicBezTo>
                      <a:pt x="84" y="65"/>
                      <a:pt x="101" y="61"/>
                      <a:pt x="116" y="56"/>
                    </a:cubicBezTo>
                    <a:cubicBezTo>
                      <a:pt x="147" y="47"/>
                      <a:pt x="178" y="39"/>
                      <a:pt x="207" y="27"/>
                    </a:cubicBezTo>
                    <a:close/>
                    <a:moveTo>
                      <a:pt x="204" y="1"/>
                    </a:moveTo>
                    <a:cubicBezTo>
                      <a:pt x="164" y="10"/>
                      <a:pt x="124" y="26"/>
                      <a:pt x="86" y="40"/>
                    </a:cubicBezTo>
                    <a:cubicBezTo>
                      <a:pt x="62" y="48"/>
                      <a:pt x="26" y="55"/>
                      <a:pt x="11" y="77"/>
                    </a:cubicBezTo>
                    <a:cubicBezTo>
                      <a:pt x="10" y="77"/>
                      <a:pt x="9" y="76"/>
                      <a:pt x="9" y="76"/>
                    </a:cubicBezTo>
                    <a:cubicBezTo>
                      <a:pt x="4" y="76"/>
                      <a:pt x="1" y="80"/>
                      <a:pt x="2" y="86"/>
                    </a:cubicBezTo>
                    <a:cubicBezTo>
                      <a:pt x="4" y="98"/>
                      <a:pt x="5" y="110"/>
                      <a:pt x="5" y="123"/>
                    </a:cubicBezTo>
                    <a:cubicBezTo>
                      <a:pt x="5" y="133"/>
                      <a:pt x="2" y="147"/>
                      <a:pt x="9" y="155"/>
                    </a:cubicBezTo>
                    <a:cubicBezTo>
                      <a:pt x="10" y="158"/>
                      <a:pt x="13" y="160"/>
                      <a:pt x="16" y="160"/>
                    </a:cubicBezTo>
                    <a:cubicBezTo>
                      <a:pt x="18" y="160"/>
                      <a:pt x="20" y="160"/>
                      <a:pt x="21" y="159"/>
                    </a:cubicBezTo>
                    <a:lnTo>
                      <a:pt x="22" y="159"/>
                    </a:lnTo>
                    <a:cubicBezTo>
                      <a:pt x="96" y="170"/>
                      <a:pt x="170" y="174"/>
                      <a:pt x="244" y="178"/>
                    </a:cubicBezTo>
                    <a:cubicBezTo>
                      <a:pt x="255" y="178"/>
                      <a:pt x="261" y="165"/>
                      <a:pt x="259" y="156"/>
                    </a:cubicBezTo>
                    <a:cubicBezTo>
                      <a:pt x="260" y="154"/>
                      <a:pt x="260" y="153"/>
                      <a:pt x="261" y="151"/>
                    </a:cubicBezTo>
                    <a:cubicBezTo>
                      <a:pt x="267" y="129"/>
                      <a:pt x="255" y="102"/>
                      <a:pt x="249" y="82"/>
                    </a:cubicBezTo>
                    <a:cubicBezTo>
                      <a:pt x="241" y="56"/>
                      <a:pt x="233" y="32"/>
                      <a:pt x="221" y="8"/>
                    </a:cubicBezTo>
                    <a:cubicBezTo>
                      <a:pt x="220" y="5"/>
                      <a:pt x="216" y="2"/>
                      <a:pt x="214" y="2"/>
                    </a:cubicBezTo>
                    <a:cubicBezTo>
                      <a:pt x="213" y="2"/>
                      <a:pt x="213" y="2"/>
                      <a:pt x="212" y="2"/>
                    </a:cubicBezTo>
                    <a:cubicBezTo>
                      <a:pt x="209" y="1"/>
                      <a:pt x="208" y="1"/>
                      <a:pt x="2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6" name="Google Shape;5996;p42"/>
              <p:cNvSpPr/>
              <p:nvPr/>
            </p:nvSpPr>
            <p:spPr>
              <a:xfrm>
                <a:off x="3199730" y="4326488"/>
                <a:ext cx="30085" cy="32950"/>
              </a:xfrm>
              <a:custGeom>
                <a:rect b="b" l="l" r="r" t="t"/>
                <a:pathLst>
                  <a:path extrusionOk="0" h="276" w="252">
                    <a:moveTo>
                      <a:pt x="66" y="19"/>
                    </a:moveTo>
                    <a:cubicBezTo>
                      <a:pt x="113" y="63"/>
                      <a:pt x="163" y="103"/>
                      <a:pt x="211" y="145"/>
                    </a:cubicBezTo>
                    <a:cubicBezTo>
                      <a:pt x="176" y="180"/>
                      <a:pt x="139" y="212"/>
                      <a:pt x="102" y="243"/>
                    </a:cubicBezTo>
                    <a:cubicBezTo>
                      <a:pt x="92" y="214"/>
                      <a:pt x="75" y="186"/>
                      <a:pt x="63" y="160"/>
                    </a:cubicBezTo>
                    <a:cubicBezTo>
                      <a:pt x="51" y="130"/>
                      <a:pt x="39" y="101"/>
                      <a:pt x="26" y="73"/>
                    </a:cubicBezTo>
                    <a:cubicBezTo>
                      <a:pt x="45" y="59"/>
                      <a:pt x="60" y="39"/>
                      <a:pt x="66" y="19"/>
                    </a:cubicBezTo>
                    <a:close/>
                    <a:moveTo>
                      <a:pt x="66" y="1"/>
                    </a:moveTo>
                    <a:cubicBezTo>
                      <a:pt x="64" y="1"/>
                      <a:pt x="63" y="2"/>
                      <a:pt x="62" y="2"/>
                    </a:cubicBezTo>
                    <a:cubicBezTo>
                      <a:pt x="59" y="2"/>
                      <a:pt x="57" y="2"/>
                      <a:pt x="56" y="4"/>
                    </a:cubicBezTo>
                    <a:cubicBezTo>
                      <a:pt x="48" y="12"/>
                      <a:pt x="40" y="22"/>
                      <a:pt x="32" y="30"/>
                    </a:cubicBezTo>
                    <a:cubicBezTo>
                      <a:pt x="25" y="38"/>
                      <a:pt x="16" y="45"/>
                      <a:pt x="7" y="53"/>
                    </a:cubicBezTo>
                    <a:cubicBezTo>
                      <a:pt x="1" y="59"/>
                      <a:pt x="4" y="68"/>
                      <a:pt x="9" y="73"/>
                    </a:cubicBezTo>
                    <a:cubicBezTo>
                      <a:pt x="15" y="106"/>
                      <a:pt x="26" y="139"/>
                      <a:pt x="37" y="170"/>
                    </a:cubicBezTo>
                    <a:cubicBezTo>
                      <a:pt x="51" y="202"/>
                      <a:pt x="63" y="242"/>
                      <a:pt x="85" y="268"/>
                    </a:cubicBezTo>
                    <a:cubicBezTo>
                      <a:pt x="88" y="272"/>
                      <a:pt x="92" y="273"/>
                      <a:pt x="96" y="273"/>
                    </a:cubicBezTo>
                    <a:cubicBezTo>
                      <a:pt x="97" y="274"/>
                      <a:pt x="100" y="276"/>
                      <a:pt x="102" y="276"/>
                    </a:cubicBezTo>
                    <a:cubicBezTo>
                      <a:pt x="104" y="276"/>
                      <a:pt x="107" y="275"/>
                      <a:pt x="109" y="272"/>
                    </a:cubicBezTo>
                    <a:cubicBezTo>
                      <a:pt x="154" y="233"/>
                      <a:pt x="199" y="197"/>
                      <a:pt x="242" y="158"/>
                    </a:cubicBezTo>
                    <a:cubicBezTo>
                      <a:pt x="250" y="153"/>
                      <a:pt x="251" y="142"/>
                      <a:pt x="244" y="136"/>
                    </a:cubicBezTo>
                    <a:cubicBezTo>
                      <a:pt x="189" y="88"/>
                      <a:pt x="133" y="40"/>
                      <a:pt x="70" y="2"/>
                    </a:cubicBezTo>
                    <a:cubicBezTo>
                      <a:pt x="69" y="1"/>
                      <a:pt x="68" y="1"/>
                      <a:pt x="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7" name="Google Shape;5997;p42"/>
              <p:cNvSpPr/>
              <p:nvPr/>
            </p:nvSpPr>
            <p:spPr>
              <a:xfrm>
                <a:off x="3157945" y="4358245"/>
                <a:ext cx="25190" cy="29607"/>
              </a:xfrm>
              <a:custGeom>
                <a:rect b="b" l="l" r="r" t="t"/>
                <a:pathLst>
                  <a:path extrusionOk="0" h="248" w="211">
                    <a:moveTo>
                      <a:pt x="77" y="20"/>
                    </a:moveTo>
                    <a:cubicBezTo>
                      <a:pt x="89" y="47"/>
                      <a:pt x="105" y="73"/>
                      <a:pt x="120" y="96"/>
                    </a:cubicBezTo>
                    <a:lnTo>
                      <a:pt x="151" y="142"/>
                    </a:lnTo>
                    <a:cubicBezTo>
                      <a:pt x="156" y="152"/>
                      <a:pt x="166" y="162"/>
                      <a:pt x="173" y="173"/>
                    </a:cubicBezTo>
                    <a:cubicBezTo>
                      <a:pt x="157" y="180"/>
                      <a:pt x="142" y="191"/>
                      <a:pt x="129" y="199"/>
                    </a:cubicBezTo>
                    <a:cubicBezTo>
                      <a:pt x="109" y="209"/>
                      <a:pt x="88" y="222"/>
                      <a:pt x="65" y="227"/>
                    </a:cubicBezTo>
                    <a:cubicBezTo>
                      <a:pt x="65" y="196"/>
                      <a:pt x="55" y="162"/>
                      <a:pt x="48" y="132"/>
                    </a:cubicBezTo>
                    <a:cubicBezTo>
                      <a:pt x="42" y="106"/>
                      <a:pt x="36" y="70"/>
                      <a:pt x="18" y="48"/>
                    </a:cubicBezTo>
                    <a:cubicBezTo>
                      <a:pt x="28" y="45"/>
                      <a:pt x="37" y="42"/>
                      <a:pt x="47" y="38"/>
                    </a:cubicBezTo>
                    <a:cubicBezTo>
                      <a:pt x="55" y="34"/>
                      <a:pt x="65" y="29"/>
                      <a:pt x="74" y="23"/>
                    </a:cubicBezTo>
                    <a:cubicBezTo>
                      <a:pt x="75" y="22"/>
                      <a:pt x="75" y="20"/>
                      <a:pt x="77" y="20"/>
                    </a:cubicBezTo>
                    <a:close/>
                    <a:moveTo>
                      <a:pt x="67" y="0"/>
                    </a:moveTo>
                    <a:cubicBezTo>
                      <a:pt x="66" y="0"/>
                      <a:pt x="65" y="1"/>
                      <a:pt x="63" y="1"/>
                    </a:cubicBezTo>
                    <a:cubicBezTo>
                      <a:pt x="53" y="4"/>
                      <a:pt x="44" y="11"/>
                      <a:pt x="36" y="17"/>
                    </a:cubicBezTo>
                    <a:cubicBezTo>
                      <a:pt x="27" y="22"/>
                      <a:pt x="18" y="27"/>
                      <a:pt x="9" y="33"/>
                    </a:cubicBezTo>
                    <a:cubicBezTo>
                      <a:pt x="6" y="35"/>
                      <a:pt x="4" y="40"/>
                      <a:pt x="7" y="44"/>
                    </a:cubicBezTo>
                    <a:cubicBezTo>
                      <a:pt x="1" y="73"/>
                      <a:pt x="14" y="107"/>
                      <a:pt x="19" y="135"/>
                    </a:cubicBezTo>
                    <a:cubicBezTo>
                      <a:pt x="26" y="167"/>
                      <a:pt x="29" y="206"/>
                      <a:pt x="43" y="237"/>
                    </a:cubicBezTo>
                    <a:cubicBezTo>
                      <a:pt x="44" y="239"/>
                      <a:pt x="45" y="240"/>
                      <a:pt x="48" y="242"/>
                    </a:cubicBezTo>
                    <a:cubicBezTo>
                      <a:pt x="48" y="243"/>
                      <a:pt x="50" y="245"/>
                      <a:pt x="51" y="245"/>
                    </a:cubicBezTo>
                    <a:cubicBezTo>
                      <a:pt x="56" y="247"/>
                      <a:pt x="62" y="248"/>
                      <a:pt x="68" y="248"/>
                    </a:cubicBezTo>
                    <a:cubicBezTo>
                      <a:pt x="88" y="248"/>
                      <a:pt x="109" y="238"/>
                      <a:pt x="126" y="231"/>
                    </a:cubicBezTo>
                    <a:cubicBezTo>
                      <a:pt x="146" y="222"/>
                      <a:pt x="171" y="212"/>
                      <a:pt x="191" y="198"/>
                    </a:cubicBezTo>
                    <a:cubicBezTo>
                      <a:pt x="192" y="198"/>
                      <a:pt x="192" y="198"/>
                      <a:pt x="193" y="198"/>
                    </a:cubicBezTo>
                    <a:cubicBezTo>
                      <a:pt x="201" y="198"/>
                      <a:pt x="210" y="191"/>
                      <a:pt x="208" y="181"/>
                    </a:cubicBezTo>
                    <a:cubicBezTo>
                      <a:pt x="205" y="152"/>
                      <a:pt x="170" y="120"/>
                      <a:pt x="154" y="96"/>
                    </a:cubicBezTo>
                    <a:cubicBezTo>
                      <a:pt x="131" y="65"/>
                      <a:pt x="109" y="30"/>
                      <a:pt x="79" y="3"/>
                    </a:cubicBezTo>
                    <a:cubicBezTo>
                      <a:pt x="79" y="3"/>
                      <a:pt x="78" y="2"/>
                      <a:pt x="77" y="2"/>
                    </a:cubicBezTo>
                    <a:cubicBezTo>
                      <a:pt x="76" y="2"/>
                      <a:pt x="75" y="3"/>
                      <a:pt x="74" y="3"/>
                    </a:cubicBezTo>
                    <a:cubicBezTo>
                      <a:pt x="73" y="2"/>
                      <a:pt x="70" y="0"/>
                      <a:pt x="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8" name="Google Shape;5998;p42"/>
              <p:cNvSpPr/>
              <p:nvPr/>
            </p:nvSpPr>
            <p:spPr>
              <a:xfrm>
                <a:off x="3058736" y="4299507"/>
                <a:ext cx="29727" cy="21609"/>
              </a:xfrm>
              <a:custGeom>
                <a:rect b="b" l="l" r="r" t="t"/>
                <a:pathLst>
                  <a:path extrusionOk="0" h="181" w="249">
                    <a:moveTo>
                      <a:pt x="30" y="19"/>
                    </a:moveTo>
                    <a:cubicBezTo>
                      <a:pt x="64" y="26"/>
                      <a:pt x="98" y="27"/>
                      <a:pt x="132" y="29"/>
                    </a:cubicBezTo>
                    <a:cubicBezTo>
                      <a:pt x="149" y="29"/>
                      <a:pt x="167" y="31"/>
                      <a:pt x="186" y="31"/>
                    </a:cubicBezTo>
                    <a:cubicBezTo>
                      <a:pt x="196" y="31"/>
                      <a:pt x="207" y="31"/>
                      <a:pt x="218" y="29"/>
                    </a:cubicBezTo>
                    <a:lnTo>
                      <a:pt x="218" y="29"/>
                    </a:lnTo>
                    <a:cubicBezTo>
                      <a:pt x="213" y="50"/>
                      <a:pt x="214" y="75"/>
                      <a:pt x="225" y="93"/>
                    </a:cubicBezTo>
                    <a:cubicBezTo>
                      <a:pt x="197" y="102"/>
                      <a:pt x="168" y="113"/>
                      <a:pt x="137" y="121"/>
                    </a:cubicBezTo>
                    <a:cubicBezTo>
                      <a:pt x="106" y="128"/>
                      <a:pt x="72" y="136"/>
                      <a:pt x="45" y="151"/>
                    </a:cubicBezTo>
                    <a:cubicBezTo>
                      <a:pt x="37" y="111"/>
                      <a:pt x="20" y="67"/>
                      <a:pt x="29" y="26"/>
                    </a:cubicBezTo>
                    <a:cubicBezTo>
                      <a:pt x="30" y="25"/>
                      <a:pt x="30" y="24"/>
                      <a:pt x="30" y="21"/>
                    </a:cubicBezTo>
                    <a:lnTo>
                      <a:pt x="30" y="19"/>
                    </a:lnTo>
                    <a:close/>
                    <a:moveTo>
                      <a:pt x="58" y="1"/>
                    </a:moveTo>
                    <a:cubicBezTo>
                      <a:pt x="50" y="1"/>
                      <a:pt x="41" y="1"/>
                      <a:pt x="33" y="2"/>
                    </a:cubicBezTo>
                    <a:cubicBezTo>
                      <a:pt x="26" y="2"/>
                      <a:pt x="24" y="8"/>
                      <a:pt x="24" y="13"/>
                    </a:cubicBezTo>
                    <a:cubicBezTo>
                      <a:pt x="21" y="13"/>
                      <a:pt x="19" y="14"/>
                      <a:pt x="16" y="15"/>
                    </a:cubicBezTo>
                    <a:cubicBezTo>
                      <a:pt x="1" y="30"/>
                      <a:pt x="5" y="69"/>
                      <a:pt x="6" y="87"/>
                    </a:cubicBezTo>
                    <a:cubicBezTo>
                      <a:pt x="7" y="116"/>
                      <a:pt x="11" y="150"/>
                      <a:pt x="28" y="176"/>
                    </a:cubicBezTo>
                    <a:cubicBezTo>
                      <a:pt x="30" y="179"/>
                      <a:pt x="33" y="181"/>
                      <a:pt x="37" y="181"/>
                    </a:cubicBezTo>
                    <a:cubicBezTo>
                      <a:pt x="40" y="181"/>
                      <a:pt x="43" y="179"/>
                      <a:pt x="46" y="177"/>
                    </a:cubicBezTo>
                    <a:cubicBezTo>
                      <a:pt x="48" y="178"/>
                      <a:pt x="50" y="179"/>
                      <a:pt x="52" y="179"/>
                    </a:cubicBezTo>
                    <a:cubicBezTo>
                      <a:pt x="54" y="179"/>
                      <a:pt x="56" y="178"/>
                      <a:pt x="57" y="178"/>
                    </a:cubicBezTo>
                    <a:cubicBezTo>
                      <a:pt x="92" y="166"/>
                      <a:pt x="125" y="155"/>
                      <a:pt x="160" y="145"/>
                    </a:cubicBezTo>
                    <a:cubicBezTo>
                      <a:pt x="190" y="136"/>
                      <a:pt x="224" y="126"/>
                      <a:pt x="245" y="102"/>
                    </a:cubicBezTo>
                    <a:lnTo>
                      <a:pt x="246" y="101"/>
                    </a:lnTo>
                    <a:cubicBezTo>
                      <a:pt x="246" y="97"/>
                      <a:pt x="248" y="95"/>
                      <a:pt x="246" y="91"/>
                    </a:cubicBezTo>
                    <a:cubicBezTo>
                      <a:pt x="244" y="80"/>
                      <a:pt x="239" y="70"/>
                      <a:pt x="236" y="58"/>
                    </a:cubicBezTo>
                    <a:cubicBezTo>
                      <a:pt x="234" y="46"/>
                      <a:pt x="231" y="34"/>
                      <a:pt x="230" y="23"/>
                    </a:cubicBezTo>
                    <a:lnTo>
                      <a:pt x="230" y="20"/>
                    </a:lnTo>
                    <a:cubicBezTo>
                      <a:pt x="230" y="19"/>
                      <a:pt x="229" y="18"/>
                      <a:pt x="228" y="18"/>
                    </a:cubicBezTo>
                    <a:cubicBezTo>
                      <a:pt x="197" y="8"/>
                      <a:pt x="163" y="7"/>
                      <a:pt x="132" y="5"/>
                    </a:cubicBezTo>
                    <a:cubicBezTo>
                      <a:pt x="108" y="4"/>
                      <a:pt x="83" y="1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9" name="Google Shape;5999;p42"/>
              <p:cNvSpPr/>
              <p:nvPr/>
            </p:nvSpPr>
            <p:spPr>
              <a:xfrm>
                <a:off x="3068287" y="4336516"/>
                <a:ext cx="30085" cy="23280"/>
              </a:xfrm>
              <a:custGeom>
                <a:rect b="b" l="l" r="r" t="t"/>
                <a:pathLst>
                  <a:path extrusionOk="0" h="195" w="252">
                    <a:moveTo>
                      <a:pt x="210" y="14"/>
                    </a:moveTo>
                    <a:cubicBezTo>
                      <a:pt x="211" y="25"/>
                      <a:pt x="214" y="35"/>
                      <a:pt x="220" y="43"/>
                    </a:cubicBezTo>
                    <a:cubicBezTo>
                      <a:pt x="222" y="50"/>
                      <a:pt x="226" y="58"/>
                      <a:pt x="231" y="66"/>
                    </a:cubicBezTo>
                    <a:cubicBezTo>
                      <a:pt x="182" y="89"/>
                      <a:pt x="133" y="127"/>
                      <a:pt x="94" y="165"/>
                    </a:cubicBezTo>
                    <a:cubicBezTo>
                      <a:pt x="92" y="168"/>
                      <a:pt x="90" y="170"/>
                      <a:pt x="90" y="173"/>
                    </a:cubicBezTo>
                    <a:cubicBezTo>
                      <a:pt x="77" y="156"/>
                      <a:pt x="61" y="140"/>
                      <a:pt x="49" y="123"/>
                    </a:cubicBezTo>
                    <a:cubicBezTo>
                      <a:pt x="37" y="104"/>
                      <a:pt x="26" y="84"/>
                      <a:pt x="23" y="62"/>
                    </a:cubicBezTo>
                    <a:cubicBezTo>
                      <a:pt x="85" y="57"/>
                      <a:pt x="151" y="33"/>
                      <a:pt x="209" y="14"/>
                    </a:cubicBezTo>
                    <a:close/>
                    <a:moveTo>
                      <a:pt x="205" y="0"/>
                    </a:moveTo>
                    <a:cubicBezTo>
                      <a:pt x="143" y="10"/>
                      <a:pt x="72" y="15"/>
                      <a:pt x="12" y="37"/>
                    </a:cubicBezTo>
                    <a:cubicBezTo>
                      <a:pt x="4" y="40"/>
                      <a:pt x="3" y="47"/>
                      <a:pt x="4" y="53"/>
                    </a:cubicBezTo>
                    <a:cubicBezTo>
                      <a:pt x="1" y="77"/>
                      <a:pt x="12" y="103"/>
                      <a:pt x="22" y="124"/>
                    </a:cubicBezTo>
                    <a:cubicBezTo>
                      <a:pt x="34" y="148"/>
                      <a:pt x="54" y="181"/>
                      <a:pt x="79" y="193"/>
                    </a:cubicBezTo>
                    <a:cubicBezTo>
                      <a:pt x="81" y="194"/>
                      <a:pt x="82" y="194"/>
                      <a:pt x="83" y="194"/>
                    </a:cubicBezTo>
                    <a:cubicBezTo>
                      <a:pt x="90" y="194"/>
                      <a:pt x="95" y="188"/>
                      <a:pt x="94" y="183"/>
                    </a:cubicBezTo>
                    <a:lnTo>
                      <a:pt x="94" y="183"/>
                    </a:lnTo>
                    <a:cubicBezTo>
                      <a:pt x="96" y="184"/>
                      <a:pt x="100" y="185"/>
                      <a:pt x="103" y="185"/>
                    </a:cubicBezTo>
                    <a:cubicBezTo>
                      <a:pt x="105" y="185"/>
                      <a:pt x="106" y="185"/>
                      <a:pt x="108" y="184"/>
                    </a:cubicBezTo>
                    <a:cubicBezTo>
                      <a:pt x="155" y="155"/>
                      <a:pt x="205" y="113"/>
                      <a:pt x="243" y="71"/>
                    </a:cubicBezTo>
                    <a:cubicBezTo>
                      <a:pt x="245" y="69"/>
                      <a:pt x="245" y="69"/>
                      <a:pt x="245" y="68"/>
                    </a:cubicBezTo>
                    <a:cubicBezTo>
                      <a:pt x="248" y="66"/>
                      <a:pt x="250" y="62"/>
                      <a:pt x="250" y="61"/>
                    </a:cubicBezTo>
                    <a:cubicBezTo>
                      <a:pt x="251" y="51"/>
                      <a:pt x="242" y="42"/>
                      <a:pt x="237" y="35"/>
                    </a:cubicBezTo>
                    <a:cubicBezTo>
                      <a:pt x="231" y="26"/>
                      <a:pt x="227" y="15"/>
                      <a:pt x="222" y="5"/>
                    </a:cubicBezTo>
                    <a:cubicBezTo>
                      <a:pt x="220" y="2"/>
                      <a:pt x="217" y="1"/>
                      <a:pt x="215" y="1"/>
                    </a:cubicBezTo>
                    <a:cubicBezTo>
                      <a:pt x="213" y="1"/>
                      <a:pt x="212" y="1"/>
                      <a:pt x="210" y="2"/>
                    </a:cubicBezTo>
                    <a:cubicBezTo>
                      <a:pt x="208" y="1"/>
                      <a:pt x="207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00" name="Google Shape;6000;p42"/>
          <p:cNvSpPr/>
          <p:nvPr/>
        </p:nvSpPr>
        <p:spPr>
          <a:xfrm>
            <a:off x="5046135" y="2072523"/>
            <a:ext cx="733464" cy="2499426"/>
          </a:xfrm>
          <a:custGeom>
            <a:rect b="b" l="l" r="r" t="t"/>
            <a:pathLst>
              <a:path extrusionOk="0" h="20177" w="5921">
                <a:moveTo>
                  <a:pt x="1" y="1"/>
                </a:moveTo>
                <a:lnTo>
                  <a:pt x="1" y="20177"/>
                </a:lnTo>
                <a:lnTo>
                  <a:pt x="5921" y="20177"/>
                </a:lnTo>
                <a:lnTo>
                  <a:pt x="59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1" name="Google Shape;6001;p42"/>
          <p:cNvSpPr/>
          <p:nvPr/>
        </p:nvSpPr>
        <p:spPr>
          <a:xfrm>
            <a:off x="4790831" y="2154652"/>
            <a:ext cx="933026" cy="16847"/>
          </a:xfrm>
          <a:custGeom>
            <a:rect b="b" l="l" r="r" t="t"/>
            <a:pathLst>
              <a:path extrusionOk="0" h="136" w="7532">
                <a:moveTo>
                  <a:pt x="1" y="1"/>
                </a:moveTo>
                <a:lnTo>
                  <a:pt x="1" y="136"/>
                </a:lnTo>
                <a:lnTo>
                  <a:pt x="7531" y="136"/>
                </a:lnTo>
                <a:lnTo>
                  <a:pt x="75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2" name="Google Shape;6002;p42"/>
          <p:cNvSpPr/>
          <p:nvPr/>
        </p:nvSpPr>
        <p:spPr>
          <a:xfrm>
            <a:off x="4790831" y="2254001"/>
            <a:ext cx="933026" cy="16847"/>
          </a:xfrm>
          <a:custGeom>
            <a:rect b="b" l="l" r="r" t="t"/>
            <a:pathLst>
              <a:path extrusionOk="0" h="136" w="7532">
                <a:moveTo>
                  <a:pt x="1" y="1"/>
                </a:moveTo>
                <a:lnTo>
                  <a:pt x="1" y="136"/>
                </a:lnTo>
                <a:lnTo>
                  <a:pt x="7531" y="136"/>
                </a:lnTo>
                <a:lnTo>
                  <a:pt x="75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3" name="Google Shape;6003;p42"/>
          <p:cNvSpPr/>
          <p:nvPr/>
        </p:nvSpPr>
        <p:spPr>
          <a:xfrm>
            <a:off x="4790831" y="2353101"/>
            <a:ext cx="933026" cy="16971"/>
          </a:xfrm>
          <a:custGeom>
            <a:rect b="b" l="l" r="r" t="t"/>
            <a:pathLst>
              <a:path extrusionOk="0" h="137" w="7532">
                <a:moveTo>
                  <a:pt x="1" y="1"/>
                </a:moveTo>
                <a:lnTo>
                  <a:pt x="1" y="137"/>
                </a:lnTo>
                <a:lnTo>
                  <a:pt x="7531" y="137"/>
                </a:lnTo>
                <a:lnTo>
                  <a:pt x="75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4" name="Google Shape;6004;p42"/>
          <p:cNvSpPr/>
          <p:nvPr/>
        </p:nvSpPr>
        <p:spPr>
          <a:xfrm>
            <a:off x="4790831" y="2452573"/>
            <a:ext cx="933026" cy="16847"/>
          </a:xfrm>
          <a:custGeom>
            <a:rect b="b" l="l" r="r" t="t"/>
            <a:pathLst>
              <a:path extrusionOk="0" h="136" w="7532">
                <a:moveTo>
                  <a:pt x="1" y="0"/>
                </a:moveTo>
                <a:lnTo>
                  <a:pt x="1" y="135"/>
                </a:lnTo>
                <a:lnTo>
                  <a:pt x="7531" y="135"/>
                </a:lnTo>
                <a:lnTo>
                  <a:pt x="75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5" name="Google Shape;6005;p42"/>
          <p:cNvSpPr/>
          <p:nvPr/>
        </p:nvSpPr>
        <p:spPr>
          <a:xfrm>
            <a:off x="4790831" y="2551922"/>
            <a:ext cx="933026" cy="16847"/>
          </a:xfrm>
          <a:custGeom>
            <a:rect b="b" l="l" r="r" t="t"/>
            <a:pathLst>
              <a:path extrusionOk="0" h="136" w="7532">
                <a:moveTo>
                  <a:pt x="1" y="0"/>
                </a:moveTo>
                <a:lnTo>
                  <a:pt x="1" y="135"/>
                </a:lnTo>
                <a:lnTo>
                  <a:pt x="7531" y="135"/>
                </a:lnTo>
                <a:lnTo>
                  <a:pt x="75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6" name="Google Shape;6006;p42"/>
          <p:cNvSpPr/>
          <p:nvPr/>
        </p:nvSpPr>
        <p:spPr>
          <a:xfrm>
            <a:off x="4790831" y="2651146"/>
            <a:ext cx="933026" cy="16971"/>
          </a:xfrm>
          <a:custGeom>
            <a:rect b="b" l="l" r="r" t="t"/>
            <a:pathLst>
              <a:path extrusionOk="0" h="137" w="7532">
                <a:moveTo>
                  <a:pt x="1" y="0"/>
                </a:moveTo>
                <a:lnTo>
                  <a:pt x="1" y="137"/>
                </a:lnTo>
                <a:lnTo>
                  <a:pt x="7531" y="137"/>
                </a:lnTo>
                <a:lnTo>
                  <a:pt x="75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7" name="Google Shape;6007;p42"/>
          <p:cNvSpPr/>
          <p:nvPr/>
        </p:nvSpPr>
        <p:spPr>
          <a:xfrm>
            <a:off x="4790831" y="2761767"/>
            <a:ext cx="933026" cy="16847"/>
          </a:xfrm>
          <a:custGeom>
            <a:rect b="b" l="l" r="r" t="t"/>
            <a:pathLst>
              <a:path extrusionOk="0" h="136" w="7532">
                <a:moveTo>
                  <a:pt x="1" y="1"/>
                </a:moveTo>
                <a:lnTo>
                  <a:pt x="1" y="136"/>
                </a:lnTo>
                <a:lnTo>
                  <a:pt x="7531" y="136"/>
                </a:lnTo>
                <a:lnTo>
                  <a:pt x="75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8" name="Google Shape;6008;p42"/>
          <p:cNvSpPr/>
          <p:nvPr/>
        </p:nvSpPr>
        <p:spPr>
          <a:xfrm>
            <a:off x="4790831" y="2860992"/>
            <a:ext cx="933026" cy="16971"/>
          </a:xfrm>
          <a:custGeom>
            <a:rect b="b" l="l" r="r" t="t"/>
            <a:pathLst>
              <a:path extrusionOk="0" h="137" w="7532">
                <a:moveTo>
                  <a:pt x="1" y="1"/>
                </a:moveTo>
                <a:lnTo>
                  <a:pt x="1" y="137"/>
                </a:lnTo>
                <a:lnTo>
                  <a:pt x="7531" y="137"/>
                </a:lnTo>
                <a:lnTo>
                  <a:pt x="75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9" name="Google Shape;6009;p42"/>
          <p:cNvSpPr/>
          <p:nvPr/>
        </p:nvSpPr>
        <p:spPr>
          <a:xfrm>
            <a:off x="4790831" y="2960464"/>
            <a:ext cx="933026" cy="16971"/>
          </a:xfrm>
          <a:custGeom>
            <a:rect b="b" l="l" r="r" t="t"/>
            <a:pathLst>
              <a:path extrusionOk="0" h="137" w="7532">
                <a:moveTo>
                  <a:pt x="1" y="0"/>
                </a:moveTo>
                <a:lnTo>
                  <a:pt x="1" y="136"/>
                </a:lnTo>
                <a:lnTo>
                  <a:pt x="7531" y="136"/>
                </a:lnTo>
                <a:lnTo>
                  <a:pt x="75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0" name="Google Shape;6010;p42"/>
          <p:cNvSpPr/>
          <p:nvPr/>
        </p:nvSpPr>
        <p:spPr>
          <a:xfrm>
            <a:off x="4790831" y="3059812"/>
            <a:ext cx="933026" cy="16971"/>
          </a:xfrm>
          <a:custGeom>
            <a:rect b="b" l="l" r="r" t="t"/>
            <a:pathLst>
              <a:path extrusionOk="0" h="137" w="7532">
                <a:moveTo>
                  <a:pt x="1" y="0"/>
                </a:moveTo>
                <a:lnTo>
                  <a:pt x="1" y="136"/>
                </a:lnTo>
                <a:lnTo>
                  <a:pt x="7531" y="136"/>
                </a:lnTo>
                <a:lnTo>
                  <a:pt x="75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1" name="Google Shape;6011;p42"/>
          <p:cNvSpPr/>
          <p:nvPr/>
        </p:nvSpPr>
        <p:spPr>
          <a:xfrm>
            <a:off x="4790831" y="3159160"/>
            <a:ext cx="933026" cy="16847"/>
          </a:xfrm>
          <a:custGeom>
            <a:rect b="b" l="l" r="r" t="t"/>
            <a:pathLst>
              <a:path extrusionOk="0" h="136" w="7532">
                <a:moveTo>
                  <a:pt x="1" y="0"/>
                </a:moveTo>
                <a:lnTo>
                  <a:pt x="1" y="135"/>
                </a:lnTo>
                <a:lnTo>
                  <a:pt x="7531" y="135"/>
                </a:lnTo>
                <a:lnTo>
                  <a:pt x="75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2" name="Google Shape;6012;p42"/>
          <p:cNvSpPr/>
          <p:nvPr/>
        </p:nvSpPr>
        <p:spPr>
          <a:xfrm>
            <a:off x="4790831" y="3258261"/>
            <a:ext cx="933026" cy="16971"/>
          </a:xfrm>
          <a:custGeom>
            <a:rect b="b" l="l" r="r" t="t"/>
            <a:pathLst>
              <a:path extrusionOk="0" h="137" w="7532">
                <a:moveTo>
                  <a:pt x="1" y="1"/>
                </a:moveTo>
                <a:lnTo>
                  <a:pt x="1" y="137"/>
                </a:lnTo>
                <a:lnTo>
                  <a:pt x="7531" y="137"/>
                </a:lnTo>
                <a:lnTo>
                  <a:pt x="75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3" name="Google Shape;6013;p42"/>
          <p:cNvSpPr/>
          <p:nvPr/>
        </p:nvSpPr>
        <p:spPr>
          <a:xfrm>
            <a:off x="4790831" y="3369006"/>
            <a:ext cx="933026" cy="16847"/>
          </a:xfrm>
          <a:custGeom>
            <a:rect b="b" l="l" r="r" t="t"/>
            <a:pathLst>
              <a:path extrusionOk="0" h="136" w="7532">
                <a:moveTo>
                  <a:pt x="1" y="1"/>
                </a:moveTo>
                <a:lnTo>
                  <a:pt x="1" y="136"/>
                </a:lnTo>
                <a:lnTo>
                  <a:pt x="7531" y="136"/>
                </a:lnTo>
                <a:lnTo>
                  <a:pt x="75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4" name="Google Shape;6014;p42"/>
          <p:cNvSpPr/>
          <p:nvPr/>
        </p:nvSpPr>
        <p:spPr>
          <a:xfrm>
            <a:off x="4790831" y="3468354"/>
            <a:ext cx="933026" cy="16971"/>
          </a:xfrm>
          <a:custGeom>
            <a:rect b="b" l="l" r="r" t="t"/>
            <a:pathLst>
              <a:path extrusionOk="0" h="137" w="7532">
                <a:moveTo>
                  <a:pt x="1" y="1"/>
                </a:moveTo>
                <a:lnTo>
                  <a:pt x="1" y="136"/>
                </a:lnTo>
                <a:lnTo>
                  <a:pt x="7531" y="136"/>
                </a:lnTo>
                <a:lnTo>
                  <a:pt x="75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5" name="Google Shape;6015;p42"/>
          <p:cNvSpPr/>
          <p:nvPr/>
        </p:nvSpPr>
        <p:spPr>
          <a:xfrm>
            <a:off x="4790831" y="3567826"/>
            <a:ext cx="933026" cy="16847"/>
          </a:xfrm>
          <a:custGeom>
            <a:rect b="b" l="l" r="r" t="t"/>
            <a:pathLst>
              <a:path extrusionOk="0" h="136" w="7532">
                <a:moveTo>
                  <a:pt x="1" y="0"/>
                </a:moveTo>
                <a:lnTo>
                  <a:pt x="1" y="135"/>
                </a:lnTo>
                <a:lnTo>
                  <a:pt x="7531" y="135"/>
                </a:lnTo>
                <a:lnTo>
                  <a:pt x="75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6" name="Google Shape;6016;p42"/>
          <p:cNvSpPr/>
          <p:nvPr/>
        </p:nvSpPr>
        <p:spPr>
          <a:xfrm>
            <a:off x="4790831" y="3666927"/>
            <a:ext cx="933026" cy="16847"/>
          </a:xfrm>
          <a:custGeom>
            <a:rect b="b" l="l" r="r" t="t"/>
            <a:pathLst>
              <a:path extrusionOk="0" h="136" w="7532">
                <a:moveTo>
                  <a:pt x="1" y="0"/>
                </a:moveTo>
                <a:lnTo>
                  <a:pt x="1" y="135"/>
                </a:lnTo>
                <a:lnTo>
                  <a:pt x="7531" y="135"/>
                </a:lnTo>
                <a:lnTo>
                  <a:pt x="75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7" name="Google Shape;6017;p42"/>
          <p:cNvSpPr/>
          <p:nvPr/>
        </p:nvSpPr>
        <p:spPr>
          <a:xfrm>
            <a:off x="4790831" y="3766275"/>
            <a:ext cx="933026" cy="16847"/>
          </a:xfrm>
          <a:custGeom>
            <a:rect b="b" l="l" r="r" t="t"/>
            <a:pathLst>
              <a:path extrusionOk="0" h="136" w="7532">
                <a:moveTo>
                  <a:pt x="1" y="0"/>
                </a:moveTo>
                <a:lnTo>
                  <a:pt x="1" y="136"/>
                </a:lnTo>
                <a:lnTo>
                  <a:pt x="7531" y="136"/>
                </a:lnTo>
                <a:lnTo>
                  <a:pt x="75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8" name="Google Shape;6018;p42"/>
          <p:cNvSpPr/>
          <p:nvPr/>
        </p:nvSpPr>
        <p:spPr>
          <a:xfrm>
            <a:off x="4790831" y="3865624"/>
            <a:ext cx="933026" cy="16847"/>
          </a:xfrm>
          <a:custGeom>
            <a:rect b="b" l="l" r="r" t="t"/>
            <a:pathLst>
              <a:path extrusionOk="0" h="136" w="7532">
                <a:moveTo>
                  <a:pt x="1" y="1"/>
                </a:moveTo>
                <a:lnTo>
                  <a:pt x="1" y="136"/>
                </a:lnTo>
                <a:lnTo>
                  <a:pt x="7531" y="136"/>
                </a:lnTo>
                <a:lnTo>
                  <a:pt x="75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9" name="Google Shape;6019;p42"/>
          <p:cNvSpPr/>
          <p:nvPr/>
        </p:nvSpPr>
        <p:spPr>
          <a:xfrm>
            <a:off x="4790831" y="3976245"/>
            <a:ext cx="933026" cy="16971"/>
          </a:xfrm>
          <a:custGeom>
            <a:rect b="b" l="l" r="r" t="t"/>
            <a:pathLst>
              <a:path extrusionOk="0" h="137" w="7532">
                <a:moveTo>
                  <a:pt x="1" y="1"/>
                </a:moveTo>
                <a:lnTo>
                  <a:pt x="1" y="137"/>
                </a:lnTo>
                <a:lnTo>
                  <a:pt x="7531" y="137"/>
                </a:lnTo>
                <a:lnTo>
                  <a:pt x="75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0" name="Google Shape;6020;p42"/>
          <p:cNvSpPr/>
          <p:nvPr/>
        </p:nvSpPr>
        <p:spPr>
          <a:xfrm>
            <a:off x="4790831" y="4075593"/>
            <a:ext cx="933026" cy="16847"/>
          </a:xfrm>
          <a:custGeom>
            <a:rect b="b" l="l" r="r" t="t"/>
            <a:pathLst>
              <a:path extrusionOk="0" h="136" w="7532">
                <a:moveTo>
                  <a:pt x="1" y="0"/>
                </a:moveTo>
                <a:lnTo>
                  <a:pt x="1" y="135"/>
                </a:lnTo>
                <a:lnTo>
                  <a:pt x="7531" y="135"/>
                </a:lnTo>
                <a:lnTo>
                  <a:pt x="75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1" name="Google Shape;6021;p42"/>
          <p:cNvSpPr/>
          <p:nvPr/>
        </p:nvSpPr>
        <p:spPr>
          <a:xfrm>
            <a:off x="4790831" y="4174941"/>
            <a:ext cx="933026" cy="16847"/>
          </a:xfrm>
          <a:custGeom>
            <a:rect b="b" l="l" r="r" t="t"/>
            <a:pathLst>
              <a:path extrusionOk="0" h="136" w="7532">
                <a:moveTo>
                  <a:pt x="1" y="0"/>
                </a:moveTo>
                <a:lnTo>
                  <a:pt x="1" y="135"/>
                </a:lnTo>
                <a:lnTo>
                  <a:pt x="7531" y="135"/>
                </a:lnTo>
                <a:lnTo>
                  <a:pt x="75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2" name="Google Shape;6022;p42"/>
          <p:cNvSpPr/>
          <p:nvPr/>
        </p:nvSpPr>
        <p:spPr>
          <a:xfrm>
            <a:off x="4790831" y="4274166"/>
            <a:ext cx="933026" cy="16971"/>
          </a:xfrm>
          <a:custGeom>
            <a:rect b="b" l="l" r="r" t="t"/>
            <a:pathLst>
              <a:path extrusionOk="0" h="137" w="7532">
                <a:moveTo>
                  <a:pt x="1" y="0"/>
                </a:moveTo>
                <a:lnTo>
                  <a:pt x="1" y="136"/>
                </a:lnTo>
                <a:lnTo>
                  <a:pt x="7531" y="136"/>
                </a:lnTo>
                <a:lnTo>
                  <a:pt x="75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3" name="Google Shape;6023;p42"/>
          <p:cNvSpPr/>
          <p:nvPr/>
        </p:nvSpPr>
        <p:spPr>
          <a:xfrm>
            <a:off x="4790831" y="4373514"/>
            <a:ext cx="933026" cy="16847"/>
          </a:xfrm>
          <a:custGeom>
            <a:rect b="b" l="l" r="r" t="t"/>
            <a:pathLst>
              <a:path extrusionOk="0" h="136" w="7532">
                <a:moveTo>
                  <a:pt x="1" y="1"/>
                </a:moveTo>
                <a:lnTo>
                  <a:pt x="1" y="136"/>
                </a:lnTo>
                <a:lnTo>
                  <a:pt x="7531" y="136"/>
                </a:lnTo>
                <a:lnTo>
                  <a:pt x="75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4" name="Google Shape;6024;p42"/>
          <p:cNvSpPr/>
          <p:nvPr/>
        </p:nvSpPr>
        <p:spPr>
          <a:xfrm>
            <a:off x="4790831" y="4472738"/>
            <a:ext cx="933026" cy="16847"/>
          </a:xfrm>
          <a:custGeom>
            <a:rect b="b" l="l" r="r" t="t"/>
            <a:pathLst>
              <a:path extrusionOk="0" h="136" w="7532">
                <a:moveTo>
                  <a:pt x="1" y="1"/>
                </a:moveTo>
                <a:lnTo>
                  <a:pt x="1" y="136"/>
                </a:lnTo>
                <a:lnTo>
                  <a:pt x="7531" y="136"/>
                </a:lnTo>
                <a:lnTo>
                  <a:pt x="75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5" name="Google Shape;6025;p42"/>
          <p:cNvSpPr/>
          <p:nvPr/>
        </p:nvSpPr>
        <p:spPr>
          <a:xfrm>
            <a:off x="5748625" y="4526253"/>
            <a:ext cx="48807" cy="48931"/>
          </a:xfrm>
          <a:custGeom>
            <a:rect b="b" l="l" r="r" t="t"/>
            <a:pathLst>
              <a:path extrusionOk="0" h="395" w="394">
                <a:moveTo>
                  <a:pt x="198" y="0"/>
                </a:moveTo>
                <a:cubicBezTo>
                  <a:pt x="88" y="0"/>
                  <a:pt x="0" y="88"/>
                  <a:pt x="0" y="198"/>
                </a:cubicBezTo>
                <a:cubicBezTo>
                  <a:pt x="0" y="306"/>
                  <a:pt x="88" y="394"/>
                  <a:pt x="198" y="394"/>
                </a:cubicBezTo>
                <a:cubicBezTo>
                  <a:pt x="306" y="394"/>
                  <a:pt x="394" y="306"/>
                  <a:pt x="394" y="198"/>
                </a:cubicBezTo>
                <a:cubicBezTo>
                  <a:pt x="394" y="88"/>
                  <a:pt x="306" y="0"/>
                  <a:pt x="198" y="0"/>
                </a:cubicBezTo>
                <a:close/>
              </a:path>
            </a:pathLst>
          </a:custGeom>
          <a:solidFill>
            <a:srgbClr val="92C3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6" name="Google Shape;6026;p42"/>
          <p:cNvSpPr/>
          <p:nvPr/>
        </p:nvSpPr>
        <p:spPr>
          <a:xfrm>
            <a:off x="5652499" y="4533685"/>
            <a:ext cx="41746" cy="41622"/>
          </a:xfrm>
          <a:custGeom>
            <a:rect b="b" l="l" r="r" t="t"/>
            <a:pathLst>
              <a:path extrusionOk="0" h="336" w="337">
                <a:moveTo>
                  <a:pt x="168" y="1"/>
                </a:moveTo>
                <a:cubicBezTo>
                  <a:pt x="76" y="1"/>
                  <a:pt x="0" y="76"/>
                  <a:pt x="0" y="168"/>
                </a:cubicBezTo>
                <a:cubicBezTo>
                  <a:pt x="0" y="261"/>
                  <a:pt x="76" y="335"/>
                  <a:pt x="168" y="335"/>
                </a:cubicBezTo>
                <a:cubicBezTo>
                  <a:pt x="261" y="335"/>
                  <a:pt x="336" y="261"/>
                  <a:pt x="336" y="168"/>
                </a:cubicBezTo>
                <a:cubicBezTo>
                  <a:pt x="336" y="76"/>
                  <a:pt x="261" y="1"/>
                  <a:pt x="168" y="1"/>
                </a:cubicBezTo>
                <a:close/>
              </a:path>
            </a:pathLst>
          </a:custGeom>
          <a:solidFill>
            <a:srgbClr val="92C3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7" name="Google Shape;6027;p42"/>
          <p:cNvSpPr/>
          <p:nvPr/>
        </p:nvSpPr>
        <p:spPr>
          <a:xfrm>
            <a:off x="5436958" y="4527368"/>
            <a:ext cx="48807" cy="48931"/>
          </a:xfrm>
          <a:custGeom>
            <a:rect b="b" l="l" r="r" t="t"/>
            <a:pathLst>
              <a:path extrusionOk="0" h="395" w="394">
                <a:moveTo>
                  <a:pt x="197" y="1"/>
                </a:moveTo>
                <a:cubicBezTo>
                  <a:pt x="89" y="1"/>
                  <a:pt x="0" y="89"/>
                  <a:pt x="0" y="197"/>
                </a:cubicBezTo>
                <a:cubicBezTo>
                  <a:pt x="0" y="307"/>
                  <a:pt x="89" y="395"/>
                  <a:pt x="197" y="395"/>
                </a:cubicBezTo>
                <a:cubicBezTo>
                  <a:pt x="306" y="395"/>
                  <a:pt x="394" y="307"/>
                  <a:pt x="394" y="197"/>
                </a:cubicBezTo>
                <a:cubicBezTo>
                  <a:pt x="394" y="89"/>
                  <a:pt x="306" y="1"/>
                  <a:pt x="197" y="1"/>
                </a:cubicBezTo>
                <a:close/>
              </a:path>
            </a:pathLst>
          </a:custGeom>
          <a:solidFill>
            <a:srgbClr val="92C3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8" name="Google Shape;6028;p42"/>
          <p:cNvSpPr/>
          <p:nvPr/>
        </p:nvSpPr>
        <p:spPr>
          <a:xfrm>
            <a:off x="5340956" y="4534676"/>
            <a:ext cx="41622" cy="41622"/>
          </a:xfrm>
          <a:custGeom>
            <a:rect b="b" l="l" r="r" t="t"/>
            <a:pathLst>
              <a:path extrusionOk="0" h="336" w="336">
                <a:moveTo>
                  <a:pt x="168" y="0"/>
                </a:moveTo>
                <a:cubicBezTo>
                  <a:pt x="75" y="0"/>
                  <a:pt x="0" y="76"/>
                  <a:pt x="0" y="168"/>
                </a:cubicBezTo>
                <a:cubicBezTo>
                  <a:pt x="0" y="260"/>
                  <a:pt x="75" y="336"/>
                  <a:pt x="168" y="336"/>
                </a:cubicBezTo>
                <a:cubicBezTo>
                  <a:pt x="260" y="336"/>
                  <a:pt x="335" y="260"/>
                  <a:pt x="335" y="168"/>
                </a:cubicBezTo>
                <a:cubicBezTo>
                  <a:pt x="335" y="76"/>
                  <a:pt x="260" y="0"/>
                  <a:pt x="168" y="0"/>
                </a:cubicBezTo>
                <a:close/>
              </a:path>
            </a:pathLst>
          </a:custGeom>
          <a:solidFill>
            <a:srgbClr val="92C3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9" name="Google Shape;6029;p42"/>
          <p:cNvSpPr/>
          <p:nvPr/>
        </p:nvSpPr>
        <p:spPr>
          <a:xfrm>
            <a:off x="5363872" y="4541737"/>
            <a:ext cx="103931" cy="33942"/>
          </a:xfrm>
          <a:custGeom>
            <a:rect b="b" l="l" r="r" t="t"/>
            <a:pathLst>
              <a:path extrusionOk="0" h="274" w="839">
                <a:moveTo>
                  <a:pt x="1" y="0"/>
                </a:moveTo>
                <a:lnTo>
                  <a:pt x="1" y="273"/>
                </a:lnTo>
                <a:lnTo>
                  <a:pt x="839" y="273"/>
                </a:lnTo>
                <a:lnTo>
                  <a:pt x="839" y="0"/>
                </a:lnTo>
                <a:close/>
              </a:path>
            </a:pathLst>
          </a:custGeom>
          <a:solidFill>
            <a:srgbClr val="92C3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0" name="Google Shape;6030;p42"/>
          <p:cNvSpPr/>
          <p:nvPr/>
        </p:nvSpPr>
        <p:spPr>
          <a:xfrm>
            <a:off x="5475607" y="4527368"/>
            <a:ext cx="36791" cy="36915"/>
          </a:xfrm>
          <a:custGeom>
            <a:rect b="b" l="l" r="r" t="t"/>
            <a:pathLst>
              <a:path extrusionOk="0" h="298" w="297">
                <a:moveTo>
                  <a:pt x="148" y="1"/>
                </a:moveTo>
                <a:cubicBezTo>
                  <a:pt x="67" y="1"/>
                  <a:pt x="0" y="67"/>
                  <a:pt x="0" y="149"/>
                </a:cubicBezTo>
                <a:cubicBezTo>
                  <a:pt x="0" y="231"/>
                  <a:pt x="67" y="297"/>
                  <a:pt x="148" y="297"/>
                </a:cubicBezTo>
                <a:cubicBezTo>
                  <a:pt x="230" y="297"/>
                  <a:pt x="297" y="231"/>
                  <a:pt x="297" y="149"/>
                </a:cubicBezTo>
                <a:cubicBezTo>
                  <a:pt x="297" y="67"/>
                  <a:pt x="230" y="1"/>
                  <a:pt x="148" y="1"/>
                </a:cubicBezTo>
                <a:close/>
              </a:path>
            </a:pathLst>
          </a:custGeom>
          <a:solidFill>
            <a:srgbClr val="92C3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1" name="Google Shape;6031;p42"/>
          <p:cNvSpPr/>
          <p:nvPr/>
        </p:nvSpPr>
        <p:spPr>
          <a:xfrm>
            <a:off x="5530731" y="4540622"/>
            <a:ext cx="36791" cy="36791"/>
          </a:xfrm>
          <a:custGeom>
            <a:rect b="b" l="l" r="r" t="t"/>
            <a:pathLst>
              <a:path extrusionOk="0" h="297" w="297">
                <a:moveTo>
                  <a:pt x="149" y="0"/>
                </a:moveTo>
                <a:cubicBezTo>
                  <a:pt x="67" y="0"/>
                  <a:pt x="0" y="67"/>
                  <a:pt x="0" y="148"/>
                </a:cubicBezTo>
                <a:cubicBezTo>
                  <a:pt x="0" y="230"/>
                  <a:pt x="67" y="297"/>
                  <a:pt x="149" y="297"/>
                </a:cubicBezTo>
                <a:cubicBezTo>
                  <a:pt x="230" y="297"/>
                  <a:pt x="297" y="230"/>
                  <a:pt x="297" y="148"/>
                </a:cubicBezTo>
                <a:cubicBezTo>
                  <a:pt x="297" y="67"/>
                  <a:pt x="230" y="0"/>
                  <a:pt x="149" y="0"/>
                </a:cubicBezTo>
                <a:close/>
              </a:path>
            </a:pathLst>
          </a:custGeom>
          <a:solidFill>
            <a:srgbClr val="92C3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2" name="Google Shape;6032;p42"/>
          <p:cNvSpPr/>
          <p:nvPr/>
        </p:nvSpPr>
        <p:spPr>
          <a:xfrm>
            <a:off x="5498771" y="4516466"/>
            <a:ext cx="48311" cy="48311"/>
          </a:xfrm>
          <a:custGeom>
            <a:rect b="b" l="l" r="r" t="t"/>
            <a:pathLst>
              <a:path extrusionOk="0" h="390" w="390">
                <a:moveTo>
                  <a:pt x="195" y="1"/>
                </a:moveTo>
                <a:cubicBezTo>
                  <a:pt x="87" y="1"/>
                  <a:pt x="0" y="88"/>
                  <a:pt x="0" y="195"/>
                </a:cubicBezTo>
                <a:cubicBezTo>
                  <a:pt x="0" y="302"/>
                  <a:pt x="87" y="390"/>
                  <a:pt x="195" y="390"/>
                </a:cubicBezTo>
                <a:cubicBezTo>
                  <a:pt x="302" y="390"/>
                  <a:pt x="389" y="303"/>
                  <a:pt x="389" y="195"/>
                </a:cubicBezTo>
                <a:cubicBezTo>
                  <a:pt x="389" y="88"/>
                  <a:pt x="302" y="2"/>
                  <a:pt x="195" y="1"/>
                </a:cubicBezTo>
                <a:close/>
              </a:path>
            </a:pathLst>
          </a:custGeom>
          <a:solidFill>
            <a:srgbClr val="92C3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3" name="Google Shape;6033;p42"/>
          <p:cNvSpPr/>
          <p:nvPr/>
        </p:nvSpPr>
        <p:spPr>
          <a:xfrm>
            <a:off x="5459008" y="4546321"/>
            <a:ext cx="31093" cy="31093"/>
          </a:xfrm>
          <a:custGeom>
            <a:rect b="b" l="l" r="r" t="t"/>
            <a:pathLst>
              <a:path extrusionOk="0" h="251" w="251">
                <a:moveTo>
                  <a:pt x="126" y="0"/>
                </a:moveTo>
                <a:cubicBezTo>
                  <a:pt x="56" y="0"/>
                  <a:pt x="0" y="56"/>
                  <a:pt x="0" y="125"/>
                </a:cubicBezTo>
                <a:cubicBezTo>
                  <a:pt x="0" y="195"/>
                  <a:pt x="56" y="251"/>
                  <a:pt x="126" y="251"/>
                </a:cubicBezTo>
                <a:cubicBezTo>
                  <a:pt x="194" y="251"/>
                  <a:pt x="251" y="195"/>
                  <a:pt x="251" y="125"/>
                </a:cubicBezTo>
                <a:cubicBezTo>
                  <a:pt x="251" y="54"/>
                  <a:pt x="194" y="0"/>
                  <a:pt x="126" y="0"/>
                </a:cubicBezTo>
                <a:close/>
              </a:path>
            </a:pathLst>
          </a:custGeom>
          <a:solidFill>
            <a:srgbClr val="92C3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4" name="Google Shape;6034;p42"/>
          <p:cNvSpPr/>
          <p:nvPr/>
        </p:nvSpPr>
        <p:spPr>
          <a:xfrm>
            <a:off x="5476102" y="4551523"/>
            <a:ext cx="78041" cy="25394"/>
          </a:xfrm>
          <a:custGeom>
            <a:rect b="b" l="l" r="r" t="t"/>
            <a:pathLst>
              <a:path extrusionOk="0" h="205" w="630">
                <a:moveTo>
                  <a:pt x="0" y="0"/>
                </a:moveTo>
                <a:lnTo>
                  <a:pt x="0" y="205"/>
                </a:lnTo>
                <a:lnTo>
                  <a:pt x="629" y="205"/>
                </a:lnTo>
                <a:lnTo>
                  <a:pt x="629" y="0"/>
                </a:lnTo>
                <a:close/>
              </a:path>
            </a:pathLst>
          </a:custGeom>
          <a:solidFill>
            <a:srgbClr val="92C3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5" name="Google Shape;6035;p42"/>
          <p:cNvSpPr/>
          <p:nvPr/>
        </p:nvSpPr>
        <p:spPr>
          <a:xfrm>
            <a:off x="5540517" y="4532570"/>
            <a:ext cx="41622" cy="41622"/>
          </a:xfrm>
          <a:custGeom>
            <a:rect b="b" l="l" r="r" t="t"/>
            <a:pathLst>
              <a:path extrusionOk="0" h="336" w="336">
                <a:moveTo>
                  <a:pt x="169" y="1"/>
                </a:moveTo>
                <a:cubicBezTo>
                  <a:pt x="76" y="1"/>
                  <a:pt x="1" y="75"/>
                  <a:pt x="1" y="168"/>
                </a:cubicBezTo>
                <a:cubicBezTo>
                  <a:pt x="1" y="261"/>
                  <a:pt x="76" y="335"/>
                  <a:pt x="169" y="335"/>
                </a:cubicBezTo>
                <a:cubicBezTo>
                  <a:pt x="261" y="335"/>
                  <a:pt x="336" y="261"/>
                  <a:pt x="336" y="168"/>
                </a:cubicBezTo>
                <a:cubicBezTo>
                  <a:pt x="336" y="75"/>
                  <a:pt x="261" y="1"/>
                  <a:pt x="169" y="1"/>
                </a:cubicBezTo>
                <a:close/>
              </a:path>
            </a:pathLst>
          </a:custGeom>
          <a:solidFill>
            <a:srgbClr val="92C3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6" name="Google Shape;6036;p42"/>
          <p:cNvGrpSpPr/>
          <p:nvPr/>
        </p:nvGrpSpPr>
        <p:grpSpPr>
          <a:xfrm>
            <a:off x="5563022" y="4493226"/>
            <a:ext cx="314521" cy="82502"/>
            <a:chOff x="5533738" y="4504763"/>
            <a:chExt cx="316898" cy="83125"/>
          </a:xfrm>
        </p:grpSpPr>
        <p:sp>
          <p:nvSpPr>
            <p:cNvPr id="6037" name="Google Shape;6037;p42"/>
            <p:cNvSpPr/>
            <p:nvPr/>
          </p:nvSpPr>
          <p:spPr>
            <a:xfrm>
              <a:off x="5646568" y="4520614"/>
              <a:ext cx="49301" cy="49301"/>
            </a:xfrm>
            <a:custGeom>
              <a:rect b="b" l="l" r="r" t="t"/>
              <a:pathLst>
                <a:path extrusionOk="0" h="395" w="395">
                  <a:moveTo>
                    <a:pt x="197" y="0"/>
                  </a:moveTo>
                  <a:cubicBezTo>
                    <a:pt x="89" y="0"/>
                    <a:pt x="1" y="88"/>
                    <a:pt x="1" y="197"/>
                  </a:cubicBezTo>
                  <a:cubicBezTo>
                    <a:pt x="1" y="305"/>
                    <a:pt x="89" y="394"/>
                    <a:pt x="197" y="394"/>
                  </a:cubicBezTo>
                  <a:cubicBezTo>
                    <a:pt x="307" y="394"/>
                    <a:pt x="394" y="305"/>
                    <a:pt x="394" y="197"/>
                  </a:cubicBezTo>
                  <a:cubicBezTo>
                    <a:pt x="394" y="87"/>
                    <a:pt x="307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8" name="Google Shape;6038;p42"/>
            <p:cNvSpPr/>
            <p:nvPr/>
          </p:nvSpPr>
          <p:spPr>
            <a:xfrm>
              <a:off x="5677646" y="4505886"/>
              <a:ext cx="64653" cy="64653"/>
            </a:xfrm>
            <a:custGeom>
              <a:rect b="b" l="l" r="r" t="t"/>
              <a:pathLst>
                <a:path extrusionOk="0" h="518" w="518">
                  <a:moveTo>
                    <a:pt x="259" y="1"/>
                  </a:moveTo>
                  <a:cubicBezTo>
                    <a:pt x="117" y="1"/>
                    <a:pt x="0" y="115"/>
                    <a:pt x="0" y="258"/>
                  </a:cubicBezTo>
                  <a:cubicBezTo>
                    <a:pt x="0" y="401"/>
                    <a:pt x="117" y="517"/>
                    <a:pt x="259" y="517"/>
                  </a:cubicBezTo>
                  <a:cubicBezTo>
                    <a:pt x="401" y="517"/>
                    <a:pt x="518" y="402"/>
                    <a:pt x="518" y="258"/>
                  </a:cubicBezTo>
                  <a:cubicBezTo>
                    <a:pt x="518" y="115"/>
                    <a:pt x="401" y="1"/>
                    <a:pt x="2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9" name="Google Shape;6039;p42"/>
            <p:cNvSpPr/>
            <p:nvPr/>
          </p:nvSpPr>
          <p:spPr>
            <a:xfrm>
              <a:off x="5647068" y="4552691"/>
              <a:ext cx="104593" cy="34074"/>
            </a:xfrm>
            <a:custGeom>
              <a:rect b="b" l="l" r="r" t="t"/>
              <a:pathLst>
                <a:path extrusionOk="0" h="273" w="838">
                  <a:moveTo>
                    <a:pt x="1" y="0"/>
                  </a:moveTo>
                  <a:lnTo>
                    <a:pt x="1" y="272"/>
                  </a:lnTo>
                  <a:lnTo>
                    <a:pt x="838" y="272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0" name="Google Shape;6040;p42"/>
            <p:cNvSpPr/>
            <p:nvPr/>
          </p:nvSpPr>
          <p:spPr>
            <a:xfrm>
              <a:off x="5727197" y="4520863"/>
              <a:ext cx="49301" cy="49301"/>
            </a:xfrm>
            <a:custGeom>
              <a:rect b="b" l="l" r="r" t="t"/>
              <a:pathLst>
                <a:path extrusionOk="0" h="395" w="395">
                  <a:moveTo>
                    <a:pt x="198" y="0"/>
                  </a:moveTo>
                  <a:cubicBezTo>
                    <a:pt x="88" y="0"/>
                    <a:pt x="0" y="88"/>
                    <a:pt x="0" y="198"/>
                  </a:cubicBezTo>
                  <a:cubicBezTo>
                    <a:pt x="0" y="306"/>
                    <a:pt x="88" y="394"/>
                    <a:pt x="198" y="394"/>
                  </a:cubicBezTo>
                  <a:cubicBezTo>
                    <a:pt x="306" y="394"/>
                    <a:pt x="394" y="306"/>
                    <a:pt x="394" y="198"/>
                  </a:cubicBezTo>
                  <a:cubicBezTo>
                    <a:pt x="394" y="88"/>
                    <a:pt x="30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1" name="Google Shape;6041;p42"/>
            <p:cNvSpPr/>
            <p:nvPr/>
          </p:nvSpPr>
          <p:spPr>
            <a:xfrm>
              <a:off x="5801335" y="4538462"/>
              <a:ext cx="49301" cy="49301"/>
            </a:xfrm>
            <a:custGeom>
              <a:rect b="b" l="l" r="r" t="t"/>
              <a:pathLst>
                <a:path extrusionOk="0" h="395" w="395">
                  <a:moveTo>
                    <a:pt x="198" y="1"/>
                  </a:moveTo>
                  <a:cubicBezTo>
                    <a:pt x="90" y="1"/>
                    <a:pt x="1" y="89"/>
                    <a:pt x="1" y="197"/>
                  </a:cubicBezTo>
                  <a:cubicBezTo>
                    <a:pt x="1" y="305"/>
                    <a:pt x="90" y="394"/>
                    <a:pt x="198" y="394"/>
                  </a:cubicBezTo>
                  <a:cubicBezTo>
                    <a:pt x="307" y="394"/>
                    <a:pt x="395" y="305"/>
                    <a:pt x="395" y="197"/>
                  </a:cubicBezTo>
                  <a:cubicBezTo>
                    <a:pt x="395" y="89"/>
                    <a:pt x="307" y="1"/>
                    <a:pt x="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2" name="Google Shape;6042;p42"/>
            <p:cNvSpPr/>
            <p:nvPr/>
          </p:nvSpPr>
          <p:spPr>
            <a:xfrm>
              <a:off x="5758275" y="4506135"/>
              <a:ext cx="64653" cy="64653"/>
            </a:xfrm>
            <a:custGeom>
              <a:rect b="b" l="l" r="r" t="t"/>
              <a:pathLst>
                <a:path extrusionOk="0" h="518" w="518">
                  <a:moveTo>
                    <a:pt x="259" y="1"/>
                  </a:moveTo>
                  <a:cubicBezTo>
                    <a:pt x="116" y="1"/>
                    <a:pt x="1" y="116"/>
                    <a:pt x="1" y="260"/>
                  </a:cubicBezTo>
                  <a:cubicBezTo>
                    <a:pt x="1" y="402"/>
                    <a:pt x="116" y="517"/>
                    <a:pt x="259" y="517"/>
                  </a:cubicBezTo>
                  <a:cubicBezTo>
                    <a:pt x="402" y="517"/>
                    <a:pt x="518" y="402"/>
                    <a:pt x="518" y="260"/>
                  </a:cubicBezTo>
                  <a:cubicBezTo>
                    <a:pt x="518" y="116"/>
                    <a:pt x="402" y="1"/>
                    <a:pt x="2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3" name="Google Shape;6043;p42"/>
            <p:cNvSpPr/>
            <p:nvPr/>
          </p:nvSpPr>
          <p:spPr>
            <a:xfrm>
              <a:off x="5704481" y="4545826"/>
              <a:ext cx="41937" cy="42062"/>
            </a:xfrm>
            <a:custGeom>
              <a:rect b="b" l="l" r="r" t="t"/>
              <a:pathLst>
                <a:path extrusionOk="0" h="337" w="336">
                  <a:moveTo>
                    <a:pt x="168" y="1"/>
                  </a:moveTo>
                  <a:cubicBezTo>
                    <a:pt x="76" y="1"/>
                    <a:pt x="0" y="77"/>
                    <a:pt x="0" y="169"/>
                  </a:cubicBezTo>
                  <a:cubicBezTo>
                    <a:pt x="0" y="261"/>
                    <a:pt x="76" y="336"/>
                    <a:pt x="168" y="336"/>
                  </a:cubicBezTo>
                  <a:cubicBezTo>
                    <a:pt x="261" y="336"/>
                    <a:pt x="336" y="261"/>
                    <a:pt x="336" y="169"/>
                  </a:cubicBezTo>
                  <a:cubicBezTo>
                    <a:pt x="336" y="77"/>
                    <a:pt x="261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4" name="Google Shape;6044;p42"/>
            <p:cNvSpPr/>
            <p:nvPr/>
          </p:nvSpPr>
          <p:spPr>
            <a:xfrm>
              <a:off x="5727696" y="4553190"/>
              <a:ext cx="104718" cy="34074"/>
            </a:xfrm>
            <a:custGeom>
              <a:rect b="b" l="l" r="r" t="t"/>
              <a:pathLst>
                <a:path extrusionOk="0" h="273" w="839">
                  <a:moveTo>
                    <a:pt x="0" y="0"/>
                  </a:moveTo>
                  <a:lnTo>
                    <a:pt x="0" y="272"/>
                  </a:lnTo>
                  <a:lnTo>
                    <a:pt x="838" y="272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5" name="Google Shape;6045;p42"/>
            <p:cNvSpPr/>
            <p:nvPr/>
          </p:nvSpPr>
          <p:spPr>
            <a:xfrm>
              <a:off x="5533738" y="4519490"/>
              <a:ext cx="49176" cy="49301"/>
            </a:xfrm>
            <a:custGeom>
              <a:rect b="b" l="l" r="r" t="t"/>
              <a:pathLst>
                <a:path extrusionOk="0" h="395" w="394">
                  <a:moveTo>
                    <a:pt x="198" y="0"/>
                  </a:moveTo>
                  <a:cubicBezTo>
                    <a:pt x="88" y="0"/>
                    <a:pt x="0" y="88"/>
                    <a:pt x="0" y="197"/>
                  </a:cubicBezTo>
                  <a:cubicBezTo>
                    <a:pt x="0" y="306"/>
                    <a:pt x="88" y="394"/>
                    <a:pt x="198" y="394"/>
                  </a:cubicBezTo>
                  <a:cubicBezTo>
                    <a:pt x="306" y="394"/>
                    <a:pt x="394" y="306"/>
                    <a:pt x="394" y="197"/>
                  </a:cubicBezTo>
                  <a:cubicBezTo>
                    <a:pt x="394" y="88"/>
                    <a:pt x="30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6" name="Google Shape;6046;p42"/>
            <p:cNvSpPr/>
            <p:nvPr/>
          </p:nvSpPr>
          <p:spPr>
            <a:xfrm>
              <a:off x="5607877" y="4537214"/>
              <a:ext cx="49301" cy="49301"/>
            </a:xfrm>
            <a:custGeom>
              <a:rect b="b" l="l" r="r" t="t"/>
              <a:pathLst>
                <a:path extrusionOk="0" h="395" w="395">
                  <a:moveTo>
                    <a:pt x="198" y="0"/>
                  </a:moveTo>
                  <a:cubicBezTo>
                    <a:pt x="90" y="0"/>
                    <a:pt x="1" y="88"/>
                    <a:pt x="1" y="197"/>
                  </a:cubicBezTo>
                  <a:cubicBezTo>
                    <a:pt x="1" y="305"/>
                    <a:pt x="90" y="394"/>
                    <a:pt x="198" y="394"/>
                  </a:cubicBezTo>
                  <a:cubicBezTo>
                    <a:pt x="306" y="394"/>
                    <a:pt x="394" y="305"/>
                    <a:pt x="394" y="197"/>
                  </a:cubicBezTo>
                  <a:cubicBezTo>
                    <a:pt x="394" y="87"/>
                    <a:pt x="30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7" name="Google Shape;6047;p42"/>
            <p:cNvSpPr/>
            <p:nvPr/>
          </p:nvSpPr>
          <p:spPr>
            <a:xfrm>
              <a:off x="5564816" y="4504763"/>
              <a:ext cx="64653" cy="64653"/>
            </a:xfrm>
            <a:custGeom>
              <a:rect b="b" l="l" r="r" t="t"/>
              <a:pathLst>
                <a:path extrusionOk="0" h="518" w="518">
                  <a:moveTo>
                    <a:pt x="259" y="0"/>
                  </a:moveTo>
                  <a:cubicBezTo>
                    <a:pt x="116" y="0"/>
                    <a:pt x="1" y="116"/>
                    <a:pt x="1" y="258"/>
                  </a:cubicBezTo>
                  <a:cubicBezTo>
                    <a:pt x="1" y="402"/>
                    <a:pt x="116" y="517"/>
                    <a:pt x="259" y="517"/>
                  </a:cubicBezTo>
                  <a:cubicBezTo>
                    <a:pt x="402" y="517"/>
                    <a:pt x="517" y="402"/>
                    <a:pt x="517" y="258"/>
                  </a:cubicBezTo>
                  <a:cubicBezTo>
                    <a:pt x="517" y="116"/>
                    <a:pt x="402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8" name="Google Shape;6048;p42"/>
            <p:cNvSpPr/>
            <p:nvPr/>
          </p:nvSpPr>
          <p:spPr>
            <a:xfrm>
              <a:off x="5534237" y="4551567"/>
              <a:ext cx="104718" cy="34323"/>
            </a:xfrm>
            <a:custGeom>
              <a:rect b="b" l="l" r="r" t="t"/>
              <a:pathLst>
                <a:path extrusionOk="0" h="275" w="839">
                  <a:moveTo>
                    <a:pt x="0" y="1"/>
                  </a:moveTo>
                  <a:lnTo>
                    <a:pt x="0" y="274"/>
                  </a:lnTo>
                  <a:lnTo>
                    <a:pt x="838" y="274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9" name="Google Shape;6049;p42"/>
          <p:cNvSpPr/>
          <p:nvPr/>
        </p:nvSpPr>
        <p:spPr>
          <a:xfrm>
            <a:off x="5445010" y="4526253"/>
            <a:ext cx="48931" cy="48931"/>
          </a:xfrm>
          <a:custGeom>
            <a:rect b="b" l="l" r="r" t="t"/>
            <a:pathLst>
              <a:path extrusionOk="0" h="395" w="395">
                <a:moveTo>
                  <a:pt x="198" y="0"/>
                </a:moveTo>
                <a:cubicBezTo>
                  <a:pt x="88" y="0"/>
                  <a:pt x="1" y="88"/>
                  <a:pt x="1" y="198"/>
                </a:cubicBezTo>
                <a:cubicBezTo>
                  <a:pt x="1" y="306"/>
                  <a:pt x="88" y="394"/>
                  <a:pt x="198" y="394"/>
                </a:cubicBezTo>
                <a:cubicBezTo>
                  <a:pt x="306" y="394"/>
                  <a:pt x="394" y="306"/>
                  <a:pt x="394" y="198"/>
                </a:cubicBezTo>
                <a:cubicBezTo>
                  <a:pt x="394" y="88"/>
                  <a:pt x="306" y="0"/>
                  <a:pt x="198" y="0"/>
                </a:cubicBezTo>
                <a:close/>
              </a:path>
            </a:pathLst>
          </a:custGeom>
          <a:solidFill>
            <a:srgbClr val="5597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0" name="Google Shape;6050;p42"/>
          <p:cNvSpPr/>
          <p:nvPr/>
        </p:nvSpPr>
        <p:spPr>
          <a:xfrm>
            <a:off x="5348760" y="4533685"/>
            <a:ext cx="41746" cy="41622"/>
          </a:xfrm>
          <a:custGeom>
            <a:rect b="b" l="l" r="r" t="t"/>
            <a:pathLst>
              <a:path extrusionOk="0" h="336" w="337">
                <a:moveTo>
                  <a:pt x="169" y="1"/>
                </a:moveTo>
                <a:cubicBezTo>
                  <a:pt x="77" y="1"/>
                  <a:pt x="1" y="76"/>
                  <a:pt x="1" y="168"/>
                </a:cubicBezTo>
                <a:cubicBezTo>
                  <a:pt x="1" y="261"/>
                  <a:pt x="77" y="335"/>
                  <a:pt x="169" y="335"/>
                </a:cubicBezTo>
                <a:cubicBezTo>
                  <a:pt x="261" y="335"/>
                  <a:pt x="337" y="261"/>
                  <a:pt x="337" y="168"/>
                </a:cubicBezTo>
                <a:cubicBezTo>
                  <a:pt x="337" y="76"/>
                  <a:pt x="261" y="1"/>
                  <a:pt x="169" y="1"/>
                </a:cubicBezTo>
                <a:close/>
              </a:path>
            </a:pathLst>
          </a:custGeom>
          <a:solidFill>
            <a:srgbClr val="5597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1" name="Google Shape;6051;p42"/>
          <p:cNvSpPr/>
          <p:nvPr/>
        </p:nvSpPr>
        <p:spPr>
          <a:xfrm>
            <a:off x="5227115" y="4540622"/>
            <a:ext cx="36915" cy="36791"/>
          </a:xfrm>
          <a:custGeom>
            <a:rect b="b" l="l" r="r" t="t"/>
            <a:pathLst>
              <a:path extrusionOk="0" h="297" w="298">
                <a:moveTo>
                  <a:pt x="149" y="0"/>
                </a:moveTo>
                <a:cubicBezTo>
                  <a:pt x="67" y="0"/>
                  <a:pt x="1" y="67"/>
                  <a:pt x="1" y="148"/>
                </a:cubicBezTo>
                <a:cubicBezTo>
                  <a:pt x="1" y="230"/>
                  <a:pt x="67" y="297"/>
                  <a:pt x="149" y="297"/>
                </a:cubicBezTo>
                <a:cubicBezTo>
                  <a:pt x="231" y="297"/>
                  <a:pt x="297" y="230"/>
                  <a:pt x="297" y="148"/>
                </a:cubicBezTo>
                <a:cubicBezTo>
                  <a:pt x="297" y="67"/>
                  <a:pt x="231" y="0"/>
                  <a:pt x="149" y="0"/>
                </a:cubicBezTo>
                <a:close/>
              </a:path>
            </a:pathLst>
          </a:custGeom>
          <a:solidFill>
            <a:srgbClr val="5597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2" name="Google Shape;6052;p42"/>
          <p:cNvGrpSpPr/>
          <p:nvPr/>
        </p:nvGrpSpPr>
        <p:grpSpPr>
          <a:xfrm>
            <a:off x="5037292" y="4493226"/>
            <a:ext cx="536631" cy="84236"/>
            <a:chOff x="5004036" y="4504763"/>
            <a:chExt cx="540686" cy="84873"/>
          </a:xfrm>
        </p:grpSpPr>
        <p:sp>
          <p:nvSpPr>
            <p:cNvPr id="6053" name="Google Shape;6053;p42"/>
            <p:cNvSpPr/>
            <p:nvPr/>
          </p:nvSpPr>
          <p:spPr>
            <a:xfrm>
              <a:off x="5340779" y="4520614"/>
              <a:ext cx="49176" cy="49301"/>
            </a:xfrm>
            <a:custGeom>
              <a:rect b="b" l="l" r="r" t="t"/>
              <a:pathLst>
                <a:path extrusionOk="0" h="395" w="394">
                  <a:moveTo>
                    <a:pt x="200" y="0"/>
                  </a:moveTo>
                  <a:cubicBezTo>
                    <a:pt x="199" y="0"/>
                    <a:pt x="198" y="0"/>
                    <a:pt x="196" y="0"/>
                  </a:cubicBezTo>
                  <a:cubicBezTo>
                    <a:pt x="88" y="0"/>
                    <a:pt x="0" y="88"/>
                    <a:pt x="0" y="197"/>
                  </a:cubicBezTo>
                  <a:cubicBezTo>
                    <a:pt x="0" y="305"/>
                    <a:pt x="88" y="394"/>
                    <a:pt x="196" y="394"/>
                  </a:cubicBezTo>
                  <a:cubicBezTo>
                    <a:pt x="306" y="394"/>
                    <a:pt x="394" y="305"/>
                    <a:pt x="394" y="197"/>
                  </a:cubicBezTo>
                  <a:cubicBezTo>
                    <a:pt x="394" y="89"/>
                    <a:pt x="308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4" name="Google Shape;6054;p42"/>
            <p:cNvSpPr/>
            <p:nvPr/>
          </p:nvSpPr>
          <p:spPr>
            <a:xfrm>
              <a:off x="5371732" y="4505886"/>
              <a:ext cx="64778" cy="64653"/>
            </a:xfrm>
            <a:custGeom>
              <a:rect b="b" l="l" r="r" t="t"/>
              <a:pathLst>
                <a:path extrusionOk="0" h="518" w="519">
                  <a:moveTo>
                    <a:pt x="260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401"/>
                    <a:pt x="117" y="517"/>
                    <a:pt x="260" y="517"/>
                  </a:cubicBezTo>
                  <a:cubicBezTo>
                    <a:pt x="402" y="517"/>
                    <a:pt x="518" y="402"/>
                    <a:pt x="518" y="258"/>
                  </a:cubicBezTo>
                  <a:cubicBezTo>
                    <a:pt x="518" y="115"/>
                    <a:pt x="402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5" name="Google Shape;6055;p42"/>
            <p:cNvSpPr/>
            <p:nvPr/>
          </p:nvSpPr>
          <p:spPr>
            <a:xfrm>
              <a:off x="5341153" y="4552691"/>
              <a:ext cx="104718" cy="34074"/>
            </a:xfrm>
            <a:custGeom>
              <a:rect b="b" l="l" r="r" t="t"/>
              <a:pathLst>
                <a:path extrusionOk="0" h="273" w="839">
                  <a:moveTo>
                    <a:pt x="0" y="0"/>
                  </a:moveTo>
                  <a:lnTo>
                    <a:pt x="0" y="272"/>
                  </a:lnTo>
                  <a:lnTo>
                    <a:pt x="838" y="272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6" name="Google Shape;6056;p42"/>
            <p:cNvSpPr/>
            <p:nvPr/>
          </p:nvSpPr>
          <p:spPr>
            <a:xfrm>
              <a:off x="5026751" y="4521488"/>
              <a:ext cx="49176" cy="49301"/>
            </a:xfrm>
            <a:custGeom>
              <a:rect b="b" l="l" r="r" t="t"/>
              <a:pathLst>
                <a:path extrusionOk="0" h="395" w="394">
                  <a:moveTo>
                    <a:pt x="197" y="0"/>
                  </a:moveTo>
                  <a:cubicBezTo>
                    <a:pt x="88" y="0"/>
                    <a:pt x="0" y="88"/>
                    <a:pt x="0" y="198"/>
                  </a:cubicBezTo>
                  <a:cubicBezTo>
                    <a:pt x="0" y="306"/>
                    <a:pt x="88" y="394"/>
                    <a:pt x="197" y="394"/>
                  </a:cubicBezTo>
                  <a:cubicBezTo>
                    <a:pt x="306" y="394"/>
                    <a:pt x="394" y="306"/>
                    <a:pt x="394" y="198"/>
                  </a:cubicBezTo>
                  <a:cubicBezTo>
                    <a:pt x="394" y="88"/>
                    <a:pt x="306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7" name="Google Shape;6057;p42"/>
            <p:cNvSpPr/>
            <p:nvPr/>
          </p:nvSpPr>
          <p:spPr>
            <a:xfrm>
              <a:off x="5100890" y="4539211"/>
              <a:ext cx="49301" cy="49301"/>
            </a:xfrm>
            <a:custGeom>
              <a:rect b="b" l="l" r="r" t="t"/>
              <a:pathLst>
                <a:path extrusionOk="0" h="395" w="395">
                  <a:moveTo>
                    <a:pt x="198" y="1"/>
                  </a:moveTo>
                  <a:cubicBezTo>
                    <a:pt x="90" y="1"/>
                    <a:pt x="0" y="89"/>
                    <a:pt x="0" y="197"/>
                  </a:cubicBezTo>
                  <a:cubicBezTo>
                    <a:pt x="0" y="307"/>
                    <a:pt x="90" y="395"/>
                    <a:pt x="198" y="395"/>
                  </a:cubicBezTo>
                  <a:cubicBezTo>
                    <a:pt x="306" y="395"/>
                    <a:pt x="394" y="307"/>
                    <a:pt x="394" y="197"/>
                  </a:cubicBezTo>
                  <a:cubicBezTo>
                    <a:pt x="394" y="89"/>
                    <a:pt x="306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8" name="Google Shape;6058;p42"/>
            <p:cNvSpPr/>
            <p:nvPr/>
          </p:nvSpPr>
          <p:spPr>
            <a:xfrm>
              <a:off x="5057830" y="4506760"/>
              <a:ext cx="64653" cy="64653"/>
            </a:xfrm>
            <a:custGeom>
              <a:rect b="b" l="l" r="r" t="t"/>
              <a:pathLst>
                <a:path extrusionOk="0" h="518" w="518">
                  <a:moveTo>
                    <a:pt x="259" y="1"/>
                  </a:moveTo>
                  <a:cubicBezTo>
                    <a:pt x="116" y="1"/>
                    <a:pt x="1" y="116"/>
                    <a:pt x="1" y="259"/>
                  </a:cubicBezTo>
                  <a:cubicBezTo>
                    <a:pt x="1" y="402"/>
                    <a:pt x="116" y="518"/>
                    <a:pt x="259" y="518"/>
                  </a:cubicBezTo>
                  <a:cubicBezTo>
                    <a:pt x="402" y="518"/>
                    <a:pt x="517" y="402"/>
                    <a:pt x="517" y="259"/>
                  </a:cubicBezTo>
                  <a:cubicBezTo>
                    <a:pt x="517" y="116"/>
                    <a:pt x="402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9" name="Google Shape;6059;p42"/>
            <p:cNvSpPr/>
            <p:nvPr/>
          </p:nvSpPr>
          <p:spPr>
            <a:xfrm>
              <a:off x="5004036" y="4546575"/>
              <a:ext cx="41937" cy="41937"/>
            </a:xfrm>
            <a:custGeom>
              <a:rect b="b" l="l" r="r" t="t"/>
              <a:pathLst>
                <a:path extrusionOk="0" h="336" w="336">
                  <a:moveTo>
                    <a:pt x="168" y="0"/>
                  </a:moveTo>
                  <a:cubicBezTo>
                    <a:pt x="76" y="0"/>
                    <a:pt x="1" y="76"/>
                    <a:pt x="1" y="168"/>
                  </a:cubicBezTo>
                  <a:cubicBezTo>
                    <a:pt x="1" y="260"/>
                    <a:pt x="76" y="336"/>
                    <a:pt x="168" y="336"/>
                  </a:cubicBezTo>
                  <a:cubicBezTo>
                    <a:pt x="261" y="336"/>
                    <a:pt x="335" y="260"/>
                    <a:pt x="335" y="168"/>
                  </a:cubicBezTo>
                  <a:cubicBezTo>
                    <a:pt x="335" y="76"/>
                    <a:pt x="261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0" name="Google Shape;6060;p42"/>
            <p:cNvSpPr/>
            <p:nvPr/>
          </p:nvSpPr>
          <p:spPr>
            <a:xfrm>
              <a:off x="5027251" y="4553689"/>
              <a:ext cx="104593" cy="34199"/>
            </a:xfrm>
            <a:custGeom>
              <a:rect b="b" l="l" r="r" t="t"/>
              <a:pathLst>
                <a:path extrusionOk="0" h="274" w="838">
                  <a:moveTo>
                    <a:pt x="0" y="0"/>
                  </a:moveTo>
                  <a:lnTo>
                    <a:pt x="0" y="273"/>
                  </a:lnTo>
                  <a:lnTo>
                    <a:pt x="837" y="273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1" name="Google Shape;6061;p42"/>
            <p:cNvSpPr/>
            <p:nvPr/>
          </p:nvSpPr>
          <p:spPr>
            <a:xfrm>
              <a:off x="5139706" y="4539211"/>
              <a:ext cx="37194" cy="37194"/>
            </a:xfrm>
            <a:custGeom>
              <a:rect b="b" l="l" r="r" t="t"/>
              <a:pathLst>
                <a:path extrusionOk="0" h="298" w="298">
                  <a:moveTo>
                    <a:pt x="149" y="1"/>
                  </a:moveTo>
                  <a:cubicBezTo>
                    <a:pt x="67" y="1"/>
                    <a:pt x="1" y="67"/>
                    <a:pt x="1" y="149"/>
                  </a:cubicBezTo>
                  <a:cubicBezTo>
                    <a:pt x="1" y="231"/>
                    <a:pt x="67" y="297"/>
                    <a:pt x="149" y="297"/>
                  </a:cubicBezTo>
                  <a:cubicBezTo>
                    <a:pt x="231" y="297"/>
                    <a:pt x="297" y="231"/>
                    <a:pt x="297" y="149"/>
                  </a:cubicBezTo>
                  <a:cubicBezTo>
                    <a:pt x="297" y="67"/>
                    <a:pt x="231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2" name="Google Shape;6062;p42"/>
            <p:cNvSpPr/>
            <p:nvPr/>
          </p:nvSpPr>
          <p:spPr>
            <a:xfrm>
              <a:off x="5163046" y="4528227"/>
              <a:ext cx="48677" cy="48677"/>
            </a:xfrm>
            <a:custGeom>
              <a:rect b="b" l="l" r="r" t="t"/>
              <a:pathLst>
                <a:path extrusionOk="0" h="390" w="39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90"/>
                    <a:pt x="195" y="390"/>
                  </a:cubicBezTo>
                  <a:cubicBezTo>
                    <a:pt x="303" y="390"/>
                    <a:pt x="390" y="303"/>
                    <a:pt x="390" y="195"/>
                  </a:cubicBezTo>
                  <a:cubicBezTo>
                    <a:pt x="390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3" name="Google Shape;6063;p42"/>
            <p:cNvSpPr/>
            <p:nvPr/>
          </p:nvSpPr>
          <p:spPr>
            <a:xfrm>
              <a:off x="5122982" y="4558307"/>
              <a:ext cx="31453" cy="31328"/>
            </a:xfrm>
            <a:custGeom>
              <a:rect b="b" l="l" r="r" t="t"/>
              <a:pathLst>
                <a:path extrusionOk="0" h="251" w="252">
                  <a:moveTo>
                    <a:pt x="125" y="0"/>
                  </a:moveTo>
                  <a:cubicBezTo>
                    <a:pt x="57" y="0"/>
                    <a:pt x="0" y="56"/>
                    <a:pt x="0" y="125"/>
                  </a:cubicBezTo>
                  <a:cubicBezTo>
                    <a:pt x="0" y="195"/>
                    <a:pt x="57" y="251"/>
                    <a:pt x="125" y="251"/>
                  </a:cubicBezTo>
                  <a:cubicBezTo>
                    <a:pt x="195" y="251"/>
                    <a:pt x="251" y="195"/>
                    <a:pt x="251" y="125"/>
                  </a:cubicBezTo>
                  <a:cubicBezTo>
                    <a:pt x="251" y="54"/>
                    <a:pt x="195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4" name="Google Shape;6064;p42"/>
            <p:cNvSpPr/>
            <p:nvPr/>
          </p:nvSpPr>
          <p:spPr>
            <a:xfrm>
              <a:off x="5140330" y="4563550"/>
              <a:ext cx="78632" cy="25587"/>
            </a:xfrm>
            <a:custGeom>
              <a:rect b="b" l="l" r="r" t="t"/>
              <a:pathLst>
                <a:path extrusionOk="0" h="205" w="630">
                  <a:moveTo>
                    <a:pt x="1" y="0"/>
                  </a:moveTo>
                  <a:lnTo>
                    <a:pt x="1" y="205"/>
                  </a:lnTo>
                  <a:lnTo>
                    <a:pt x="630" y="205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5" name="Google Shape;6065;p42"/>
            <p:cNvSpPr/>
            <p:nvPr/>
          </p:nvSpPr>
          <p:spPr>
            <a:xfrm>
              <a:off x="5227824" y="4519490"/>
              <a:ext cx="49301" cy="49301"/>
            </a:xfrm>
            <a:custGeom>
              <a:rect b="b" l="l" r="r" t="t"/>
              <a:pathLst>
                <a:path extrusionOk="0" h="395" w="395">
                  <a:moveTo>
                    <a:pt x="198" y="0"/>
                  </a:moveTo>
                  <a:cubicBezTo>
                    <a:pt x="89" y="0"/>
                    <a:pt x="1" y="88"/>
                    <a:pt x="1" y="197"/>
                  </a:cubicBezTo>
                  <a:cubicBezTo>
                    <a:pt x="1" y="306"/>
                    <a:pt x="89" y="394"/>
                    <a:pt x="198" y="394"/>
                  </a:cubicBezTo>
                  <a:cubicBezTo>
                    <a:pt x="306" y="394"/>
                    <a:pt x="394" y="306"/>
                    <a:pt x="394" y="197"/>
                  </a:cubicBezTo>
                  <a:cubicBezTo>
                    <a:pt x="394" y="88"/>
                    <a:pt x="306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6" name="Google Shape;6066;p42"/>
            <p:cNvSpPr/>
            <p:nvPr/>
          </p:nvSpPr>
          <p:spPr>
            <a:xfrm>
              <a:off x="5302087" y="4537214"/>
              <a:ext cx="49176" cy="49301"/>
            </a:xfrm>
            <a:custGeom>
              <a:rect b="b" l="l" r="r" t="t"/>
              <a:pathLst>
                <a:path extrusionOk="0" h="395" w="394">
                  <a:moveTo>
                    <a:pt x="201" y="0"/>
                  </a:moveTo>
                  <a:cubicBezTo>
                    <a:pt x="200" y="0"/>
                    <a:pt x="199" y="0"/>
                    <a:pt x="197" y="0"/>
                  </a:cubicBezTo>
                  <a:cubicBezTo>
                    <a:pt x="89" y="0"/>
                    <a:pt x="0" y="88"/>
                    <a:pt x="0" y="197"/>
                  </a:cubicBezTo>
                  <a:cubicBezTo>
                    <a:pt x="0" y="305"/>
                    <a:pt x="89" y="394"/>
                    <a:pt x="197" y="394"/>
                  </a:cubicBezTo>
                  <a:cubicBezTo>
                    <a:pt x="306" y="394"/>
                    <a:pt x="394" y="305"/>
                    <a:pt x="394" y="197"/>
                  </a:cubicBezTo>
                  <a:cubicBezTo>
                    <a:pt x="394" y="89"/>
                    <a:pt x="308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7" name="Google Shape;6067;p42"/>
            <p:cNvSpPr/>
            <p:nvPr/>
          </p:nvSpPr>
          <p:spPr>
            <a:xfrm>
              <a:off x="5259027" y="4504763"/>
              <a:ext cx="64528" cy="64653"/>
            </a:xfrm>
            <a:custGeom>
              <a:rect b="b" l="l" r="r" t="t"/>
              <a:pathLst>
                <a:path extrusionOk="0" h="518" w="517">
                  <a:moveTo>
                    <a:pt x="258" y="0"/>
                  </a:moveTo>
                  <a:cubicBezTo>
                    <a:pt x="116" y="0"/>
                    <a:pt x="0" y="116"/>
                    <a:pt x="0" y="258"/>
                  </a:cubicBezTo>
                  <a:cubicBezTo>
                    <a:pt x="0" y="402"/>
                    <a:pt x="116" y="517"/>
                    <a:pt x="258" y="517"/>
                  </a:cubicBezTo>
                  <a:cubicBezTo>
                    <a:pt x="401" y="517"/>
                    <a:pt x="517" y="402"/>
                    <a:pt x="517" y="258"/>
                  </a:cubicBezTo>
                  <a:cubicBezTo>
                    <a:pt x="517" y="116"/>
                    <a:pt x="401" y="0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8" name="Google Shape;6068;p42"/>
            <p:cNvSpPr/>
            <p:nvPr/>
          </p:nvSpPr>
          <p:spPr>
            <a:xfrm>
              <a:off x="5205233" y="4544453"/>
              <a:ext cx="41812" cy="41937"/>
            </a:xfrm>
            <a:custGeom>
              <a:rect b="b" l="l" r="r" t="t"/>
              <a:pathLst>
                <a:path extrusionOk="0" h="336" w="335">
                  <a:moveTo>
                    <a:pt x="167" y="1"/>
                  </a:moveTo>
                  <a:cubicBezTo>
                    <a:pt x="75" y="1"/>
                    <a:pt x="0" y="75"/>
                    <a:pt x="0" y="168"/>
                  </a:cubicBezTo>
                  <a:cubicBezTo>
                    <a:pt x="0" y="261"/>
                    <a:pt x="75" y="335"/>
                    <a:pt x="167" y="335"/>
                  </a:cubicBezTo>
                  <a:cubicBezTo>
                    <a:pt x="260" y="335"/>
                    <a:pt x="335" y="261"/>
                    <a:pt x="335" y="168"/>
                  </a:cubicBezTo>
                  <a:cubicBezTo>
                    <a:pt x="335" y="75"/>
                    <a:pt x="260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9" name="Google Shape;6069;p42"/>
            <p:cNvSpPr/>
            <p:nvPr/>
          </p:nvSpPr>
          <p:spPr>
            <a:xfrm>
              <a:off x="5228323" y="4551567"/>
              <a:ext cx="104593" cy="34323"/>
            </a:xfrm>
            <a:custGeom>
              <a:rect b="b" l="l" r="r" t="t"/>
              <a:pathLst>
                <a:path extrusionOk="0" h="275" w="838">
                  <a:moveTo>
                    <a:pt x="1" y="1"/>
                  </a:moveTo>
                  <a:lnTo>
                    <a:pt x="1" y="274"/>
                  </a:lnTo>
                  <a:lnTo>
                    <a:pt x="838" y="274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0" name="Google Shape;6070;p42"/>
            <p:cNvSpPr/>
            <p:nvPr/>
          </p:nvSpPr>
          <p:spPr>
            <a:xfrm>
              <a:off x="5421158" y="4520863"/>
              <a:ext cx="49301" cy="49301"/>
            </a:xfrm>
            <a:custGeom>
              <a:rect b="b" l="l" r="r" t="t"/>
              <a:pathLst>
                <a:path extrusionOk="0" h="395" w="395">
                  <a:moveTo>
                    <a:pt x="197" y="0"/>
                  </a:moveTo>
                  <a:cubicBezTo>
                    <a:pt x="89" y="0"/>
                    <a:pt x="1" y="88"/>
                    <a:pt x="1" y="198"/>
                  </a:cubicBezTo>
                  <a:cubicBezTo>
                    <a:pt x="1" y="306"/>
                    <a:pt x="89" y="394"/>
                    <a:pt x="197" y="394"/>
                  </a:cubicBezTo>
                  <a:cubicBezTo>
                    <a:pt x="307" y="394"/>
                    <a:pt x="395" y="306"/>
                    <a:pt x="395" y="198"/>
                  </a:cubicBezTo>
                  <a:cubicBezTo>
                    <a:pt x="395" y="88"/>
                    <a:pt x="307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1" name="Google Shape;6071;p42"/>
            <p:cNvSpPr/>
            <p:nvPr/>
          </p:nvSpPr>
          <p:spPr>
            <a:xfrm>
              <a:off x="5495421" y="4538462"/>
              <a:ext cx="49301" cy="49301"/>
            </a:xfrm>
            <a:custGeom>
              <a:rect b="b" l="l" r="r" t="t"/>
              <a:pathLst>
                <a:path extrusionOk="0" h="395" w="395">
                  <a:moveTo>
                    <a:pt x="198" y="1"/>
                  </a:moveTo>
                  <a:cubicBezTo>
                    <a:pt x="88" y="1"/>
                    <a:pt x="0" y="89"/>
                    <a:pt x="0" y="197"/>
                  </a:cubicBezTo>
                  <a:cubicBezTo>
                    <a:pt x="0" y="305"/>
                    <a:pt x="88" y="394"/>
                    <a:pt x="198" y="394"/>
                  </a:cubicBezTo>
                  <a:cubicBezTo>
                    <a:pt x="306" y="394"/>
                    <a:pt x="394" y="305"/>
                    <a:pt x="394" y="197"/>
                  </a:cubicBezTo>
                  <a:cubicBezTo>
                    <a:pt x="394" y="89"/>
                    <a:pt x="306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2" name="Google Shape;6072;p42"/>
            <p:cNvSpPr/>
            <p:nvPr/>
          </p:nvSpPr>
          <p:spPr>
            <a:xfrm>
              <a:off x="5452236" y="4506135"/>
              <a:ext cx="64528" cy="64653"/>
            </a:xfrm>
            <a:custGeom>
              <a:rect b="b" l="l" r="r" t="t"/>
              <a:pathLst>
                <a:path extrusionOk="0" h="518" w="517">
                  <a:moveTo>
                    <a:pt x="259" y="1"/>
                  </a:moveTo>
                  <a:cubicBezTo>
                    <a:pt x="117" y="1"/>
                    <a:pt x="0" y="116"/>
                    <a:pt x="0" y="260"/>
                  </a:cubicBezTo>
                  <a:cubicBezTo>
                    <a:pt x="0" y="402"/>
                    <a:pt x="117" y="517"/>
                    <a:pt x="259" y="517"/>
                  </a:cubicBezTo>
                  <a:cubicBezTo>
                    <a:pt x="401" y="517"/>
                    <a:pt x="517" y="402"/>
                    <a:pt x="517" y="260"/>
                  </a:cubicBezTo>
                  <a:cubicBezTo>
                    <a:pt x="517" y="116"/>
                    <a:pt x="401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3" name="Google Shape;6073;p42"/>
            <p:cNvSpPr/>
            <p:nvPr/>
          </p:nvSpPr>
          <p:spPr>
            <a:xfrm>
              <a:off x="5398691" y="4545826"/>
              <a:ext cx="41937" cy="42062"/>
            </a:xfrm>
            <a:custGeom>
              <a:rect b="b" l="l" r="r" t="t"/>
              <a:pathLst>
                <a:path extrusionOk="0" h="337" w="336">
                  <a:moveTo>
                    <a:pt x="167" y="1"/>
                  </a:moveTo>
                  <a:cubicBezTo>
                    <a:pt x="75" y="1"/>
                    <a:pt x="1" y="77"/>
                    <a:pt x="1" y="169"/>
                  </a:cubicBezTo>
                  <a:cubicBezTo>
                    <a:pt x="1" y="261"/>
                    <a:pt x="75" y="336"/>
                    <a:pt x="167" y="336"/>
                  </a:cubicBezTo>
                  <a:cubicBezTo>
                    <a:pt x="260" y="336"/>
                    <a:pt x="335" y="261"/>
                    <a:pt x="335" y="169"/>
                  </a:cubicBezTo>
                  <a:cubicBezTo>
                    <a:pt x="335" y="77"/>
                    <a:pt x="260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4" name="Google Shape;6074;p42"/>
            <p:cNvSpPr/>
            <p:nvPr/>
          </p:nvSpPr>
          <p:spPr>
            <a:xfrm>
              <a:off x="5421782" y="4553190"/>
              <a:ext cx="104593" cy="34074"/>
            </a:xfrm>
            <a:custGeom>
              <a:rect b="b" l="l" r="r" t="t"/>
              <a:pathLst>
                <a:path extrusionOk="0" h="273" w="838">
                  <a:moveTo>
                    <a:pt x="1" y="0"/>
                  </a:moveTo>
                  <a:lnTo>
                    <a:pt x="1" y="272"/>
                  </a:lnTo>
                  <a:lnTo>
                    <a:pt x="838" y="272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5" name="Google Shape;6075;p42"/>
          <p:cNvSpPr/>
          <p:nvPr/>
        </p:nvSpPr>
        <p:spPr>
          <a:xfrm>
            <a:off x="5607409" y="4181507"/>
            <a:ext cx="302379" cy="295937"/>
          </a:xfrm>
          <a:custGeom>
            <a:rect b="b" l="l" r="r" t="t"/>
            <a:pathLst>
              <a:path extrusionOk="0" h="2389" w="2441">
                <a:moveTo>
                  <a:pt x="1221" y="0"/>
                </a:moveTo>
                <a:cubicBezTo>
                  <a:pt x="836" y="0"/>
                  <a:pt x="525" y="311"/>
                  <a:pt x="525" y="696"/>
                </a:cubicBezTo>
                <a:cubicBezTo>
                  <a:pt x="525" y="808"/>
                  <a:pt x="552" y="911"/>
                  <a:pt x="598" y="1004"/>
                </a:cubicBezTo>
                <a:cubicBezTo>
                  <a:pt x="260" y="1052"/>
                  <a:pt x="0" y="1341"/>
                  <a:pt x="0" y="1693"/>
                </a:cubicBezTo>
                <a:cubicBezTo>
                  <a:pt x="0" y="2076"/>
                  <a:pt x="311" y="2389"/>
                  <a:pt x="696" y="2389"/>
                </a:cubicBezTo>
                <a:cubicBezTo>
                  <a:pt x="906" y="2389"/>
                  <a:pt x="1094" y="2295"/>
                  <a:pt x="1221" y="2148"/>
                </a:cubicBezTo>
                <a:cubicBezTo>
                  <a:pt x="1349" y="2295"/>
                  <a:pt x="1535" y="2389"/>
                  <a:pt x="1745" y="2389"/>
                </a:cubicBezTo>
                <a:cubicBezTo>
                  <a:pt x="2128" y="2389"/>
                  <a:pt x="2441" y="2077"/>
                  <a:pt x="2441" y="1693"/>
                </a:cubicBezTo>
                <a:cubicBezTo>
                  <a:pt x="2441" y="1342"/>
                  <a:pt x="2182" y="1052"/>
                  <a:pt x="1844" y="1004"/>
                </a:cubicBezTo>
                <a:cubicBezTo>
                  <a:pt x="1890" y="911"/>
                  <a:pt x="1917" y="808"/>
                  <a:pt x="1917" y="696"/>
                </a:cubicBezTo>
                <a:cubicBezTo>
                  <a:pt x="1917" y="312"/>
                  <a:pt x="1606" y="0"/>
                  <a:pt x="12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6" name="Google Shape;6076;p42"/>
          <p:cNvSpPr/>
          <p:nvPr/>
        </p:nvSpPr>
        <p:spPr>
          <a:xfrm>
            <a:off x="5213861" y="4277510"/>
            <a:ext cx="48311" cy="54010"/>
          </a:xfrm>
          <a:custGeom>
            <a:rect b="b" l="l" r="r" t="t"/>
            <a:pathLst>
              <a:path extrusionOk="0" h="436" w="390">
                <a:moveTo>
                  <a:pt x="221" y="0"/>
                </a:moveTo>
                <a:cubicBezTo>
                  <a:pt x="141" y="0"/>
                  <a:pt x="61" y="71"/>
                  <a:pt x="32" y="175"/>
                </a:cubicBezTo>
                <a:cubicBezTo>
                  <a:pt x="0" y="293"/>
                  <a:pt x="48" y="407"/>
                  <a:pt x="137" y="432"/>
                </a:cubicBezTo>
                <a:cubicBezTo>
                  <a:pt x="148" y="434"/>
                  <a:pt x="159" y="436"/>
                  <a:pt x="170" y="436"/>
                </a:cubicBezTo>
                <a:cubicBezTo>
                  <a:pt x="250" y="436"/>
                  <a:pt x="329" y="365"/>
                  <a:pt x="357" y="262"/>
                </a:cubicBezTo>
                <a:cubicBezTo>
                  <a:pt x="389" y="144"/>
                  <a:pt x="342" y="29"/>
                  <a:pt x="253" y="4"/>
                </a:cubicBezTo>
                <a:cubicBezTo>
                  <a:pt x="242" y="1"/>
                  <a:pt x="231" y="0"/>
                  <a:pt x="221" y="0"/>
                </a:cubicBezTo>
                <a:close/>
              </a:path>
            </a:pathLst>
          </a:custGeom>
          <a:solidFill>
            <a:srgbClr val="A9D6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7" name="Google Shape;6077;p42"/>
          <p:cNvGrpSpPr/>
          <p:nvPr/>
        </p:nvGrpSpPr>
        <p:grpSpPr>
          <a:xfrm>
            <a:off x="5675006" y="4259842"/>
            <a:ext cx="182098" cy="311673"/>
            <a:chOff x="5646568" y="4269615"/>
            <a:chExt cx="183474" cy="314028"/>
          </a:xfrm>
        </p:grpSpPr>
        <p:sp>
          <p:nvSpPr>
            <p:cNvPr id="6078" name="Google Shape;6078;p42"/>
            <p:cNvSpPr/>
            <p:nvPr/>
          </p:nvSpPr>
          <p:spPr>
            <a:xfrm>
              <a:off x="5724326" y="4269615"/>
              <a:ext cx="13230" cy="314028"/>
            </a:xfrm>
            <a:custGeom>
              <a:rect b="b" l="l" r="r" t="t"/>
              <a:pathLst>
                <a:path extrusionOk="0" h="2516" w="106">
                  <a:moveTo>
                    <a:pt x="53" y="1"/>
                  </a:moveTo>
                  <a:cubicBezTo>
                    <a:pt x="23" y="1"/>
                    <a:pt x="1" y="23"/>
                    <a:pt x="1" y="53"/>
                  </a:cubicBezTo>
                  <a:lnTo>
                    <a:pt x="1" y="2464"/>
                  </a:lnTo>
                  <a:cubicBezTo>
                    <a:pt x="1" y="2493"/>
                    <a:pt x="23" y="2516"/>
                    <a:pt x="53" y="2516"/>
                  </a:cubicBezTo>
                  <a:cubicBezTo>
                    <a:pt x="83" y="2516"/>
                    <a:pt x="105" y="2493"/>
                    <a:pt x="105" y="2464"/>
                  </a:cubicBezTo>
                  <a:lnTo>
                    <a:pt x="105" y="53"/>
                  </a:lnTo>
                  <a:cubicBezTo>
                    <a:pt x="105" y="23"/>
                    <a:pt x="83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9" name="Google Shape;6079;p42"/>
            <p:cNvSpPr/>
            <p:nvPr/>
          </p:nvSpPr>
          <p:spPr>
            <a:xfrm>
              <a:off x="5684262" y="4284467"/>
              <a:ext cx="52671" cy="40190"/>
            </a:xfrm>
            <a:custGeom>
              <a:rect b="b" l="l" r="r" t="t"/>
              <a:pathLst>
                <a:path extrusionOk="0" h="322" w="422">
                  <a:moveTo>
                    <a:pt x="57" y="0"/>
                  </a:moveTo>
                  <a:cubicBezTo>
                    <a:pt x="55" y="0"/>
                    <a:pt x="53" y="0"/>
                    <a:pt x="52" y="0"/>
                  </a:cubicBezTo>
                  <a:cubicBezTo>
                    <a:pt x="22" y="2"/>
                    <a:pt x="0" y="28"/>
                    <a:pt x="2" y="58"/>
                  </a:cubicBezTo>
                  <a:cubicBezTo>
                    <a:pt x="2" y="63"/>
                    <a:pt x="15" y="184"/>
                    <a:pt x="112" y="260"/>
                  </a:cubicBezTo>
                  <a:cubicBezTo>
                    <a:pt x="163" y="301"/>
                    <a:pt x="228" y="322"/>
                    <a:pt x="304" y="322"/>
                  </a:cubicBezTo>
                  <a:cubicBezTo>
                    <a:pt x="327" y="322"/>
                    <a:pt x="348" y="320"/>
                    <a:pt x="374" y="318"/>
                  </a:cubicBezTo>
                  <a:cubicBezTo>
                    <a:pt x="401" y="314"/>
                    <a:pt x="422" y="287"/>
                    <a:pt x="419" y="257"/>
                  </a:cubicBezTo>
                  <a:cubicBezTo>
                    <a:pt x="415" y="232"/>
                    <a:pt x="392" y="212"/>
                    <a:pt x="366" y="212"/>
                  </a:cubicBezTo>
                  <a:cubicBezTo>
                    <a:pt x="363" y="212"/>
                    <a:pt x="361" y="212"/>
                    <a:pt x="359" y="212"/>
                  </a:cubicBezTo>
                  <a:cubicBezTo>
                    <a:pt x="340" y="215"/>
                    <a:pt x="323" y="216"/>
                    <a:pt x="307" y="216"/>
                  </a:cubicBezTo>
                  <a:cubicBezTo>
                    <a:pt x="254" y="216"/>
                    <a:pt x="211" y="203"/>
                    <a:pt x="179" y="178"/>
                  </a:cubicBezTo>
                  <a:cubicBezTo>
                    <a:pt x="118" y="130"/>
                    <a:pt x="109" y="52"/>
                    <a:pt x="109" y="49"/>
                  </a:cubicBezTo>
                  <a:cubicBezTo>
                    <a:pt x="106" y="22"/>
                    <a:pt x="83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0" name="Google Shape;6080;p42"/>
            <p:cNvSpPr/>
            <p:nvPr/>
          </p:nvSpPr>
          <p:spPr>
            <a:xfrm>
              <a:off x="5728695" y="4303689"/>
              <a:ext cx="62157" cy="67024"/>
            </a:xfrm>
            <a:custGeom>
              <a:rect b="b" l="l" r="r" t="t"/>
              <a:pathLst>
                <a:path extrusionOk="0" h="537" w="498">
                  <a:moveTo>
                    <a:pt x="444" y="1"/>
                  </a:moveTo>
                  <a:cubicBezTo>
                    <a:pt x="414" y="1"/>
                    <a:pt x="390" y="25"/>
                    <a:pt x="390" y="54"/>
                  </a:cubicBezTo>
                  <a:cubicBezTo>
                    <a:pt x="390" y="176"/>
                    <a:pt x="358" y="270"/>
                    <a:pt x="293" y="333"/>
                  </a:cubicBezTo>
                  <a:cubicBezTo>
                    <a:pt x="199" y="428"/>
                    <a:pt x="62" y="429"/>
                    <a:pt x="55" y="429"/>
                  </a:cubicBezTo>
                  <a:cubicBezTo>
                    <a:pt x="55" y="429"/>
                    <a:pt x="55" y="429"/>
                    <a:pt x="55" y="429"/>
                  </a:cubicBezTo>
                  <a:cubicBezTo>
                    <a:pt x="25" y="429"/>
                    <a:pt x="3" y="451"/>
                    <a:pt x="0" y="481"/>
                  </a:cubicBezTo>
                  <a:cubicBezTo>
                    <a:pt x="0" y="510"/>
                    <a:pt x="24" y="534"/>
                    <a:pt x="54" y="536"/>
                  </a:cubicBezTo>
                  <a:lnTo>
                    <a:pt x="56" y="536"/>
                  </a:lnTo>
                  <a:cubicBezTo>
                    <a:pt x="80" y="536"/>
                    <a:pt x="245" y="531"/>
                    <a:pt x="367" y="410"/>
                  </a:cubicBezTo>
                  <a:cubicBezTo>
                    <a:pt x="454" y="325"/>
                    <a:pt x="498" y="206"/>
                    <a:pt x="498" y="54"/>
                  </a:cubicBezTo>
                  <a:cubicBezTo>
                    <a:pt x="498" y="25"/>
                    <a:pt x="473" y="1"/>
                    <a:pt x="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1" name="Google Shape;6081;p42"/>
            <p:cNvSpPr/>
            <p:nvPr/>
          </p:nvSpPr>
          <p:spPr>
            <a:xfrm>
              <a:off x="5646568" y="4345751"/>
              <a:ext cx="88492" cy="68397"/>
            </a:xfrm>
            <a:custGeom>
              <a:rect b="b" l="l" r="r" t="t"/>
              <a:pathLst>
                <a:path extrusionOk="0" h="548" w="709">
                  <a:moveTo>
                    <a:pt x="103" y="1"/>
                  </a:moveTo>
                  <a:cubicBezTo>
                    <a:pt x="79" y="1"/>
                    <a:pt x="58" y="15"/>
                    <a:pt x="51" y="38"/>
                  </a:cubicBezTo>
                  <a:cubicBezTo>
                    <a:pt x="49" y="47"/>
                    <a:pt x="1" y="210"/>
                    <a:pt x="107" y="354"/>
                  </a:cubicBezTo>
                  <a:cubicBezTo>
                    <a:pt x="202" y="482"/>
                    <a:pt x="386" y="548"/>
                    <a:pt x="655" y="548"/>
                  </a:cubicBezTo>
                  <a:cubicBezTo>
                    <a:pt x="685" y="548"/>
                    <a:pt x="709" y="524"/>
                    <a:pt x="708" y="494"/>
                  </a:cubicBezTo>
                  <a:cubicBezTo>
                    <a:pt x="708" y="465"/>
                    <a:pt x="683" y="441"/>
                    <a:pt x="654" y="441"/>
                  </a:cubicBezTo>
                  <a:cubicBezTo>
                    <a:pt x="425" y="441"/>
                    <a:pt x="267" y="389"/>
                    <a:pt x="192" y="291"/>
                  </a:cubicBezTo>
                  <a:cubicBezTo>
                    <a:pt x="119" y="192"/>
                    <a:pt x="151" y="72"/>
                    <a:pt x="153" y="69"/>
                  </a:cubicBezTo>
                  <a:cubicBezTo>
                    <a:pt x="160" y="41"/>
                    <a:pt x="145" y="12"/>
                    <a:pt x="117" y="3"/>
                  </a:cubicBezTo>
                  <a:cubicBezTo>
                    <a:pt x="112" y="1"/>
                    <a:pt x="108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2" name="Google Shape;6082;p42"/>
            <p:cNvSpPr/>
            <p:nvPr/>
          </p:nvSpPr>
          <p:spPr>
            <a:xfrm>
              <a:off x="5725949" y="4382196"/>
              <a:ext cx="104094" cy="68023"/>
            </a:xfrm>
            <a:custGeom>
              <a:rect b="b" l="l" r="r" t="t"/>
              <a:pathLst>
                <a:path extrusionOk="0" h="545" w="834">
                  <a:moveTo>
                    <a:pt x="781" y="0"/>
                  </a:moveTo>
                  <a:cubicBezTo>
                    <a:pt x="751" y="0"/>
                    <a:pt x="726" y="25"/>
                    <a:pt x="726" y="53"/>
                  </a:cubicBezTo>
                  <a:cubicBezTo>
                    <a:pt x="726" y="170"/>
                    <a:pt x="691" y="258"/>
                    <a:pt x="616" y="322"/>
                  </a:cubicBezTo>
                  <a:cubicBezTo>
                    <a:pt x="506" y="417"/>
                    <a:pt x="335" y="436"/>
                    <a:pt x="214" y="436"/>
                  </a:cubicBezTo>
                  <a:cubicBezTo>
                    <a:pt x="129" y="436"/>
                    <a:pt x="68" y="427"/>
                    <a:pt x="66" y="427"/>
                  </a:cubicBezTo>
                  <a:cubicBezTo>
                    <a:pt x="64" y="426"/>
                    <a:pt x="61" y="426"/>
                    <a:pt x="58" y="426"/>
                  </a:cubicBezTo>
                  <a:cubicBezTo>
                    <a:pt x="31" y="426"/>
                    <a:pt x="10" y="445"/>
                    <a:pt x="5" y="472"/>
                  </a:cubicBezTo>
                  <a:cubicBezTo>
                    <a:pt x="1" y="502"/>
                    <a:pt x="20" y="528"/>
                    <a:pt x="50" y="533"/>
                  </a:cubicBezTo>
                  <a:cubicBezTo>
                    <a:pt x="56" y="534"/>
                    <a:pt x="122" y="545"/>
                    <a:pt x="213" y="545"/>
                  </a:cubicBezTo>
                  <a:cubicBezTo>
                    <a:pt x="352" y="545"/>
                    <a:pt x="550" y="522"/>
                    <a:pt x="686" y="404"/>
                  </a:cubicBezTo>
                  <a:cubicBezTo>
                    <a:pt x="784" y="319"/>
                    <a:pt x="834" y="202"/>
                    <a:pt x="834" y="53"/>
                  </a:cubicBezTo>
                  <a:cubicBezTo>
                    <a:pt x="834" y="25"/>
                    <a:pt x="809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3" name="Google Shape;6083;p42"/>
          <p:cNvSpPr/>
          <p:nvPr/>
        </p:nvSpPr>
        <p:spPr>
          <a:xfrm>
            <a:off x="5145358" y="4254841"/>
            <a:ext cx="245396" cy="239946"/>
          </a:xfrm>
          <a:custGeom>
            <a:rect b="b" l="l" r="r" t="t"/>
            <a:pathLst>
              <a:path extrusionOk="0" h="1937" w="1981">
                <a:moveTo>
                  <a:pt x="991" y="1"/>
                </a:moveTo>
                <a:cubicBezTo>
                  <a:pt x="679" y="1"/>
                  <a:pt x="427" y="254"/>
                  <a:pt x="427" y="565"/>
                </a:cubicBezTo>
                <a:cubicBezTo>
                  <a:pt x="427" y="655"/>
                  <a:pt x="449" y="740"/>
                  <a:pt x="486" y="815"/>
                </a:cubicBezTo>
                <a:cubicBezTo>
                  <a:pt x="212" y="854"/>
                  <a:pt x="1" y="1090"/>
                  <a:pt x="1" y="1373"/>
                </a:cubicBezTo>
                <a:cubicBezTo>
                  <a:pt x="1" y="1685"/>
                  <a:pt x="254" y="1937"/>
                  <a:pt x="565" y="1937"/>
                </a:cubicBezTo>
                <a:cubicBezTo>
                  <a:pt x="735" y="1937"/>
                  <a:pt x="888" y="1862"/>
                  <a:pt x="991" y="1742"/>
                </a:cubicBezTo>
                <a:cubicBezTo>
                  <a:pt x="1094" y="1862"/>
                  <a:pt x="1247" y="1937"/>
                  <a:pt x="1417" y="1937"/>
                </a:cubicBezTo>
                <a:cubicBezTo>
                  <a:pt x="1729" y="1937"/>
                  <a:pt x="1981" y="1684"/>
                  <a:pt x="1981" y="1373"/>
                </a:cubicBezTo>
                <a:cubicBezTo>
                  <a:pt x="1981" y="1090"/>
                  <a:pt x="1770" y="855"/>
                  <a:pt x="1497" y="815"/>
                </a:cubicBezTo>
                <a:cubicBezTo>
                  <a:pt x="1533" y="740"/>
                  <a:pt x="1555" y="656"/>
                  <a:pt x="1555" y="565"/>
                </a:cubicBezTo>
                <a:cubicBezTo>
                  <a:pt x="1555" y="253"/>
                  <a:pt x="1302" y="1"/>
                  <a:pt x="9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4" name="Google Shape;6084;p42"/>
          <p:cNvGrpSpPr/>
          <p:nvPr/>
        </p:nvGrpSpPr>
        <p:grpSpPr>
          <a:xfrm>
            <a:off x="5198950" y="4318560"/>
            <a:ext cx="150386" cy="252956"/>
            <a:chOff x="5166915" y="4328776"/>
            <a:chExt cx="151522" cy="254867"/>
          </a:xfrm>
        </p:grpSpPr>
        <p:sp>
          <p:nvSpPr>
            <p:cNvPr id="6085" name="Google Shape;6085;p42"/>
            <p:cNvSpPr/>
            <p:nvPr/>
          </p:nvSpPr>
          <p:spPr>
            <a:xfrm>
              <a:off x="5231443" y="4328776"/>
              <a:ext cx="10609" cy="254867"/>
            </a:xfrm>
            <a:custGeom>
              <a:rect b="b" l="l" r="r" t="t"/>
              <a:pathLst>
                <a:path extrusionOk="0" h="2042" w="85">
                  <a:moveTo>
                    <a:pt x="42" y="0"/>
                  </a:moveTo>
                  <a:cubicBezTo>
                    <a:pt x="19" y="0"/>
                    <a:pt x="0" y="20"/>
                    <a:pt x="0" y="43"/>
                  </a:cubicBezTo>
                  <a:lnTo>
                    <a:pt x="0" y="2000"/>
                  </a:lnTo>
                  <a:cubicBezTo>
                    <a:pt x="0" y="2023"/>
                    <a:pt x="19" y="2042"/>
                    <a:pt x="42" y="2042"/>
                  </a:cubicBezTo>
                  <a:cubicBezTo>
                    <a:pt x="65" y="2042"/>
                    <a:pt x="84" y="2023"/>
                    <a:pt x="84" y="2000"/>
                  </a:cubicBezTo>
                  <a:lnTo>
                    <a:pt x="84" y="43"/>
                  </a:lnTo>
                  <a:cubicBezTo>
                    <a:pt x="84" y="20"/>
                    <a:pt x="65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6" name="Google Shape;6086;p42"/>
            <p:cNvSpPr/>
            <p:nvPr/>
          </p:nvSpPr>
          <p:spPr>
            <a:xfrm>
              <a:off x="5197494" y="4339385"/>
              <a:ext cx="45681" cy="35197"/>
            </a:xfrm>
            <a:custGeom>
              <a:rect b="b" l="l" r="r" t="t"/>
              <a:pathLst>
                <a:path extrusionOk="0" h="282" w="366">
                  <a:moveTo>
                    <a:pt x="57" y="0"/>
                  </a:moveTo>
                  <a:cubicBezTo>
                    <a:pt x="55" y="0"/>
                    <a:pt x="53" y="0"/>
                    <a:pt x="51" y="0"/>
                  </a:cubicBezTo>
                  <a:cubicBezTo>
                    <a:pt x="23" y="2"/>
                    <a:pt x="0" y="28"/>
                    <a:pt x="3" y="58"/>
                  </a:cubicBezTo>
                  <a:cubicBezTo>
                    <a:pt x="3" y="63"/>
                    <a:pt x="13" y="164"/>
                    <a:pt x="95" y="230"/>
                  </a:cubicBezTo>
                  <a:cubicBezTo>
                    <a:pt x="139" y="263"/>
                    <a:pt x="193" y="282"/>
                    <a:pt x="258" y="282"/>
                  </a:cubicBezTo>
                  <a:cubicBezTo>
                    <a:pt x="275" y="282"/>
                    <a:pt x="294" y="281"/>
                    <a:pt x="316" y="277"/>
                  </a:cubicBezTo>
                  <a:cubicBezTo>
                    <a:pt x="345" y="273"/>
                    <a:pt x="365" y="246"/>
                    <a:pt x="361" y="216"/>
                  </a:cubicBezTo>
                  <a:cubicBezTo>
                    <a:pt x="358" y="191"/>
                    <a:pt x="335" y="171"/>
                    <a:pt x="309" y="171"/>
                  </a:cubicBezTo>
                  <a:cubicBezTo>
                    <a:pt x="306" y="171"/>
                    <a:pt x="304" y="171"/>
                    <a:pt x="301" y="171"/>
                  </a:cubicBezTo>
                  <a:cubicBezTo>
                    <a:pt x="286" y="173"/>
                    <a:pt x="273" y="174"/>
                    <a:pt x="259" y="174"/>
                  </a:cubicBezTo>
                  <a:cubicBezTo>
                    <a:pt x="220" y="174"/>
                    <a:pt x="187" y="165"/>
                    <a:pt x="163" y="146"/>
                  </a:cubicBezTo>
                  <a:cubicBezTo>
                    <a:pt x="117" y="110"/>
                    <a:pt x="109" y="48"/>
                    <a:pt x="109" y="47"/>
                  </a:cubicBezTo>
                  <a:cubicBezTo>
                    <a:pt x="107" y="22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7" name="Google Shape;6087;p42"/>
            <p:cNvSpPr/>
            <p:nvPr/>
          </p:nvSpPr>
          <p:spPr>
            <a:xfrm>
              <a:off x="5233440" y="4355236"/>
              <a:ext cx="53045" cy="56665"/>
            </a:xfrm>
            <a:custGeom>
              <a:rect b="b" l="l" r="r" t="t"/>
              <a:pathLst>
                <a:path extrusionOk="0" h="454" w="425">
                  <a:moveTo>
                    <a:pt x="370" y="0"/>
                  </a:moveTo>
                  <a:cubicBezTo>
                    <a:pt x="340" y="0"/>
                    <a:pt x="317" y="24"/>
                    <a:pt x="317" y="53"/>
                  </a:cubicBezTo>
                  <a:cubicBezTo>
                    <a:pt x="317" y="150"/>
                    <a:pt x="291" y="222"/>
                    <a:pt x="241" y="272"/>
                  </a:cubicBezTo>
                  <a:cubicBezTo>
                    <a:pt x="165" y="346"/>
                    <a:pt x="58" y="346"/>
                    <a:pt x="54" y="346"/>
                  </a:cubicBezTo>
                  <a:cubicBezTo>
                    <a:pt x="23" y="349"/>
                    <a:pt x="2" y="370"/>
                    <a:pt x="1" y="399"/>
                  </a:cubicBezTo>
                  <a:cubicBezTo>
                    <a:pt x="1" y="428"/>
                    <a:pt x="23" y="453"/>
                    <a:pt x="53" y="454"/>
                  </a:cubicBezTo>
                  <a:lnTo>
                    <a:pt x="56" y="454"/>
                  </a:lnTo>
                  <a:cubicBezTo>
                    <a:pt x="77" y="454"/>
                    <a:pt x="214" y="450"/>
                    <a:pt x="315" y="349"/>
                  </a:cubicBezTo>
                  <a:cubicBezTo>
                    <a:pt x="386" y="279"/>
                    <a:pt x="424" y="179"/>
                    <a:pt x="424" y="53"/>
                  </a:cubicBezTo>
                  <a:cubicBezTo>
                    <a:pt x="424" y="24"/>
                    <a:pt x="400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8" name="Google Shape;6088;p42"/>
            <p:cNvSpPr/>
            <p:nvPr/>
          </p:nvSpPr>
          <p:spPr>
            <a:xfrm>
              <a:off x="5166915" y="4389435"/>
              <a:ext cx="74388" cy="57913"/>
            </a:xfrm>
            <a:custGeom>
              <a:rect b="b" l="l" r="r" t="t"/>
              <a:pathLst>
                <a:path extrusionOk="0" h="464" w="596">
                  <a:moveTo>
                    <a:pt x="93" y="0"/>
                  </a:moveTo>
                  <a:cubicBezTo>
                    <a:pt x="71" y="0"/>
                    <a:pt x="50" y="15"/>
                    <a:pt x="42" y="38"/>
                  </a:cubicBezTo>
                  <a:cubicBezTo>
                    <a:pt x="41" y="44"/>
                    <a:pt x="0" y="183"/>
                    <a:pt x="89" y="302"/>
                  </a:cubicBezTo>
                  <a:cubicBezTo>
                    <a:pt x="169" y="410"/>
                    <a:pt x="321" y="464"/>
                    <a:pt x="543" y="464"/>
                  </a:cubicBezTo>
                  <a:cubicBezTo>
                    <a:pt x="571" y="464"/>
                    <a:pt x="595" y="439"/>
                    <a:pt x="596" y="411"/>
                  </a:cubicBezTo>
                  <a:cubicBezTo>
                    <a:pt x="596" y="382"/>
                    <a:pt x="571" y="358"/>
                    <a:pt x="543" y="358"/>
                  </a:cubicBezTo>
                  <a:cubicBezTo>
                    <a:pt x="360" y="358"/>
                    <a:pt x="233" y="317"/>
                    <a:pt x="175" y="240"/>
                  </a:cubicBezTo>
                  <a:cubicBezTo>
                    <a:pt x="119" y="163"/>
                    <a:pt x="144" y="74"/>
                    <a:pt x="145" y="69"/>
                  </a:cubicBezTo>
                  <a:cubicBezTo>
                    <a:pt x="152" y="40"/>
                    <a:pt x="137" y="11"/>
                    <a:pt x="109" y="3"/>
                  </a:cubicBezTo>
                  <a:cubicBezTo>
                    <a:pt x="104" y="1"/>
                    <a:pt x="99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9" name="Google Shape;6089;p42"/>
            <p:cNvSpPr/>
            <p:nvPr/>
          </p:nvSpPr>
          <p:spPr>
            <a:xfrm>
              <a:off x="5231443" y="4418641"/>
              <a:ext cx="86994" cy="58038"/>
            </a:xfrm>
            <a:custGeom>
              <a:rect b="b" l="l" r="r" t="t"/>
              <a:pathLst>
                <a:path extrusionOk="0" h="465" w="697">
                  <a:moveTo>
                    <a:pt x="643" y="1"/>
                  </a:moveTo>
                  <a:cubicBezTo>
                    <a:pt x="614" y="1"/>
                    <a:pt x="590" y="25"/>
                    <a:pt x="590" y="55"/>
                  </a:cubicBezTo>
                  <a:cubicBezTo>
                    <a:pt x="590" y="147"/>
                    <a:pt x="561" y="216"/>
                    <a:pt x="504" y="266"/>
                  </a:cubicBezTo>
                  <a:cubicBezTo>
                    <a:pt x="416" y="341"/>
                    <a:pt x="280" y="356"/>
                    <a:pt x="182" y="356"/>
                  </a:cubicBezTo>
                  <a:cubicBezTo>
                    <a:pt x="115" y="356"/>
                    <a:pt x="66" y="349"/>
                    <a:pt x="65" y="349"/>
                  </a:cubicBezTo>
                  <a:cubicBezTo>
                    <a:pt x="62" y="348"/>
                    <a:pt x="60" y="348"/>
                    <a:pt x="57" y="348"/>
                  </a:cubicBezTo>
                  <a:cubicBezTo>
                    <a:pt x="31" y="348"/>
                    <a:pt x="8" y="367"/>
                    <a:pt x="3" y="394"/>
                  </a:cubicBezTo>
                  <a:cubicBezTo>
                    <a:pt x="0" y="423"/>
                    <a:pt x="19" y="450"/>
                    <a:pt x="48" y="455"/>
                  </a:cubicBezTo>
                  <a:cubicBezTo>
                    <a:pt x="54" y="456"/>
                    <a:pt x="108" y="464"/>
                    <a:pt x="181" y="464"/>
                  </a:cubicBezTo>
                  <a:cubicBezTo>
                    <a:pt x="297" y="464"/>
                    <a:pt x="461" y="445"/>
                    <a:pt x="573" y="347"/>
                  </a:cubicBezTo>
                  <a:cubicBezTo>
                    <a:pt x="655" y="276"/>
                    <a:pt x="697" y="179"/>
                    <a:pt x="697" y="55"/>
                  </a:cubicBezTo>
                  <a:cubicBezTo>
                    <a:pt x="697" y="25"/>
                    <a:pt x="672" y="1"/>
                    <a:pt x="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0" name="Google Shape;6090;p42"/>
          <p:cNvSpPr/>
          <p:nvPr/>
        </p:nvSpPr>
        <p:spPr>
          <a:xfrm>
            <a:off x="5314075" y="4057011"/>
            <a:ext cx="399125" cy="390082"/>
          </a:xfrm>
          <a:custGeom>
            <a:rect b="b" l="l" r="r" t="t"/>
            <a:pathLst>
              <a:path extrusionOk="0" h="3149" w="3222">
                <a:moveTo>
                  <a:pt x="1611" y="1"/>
                </a:moveTo>
                <a:cubicBezTo>
                  <a:pt x="1105" y="1"/>
                  <a:pt x="694" y="411"/>
                  <a:pt x="694" y="917"/>
                </a:cubicBezTo>
                <a:cubicBezTo>
                  <a:pt x="694" y="1063"/>
                  <a:pt x="729" y="1201"/>
                  <a:pt x="790" y="1324"/>
                </a:cubicBezTo>
                <a:cubicBezTo>
                  <a:pt x="345" y="1387"/>
                  <a:pt x="1" y="1769"/>
                  <a:pt x="1" y="2232"/>
                </a:cubicBezTo>
                <a:cubicBezTo>
                  <a:pt x="1" y="2739"/>
                  <a:pt x="412" y="3149"/>
                  <a:pt x="918" y="3149"/>
                </a:cubicBezTo>
                <a:cubicBezTo>
                  <a:pt x="1195" y="3149"/>
                  <a:pt x="1442" y="3026"/>
                  <a:pt x="1611" y="2832"/>
                </a:cubicBezTo>
                <a:cubicBezTo>
                  <a:pt x="1780" y="3026"/>
                  <a:pt x="2027" y="3149"/>
                  <a:pt x="2305" y="3149"/>
                </a:cubicBezTo>
                <a:cubicBezTo>
                  <a:pt x="2811" y="3149"/>
                  <a:pt x="3222" y="2739"/>
                  <a:pt x="3222" y="2232"/>
                </a:cubicBezTo>
                <a:cubicBezTo>
                  <a:pt x="3222" y="1769"/>
                  <a:pt x="2878" y="1387"/>
                  <a:pt x="2433" y="1324"/>
                </a:cubicBezTo>
                <a:cubicBezTo>
                  <a:pt x="2494" y="1201"/>
                  <a:pt x="2529" y="1063"/>
                  <a:pt x="2529" y="917"/>
                </a:cubicBezTo>
                <a:cubicBezTo>
                  <a:pt x="2529" y="411"/>
                  <a:pt x="2118" y="1"/>
                  <a:pt x="1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1" name="Google Shape;6091;p42"/>
          <p:cNvGrpSpPr/>
          <p:nvPr/>
        </p:nvGrpSpPr>
        <p:grpSpPr>
          <a:xfrm>
            <a:off x="5403222" y="4160369"/>
            <a:ext cx="240692" cy="411146"/>
            <a:chOff x="5372731" y="4169390"/>
            <a:chExt cx="242510" cy="414253"/>
          </a:xfrm>
        </p:grpSpPr>
        <p:sp>
          <p:nvSpPr>
            <p:cNvPr id="6092" name="Google Shape;6092;p42"/>
            <p:cNvSpPr/>
            <p:nvPr/>
          </p:nvSpPr>
          <p:spPr>
            <a:xfrm>
              <a:off x="5475451" y="4169390"/>
              <a:ext cx="17349" cy="414253"/>
            </a:xfrm>
            <a:custGeom>
              <a:rect b="b" l="l" r="r" t="t"/>
              <a:pathLst>
                <a:path extrusionOk="0" h="3319" w="139">
                  <a:moveTo>
                    <a:pt x="69" y="1"/>
                  </a:moveTo>
                  <a:cubicBezTo>
                    <a:pt x="31" y="1"/>
                    <a:pt x="0" y="31"/>
                    <a:pt x="0" y="69"/>
                  </a:cubicBezTo>
                  <a:lnTo>
                    <a:pt x="0" y="3250"/>
                  </a:lnTo>
                  <a:cubicBezTo>
                    <a:pt x="0" y="3288"/>
                    <a:pt x="31" y="3319"/>
                    <a:pt x="69" y="3319"/>
                  </a:cubicBezTo>
                  <a:cubicBezTo>
                    <a:pt x="107" y="3319"/>
                    <a:pt x="138" y="3288"/>
                    <a:pt x="139" y="3250"/>
                  </a:cubicBezTo>
                  <a:lnTo>
                    <a:pt x="139" y="69"/>
                  </a:lnTo>
                  <a:cubicBezTo>
                    <a:pt x="139" y="31"/>
                    <a:pt x="108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3" name="Google Shape;6093;p42"/>
            <p:cNvSpPr/>
            <p:nvPr/>
          </p:nvSpPr>
          <p:spPr>
            <a:xfrm>
              <a:off x="5422031" y="4188611"/>
              <a:ext cx="69770" cy="53295"/>
            </a:xfrm>
            <a:custGeom>
              <a:rect b="b" l="l" r="r" t="t"/>
              <a:pathLst>
                <a:path extrusionOk="0" h="427" w="559">
                  <a:moveTo>
                    <a:pt x="77" y="1"/>
                  </a:moveTo>
                  <a:cubicBezTo>
                    <a:pt x="74" y="1"/>
                    <a:pt x="72" y="1"/>
                    <a:pt x="69" y="1"/>
                  </a:cubicBezTo>
                  <a:cubicBezTo>
                    <a:pt x="30" y="3"/>
                    <a:pt x="1" y="38"/>
                    <a:pt x="5" y="78"/>
                  </a:cubicBezTo>
                  <a:cubicBezTo>
                    <a:pt x="6" y="85"/>
                    <a:pt x="21" y="243"/>
                    <a:pt x="149" y="345"/>
                  </a:cubicBezTo>
                  <a:cubicBezTo>
                    <a:pt x="219" y="400"/>
                    <a:pt x="305" y="427"/>
                    <a:pt x="405" y="427"/>
                  </a:cubicBezTo>
                  <a:cubicBezTo>
                    <a:pt x="435" y="427"/>
                    <a:pt x="464" y="425"/>
                    <a:pt x="494" y="421"/>
                  </a:cubicBezTo>
                  <a:cubicBezTo>
                    <a:pt x="532" y="414"/>
                    <a:pt x="558" y="379"/>
                    <a:pt x="553" y="340"/>
                  </a:cubicBezTo>
                  <a:cubicBezTo>
                    <a:pt x="548" y="305"/>
                    <a:pt x="519" y="279"/>
                    <a:pt x="484" y="279"/>
                  </a:cubicBezTo>
                  <a:cubicBezTo>
                    <a:pt x="481" y="279"/>
                    <a:pt x="477" y="279"/>
                    <a:pt x="474" y="279"/>
                  </a:cubicBezTo>
                  <a:cubicBezTo>
                    <a:pt x="449" y="283"/>
                    <a:pt x="426" y="285"/>
                    <a:pt x="404" y="285"/>
                  </a:cubicBezTo>
                  <a:cubicBezTo>
                    <a:pt x="336" y="285"/>
                    <a:pt x="281" y="268"/>
                    <a:pt x="238" y="235"/>
                  </a:cubicBezTo>
                  <a:cubicBezTo>
                    <a:pt x="158" y="172"/>
                    <a:pt x="146" y="68"/>
                    <a:pt x="146" y="64"/>
                  </a:cubicBezTo>
                  <a:cubicBezTo>
                    <a:pt x="142" y="29"/>
                    <a:pt x="112" y="1"/>
                    <a:pt x="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4" name="Google Shape;6094;p42"/>
            <p:cNvSpPr/>
            <p:nvPr/>
          </p:nvSpPr>
          <p:spPr>
            <a:xfrm>
              <a:off x="5481067" y="4214447"/>
              <a:ext cx="82501" cy="88118"/>
            </a:xfrm>
            <a:custGeom>
              <a:rect b="b" l="l" r="r" t="t"/>
              <a:pathLst>
                <a:path extrusionOk="0" h="706" w="661">
                  <a:moveTo>
                    <a:pt x="589" y="1"/>
                  </a:moveTo>
                  <a:cubicBezTo>
                    <a:pt x="549" y="1"/>
                    <a:pt x="517" y="33"/>
                    <a:pt x="517" y="72"/>
                  </a:cubicBezTo>
                  <a:cubicBezTo>
                    <a:pt x="517" y="233"/>
                    <a:pt x="474" y="356"/>
                    <a:pt x="389" y="440"/>
                  </a:cubicBezTo>
                  <a:cubicBezTo>
                    <a:pt x="265" y="562"/>
                    <a:pt x="86" y="563"/>
                    <a:pt x="75" y="563"/>
                  </a:cubicBezTo>
                  <a:cubicBezTo>
                    <a:pt x="74" y="563"/>
                    <a:pt x="74" y="563"/>
                    <a:pt x="74" y="563"/>
                  </a:cubicBezTo>
                  <a:lnTo>
                    <a:pt x="73" y="563"/>
                  </a:lnTo>
                  <a:cubicBezTo>
                    <a:pt x="33" y="563"/>
                    <a:pt x="3" y="594"/>
                    <a:pt x="2" y="633"/>
                  </a:cubicBezTo>
                  <a:cubicBezTo>
                    <a:pt x="1" y="673"/>
                    <a:pt x="31" y="705"/>
                    <a:pt x="70" y="706"/>
                  </a:cubicBezTo>
                  <a:lnTo>
                    <a:pt x="74" y="706"/>
                  </a:lnTo>
                  <a:cubicBezTo>
                    <a:pt x="106" y="706"/>
                    <a:pt x="324" y="700"/>
                    <a:pt x="488" y="542"/>
                  </a:cubicBezTo>
                  <a:cubicBezTo>
                    <a:pt x="602" y="430"/>
                    <a:pt x="660" y="272"/>
                    <a:pt x="660" y="72"/>
                  </a:cubicBezTo>
                  <a:cubicBezTo>
                    <a:pt x="660" y="33"/>
                    <a:pt x="628" y="1"/>
                    <a:pt x="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5" name="Google Shape;6095;p42"/>
            <p:cNvSpPr/>
            <p:nvPr/>
          </p:nvSpPr>
          <p:spPr>
            <a:xfrm>
              <a:off x="5372731" y="4269989"/>
              <a:ext cx="116949" cy="90239"/>
            </a:xfrm>
            <a:custGeom>
              <a:rect b="b" l="l" r="r" t="t"/>
              <a:pathLst>
                <a:path extrusionOk="0" h="723" w="937">
                  <a:moveTo>
                    <a:pt x="135" y="1"/>
                  </a:moveTo>
                  <a:cubicBezTo>
                    <a:pt x="105" y="1"/>
                    <a:pt x="77" y="21"/>
                    <a:pt x="67" y="51"/>
                  </a:cubicBezTo>
                  <a:cubicBezTo>
                    <a:pt x="65" y="60"/>
                    <a:pt x="1" y="277"/>
                    <a:pt x="142" y="466"/>
                  </a:cubicBezTo>
                  <a:cubicBezTo>
                    <a:pt x="267" y="637"/>
                    <a:pt x="511" y="722"/>
                    <a:pt x="865" y="722"/>
                  </a:cubicBezTo>
                  <a:cubicBezTo>
                    <a:pt x="905" y="722"/>
                    <a:pt x="936" y="690"/>
                    <a:pt x="936" y="653"/>
                  </a:cubicBezTo>
                  <a:cubicBezTo>
                    <a:pt x="936" y="613"/>
                    <a:pt x="904" y="581"/>
                    <a:pt x="864" y="581"/>
                  </a:cubicBezTo>
                  <a:cubicBezTo>
                    <a:pt x="564" y="581"/>
                    <a:pt x="353" y="512"/>
                    <a:pt x="256" y="383"/>
                  </a:cubicBezTo>
                  <a:cubicBezTo>
                    <a:pt x="158" y="254"/>
                    <a:pt x="201" y="96"/>
                    <a:pt x="203" y="92"/>
                  </a:cubicBezTo>
                  <a:cubicBezTo>
                    <a:pt x="215" y="55"/>
                    <a:pt x="193" y="15"/>
                    <a:pt x="155" y="4"/>
                  </a:cubicBezTo>
                  <a:cubicBezTo>
                    <a:pt x="149" y="2"/>
                    <a:pt x="142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6" name="Google Shape;6096;p42"/>
            <p:cNvSpPr/>
            <p:nvPr/>
          </p:nvSpPr>
          <p:spPr>
            <a:xfrm>
              <a:off x="5477573" y="4317917"/>
              <a:ext cx="137668" cy="89740"/>
            </a:xfrm>
            <a:custGeom>
              <a:rect b="b" l="l" r="r" t="t"/>
              <a:pathLst>
                <a:path extrusionOk="0" h="719" w="1103">
                  <a:moveTo>
                    <a:pt x="1031" y="1"/>
                  </a:moveTo>
                  <a:cubicBezTo>
                    <a:pt x="991" y="1"/>
                    <a:pt x="960" y="33"/>
                    <a:pt x="960" y="72"/>
                  </a:cubicBezTo>
                  <a:cubicBezTo>
                    <a:pt x="960" y="228"/>
                    <a:pt x="912" y="342"/>
                    <a:pt x="813" y="427"/>
                  </a:cubicBezTo>
                  <a:cubicBezTo>
                    <a:pt x="668" y="552"/>
                    <a:pt x="442" y="578"/>
                    <a:pt x="280" y="578"/>
                  </a:cubicBezTo>
                  <a:cubicBezTo>
                    <a:pt x="170" y="578"/>
                    <a:pt x="90" y="566"/>
                    <a:pt x="88" y="565"/>
                  </a:cubicBezTo>
                  <a:cubicBezTo>
                    <a:pt x="84" y="565"/>
                    <a:pt x="80" y="564"/>
                    <a:pt x="76" y="564"/>
                  </a:cubicBezTo>
                  <a:cubicBezTo>
                    <a:pt x="43" y="564"/>
                    <a:pt x="14" y="590"/>
                    <a:pt x="8" y="624"/>
                  </a:cubicBezTo>
                  <a:cubicBezTo>
                    <a:pt x="1" y="663"/>
                    <a:pt x="29" y="698"/>
                    <a:pt x="66" y="704"/>
                  </a:cubicBezTo>
                  <a:cubicBezTo>
                    <a:pt x="76" y="705"/>
                    <a:pt x="162" y="719"/>
                    <a:pt x="280" y="719"/>
                  </a:cubicBezTo>
                  <a:cubicBezTo>
                    <a:pt x="463" y="719"/>
                    <a:pt x="726" y="688"/>
                    <a:pt x="906" y="536"/>
                  </a:cubicBezTo>
                  <a:cubicBezTo>
                    <a:pt x="1037" y="424"/>
                    <a:pt x="1103" y="269"/>
                    <a:pt x="1103" y="72"/>
                  </a:cubicBezTo>
                  <a:cubicBezTo>
                    <a:pt x="1103" y="33"/>
                    <a:pt x="1070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7" name="Google Shape;6097;p42"/>
          <p:cNvSpPr/>
          <p:nvPr/>
        </p:nvSpPr>
        <p:spPr>
          <a:xfrm>
            <a:off x="3972394" y="1256925"/>
            <a:ext cx="1073872" cy="3314895"/>
          </a:xfrm>
          <a:custGeom>
            <a:rect b="b" l="l" r="r" t="t"/>
            <a:pathLst>
              <a:path extrusionOk="0" h="26760" w="8669">
                <a:moveTo>
                  <a:pt x="8669" y="0"/>
                </a:moveTo>
                <a:lnTo>
                  <a:pt x="0" y="4405"/>
                </a:lnTo>
                <a:lnTo>
                  <a:pt x="0" y="26760"/>
                </a:lnTo>
                <a:lnTo>
                  <a:pt x="8669" y="26760"/>
                </a:lnTo>
                <a:lnTo>
                  <a:pt x="86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8" name="Google Shape;6098;p42"/>
          <p:cNvSpPr/>
          <p:nvPr/>
        </p:nvSpPr>
        <p:spPr>
          <a:xfrm>
            <a:off x="4101471" y="3039001"/>
            <a:ext cx="157197" cy="61938"/>
          </a:xfrm>
          <a:custGeom>
            <a:rect b="b" l="l" r="r" t="t"/>
            <a:pathLst>
              <a:path extrusionOk="0" h="500" w="1269">
                <a:moveTo>
                  <a:pt x="1" y="0"/>
                </a:moveTo>
                <a:lnTo>
                  <a:pt x="1" y="500"/>
                </a:lnTo>
                <a:lnTo>
                  <a:pt x="1268" y="500"/>
                </a:lnTo>
                <a:lnTo>
                  <a:pt x="126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9" name="Google Shape;6099;p42"/>
          <p:cNvSpPr/>
          <p:nvPr/>
        </p:nvSpPr>
        <p:spPr>
          <a:xfrm>
            <a:off x="4434569" y="3039001"/>
            <a:ext cx="152614" cy="61938"/>
          </a:xfrm>
          <a:custGeom>
            <a:rect b="b" l="l" r="r" t="t"/>
            <a:pathLst>
              <a:path extrusionOk="0" h="500" w="1232">
                <a:moveTo>
                  <a:pt x="1" y="0"/>
                </a:moveTo>
                <a:lnTo>
                  <a:pt x="1" y="500"/>
                </a:lnTo>
                <a:lnTo>
                  <a:pt x="1232" y="500"/>
                </a:lnTo>
                <a:lnTo>
                  <a:pt x="12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0" name="Google Shape;6100;p42"/>
          <p:cNvSpPr/>
          <p:nvPr/>
        </p:nvSpPr>
        <p:spPr>
          <a:xfrm>
            <a:off x="4101471" y="3143428"/>
            <a:ext cx="157197" cy="61938"/>
          </a:xfrm>
          <a:custGeom>
            <a:rect b="b" l="l" r="r" t="t"/>
            <a:pathLst>
              <a:path extrusionOk="0" h="500" w="1269">
                <a:moveTo>
                  <a:pt x="1" y="0"/>
                </a:moveTo>
                <a:lnTo>
                  <a:pt x="1" y="500"/>
                </a:lnTo>
                <a:lnTo>
                  <a:pt x="1268" y="500"/>
                </a:lnTo>
                <a:lnTo>
                  <a:pt x="126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1" name="Google Shape;6101;p42"/>
          <p:cNvSpPr/>
          <p:nvPr/>
        </p:nvSpPr>
        <p:spPr>
          <a:xfrm>
            <a:off x="4434569" y="3143428"/>
            <a:ext cx="152614" cy="61938"/>
          </a:xfrm>
          <a:custGeom>
            <a:rect b="b" l="l" r="r" t="t"/>
            <a:pathLst>
              <a:path extrusionOk="0" h="500" w="1232">
                <a:moveTo>
                  <a:pt x="1" y="0"/>
                </a:moveTo>
                <a:lnTo>
                  <a:pt x="1" y="500"/>
                </a:lnTo>
                <a:lnTo>
                  <a:pt x="1232" y="500"/>
                </a:lnTo>
                <a:lnTo>
                  <a:pt x="12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2" name="Google Shape;6102;p42"/>
          <p:cNvSpPr/>
          <p:nvPr/>
        </p:nvSpPr>
        <p:spPr>
          <a:xfrm>
            <a:off x="4101471" y="3247731"/>
            <a:ext cx="157197" cy="61814"/>
          </a:xfrm>
          <a:custGeom>
            <a:rect b="b" l="l" r="r" t="t"/>
            <a:pathLst>
              <a:path extrusionOk="0" h="499" w="1269">
                <a:moveTo>
                  <a:pt x="1" y="1"/>
                </a:moveTo>
                <a:lnTo>
                  <a:pt x="1" y="499"/>
                </a:lnTo>
                <a:lnTo>
                  <a:pt x="1268" y="499"/>
                </a:lnTo>
                <a:lnTo>
                  <a:pt x="126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3" name="Google Shape;6103;p42"/>
          <p:cNvSpPr/>
          <p:nvPr/>
        </p:nvSpPr>
        <p:spPr>
          <a:xfrm>
            <a:off x="4434569" y="3247731"/>
            <a:ext cx="152614" cy="61814"/>
          </a:xfrm>
          <a:custGeom>
            <a:rect b="b" l="l" r="r" t="t"/>
            <a:pathLst>
              <a:path extrusionOk="0" h="499" w="1232">
                <a:moveTo>
                  <a:pt x="1" y="1"/>
                </a:moveTo>
                <a:lnTo>
                  <a:pt x="1" y="499"/>
                </a:lnTo>
                <a:lnTo>
                  <a:pt x="1232" y="499"/>
                </a:lnTo>
                <a:lnTo>
                  <a:pt x="123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4" name="Google Shape;6104;p42"/>
          <p:cNvSpPr/>
          <p:nvPr/>
        </p:nvSpPr>
        <p:spPr>
          <a:xfrm>
            <a:off x="4101471" y="3352035"/>
            <a:ext cx="157197" cy="61938"/>
          </a:xfrm>
          <a:custGeom>
            <a:rect b="b" l="l" r="r" t="t"/>
            <a:pathLst>
              <a:path extrusionOk="0" h="500" w="1269">
                <a:moveTo>
                  <a:pt x="1" y="1"/>
                </a:moveTo>
                <a:lnTo>
                  <a:pt x="1" y="500"/>
                </a:lnTo>
                <a:lnTo>
                  <a:pt x="1268" y="500"/>
                </a:lnTo>
                <a:lnTo>
                  <a:pt x="126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5" name="Google Shape;6105;p42"/>
          <p:cNvSpPr/>
          <p:nvPr/>
        </p:nvSpPr>
        <p:spPr>
          <a:xfrm>
            <a:off x="4434569" y="3352035"/>
            <a:ext cx="152614" cy="61938"/>
          </a:xfrm>
          <a:custGeom>
            <a:rect b="b" l="l" r="r" t="t"/>
            <a:pathLst>
              <a:path extrusionOk="0" h="500" w="1232">
                <a:moveTo>
                  <a:pt x="1" y="1"/>
                </a:moveTo>
                <a:lnTo>
                  <a:pt x="1" y="500"/>
                </a:lnTo>
                <a:lnTo>
                  <a:pt x="1232" y="500"/>
                </a:lnTo>
                <a:lnTo>
                  <a:pt x="123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6" name="Google Shape;6106;p42"/>
          <p:cNvSpPr/>
          <p:nvPr/>
        </p:nvSpPr>
        <p:spPr>
          <a:xfrm>
            <a:off x="4101471" y="3456338"/>
            <a:ext cx="157197" cy="61938"/>
          </a:xfrm>
          <a:custGeom>
            <a:rect b="b" l="l" r="r" t="t"/>
            <a:pathLst>
              <a:path extrusionOk="0" h="500" w="1269">
                <a:moveTo>
                  <a:pt x="1" y="1"/>
                </a:moveTo>
                <a:lnTo>
                  <a:pt x="1" y="499"/>
                </a:lnTo>
                <a:lnTo>
                  <a:pt x="1268" y="499"/>
                </a:lnTo>
                <a:lnTo>
                  <a:pt x="126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7" name="Google Shape;6107;p42"/>
          <p:cNvSpPr/>
          <p:nvPr/>
        </p:nvSpPr>
        <p:spPr>
          <a:xfrm>
            <a:off x="4434569" y="3456338"/>
            <a:ext cx="152614" cy="61938"/>
          </a:xfrm>
          <a:custGeom>
            <a:rect b="b" l="l" r="r" t="t"/>
            <a:pathLst>
              <a:path extrusionOk="0" h="500" w="1232">
                <a:moveTo>
                  <a:pt x="1" y="1"/>
                </a:moveTo>
                <a:lnTo>
                  <a:pt x="1" y="499"/>
                </a:lnTo>
                <a:lnTo>
                  <a:pt x="1232" y="499"/>
                </a:lnTo>
                <a:lnTo>
                  <a:pt x="12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8" name="Google Shape;6108;p42"/>
          <p:cNvSpPr/>
          <p:nvPr/>
        </p:nvSpPr>
        <p:spPr>
          <a:xfrm>
            <a:off x="4766056" y="3039001"/>
            <a:ext cx="152614" cy="61938"/>
          </a:xfrm>
          <a:custGeom>
            <a:rect b="b" l="l" r="r" t="t"/>
            <a:pathLst>
              <a:path extrusionOk="0" h="500" w="1232">
                <a:moveTo>
                  <a:pt x="0" y="0"/>
                </a:moveTo>
                <a:lnTo>
                  <a:pt x="0" y="500"/>
                </a:lnTo>
                <a:lnTo>
                  <a:pt x="1231" y="500"/>
                </a:lnTo>
                <a:lnTo>
                  <a:pt x="12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9" name="Google Shape;6109;p42"/>
          <p:cNvSpPr/>
          <p:nvPr/>
        </p:nvSpPr>
        <p:spPr>
          <a:xfrm>
            <a:off x="4766056" y="3143428"/>
            <a:ext cx="152614" cy="61938"/>
          </a:xfrm>
          <a:custGeom>
            <a:rect b="b" l="l" r="r" t="t"/>
            <a:pathLst>
              <a:path extrusionOk="0" h="500" w="1232">
                <a:moveTo>
                  <a:pt x="0" y="0"/>
                </a:moveTo>
                <a:lnTo>
                  <a:pt x="0" y="500"/>
                </a:lnTo>
                <a:lnTo>
                  <a:pt x="1231" y="500"/>
                </a:lnTo>
                <a:lnTo>
                  <a:pt x="12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0" name="Google Shape;6110;p42"/>
          <p:cNvSpPr/>
          <p:nvPr/>
        </p:nvSpPr>
        <p:spPr>
          <a:xfrm>
            <a:off x="4766056" y="3247731"/>
            <a:ext cx="152614" cy="61814"/>
          </a:xfrm>
          <a:custGeom>
            <a:rect b="b" l="l" r="r" t="t"/>
            <a:pathLst>
              <a:path extrusionOk="0" h="499" w="1232">
                <a:moveTo>
                  <a:pt x="0" y="1"/>
                </a:moveTo>
                <a:lnTo>
                  <a:pt x="0" y="499"/>
                </a:lnTo>
                <a:lnTo>
                  <a:pt x="1231" y="499"/>
                </a:lnTo>
                <a:lnTo>
                  <a:pt x="12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1" name="Google Shape;6111;p42"/>
          <p:cNvSpPr/>
          <p:nvPr/>
        </p:nvSpPr>
        <p:spPr>
          <a:xfrm>
            <a:off x="4766056" y="3352035"/>
            <a:ext cx="152614" cy="61938"/>
          </a:xfrm>
          <a:custGeom>
            <a:rect b="b" l="l" r="r" t="t"/>
            <a:pathLst>
              <a:path extrusionOk="0" h="500" w="1232">
                <a:moveTo>
                  <a:pt x="0" y="1"/>
                </a:moveTo>
                <a:lnTo>
                  <a:pt x="0" y="500"/>
                </a:lnTo>
                <a:lnTo>
                  <a:pt x="1231" y="500"/>
                </a:lnTo>
                <a:lnTo>
                  <a:pt x="123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2" name="Google Shape;6112;p42"/>
          <p:cNvSpPr/>
          <p:nvPr/>
        </p:nvSpPr>
        <p:spPr>
          <a:xfrm>
            <a:off x="4766056" y="3456338"/>
            <a:ext cx="152614" cy="61938"/>
          </a:xfrm>
          <a:custGeom>
            <a:rect b="b" l="l" r="r" t="t"/>
            <a:pathLst>
              <a:path extrusionOk="0" h="500" w="1232">
                <a:moveTo>
                  <a:pt x="0" y="1"/>
                </a:moveTo>
                <a:lnTo>
                  <a:pt x="0" y="499"/>
                </a:lnTo>
                <a:lnTo>
                  <a:pt x="1231" y="499"/>
                </a:lnTo>
                <a:lnTo>
                  <a:pt x="1231" y="1"/>
                </a:lnTo>
                <a:close/>
              </a:path>
            </a:pathLst>
          </a:custGeom>
          <a:solidFill>
            <a:srgbClr val="D3F3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3" name="Google Shape;6113;p42"/>
          <p:cNvSpPr/>
          <p:nvPr/>
        </p:nvSpPr>
        <p:spPr>
          <a:xfrm>
            <a:off x="4101471" y="3579595"/>
            <a:ext cx="157197" cy="61938"/>
          </a:xfrm>
          <a:custGeom>
            <a:rect b="b" l="l" r="r" t="t"/>
            <a:pathLst>
              <a:path extrusionOk="0" h="500" w="1269">
                <a:moveTo>
                  <a:pt x="1" y="0"/>
                </a:moveTo>
                <a:lnTo>
                  <a:pt x="1" y="500"/>
                </a:lnTo>
                <a:lnTo>
                  <a:pt x="1268" y="500"/>
                </a:lnTo>
                <a:lnTo>
                  <a:pt x="126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4" name="Google Shape;6114;p42"/>
          <p:cNvSpPr/>
          <p:nvPr/>
        </p:nvSpPr>
        <p:spPr>
          <a:xfrm>
            <a:off x="4434569" y="3579595"/>
            <a:ext cx="152614" cy="61938"/>
          </a:xfrm>
          <a:custGeom>
            <a:rect b="b" l="l" r="r" t="t"/>
            <a:pathLst>
              <a:path extrusionOk="0" h="500" w="1232">
                <a:moveTo>
                  <a:pt x="1" y="0"/>
                </a:moveTo>
                <a:lnTo>
                  <a:pt x="1" y="500"/>
                </a:lnTo>
                <a:lnTo>
                  <a:pt x="1232" y="500"/>
                </a:lnTo>
                <a:lnTo>
                  <a:pt x="12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5" name="Google Shape;6115;p42"/>
          <p:cNvSpPr/>
          <p:nvPr/>
        </p:nvSpPr>
        <p:spPr>
          <a:xfrm>
            <a:off x="4766056" y="3579595"/>
            <a:ext cx="152614" cy="61938"/>
          </a:xfrm>
          <a:custGeom>
            <a:rect b="b" l="l" r="r" t="t"/>
            <a:pathLst>
              <a:path extrusionOk="0" h="500" w="1232">
                <a:moveTo>
                  <a:pt x="0" y="0"/>
                </a:moveTo>
                <a:lnTo>
                  <a:pt x="0" y="500"/>
                </a:lnTo>
                <a:lnTo>
                  <a:pt x="1231" y="500"/>
                </a:lnTo>
                <a:lnTo>
                  <a:pt x="12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6" name="Google Shape;6116;p42"/>
          <p:cNvSpPr/>
          <p:nvPr/>
        </p:nvSpPr>
        <p:spPr>
          <a:xfrm>
            <a:off x="4101471" y="3702727"/>
            <a:ext cx="157197" cy="61938"/>
          </a:xfrm>
          <a:custGeom>
            <a:rect b="b" l="l" r="r" t="t"/>
            <a:pathLst>
              <a:path extrusionOk="0" h="500" w="1269">
                <a:moveTo>
                  <a:pt x="1" y="1"/>
                </a:moveTo>
                <a:lnTo>
                  <a:pt x="1" y="499"/>
                </a:lnTo>
                <a:lnTo>
                  <a:pt x="1268" y="499"/>
                </a:lnTo>
                <a:lnTo>
                  <a:pt x="12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7" name="Google Shape;6117;p42"/>
          <p:cNvSpPr/>
          <p:nvPr/>
        </p:nvSpPr>
        <p:spPr>
          <a:xfrm>
            <a:off x="4434569" y="3702727"/>
            <a:ext cx="152614" cy="61938"/>
          </a:xfrm>
          <a:custGeom>
            <a:rect b="b" l="l" r="r" t="t"/>
            <a:pathLst>
              <a:path extrusionOk="0" h="500" w="1232">
                <a:moveTo>
                  <a:pt x="1" y="1"/>
                </a:moveTo>
                <a:lnTo>
                  <a:pt x="1" y="499"/>
                </a:lnTo>
                <a:lnTo>
                  <a:pt x="1232" y="499"/>
                </a:lnTo>
                <a:lnTo>
                  <a:pt x="12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8" name="Google Shape;6118;p42"/>
          <p:cNvSpPr/>
          <p:nvPr/>
        </p:nvSpPr>
        <p:spPr>
          <a:xfrm>
            <a:off x="4766056" y="3702727"/>
            <a:ext cx="152614" cy="61938"/>
          </a:xfrm>
          <a:custGeom>
            <a:rect b="b" l="l" r="r" t="t"/>
            <a:pathLst>
              <a:path extrusionOk="0" h="500" w="1232">
                <a:moveTo>
                  <a:pt x="0" y="1"/>
                </a:moveTo>
                <a:lnTo>
                  <a:pt x="0" y="499"/>
                </a:lnTo>
                <a:lnTo>
                  <a:pt x="1231" y="499"/>
                </a:lnTo>
                <a:lnTo>
                  <a:pt x="123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9" name="Google Shape;6119;p42"/>
          <p:cNvSpPr/>
          <p:nvPr/>
        </p:nvSpPr>
        <p:spPr>
          <a:xfrm>
            <a:off x="4101471" y="3825983"/>
            <a:ext cx="157197" cy="61938"/>
          </a:xfrm>
          <a:custGeom>
            <a:rect b="b" l="l" r="r" t="t"/>
            <a:pathLst>
              <a:path extrusionOk="0" h="500" w="1269">
                <a:moveTo>
                  <a:pt x="1" y="0"/>
                </a:moveTo>
                <a:lnTo>
                  <a:pt x="1" y="500"/>
                </a:lnTo>
                <a:lnTo>
                  <a:pt x="1268" y="500"/>
                </a:lnTo>
                <a:lnTo>
                  <a:pt x="126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0" name="Google Shape;6120;p42"/>
          <p:cNvSpPr/>
          <p:nvPr/>
        </p:nvSpPr>
        <p:spPr>
          <a:xfrm>
            <a:off x="4434569" y="3825983"/>
            <a:ext cx="152614" cy="61938"/>
          </a:xfrm>
          <a:custGeom>
            <a:rect b="b" l="l" r="r" t="t"/>
            <a:pathLst>
              <a:path extrusionOk="0" h="500" w="1232">
                <a:moveTo>
                  <a:pt x="1" y="0"/>
                </a:moveTo>
                <a:lnTo>
                  <a:pt x="1" y="500"/>
                </a:lnTo>
                <a:lnTo>
                  <a:pt x="1232" y="500"/>
                </a:lnTo>
                <a:lnTo>
                  <a:pt x="12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1" name="Google Shape;6121;p42"/>
          <p:cNvSpPr/>
          <p:nvPr/>
        </p:nvSpPr>
        <p:spPr>
          <a:xfrm>
            <a:off x="4766056" y="3825983"/>
            <a:ext cx="152614" cy="61938"/>
          </a:xfrm>
          <a:custGeom>
            <a:rect b="b" l="l" r="r" t="t"/>
            <a:pathLst>
              <a:path extrusionOk="0" h="500" w="1232">
                <a:moveTo>
                  <a:pt x="0" y="0"/>
                </a:moveTo>
                <a:lnTo>
                  <a:pt x="0" y="500"/>
                </a:lnTo>
                <a:lnTo>
                  <a:pt x="1231" y="500"/>
                </a:lnTo>
                <a:lnTo>
                  <a:pt x="12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2" name="Google Shape;6122;p42"/>
          <p:cNvSpPr/>
          <p:nvPr/>
        </p:nvSpPr>
        <p:spPr>
          <a:xfrm>
            <a:off x="4102214" y="1840875"/>
            <a:ext cx="149765" cy="1138287"/>
          </a:xfrm>
          <a:custGeom>
            <a:rect b="b" l="l" r="r" t="t"/>
            <a:pathLst>
              <a:path extrusionOk="0" h="9189" w="1209">
                <a:moveTo>
                  <a:pt x="1208" y="0"/>
                </a:moveTo>
                <a:lnTo>
                  <a:pt x="1" y="509"/>
                </a:lnTo>
                <a:lnTo>
                  <a:pt x="1" y="9188"/>
                </a:lnTo>
                <a:lnTo>
                  <a:pt x="1208" y="9188"/>
                </a:lnTo>
                <a:lnTo>
                  <a:pt x="12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3" name="Google Shape;6123;p42"/>
          <p:cNvSpPr/>
          <p:nvPr/>
        </p:nvSpPr>
        <p:spPr>
          <a:xfrm>
            <a:off x="4434569" y="1718238"/>
            <a:ext cx="149641" cy="1260924"/>
          </a:xfrm>
          <a:custGeom>
            <a:rect b="b" l="l" r="r" t="t"/>
            <a:pathLst>
              <a:path extrusionOk="0" h="10179" w="1208">
                <a:moveTo>
                  <a:pt x="1208" y="1"/>
                </a:moveTo>
                <a:lnTo>
                  <a:pt x="1" y="510"/>
                </a:lnTo>
                <a:lnTo>
                  <a:pt x="1" y="10178"/>
                </a:lnTo>
                <a:lnTo>
                  <a:pt x="1208" y="10178"/>
                </a:lnTo>
                <a:lnTo>
                  <a:pt x="1208" y="1"/>
                </a:lnTo>
                <a:close/>
              </a:path>
            </a:pathLst>
          </a:custGeom>
          <a:solidFill>
            <a:srgbClr val="36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4" name="Google Shape;6124;p42"/>
          <p:cNvSpPr/>
          <p:nvPr/>
        </p:nvSpPr>
        <p:spPr>
          <a:xfrm>
            <a:off x="4434569" y="1718238"/>
            <a:ext cx="149641" cy="1260924"/>
          </a:xfrm>
          <a:custGeom>
            <a:rect b="b" l="l" r="r" t="t"/>
            <a:pathLst>
              <a:path extrusionOk="0" h="10179" w="1208">
                <a:moveTo>
                  <a:pt x="1208" y="1"/>
                </a:moveTo>
                <a:lnTo>
                  <a:pt x="1030" y="75"/>
                </a:lnTo>
                <a:lnTo>
                  <a:pt x="1" y="510"/>
                </a:lnTo>
                <a:lnTo>
                  <a:pt x="1" y="10178"/>
                </a:lnTo>
                <a:lnTo>
                  <a:pt x="1208" y="10178"/>
                </a:lnTo>
                <a:lnTo>
                  <a:pt x="120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5" name="Google Shape;6125;p42"/>
          <p:cNvSpPr/>
          <p:nvPr/>
        </p:nvSpPr>
        <p:spPr>
          <a:xfrm>
            <a:off x="4766675" y="1586930"/>
            <a:ext cx="149765" cy="1392231"/>
          </a:xfrm>
          <a:custGeom>
            <a:rect b="b" l="l" r="r" t="t"/>
            <a:pathLst>
              <a:path extrusionOk="0" h="11239" w="1209">
                <a:moveTo>
                  <a:pt x="1209" y="1"/>
                </a:moveTo>
                <a:lnTo>
                  <a:pt x="0" y="510"/>
                </a:lnTo>
                <a:lnTo>
                  <a:pt x="0" y="11238"/>
                </a:lnTo>
                <a:lnTo>
                  <a:pt x="1209" y="11238"/>
                </a:lnTo>
                <a:lnTo>
                  <a:pt x="120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6" name="Google Shape;6126;p42"/>
          <p:cNvSpPr/>
          <p:nvPr/>
        </p:nvSpPr>
        <p:spPr>
          <a:xfrm>
            <a:off x="4215435" y="3976245"/>
            <a:ext cx="587911" cy="595715"/>
          </a:xfrm>
          <a:custGeom>
            <a:rect b="b" l="l" r="r" t="t"/>
            <a:pathLst>
              <a:path extrusionOk="0" h="4809" w="4746">
                <a:moveTo>
                  <a:pt x="1" y="1"/>
                </a:moveTo>
                <a:lnTo>
                  <a:pt x="1" y="4809"/>
                </a:lnTo>
                <a:lnTo>
                  <a:pt x="4745" y="4809"/>
                </a:lnTo>
                <a:lnTo>
                  <a:pt x="47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7" name="Google Shape;6127;p42"/>
          <p:cNvSpPr/>
          <p:nvPr/>
        </p:nvSpPr>
        <p:spPr>
          <a:xfrm>
            <a:off x="4451292" y="4256328"/>
            <a:ext cx="14741" cy="77917"/>
          </a:xfrm>
          <a:custGeom>
            <a:rect b="b" l="l" r="r" t="t"/>
            <a:pathLst>
              <a:path extrusionOk="0" h="629" w="119">
                <a:moveTo>
                  <a:pt x="60" y="0"/>
                </a:moveTo>
                <a:cubicBezTo>
                  <a:pt x="26" y="0"/>
                  <a:pt x="1" y="27"/>
                  <a:pt x="1" y="59"/>
                </a:cubicBezTo>
                <a:lnTo>
                  <a:pt x="1" y="569"/>
                </a:lnTo>
                <a:cubicBezTo>
                  <a:pt x="1" y="603"/>
                  <a:pt x="27" y="628"/>
                  <a:pt x="60" y="628"/>
                </a:cubicBezTo>
                <a:cubicBezTo>
                  <a:pt x="92" y="628"/>
                  <a:pt x="118" y="603"/>
                  <a:pt x="118" y="569"/>
                </a:cubicBezTo>
                <a:lnTo>
                  <a:pt x="118" y="59"/>
                </a:lnTo>
                <a:cubicBezTo>
                  <a:pt x="118" y="26"/>
                  <a:pt x="92" y="0"/>
                  <a:pt x="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8" name="Google Shape;6128;p42"/>
          <p:cNvSpPr/>
          <p:nvPr/>
        </p:nvSpPr>
        <p:spPr>
          <a:xfrm>
            <a:off x="4552621" y="4256328"/>
            <a:ext cx="14617" cy="77917"/>
          </a:xfrm>
          <a:custGeom>
            <a:rect b="b" l="l" r="r" t="t"/>
            <a:pathLst>
              <a:path extrusionOk="0" h="629" w="118">
                <a:moveTo>
                  <a:pt x="59" y="0"/>
                </a:moveTo>
                <a:cubicBezTo>
                  <a:pt x="26" y="0"/>
                  <a:pt x="0" y="27"/>
                  <a:pt x="0" y="59"/>
                </a:cubicBezTo>
                <a:lnTo>
                  <a:pt x="0" y="569"/>
                </a:lnTo>
                <a:cubicBezTo>
                  <a:pt x="0" y="603"/>
                  <a:pt x="27" y="628"/>
                  <a:pt x="59" y="628"/>
                </a:cubicBezTo>
                <a:cubicBezTo>
                  <a:pt x="91" y="628"/>
                  <a:pt x="118" y="603"/>
                  <a:pt x="118" y="569"/>
                </a:cubicBezTo>
                <a:lnTo>
                  <a:pt x="118" y="59"/>
                </a:lnTo>
                <a:cubicBezTo>
                  <a:pt x="118" y="26"/>
                  <a:pt x="91" y="0"/>
                  <a:pt x="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9" name="Google Shape;6129;p42"/>
          <p:cNvSpPr/>
          <p:nvPr/>
        </p:nvSpPr>
        <p:spPr>
          <a:xfrm>
            <a:off x="4215435" y="4075097"/>
            <a:ext cx="306962" cy="279957"/>
          </a:xfrm>
          <a:custGeom>
            <a:rect b="b" l="l" r="r" t="t"/>
            <a:pathLst>
              <a:path extrusionOk="0" h="2260" w="2478">
                <a:moveTo>
                  <a:pt x="2478" y="1"/>
                </a:moveTo>
                <a:lnTo>
                  <a:pt x="2267" y="169"/>
                </a:lnTo>
                <a:lnTo>
                  <a:pt x="1" y="1963"/>
                </a:lnTo>
                <a:lnTo>
                  <a:pt x="1" y="2259"/>
                </a:lnTo>
                <a:lnTo>
                  <a:pt x="2267" y="463"/>
                </a:lnTo>
                <a:lnTo>
                  <a:pt x="2478" y="296"/>
                </a:lnTo>
                <a:lnTo>
                  <a:pt x="2478" y="1"/>
                </a:lnTo>
                <a:close/>
              </a:path>
            </a:pathLst>
          </a:custGeom>
          <a:solidFill>
            <a:srgbClr val="F8F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0" name="Google Shape;6130;p42"/>
          <p:cNvSpPr/>
          <p:nvPr/>
        </p:nvSpPr>
        <p:spPr>
          <a:xfrm>
            <a:off x="4215435" y="4147193"/>
            <a:ext cx="306962" cy="279586"/>
          </a:xfrm>
          <a:custGeom>
            <a:rect b="b" l="l" r="r" t="t"/>
            <a:pathLst>
              <a:path extrusionOk="0" h="2257" w="2478">
                <a:moveTo>
                  <a:pt x="2478" y="0"/>
                </a:moveTo>
                <a:lnTo>
                  <a:pt x="2267" y="168"/>
                </a:lnTo>
                <a:lnTo>
                  <a:pt x="1" y="1962"/>
                </a:lnTo>
                <a:lnTo>
                  <a:pt x="1" y="2256"/>
                </a:lnTo>
                <a:lnTo>
                  <a:pt x="2267" y="462"/>
                </a:lnTo>
                <a:lnTo>
                  <a:pt x="2478" y="294"/>
                </a:lnTo>
                <a:lnTo>
                  <a:pt x="2478" y="0"/>
                </a:lnTo>
                <a:close/>
              </a:path>
            </a:pathLst>
          </a:custGeom>
          <a:solidFill>
            <a:srgbClr val="F8F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1" name="Google Shape;6131;p42"/>
          <p:cNvSpPr/>
          <p:nvPr/>
        </p:nvSpPr>
        <p:spPr>
          <a:xfrm>
            <a:off x="4496134" y="4211980"/>
            <a:ext cx="307210" cy="279710"/>
          </a:xfrm>
          <a:custGeom>
            <a:rect b="b" l="l" r="r" t="t"/>
            <a:pathLst>
              <a:path extrusionOk="0" h="2258" w="2480">
                <a:moveTo>
                  <a:pt x="2479" y="1"/>
                </a:moveTo>
                <a:lnTo>
                  <a:pt x="212" y="1796"/>
                </a:lnTo>
                <a:lnTo>
                  <a:pt x="1" y="1963"/>
                </a:lnTo>
                <a:lnTo>
                  <a:pt x="1" y="2257"/>
                </a:lnTo>
                <a:lnTo>
                  <a:pt x="212" y="2090"/>
                </a:lnTo>
                <a:lnTo>
                  <a:pt x="2479" y="296"/>
                </a:lnTo>
                <a:lnTo>
                  <a:pt x="2479" y="1"/>
                </a:lnTo>
                <a:close/>
              </a:path>
            </a:pathLst>
          </a:custGeom>
          <a:solidFill>
            <a:srgbClr val="F8F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2" name="Google Shape;6132;p42"/>
          <p:cNvSpPr/>
          <p:nvPr/>
        </p:nvSpPr>
        <p:spPr>
          <a:xfrm>
            <a:off x="4496134" y="4283952"/>
            <a:ext cx="307210" cy="279710"/>
          </a:xfrm>
          <a:custGeom>
            <a:rect b="b" l="l" r="r" t="t"/>
            <a:pathLst>
              <a:path extrusionOk="0" h="2258" w="2480">
                <a:moveTo>
                  <a:pt x="2479" y="0"/>
                </a:moveTo>
                <a:lnTo>
                  <a:pt x="212" y="1796"/>
                </a:lnTo>
                <a:lnTo>
                  <a:pt x="1" y="1963"/>
                </a:lnTo>
                <a:lnTo>
                  <a:pt x="1" y="2257"/>
                </a:lnTo>
                <a:lnTo>
                  <a:pt x="212" y="2089"/>
                </a:lnTo>
                <a:lnTo>
                  <a:pt x="2479" y="295"/>
                </a:lnTo>
                <a:lnTo>
                  <a:pt x="2479" y="0"/>
                </a:lnTo>
                <a:close/>
              </a:path>
            </a:pathLst>
          </a:custGeom>
          <a:solidFill>
            <a:srgbClr val="F8F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3" name="Google Shape;6133;p42"/>
          <p:cNvSpPr/>
          <p:nvPr/>
        </p:nvSpPr>
        <p:spPr>
          <a:xfrm>
            <a:off x="4175548" y="3973767"/>
            <a:ext cx="667686" cy="28615"/>
          </a:xfrm>
          <a:custGeom>
            <a:rect b="b" l="l" r="r" t="t"/>
            <a:pathLst>
              <a:path extrusionOk="0" h="231" w="5390">
                <a:moveTo>
                  <a:pt x="0" y="0"/>
                </a:moveTo>
                <a:lnTo>
                  <a:pt x="0" y="231"/>
                </a:lnTo>
                <a:lnTo>
                  <a:pt x="5389" y="231"/>
                </a:lnTo>
                <a:lnTo>
                  <a:pt x="53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4" name="Google Shape;6134;p42"/>
          <p:cNvSpPr/>
          <p:nvPr/>
        </p:nvSpPr>
        <p:spPr>
          <a:xfrm>
            <a:off x="4496134" y="3999162"/>
            <a:ext cx="26385" cy="572674"/>
          </a:xfrm>
          <a:custGeom>
            <a:rect b="b" l="l" r="r" t="t"/>
            <a:pathLst>
              <a:path extrusionOk="0" h="4623" w="213">
                <a:moveTo>
                  <a:pt x="1" y="0"/>
                </a:moveTo>
                <a:lnTo>
                  <a:pt x="1" y="4623"/>
                </a:lnTo>
                <a:lnTo>
                  <a:pt x="213" y="4623"/>
                </a:lnTo>
                <a:lnTo>
                  <a:pt x="2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5" name="Google Shape;6135;p42"/>
          <p:cNvSpPr/>
          <p:nvPr/>
        </p:nvSpPr>
        <p:spPr>
          <a:xfrm>
            <a:off x="4108160" y="1429112"/>
            <a:ext cx="757000" cy="407425"/>
          </a:xfrm>
          <a:custGeom>
            <a:rect b="b" l="l" r="r" t="t"/>
            <a:pathLst>
              <a:path extrusionOk="0" h="3289" w="6111">
                <a:moveTo>
                  <a:pt x="5926" y="0"/>
                </a:moveTo>
                <a:cubicBezTo>
                  <a:pt x="5901" y="0"/>
                  <a:pt x="5875" y="6"/>
                  <a:pt x="5852" y="18"/>
                </a:cubicBezTo>
                <a:lnTo>
                  <a:pt x="110" y="2983"/>
                </a:lnTo>
                <a:cubicBezTo>
                  <a:pt x="32" y="3024"/>
                  <a:pt x="1" y="3122"/>
                  <a:pt x="42" y="3200"/>
                </a:cubicBezTo>
                <a:cubicBezTo>
                  <a:pt x="71" y="3256"/>
                  <a:pt x="127" y="3288"/>
                  <a:pt x="185" y="3288"/>
                </a:cubicBezTo>
                <a:cubicBezTo>
                  <a:pt x="210" y="3288"/>
                  <a:pt x="235" y="3282"/>
                  <a:pt x="259" y="3270"/>
                </a:cubicBezTo>
                <a:lnTo>
                  <a:pt x="6000" y="305"/>
                </a:lnTo>
                <a:cubicBezTo>
                  <a:pt x="6080" y="265"/>
                  <a:pt x="6110" y="168"/>
                  <a:pt x="6069" y="88"/>
                </a:cubicBezTo>
                <a:cubicBezTo>
                  <a:pt x="6041" y="32"/>
                  <a:pt x="5985" y="0"/>
                  <a:pt x="5926" y="0"/>
                </a:cubicBezTo>
                <a:close/>
              </a:path>
            </a:pathLst>
          </a:custGeom>
          <a:solidFill>
            <a:srgbClr val="D3F3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6" name="Google Shape;6136;p42"/>
          <p:cNvSpPr/>
          <p:nvPr/>
        </p:nvSpPr>
        <p:spPr>
          <a:xfrm>
            <a:off x="3393159" y="2635414"/>
            <a:ext cx="640805" cy="1984849"/>
          </a:xfrm>
          <a:custGeom>
            <a:rect b="b" l="l" r="r" t="t"/>
            <a:pathLst>
              <a:path extrusionOk="0" h="16023" w="5173">
                <a:moveTo>
                  <a:pt x="0" y="1"/>
                </a:moveTo>
                <a:lnTo>
                  <a:pt x="0" y="16023"/>
                </a:lnTo>
                <a:lnTo>
                  <a:pt x="5172" y="16023"/>
                </a:lnTo>
                <a:lnTo>
                  <a:pt x="5172" y="1"/>
                </a:lnTo>
                <a:close/>
              </a:path>
            </a:pathLst>
          </a:custGeom>
          <a:solidFill>
            <a:srgbClr val="709B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7" name="Google Shape;6137;p42"/>
          <p:cNvSpPr/>
          <p:nvPr/>
        </p:nvSpPr>
        <p:spPr>
          <a:xfrm>
            <a:off x="3331594" y="2586978"/>
            <a:ext cx="640929" cy="1984849"/>
          </a:xfrm>
          <a:custGeom>
            <a:rect b="b" l="l" r="r" t="t"/>
            <a:pathLst>
              <a:path extrusionOk="0" h="16023" w="5174">
                <a:moveTo>
                  <a:pt x="1" y="1"/>
                </a:moveTo>
                <a:lnTo>
                  <a:pt x="1" y="16023"/>
                </a:lnTo>
                <a:lnTo>
                  <a:pt x="5173" y="16023"/>
                </a:lnTo>
                <a:lnTo>
                  <a:pt x="51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8" name="Google Shape;6138;p42"/>
          <p:cNvSpPr/>
          <p:nvPr/>
        </p:nvSpPr>
        <p:spPr>
          <a:xfrm>
            <a:off x="3400096" y="3791546"/>
            <a:ext cx="503924" cy="63796"/>
          </a:xfrm>
          <a:custGeom>
            <a:rect b="b" l="l" r="r" t="t"/>
            <a:pathLst>
              <a:path extrusionOk="0" h="515" w="4068">
                <a:moveTo>
                  <a:pt x="0" y="0"/>
                </a:moveTo>
                <a:lnTo>
                  <a:pt x="0" y="515"/>
                </a:lnTo>
                <a:lnTo>
                  <a:pt x="4068" y="515"/>
                </a:lnTo>
                <a:lnTo>
                  <a:pt x="406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9" name="Google Shape;6139;p42"/>
          <p:cNvSpPr/>
          <p:nvPr/>
        </p:nvSpPr>
        <p:spPr>
          <a:xfrm>
            <a:off x="3400096" y="3897088"/>
            <a:ext cx="503924" cy="64043"/>
          </a:xfrm>
          <a:custGeom>
            <a:rect b="b" l="l" r="r" t="t"/>
            <a:pathLst>
              <a:path extrusionOk="0" h="517" w="4068">
                <a:moveTo>
                  <a:pt x="0" y="0"/>
                </a:moveTo>
                <a:lnTo>
                  <a:pt x="0" y="516"/>
                </a:lnTo>
                <a:lnTo>
                  <a:pt x="4068" y="516"/>
                </a:lnTo>
                <a:lnTo>
                  <a:pt x="406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0" name="Google Shape;6140;p42"/>
          <p:cNvSpPr/>
          <p:nvPr/>
        </p:nvSpPr>
        <p:spPr>
          <a:xfrm>
            <a:off x="3400096" y="4001144"/>
            <a:ext cx="503924" cy="64043"/>
          </a:xfrm>
          <a:custGeom>
            <a:rect b="b" l="l" r="r" t="t"/>
            <a:pathLst>
              <a:path extrusionOk="0" h="517" w="4068">
                <a:moveTo>
                  <a:pt x="0" y="0"/>
                </a:moveTo>
                <a:lnTo>
                  <a:pt x="0" y="516"/>
                </a:lnTo>
                <a:lnTo>
                  <a:pt x="4068" y="516"/>
                </a:lnTo>
                <a:lnTo>
                  <a:pt x="406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1" name="Google Shape;6141;p42"/>
          <p:cNvSpPr/>
          <p:nvPr/>
        </p:nvSpPr>
        <p:spPr>
          <a:xfrm>
            <a:off x="3400096" y="4106686"/>
            <a:ext cx="503924" cy="64043"/>
          </a:xfrm>
          <a:custGeom>
            <a:rect b="b" l="l" r="r" t="t"/>
            <a:pathLst>
              <a:path extrusionOk="0" h="517" w="4068">
                <a:moveTo>
                  <a:pt x="0" y="1"/>
                </a:moveTo>
                <a:lnTo>
                  <a:pt x="0" y="516"/>
                </a:lnTo>
                <a:lnTo>
                  <a:pt x="4068" y="516"/>
                </a:lnTo>
                <a:lnTo>
                  <a:pt x="406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2" name="Google Shape;6142;p42"/>
          <p:cNvSpPr/>
          <p:nvPr/>
        </p:nvSpPr>
        <p:spPr>
          <a:xfrm>
            <a:off x="3400096" y="2647306"/>
            <a:ext cx="503924" cy="211331"/>
          </a:xfrm>
          <a:custGeom>
            <a:rect b="b" l="l" r="r" t="t"/>
            <a:pathLst>
              <a:path extrusionOk="0" h="1706" w="4068">
                <a:moveTo>
                  <a:pt x="0" y="1"/>
                </a:moveTo>
                <a:lnTo>
                  <a:pt x="0" y="1705"/>
                </a:lnTo>
                <a:lnTo>
                  <a:pt x="4068" y="1705"/>
                </a:lnTo>
                <a:lnTo>
                  <a:pt x="406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3" name="Google Shape;6143;p42"/>
          <p:cNvSpPr/>
          <p:nvPr/>
        </p:nvSpPr>
        <p:spPr>
          <a:xfrm>
            <a:off x="3400096" y="2904720"/>
            <a:ext cx="76803" cy="144314"/>
          </a:xfrm>
          <a:custGeom>
            <a:rect b="b" l="l" r="r" t="t"/>
            <a:pathLst>
              <a:path extrusionOk="0" h="1165" w="620">
                <a:moveTo>
                  <a:pt x="0" y="1"/>
                </a:moveTo>
                <a:lnTo>
                  <a:pt x="0" y="1164"/>
                </a:lnTo>
                <a:lnTo>
                  <a:pt x="619" y="1164"/>
                </a:lnTo>
                <a:lnTo>
                  <a:pt x="6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4" name="Google Shape;6144;p42"/>
          <p:cNvSpPr/>
          <p:nvPr/>
        </p:nvSpPr>
        <p:spPr>
          <a:xfrm>
            <a:off x="3400096" y="3078889"/>
            <a:ext cx="76803" cy="144314"/>
          </a:xfrm>
          <a:custGeom>
            <a:rect b="b" l="l" r="r" t="t"/>
            <a:pathLst>
              <a:path extrusionOk="0" h="1165" w="620">
                <a:moveTo>
                  <a:pt x="0" y="1"/>
                </a:moveTo>
                <a:lnTo>
                  <a:pt x="0" y="1164"/>
                </a:lnTo>
                <a:lnTo>
                  <a:pt x="619" y="1164"/>
                </a:lnTo>
                <a:lnTo>
                  <a:pt x="6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5" name="Google Shape;6145;p42"/>
          <p:cNvSpPr/>
          <p:nvPr/>
        </p:nvSpPr>
        <p:spPr>
          <a:xfrm>
            <a:off x="3400096" y="3252934"/>
            <a:ext cx="76803" cy="144067"/>
          </a:xfrm>
          <a:custGeom>
            <a:rect b="b" l="l" r="r" t="t"/>
            <a:pathLst>
              <a:path extrusionOk="0" h="1163" w="620">
                <a:moveTo>
                  <a:pt x="0" y="1"/>
                </a:moveTo>
                <a:lnTo>
                  <a:pt x="0" y="1163"/>
                </a:lnTo>
                <a:lnTo>
                  <a:pt x="619" y="1163"/>
                </a:lnTo>
                <a:lnTo>
                  <a:pt x="6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6" name="Google Shape;6146;p42"/>
          <p:cNvSpPr/>
          <p:nvPr/>
        </p:nvSpPr>
        <p:spPr>
          <a:xfrm>
            <a:off x="3400096" y="3426856"/>
            <a:ext cx="76803" cy="144067"/>
          </a:xfrm>
          <a:custGeom>
            <a:rect b="b" l="l" r="r" t="t"/>
            <a:pathLst>
              <a:path extrusionOk="0" h="1163" w="620">
                <a:moveTo>
                  <a:pt x="0" y="0"/>
                </a:moveTo>
                <a:lnTo>
                  <a:pt x="0" y="1163"/>
                </a:lnTo>
                <a:lnTo>
                  <a:pt x="619" y="1163"/>
                </a:lnTo>
                <a:lnTo>
                  <a:pt x="6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7" name="Google Shape;6147;p42"/>
          <p:cNvSpPr/>
          <p:nvPr/>
        </p:nvSpPr>
        <p:spPr>
          <a:xfrm>
            <a:off x="3400096" y="3601025"/>
            <a:ext cx="76803" cy="144067"/>
          </a:xfrm>
          <a:custGeom>
            <a:rect b="b" l="l" r="r" t="t"/>
            <a:pathLst>
              <a:path extrusionOk="0" h="1163" w="620">
                <a:moveTo>
                  <a:pt x="0" y="0"/>
                </a:moveTo>
                <a:lnTo>
                  <a:pt x="0" y="1163"/>
                </a:lnTo>
                <a:lnTo>
                  <a:pt x="619" y="1163"/>
                </a:lnTo>
                <a:lnTo>
                  <a:pt x="61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8" name="Google Shape;6148;p42"/>
          <p:cNvSpPr/>
          <p:nvPr/>
        </p:nvSpPr>
        <p:spPr>
          <a:xfrm>
            <a:off x="3542551" y="2904720"/>
            <a:ext cx="76803" cy="144314"/>
          </a:xfrm>
          <a:custGeom>
            <a:rect b="b" l="l" r="r" t="t"/>
            <a:pathLst>
              <a:path extrusionOk="0" h="1165" w="620">
                <a:moveTo>
                  <a:pt x="0" y="1"/>
                </a:moveTo>
                <a:lnTo>
                  <a:pt x="0" y="1164"/>
                </a:lnTo>
                <a:lnTo>
                  <a:pt x="619" y="1164"/>
                </a:lnTo>
                <a:lnTo>
                  <a:pt x="6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9" name="Google Shape;6149;p42"/>
          <p:cNvSpPr/>
          <p:nvPr/>
        </p:nvSpPr>
        <p:spPr>
          <a:xfrm>
            <a:off x="3542551" y="3078889"/>
            <a:ext cx="76803" cy="144314"/>
          </a:xfrm>
          <a:custGeom>
            <a:rect b="b" l="l" r="r" t="t"/>
            <a:pathLst>
              <a:path extrusionOk="0" h="1165" w="620">
                <a:moveTo>
                  <a:pt x="0" y="1"/>
                </a:moveTo>
                <a:lnTo>
                  <a:pt x="0" y="1164"/>
                </a:lnTo>
                <a:lnTo>
                  <a:pt x="619" y="1164"/>
                </a:lnTo>
                <a:lnTo>
                  <a:pt x="6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0" name="Google Shape;6150;p42"/>
          <p:cNvSpPr/>
          <p:nvPr/>
        </p:nvSpPr>
        <p:spPr>
          <a:xfrm>
            <a:off x="3542551" y="3252934"/>
            <a:ext cx="76803" cy="144067"/>
          </a:xfrm>
          <a:custGeom>
            <a:rect b="b" l="l" r="r" t="t"/>
            <a:pathLst>
              <a:path extrusionOk="0" h="1163" w="620">
                <a:moveTo>
                  <a:pt x="0" y="1"/>
                </a:moveTo>
                <a:lnTo>
                  <a:pt x="0" y="1163"/>
                </a:lnTo>
                <a:lnTo>
                  <a:pt x="619" y="1163"/>
                </a:lnTo>
                <a:lnTo>
                  <a:pt x="6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1" name="Google Shape;6151;p42"/>
          <p:cNvSpPr/>
          <p:nvPr/>
        </p:nvSpPr>
        <p:spPr>
          <a:xfrm>
            <a:off x="3542551" y="3426856"/>
            <a:ext cx="76803" cy="144067"/>
          </a:xfrm>
          <a:custGeom>
            <a:rect b="b" l="l" r="r" t="t"/>
            <a:pathLst>
              <a:path extrusionOk="0" h="1163" w="620">
                <a:moveTo>
                  <a:pt x="0" y="0"/>
                </a:moveTo>
                <a:lnTo>
                  <a:pt x="0" y="1163"/>
                </a:lnTo>
                <a:lnTo>
                  <a:pt x="619" y="1163"/>
                </a:lnTo>
                <a:lnTo>
                  <a:pt x="6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2" name="Google Shape;6152;p42"/>
          <p:cNvSpPr/>
          <p:nvPr/>
        </p:nvSpPr>
        <p:spPr>
          <a:xfrm>
            <a:off x="3542551" y="3601025"/>
            <a:ext cx="76803" cy="144067"/>
          </a:xfrm>
          <a:custGeom>
            <a:rect b="b" l="l" r="r" t="t"/>
            <a:pathLst>
              <a:path extrusionOk="0" h="1163" w="620">
                <a:moveTo>
                  <a:pt x="0" y="0"/>
                </a:moveTo>
                <a:lnTo>
                  <a:pt x="0" y="1163"/>
                </a:lnTo>
                <a:lnTo>
                  <a:pt x="619" y="1163"/>
                </a:lnTo>
                <a:lnTo>
                  <a:pt x="6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3" name="Google Shape;6153;p42"/>
          <p:cNvSpPr/>
          <p:nvPr/>
        </p:nvSpPr>
        <p:spPr>
          <a:xfrm>
            <a:off x="3684883" y="2904720"/>
            <a:ext cx="76803" cy="144314"/>
          </a:xfrm>
          <a:custGeom>
            <a:rect b="b" l="l" r="r" t="t"/>
            <a:pathLst>
              <a:path extrusionOk="0" h="1165" w="620">
                <a:moveTo>
                  <a:pt x="0" y="1"/>
                </a:moveTo>
                <a:lnTo>
                  <a:pt x="0" y="1164"/>
                </a:lnTo>
                <a:lnTo>
                  <a:pt x="620" y="1164"/>
                </a:lnTo>
                <a:lnTo>
                  <a:pt x="62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4" name="Google Shape;6154;p42"/>
          <p:cNvSpPr/>
          <p:nvPr/>
        </p:nvSpPr>
        <p:spPr>
          <a:xfrm>
            <a:off x="3684883" y="3078889"/>
            <a:ext cx="76803" cy="144314"/>
          </a:xfrm>
          <a:custGeom>
            <a:rect b="b" l="l" r="r" t="t"/>
            <a:pathLst>
              <a:path extrusionOk="0" h="1165" w="620">
                <a:moveTo>
                  <a:pt x="0" y="1"/>
                </a:moveTo>
                <a:lnTo>
                  <a:pt x="0" y="1164"/>
                </a:lnTo>
                <a:lnTo>
                  <a:pt x="620" y="1164"/>
                </a:lnTo>
                <a:lnTo>
                  <a:pt x="6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5" name="Google Shape;6155;p42"/>
          <p:cNvSpPr/>
          <p:nvPr/>
        </p:nvSpPr>
        <p:spPr>
          <a:xfrm>
            <a:off x="3684883" y="3252934"/>
            <a:ext cx="76803" cy="144067"/>
          </a:xfrm>
          <a:custGeom>
            <a:rect b="b" l="l" r="r" t="t"/>
            <a:pathLst>
              <a:path extrusionOk="0" h="1163" w="620">
                <a:moveTo>
                  <a:pt x="0" y="1"/>
                </a:moveTo>
                <a:lnTo>
                  <a:pt x="0" y="1163"/>
                </a:lnTo>
                <a:lnTo>
                  <a:pt x="620" y="1163"/>
                </a:lnTo>
                <a:lnTo>
                  <a:pt x="6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6" name="Google Shape;6156;p42"/>
          <p:cNvSpPr/>
          <p:nvPr/>
        </p:nvSpPr>
        <p:spPr>
          <a:xfrm>
            <a:off x="3684883" y="3426856"/>
            <a:ext cx="76803" cy="144067"/>
          </a:xfrm>
          <a:custGeom>
            <a:rect b="b" l="l" r="r" t="t"/>
            <a:pathLst>
              <a:path extrusionOk="0" h="1163" w="620">
                <a:moveTo>
                  <a:pt x="0" y="0"/>
                </a:moveTo>
                <a:lnTo>
                  <a:pt x="0" y="1163"/>
                </a:lnTo>
                <a:lnTo>
                  <a:pt x="620" y="1163"/>
                </a:lnTo>
                <a:lnTo>
                  <a:pt x="6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7" name="Google Shape;6157;p42"/>
          <p:cNvSpPr/>
          <p:nvPr/>
        </p:nvSpPr>
        <p:spPr>
          <a:xfrm>
            <a:off x="3684883" y="3601025"/>
            <a:ext cx="76803" cy="144067"/>
          </a:xfrm>
          <a:custGeom>
            <a:rect b="b" l="l" r="r" t="t"/>
            <a:pathLst>
              <a:path extrusionOk="0" h="1163" w="620">
                <a:moveTo>
                  <a:pt x="0" y="0"/>
                </a:moveTo>
                <a:lnTo>
                  <a:pt x="0" y="1163"/>
                </a:lnTo>
                <a:lnTo>
                  <a:pt x="620" y="1163"/>
                </a:lnTo>
                <a:lnTo>
                  <a:pt x="6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8" name="Google Shape;6158;p42"/>
          <p:cNvSpPr/>
          <p:nvPr/>
        </p:nvSpPr>
        <p:spPr>
          <a:xfrm>
            <a:off x="3827214" y="2904720"/>
            <a:ext cx="76803" cy="144314"/>
          </a:xfrm>
          <a:custGeom>
            <a:rect b="b" l="l" r="r" t="t"/>
            <a:pathLst>
              <a:path extrusionOk="0" h="1165" w="620">
                <a:moveTo>
                  <a:pt x="1" y="1"/>
                </a:moveTo>
                <a:lnTo>
                  <a:pt x="1" y="1164"/>
                </a:lnTo>
                <a:lnTo>
                  <a:pt x="620" y="1164"/>
                </a:lnTo>
                <a:lnTo>
                  <a:pt x="6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9" name="Google Shape;6159;p42"/>
          <p:cNvSpPr/>
          <p:nvPr/>
        </p:nvSpPr>
        <p:spPr>
          <a:xfrm>
            <a:off x="3827214" y="3078889"/>
            <a:ext cx="76803" cy="144314"/>
          </a:xfrm>
          <a:custGeom>
            <a:rect b="b" l="l" r="r" t="t"/>
            <a:pathLst>
              <a:path extrusionOk="0" h="1165" w="620">
                <a:moveTo>
                  <a:pt x="1" y="1"/>
                </a:moveTo>
                <a:lnTo>
                  <a:pt x="1" y="1164"/>
                </a:lnTo>
                <a:lnTo>
                  <a:pt x="620" y="1164"/>
                </a:lnTo>
                <a:lnTo>
                  <a:pt x="6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0" name="Google Shape;6160;p42"/>
          <p:cNvSpPr/>
          <p:nvPr/>
        </p:nvSpPr>
        <p:spPr>
          <a:xfrm>
            <a:off x="3827214" y="3252934"/>
            <a:ext cx="76803" cy="144067"/>
          </a:xfrm>
          <a:custGeom>
            <a:rect b="b" l="l" r="r" t="t"/>
            <a:pathLst>
              <a:path extrusionOk="0" h="1163" w="620">
                <a:moveTo>
                  <a:pt x="1" y="1"/>
                </a:moveTo>
                <a:lnTo>
                  <a:pt x="1" y="1163"/>
                </a:lnTo>
                <a:lnTo>
                  <a:pt x="620" y="1163"/>
                </a:lnTo>
                <a:lnTo>
                  <a:pt x="6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1" name="Google Shape;6161;p42"/>
          <p:cNvSpPr/>
          <p:nvPr/>
        </p:nvSpPr>
        <p:spPr>
          <a:xfrm>
            <a:off x="3827214" y="3426856"/>
            <a:ext cx="76803" cy="144067"/>
          </a:xfrm>
          <a:custGeom>
            <a:rect b="b" l="l" r="r" t="t"/>
            <a:pathLst>
              <a:path extrusionOk="0" h="1163" w="620">
                <a:moveTo>
                  <a:pt x="1" y="0"/>
                </a:moveTo>
                <a:lnTo>
                  <a:pt x="1" y="1163"/>
                </a:lnTo>
                <a:lnTo>
                  <a:pt x="620" y="1163"/>
                </a:lnTo>
                <a:lnTo>
                  <a:pt x="6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2" name="Google Shape;6162;p42"/>
          <p:cNvSpPr/>
          <p:nvPr/>
        </p:nvSpPr>
        <p:spPr>
          <a:xfrm>
            <a:off x="3827214" y="3601025"/>
            <a:ext cx="76803" cy="144067"/>
          </a:xfrm>
          <a:custGeom>
            <a:rect b="b" l="l" r="r" t="t"/>
            <a:pathLst>
              <a:path extrusionOk="0" h="1163" w="620">
                <a:moveTo>
                  <a:pt x="1" y="0"/>
                </a:moveTo>
                <a:lnTo>
                  <a:pt x="1" y="1163"/>
                </a:lnTo>
                <a:lnTo>
                  <a:pt x="620" y="1163"/>
                </a:lnTo>
                <a:lnTo>
                  <a:pt x="6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3" name="Google Shape;6163;p42"/>
          <p:cNvSpPr/>
          <p:nvPr/>
        </p:nvSpPr>
        <p:spPr>
          <a:xfrm>
            <a:off x="3502664" y="4529350"/>
            <a:ext cx="44223" cy="44100"/>
          </a:xfrm>
          <a:custGeom>
            <a:rect b="b" l="l" r="r" t="t"/>
            <a:pathLst>
              <a:path extrusionOk="0" h="356" w="357">
                <a:moveTo>
                  <a:pt x="178" y="0"/>
                </a:moveTo>
                <a:cubicBezTo>
                  <a:pt x="80" y="0"/>
                  <a:pt x="0" y="79"/>
                  <a:pt x="0" y="178"/>
                </a:cubicBezTo>
                <a:cubicBezTo>
                  <a:pt x="0" y="276"/>
                  <a:pt x="80" y="355"/>
                  <a:pt x="178" y="355"/>
                </a:cubicBezTo>
                <a:cubicBezTo>
                  <a:pt x="276" y="355"/>
                  <a:pt x="356" y="276"/>
                  <a:pt x="356" y="178"/>
                </a:cubicBezTo>
                <a:cubicBezTo>
                  <a:pt x="356" y="81"/>
                  <a:pt x="276" y="1"/>
                  <a:pt x="1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4" name="Google Shape;6164;p42"/>
          <p:cNvSpPr/>
          <p:nvPr/>
        </p:nvSpPr>
        <p:spPr>
          <a:xfrm>
            <a:off x="3416447" y="4535915"/>
            <a:ext cx="37534" cy="37534"/>
          </a:xfrm>
          <a:custGeom>
            <a:rect b="b" l="l" r="r" t="t"/>
            <a:pathLst>
              <a:path extrusionOk="0" h="303" w="303">
                <a:moveTo>
                  <a:pt x="152" y="0"/>
                </a:moveTo>
                <a:cubicBezTo>
                  <a:pt x="68" y="0"/>
                  <a:pt x="0" y="69"/>
                  <a:pt x="0" y="152"/>
                </a:cubicBezTo>
                <a:cubicBezTo>
                  <a:pt x="0" y="235"/>
                  <a:pt x="68" y="302"/>
                  <a:pt x="152" y="302"/>
                </a:cubicBezTo>
                <a:cubicBezTo>
                  <a:pt x="235" y="302"/>
                  <a:pt x="302" y="235"/>
                  <a:pt x="302" y="152"/>
                </a:cubicBezTo>
                <a:cubicBezTo>
                  <a:pt x="302" y="70"/>
                  <a:pt x="235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5" name="Google Shape;6165;p42"/>
          <p:cNvSpPr/>
          <p:nvPr/>
        </p:nvSpPr>
        <p:spPr>
          <a:xfrm>
            <a:off x="3537225" y="4514608"/>
            <a:ext cx="44100" cy="44100"/>
          </a:xfrm>
          <a:custGeom>
            <a:rect b="b" l="l" r="r" t="t"/>
            <a:pathLst>
              <a:path extrusionOk="0" h="356" w="356"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7"/>
                  <a:pt x="79" y="355"/>
                  <a:pt x="177" y="355"/>
                </a:cubicBezTo>
                <a:cubicBezTo>
                  <a:pt x="277" y="355"/>
                  <a:pt x="356" y="277"/>
                  <a:pt x="356" y="177"/>
                </a:cubicBezTo>
                <a:cubicBezTo>
                  <a:pt x="356" y="80"/>
                  <a:pt x="277" y="0"/>
                  <a:pt x="1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6" name="Google Shape;6166;p42"/>
          <p:cNvSpPr/>
          <p:nvPr/>
        </p:nvSpPr>
        <p:spPr>
          <a:xfrm>
            <a:off x="3603250" y="4530217"/>
            <a:ext cx="44100" cy="44223"/>
          </a:xfrm>
          <a:custGeom>
            <a:rect b="b" l="l" r="r" t="t"/>
            <a:pathLst>
              <a:path extrusionOk="0" h="357" w="356">
                <a:moveTo>
                  <a:pt x="179" y="0"/>
                </a:moveTo>
                <a:cubicBezTo>
                  <a:pt x="79" y="0"/>
                  <a:pt x="1" y="80"/>
                  <a:pt x="1" y="178"/>
                </a:cubicBezTo>
                <a:cubicBezTo>
                  <a:pt x="1" y="276"/>
                  <a:pt x="79" y="356"/>
                  <a:pt x="179" y="356"/>
                </a:cubicBezTo>
                <a:cubicBezTo>
                  <a:pt x="277" y="356"/>
                  <a:pt x="356" y="276"/>
                  <a:pt x="356" y="178"/>
                </a:cubicBezTo>
                <a:cubicBezTo>
                  <a:pt x="356" y="81"/>
                  <a:pt x="277" y="2"/>
                  <a:pt x="179" y="0"/>
                </a:cubicBezTo>
                <a:close/>
              </a:path>
            </a:pathLst>
          </a:custGeom>
          <a:solidFill>
            <a:srgbClr val="5597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7" name="Google Shape;6167;p42"/>
          <p:cNvSpPr/>
          <p:nvPr/>
        </p:nvSpPr>
        <p:spPr>
          <a:xfrm>
            <a:off x="3564849" y="4501478"/>
            <a:ext cx="57850" cy="57850"/>
          </a:xfrm>
          <a:custGeom>
            <a:rect b="b" l="l" r="r" t="t"/>
            <a:pathLst>
              <a:path extrusionOk="0" h="467" w="467">
                <a:moveTo>
                  <a:pt x="234" y="1"/>
                </a:moveTo>
                <a:cubicBezTo>
                  <a:pt x="105" y="1"/>
                  <a:pt x="1" y="105"/>
                  <a:pt x="1" y="233"/>
                </a:cubicBezTo>
                <a:cubicBezTo>
                  <a:pt x="1" y="362"/>
                  <a:pt x="105" y="467"/>
                  <a:pt x="234" y="467"/>
                </a:cubicBezTo>
                <a:cubicBezTo>
                  <a:pt x="362" y="467"/>
                  <a:pt x="466" y="362"/>
                  <a:pt x="466" y="233"/>
                </a:cubicBezTo>
                <a:cubicBezTo>
                  <a:pt x="466" y="105"/>
                  <a:pt x="362" y="1"/>
                  <a:pt x="234" y="1"/>
                </a:cubicBezTo>
                <a:close/>
              </a:path>
            </a:pathLst>
          </a:custGeom>
          <a:solidFill>
            <a:srgbClr val="5597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8" name="Google Shape;6168;p42"/>
          <p:cNvSpPr/>
          <p:nvPr/>
        </p:nvSpPr>
        <p:spPr>
          <a:xfrm>
            <a:off x="3323418" y="4531208"/>
            <a:ext cx="44223" cy="44100"/>
          </a:xfrm>
          <a:custGeom>
            <a:rect b="b" l="l" r="r" t="t"/>
            <a:pathLst>
              <a:path extrusionOk="0" h="356" w="357">
                <a:moveTo>
                  <a:pt x="178" y="0"/>
                </a:moveTo>
                <a:cubicBezTo>
                  <a:pt x="80" y="0"/>
                  <a:pt x="0" y="80"/>
                  <a:pt x="0" y="178"/>
                </a:cubicBezTo>
                <a:cubicBezTo>
                  <a:pt x="0" y="276"/>
                  <a:pt x="80" y="355"/>
                  <a:pt x="178" y="355"/>
                </a:cubicBezTo>
                <a:cubicBezTo>
                  <a:pt x="277" y="355"/>
                  <a:pt x="356" y="276"/>
                  <a:pt x="356" y="178"/>
                </a:cubicBezTo>
                <a:cubicBezTo>
                  <a:pt x="356" y="80"/>
                  <a:pt x="277" y="0"/>
                  <a:pt x="1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9" name="Google Shape;6169;p42"/>
          <p:cNvSpPr/>
          <p:nvPr/>
        </p:nvSpPr>
        <p:spPr>
          <a:xfrm>
            <a:off x="3608948" y="4514856"/>
            <a:ext cx="44100" cy="44223"/>
          </a:xfrm>
          <a:custGeom>
            <a:rect b="b" l="l" r="r" t="t"/>
            <a:pathLst>
              <a:path extrusionOk="0" h="357" w="356">
                <a:moveTo>
                  <a:pt x="179" y="0"/>
                </a:moveTo>
                <a:cubicBezTo>
                  <a:pt x="79" y="0"/>
                  <a:pt x="1" y="80"/>
                  <a:pt x="1" y="178"/>
                </a:cubicBezTo>
                <a:cubicBezTo>
                  <a:pt x="1" y="277"/>
                  <a:pt x="79" y="356"/>
                  <a:pt x="179" y="356"/>
                </a:cubicBezTo>
                <a:cubicBezTo>
                  <a:pt x="277" y="356"/>
                  <a:pt x="356" y="277"/>
                  <a:pt x="356" y="178"/>
                </a:cubicBezTo>
                <a:cubicBezTo>
                  <a:pt x="356" y="81"/>
                  <a:pt x="277" y="0"/>
                  <a:pt x="179" y="0"/>
                </a:cubicBezTo>
                <a:close/>
              </a:path>
            </a:pathLst>
          </a:custGeom>
          <a:solidFill>
            <a:srgbClr val="5597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0" name="Google Shape;6170;p42"/>
          <p:cNvSpPr/>
          <p:nvPr/>
        </p:nvSpPr>
        <p:spPr>
          <a:xfrm>
            <a:off x="3675097" y="4530588"/>
            <a:ext cx="44223" cy="44100"/>
          </a:xfrm>
          <a:custGeom>
            <a:rect b="b" l="l" r="r" t="t"/>
            <a:pathLst>
              <a:path extrusionOk="0" h="356" w="357">
                <a:moveTo>
                  <a:pt x="179" y="0"/>
                </a:moveTo>
                <a:cubicBezTo>
                  <a:pt x="81" y="0"/>
                  <a:pt x="1" y="80"/>
                  <a:pt x="1" y="177"/>
                </a:cubicBezTo>
                <a:cubicBezTo>
                  <a:pt x="1" y="276"/>
                  <a:pt x="81" y="355"/>
                  <a:pt x="179" y="355"/>
                </a:cubicBezTo>
                <a:cubicBezTo>
                  <a:pt x="277" y="355"/>
                  <a:pt x="357" y="276"/>
                  <a:pt x="357" y="177"/>
                </a:cubicBezTo>
                <a:cubicBezTo>
                  <a:pt x="357" y="80"/>
                  <a:pt x="277" y="0"/>
                  <a:pt x="179" y="0"/>
                </a:cubicBezTo>
                <a:close/>
              </a:path>
            </a:pathLst>
          </a:custGeom>
          <a:solidFill>
            <a:srgbClr val="5597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1" name="Google Shape;6171;p42"/>
          <p:cNvSpPr/>
          <p:nvPr/>
        </p:nvSpPr>
        <p:spPr>
          <a:xfrm>
            <a:off x="3636572" y="4501973"/>
            <a:ext cx="57974" cy="57726"/>
          </a:xfrm>
          <a:custGeom>
            <a:rect b="b" l="l" r="r" t="t"/>
            <a:pathLst>
              <a:path extrusionOk="0" h="466" w="468">
                <a:moveTo>
                  <a:pt x="234" y="0"/>
                </a:moveTo>
                <a:cubicBezTo>
                  <a:pt x="105" y="0"/>
                  <a:pt x="1" y="103"/>
                  <a:pt x="1" y="232"/>
                </a:cubicBezTo>
                <a:cubicBezTo>
                  <a:pt x="1" y="361"/>
                  <a:pt x="106" y="466"/>
                  <a:pt x="234" y="466"/>
                </a:cubicBezTo>
                <a:cubicBezTo>
                  <a:pt x="363" y="466"/>
                  <a:pt x="467" y="360"/>
                  <a:pt x="467" y="232"/>
                </a:cubicBezTo>
                <a:cubicBezTo>
                  <a:pt x="467" y="103"/>
                  <a:pt x="363" y="0"/>
                  <a:pt x="2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2" name="Google Shape;6172;p42"/>
          <p:cNvSpPr/>
          <p:nvPr/>
        </p:nvSpPr>
        <p:spPr>
          <a:xfrm>
            <a:off x="3588756" y="4537154"/>
            <a:ext cx="37534" cy="37534"/>
          </a:xfrm>
          <a:custGeom>
            <a:rect b="b" l="l" r="r" t="t"/>
            <a:pathLst>
              <a:path extrusionOk="0" h="303" w="303">
                <a:moveTo>
                  <a:pt x="152" y="0"/>
                </a:moveTo>
                <a:cubicBezTo>
                  <a:pt x="68" y="0"/>
                  <a:pt x="1" y="68"/>
                  <a:pt x="1" y="152"/>
                </a:cubicBezTo>
                <a:cubicBezTo>
                  <a:pt x="1" y="235"/>
                  <a:pt x="68" y="302"/>
                  <a:pt x="152" y="302"/>
                </a:cubicBezTo>
                <a:cubicBezTo>
                  <a:pt x="235" y="302"/>
                  <a:pt x="303" y="235"/>
                  <a:pt x="303" y="152"/>
                </a:cubicBezTo>
                <a:cubicBezTo>
                  <a:pt x="303" y="68"/>
                  <a:pt x="235" y="0"/>
                  <a:pt x="152" y="0"/>
                </a:cubicBezTo>
                <a:close/>
              </a:path>
            </a:pathLst>
          </a:custGeom>
          <a:solidFill>
            <a:srgbClr val="5597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3" name="Google Shape;6173;p42"/>
          <p:cNvSpPr/>
          <p:nvPr/>
        </p:nvSpPr>
        <p:spPr>
          <a:xfrm>
            <a:off x="3609567" y="4543719"/>
            <a:ext cx="93402" cy="30597"/>
          </a:xfrm>
          <a:custGeom>
            <a:rect b="b" l="l" r="r" t="t"/>
            <a:pathLst>
              <a:path extrusionOk="0" h="247" w="754">
                <a:moveTo>
                  <a:pt x="1" y="1"/>
                </a:moveTo>
                <a:lnTo>
                  <a:pt x="1" y="246"/>
                </a:lnTo>
                <a:lnTo>
                  <a:pt x="754" y="246"/>
                </a:lnTo>
                <a:lnTo>
                  <a:pt x="754" y="1"/>
                </a:lnTo>
                <a:close/>
              </a:path>
            </a:pathLst>
          </a:custGeom>
          <a:solidFill>
            <a:srgbClr val="5597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4" name="Google Shape;6174;p42"/>
          <p:cNvSpPr/>
          <p:nvPr/>
        </p:nvSpPr>
        <p:spPr>
          <a:xfrm>
            <a:off x="3343362" y="4548303"/>
            <a:ext cx="27996" cy="27996"/>
          </a:xfrm>
          <a:custGeom>
            <a:rect b="b" l="l" r="r" t="t"/>
            <a:pathLst>
              <a:path extrusionOk="0" h="226" w="226">
                <a:moveTo>
                  <a:pt x="113" y="1"/>
                </a:moveTo>
                <a:cubicBezTo>
                  <a:pt x="50" y="1"/>
                  <a:pt x="0" y="51"/>
                  <a:pt x="0" y="113"/>
                </a:cubicBezTo>
                <a:cubicBezTo>
                  <a:pt x="0" y="175"/>
                  <a:pt x="50" y="226"/>
                  <a:pt x="113" y="226"/>
                </a:cubicBezTo>
                <a:cubicBezTo>
                  <a:pt x="174" y="226"/>
                  <a:pt x="225" y="175"/>
                  <a:pt x="225" y="113"/>
                </a:cubicBezTo>
                <a:cubicBezTo>
                  <a:pt x="225" y="51"/>
                  <a:pt x="174" y="1"/>
                  <a:pt x="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5" name="Google Shape;6175;p42"/>
          <p:cNvGrpSpPr/>
          <p:nvPr/>
        </p:nvGrpSpPr>
        <p:grpSpPr>
          <a:xfrm>
            <a:off x="3237250" y="4500659"/>
            <a:ext cx="394050" cy="75689"/>
            <a:chOff x="3190391" y="4512251"/>
            <a:chExt cx="397028" cy="76261"/>
          </a:xfrm>
        </p:grpSpPr>
        <p:sp>
          <p:nvSpPr>
            <p:cNvPr id="6176" name="Google Shape;6176;p42"/>
            <p:cNvSpPr/>
            <p:nvPr/>
          </p:nvSpPr>
          <p:spPr>
            <a:xfrm>
              <a:off x="3472342" y="4548822"/>
              <a:ext cx="37818" cy="37818"/>
            </a:xfrm>
            <a:custGeom>
              <a:rect b="b" l="l" r="r" t="t"/>
              <a:pathLst>
                <a:path extrusionOk="0" h="303" w="303">
                  <a:moveTo>
                    <a:pt x="151" y="0"/>
                  </a:moveTo>
                  <a:cubicBezTo>
                    <a:pt x="68" y="0"/>
                    <a:pt x="1" y="68"/>
                    <a:pt x="1" y="151"/>
                  </a:cubicBezTo>
                  <a:cubicBezTo>
                    <a:pt x="1" y="235"/>
                    <a:pt x="68" y="302"/>
                    <a:pt x="151" y="302"/>
                  </a:cubicBezTo>
                  <a:cubicBezTo>
                    <a:pt x="235" y="302"/>
                    <a:pt x="303" y="235"/>
                    <a:pt x="303" y="151"/>
                  </a:cubicBezTo>
                  <a:cubicBezTo>
                    <a:pt x="303" y="68"/>
                    <a:pt x="235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7" name="Google Shape;6177;p42"/>
            <p:cNvSpPr/>
            <p:nvPr/>
          </p:nvSpPr>
          <p:spPr>
            <a:xfrm>
              <a:off x="3493310" y="4555312"/>
              <a:ext cx="94109" cy="30829"/>
            </a:xfrm>
            <a:custGeom>
              <a:rect b="b" l="l" r="r" t="t"/>
              <a:pathLst>
                <a:path extrusionOk="0" h="247" w="754">
                  <a:moveTo>
                    <a:pt x="1" y="1"/>
                  </a:moveTo>
                  <a:lnTo>
                    <a:pt x="1" y="246"/>
                  </a:lnTo>
                  <a:lnTo>
                    <a:pt x="754" y="246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78" name="Google Shape;6178;p42"/>
            <p:cNvGrpSpPr/>
            <p:nvPr/>
          </p:nvGrpSpPr>
          <p:grpSpPr>
            <a:xfrm>
              <a:off x="3190391" y="4512251"/>
              <a:ext cx="295680" cy="76261"/>
              <a:chOff x="3190391" y="4512251"/>
              <a:chExt cx="295680" cy="76261"/>
            </a:xfrm>
          </p:grpSpPr>
          <p:sp>
            <p:nvSpPr>
              <p:cNvPr id="6179" name="Google Shape;6179;p42"/>
              <p:cNvSpPr/>
              <p:nvPr/>
            </p:nvSpPr>
            <p:spPr>
              <a:xfrm>
                <a:off x="3391339" y="4525357"/>
                <a:ext cx="44433" cy="44433"/>
              </a:xfrm>
              <a:custGeom>
                <a:rect b="b" l="l" r="r" t="t"/>
                <a:pathLst>
                  <a:path extrusionOk="0" h="356" w="356">
                    <a:moveTo>
                      <a:pt x="178" y="0"/>
                    </a:moveTo>
                    <a:cubicBezTo>
                      <a:pt x="80" y="0"/>
                      <a:pt x="0" y="80"/>
                      <a:pt x="0" y="178"/>
                    </a:cubicBezTo>
                    <a:cubicBezTo>
                      <a:pt x="0" y="276"/>
                      <a:pt x="80" y="355"/>
                      <a:pt x="178" y="355"/>
                    </a:cubicBezTo>
                    <a:cubicBezTo>
                      <a:pt x="275" y="355"/>
                      <a:pt x="355" y="276"/>
                      <a:pt x="355" y="178"/>
                    </a:cubicBezTo>
                    <a:cubicBezTo>
                      <a:pt x="355" y="80"/>
                      <a:pt x="275" y="0"/>
                      <a:pt x="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0" name="Google Shape;6180;p42"/>
              <p:cNvSpPr/>
              <p:nvPr/>
            </p:nvSpPr>
            <p:spPr>
              <a:xfrm>
                <a:off x="3419296" y="4512251"/>
                <a:ext cx="58163" cy="58287"/>
              </a:xfrm>
              <a:custGeom>
                <a:rect b="b" l="l" r="r" t="t"/>
                <a:pathLst>
                  <a:path extrusionOk="0" h="467" w="466">
                    <a:moveTo>
                      <a:pt x="232" y="1"/>
                    </a:moveTo>
                    <a:cubicBezTo>
                      <a:pt x="103" y="1"/>
                      <a:pt x="0" y="105"/>
                      <a:pt x="0" y="233"/>
                    </a:cubicBezTo>
                    <a:cubicBezTo>
                      <a:pt x="0" y="362"/>
                      <a:pt x="105" y="466"/>
                      <a:pt x="232" y="466"/>
                    </a:cubicBezTo>
                    <a:cubicBezTo>
                      <a:pt x="361" y="466"/>
                      <a:pt x="466" y="361"/>
                      <a:pt x="466" y="233"/>
                    </a:cubicBezTo>
                    <a:cubicBezTo>
                      <a:pt x="466" y="104"/>
                      <a:pt x="361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1" name="Google Shape;6181;p42"/>
              <p:cNvSpPr/>
              <p:nvPr/>
            </p:nvSpPr>
            <p:spPr>
              <a:xfrm>
                <a:off x="3391963" y="4554438"/>
                <a:ext cx="94109" cy="30829"/>
              </a:xfrm>
              <a:custGeom>
                <a:rect b="b" l="l" r="r" t="t"/>
                <a:pathLst>
                  <a:path extrusionOk="0" h="247" w="754">
                    <a:moveTo>
                      <a:pt x="0" y="0"/>
                    </a:moveTo>
                    <a:lnTo>
                      <a:pt x="0" y="246"/>
                    </a:lnTo>
                    <a:lnTo>
                      <a:pt x="753" y="246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2" name="Google Shape;6182;p42"/>
              <p:cNvSpPr/>
              <p:nvPr/>
            </p:nvSpPr>
            <p:spPr>
              <a:xfrm>
                <a:off x="3210611" y="4527229"/>
                <a:ext cx="44433" cy="44558"/>
              </a:xfrm>
              <a:custGeom>
                <a:rect b="b" l="l" r="r" t="t"/>
                <a:pathLst>
                  <a:path extrusionOk="0" h="357" w="356">
                    <a:moveTo>
                      <a:pt x="178" y="1"/>
                    </a:moveTo>
                    <a:cubicBezTo>
                      <a:pt x="79" y="1"/>
                      <a:pt x="0" y="80"/>
                      <a:pt x="0" y="179"/>
                    </a:cubicBezTo>
                    <a:cubicBezTo>
                      <a:pt x="0" y="277"/>
                      <a:pt x="79" y="357"/>
                      <a:pt x="178" y="357"/>
                    </a:cubicBezTo>
                    <a:cubicBezTo>
                      <a:pt x="277" y="357"/>
                      <a:pt x="355" y="277"/>
                      <a:pt x="355" y="179"/>
                    </a:cubicBezTo>
                    <a:cubicBezTo>
                      <a:pt x="355" y="80"/>
                      <a:pt x="277" y="1"/>
                      <a:pt x="1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3" name="Google Shape;6183;p42"/>
              <p:cNvSpPr/>
              <p:nvPr/>
            </p:nvSpPr>
            <p:spPr>
              <a:xfrm>
                <a:off x="3238693" y="4514248"/>
                <a:ext cx="58163" cy="58163"/>
              </a:xfrm>
              <a:custGeom>
                <a:rect b="b" l="l" r="r" t="t"/>
                <a:pathLst>
                  <a:path extrusionOk="0" h="466" w="466">
                    <a:moveTo>
                      <a:pt x="233" y="0"/>
                    </a:moveTo>
                    <a:cubicBezTo>
                      <a:pt x="104" y="0"/>
                      <a:pt x="0" y="105"/>
                      <a:pt x="0" y="232"/>
                    </a:cubicBezTo>
                    <a:cubicBezTo>
                      <a:pt x="0" y="361"/>
                      <a:pt x="104" y="466"/>
                      <a:pt x="233" y="466"/>
                    </a:cubicBezTo>
                    <a:cubicBezTo>
                      <a:pt x="363" y="466"/>
                      <a:pt x="466" y="360"/>
                      <a:pt x="466" y="232"/>
                    </a:cubicBezTo>
                    <a:cubicBezTo>
                      <a:pt x="466" y="103"/>
                      <a:pt x="363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4" name="Google Shape;6184;p42"/>
              <p:cNvSpPr/>
              <p:nvPr/>
            </p:nvSpPr>
            <p:spPr>
              <a:xfrm>
                <a:off x="3190391" y="4549695"/>
                <a:ext cx="37818" cy="37818"/>
              </a:xfrm>
              <a:custGeom>
                <a:rect b="b" l="l" r="r" t="t"/>
                <a:pathLst>
                  <a:path extrusionOk="0" h="303" w="303">
                    <a:moveTo>
                      <a:pt x="152" y="1"/>
                    </a:moveTo>
                    <a:cubicBezTo>
                      <a:pt x="68" y="1"/>
                      <a:pt x="1" y="68"/>
                      <a:pt x="1" y="152"/>
                    </a:cubicBezTo>
                    <a:cubicBezTo>
                      <a:pt x="1" y="235"/>
                      <a:pt x="68" y="302"/>
                      <a:pt x="152" y="302"/>
                    </a:cubicBezTo>
                    <a:cubicBezTo>
                      <a:pt x="235" y="302"/>
                      <a:pt x="302" y="235"/>
                      <a:pt x="302" y="152"/>
                    </a:cubicBezTo>
                    <a:cubicBezTo>
                      <a:pt x="302" y="68"/>
                      <a:pt x="235" y="1"/>
                      <a:pt x="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5" name="Google Shape;6185;p42"/>
              <p:cNvSpPr/>
              <p:nvPr/>
            </p:nvSpPr>
            <p:spPr>
              <a:xfrm>
                <a:off x="3211226" y="4556300"/>
                <a:ext cx="87000" cy="30850"/>
              </a:xfrm>
              <a:custGeom>
                <a:rect b="b" l="l" r="r" t="t"/>
                <a:pathLst>
                  <a:path extrusionOk="0" h="247" w="754">
                    <a:moveTo>
                      <a:pt x="0" y="1"/>
                    </a:moveTo>
                    <a:lnTo>
                      <a:pt x="0" y="246"/>
                    </a:lnTo>
                    <a:lnTo>
                      <a:pt x="753" y="246"/>
                    </a:lnTo>
                    <a:lnTo>
                      <a:pt x="7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6" name="Google Shape;6186;p42"/>
              <p:cNvSpPr/>
              <p:nvPr/>
            </p:nvSpPr>
            <p:spPr>
              <a:xfrm>
                <a:off x="3312333" y="4543205"/>
                <a:ext cx="33325" cy="33325"/>
              </a:xfrm>
              <a:custGeom>
                <a:rect b="b" l="l" r="r" t="t"/>
                <a:pathLst>
                  <a:path extrusionOk="0" h="267" w="267">
                    <a:moveTo>
                      <a:pt x="134" y="0"/>
                    </a:moveTo>
                    <a:cubicBezTo>
                      <a:pt x="61" y="0"/>
                      <a:pt x="1" y="61"/>
                      <a:pt x="1" y="133"/>
                    </a:cubicBezTo>
                    <a:cubicBezTo>
                      <a:pt x="1" y="206"/>
                      <a:pt x="61" y="266"/>
                      <a:pt x="134" y="266"/>
                    </a:cubicBezTo>
                    <a:cubicBezTo>
                      <a:pt x="207" y="266"/>
                      <a:pt x="267" y="206"/>
                      <a:pt x="267" y="133"/>
                    </a:cubicBezTo>
                    <a:cubicBezTo>
                      <a:pt x="267" y="61"/>
                      <a:pt x="207" y="0"/>
                      <a:pt x="1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7" name="Google Shape;6187;p42"/>
              <p:cNvSpPr/>
              <p:nvPr/>
            </p:nvSpPr>
            <p:spPr>
              <a:xfrm>
                <a:off x="3362382" y="4555187"/>
                <a:ext cx="33325" cy="33325"/>
              </a:xfrm>
              <a:custGeom>
                <a:rect b="b" l="l" r="r" t="t"/>
                <a:pathLst>
                  <a:path extrusionOk="0" h="267" w="267">
                    <a:moveTo>
                      <a:pt x="134" y="1"/>
                    </a:moveTo>
                    <a:cubicBezTo>
                      <a:pt x="60" y="1"/>
                      <a:pt x="1" y="61"/>
                      <a:pt x="1" y="134"/>
                    </a:cubicBezTo>
                    <a:cubicBezTo>
                      <a:pt x="1" y="206"/>
                      <a:pt x="60" y="267"/>
                      <a:pt x="134" y="267"/>
                    </a:cubicBezTo>
                    <a:cubicBezTo>
                      <a:pt x="206" y="267"/>
                      <a:pt x="267" y="206"/>
                      <a:pt x="267" y="134"/>
                    </a:cubicBezTo>
                    <a:cubicBezTo>
                      <a:pt x="267" y="59"/>
                      <a:pt x="206" y="1"/>
                      <a:pt x="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8" name="Google Shape;6188;p42"/>
              <p:cNvSpPr/>
              <p:nvPr/>
            </p:nvSpPr>
            <p:spPr>
              <a:xfrm>
                <a:off x="3333426" y="4533470"/>
                <a:ext cx="43560" cy="43560"/>
              </a:xfrm>
              <a:custGeom>
                <a:rect b="b" l="l" r="r" t="t"/>
                <a:pathLst>
                  <a:path extrusionOk="0" h="349" w="349">
                    <a:moveTo>
                      <a:pt x="175" y="1"/>
                    </a:moveTo>
                    <a:cubicBezTo>
                      <a:pt x="78" y="1"/>
                      <a:pt x="1" y="78"/>
                      <a:pt x="1" y="175"/>
                    </a:cubicBezTo>
                    <a:cubicBezTo>
                      <a:pt x="1" y="271"/>
                      <a:pt x="78" y="349"/>
                      <a:pt x="175" y="349"/>
                    </a:cubicBezTo>
                    <a:cubicBezTo>
                      <a:pt x="271" y="349"/>
                      <a:pt x="348" y="271"/>
                      <a:pt x="348" y="175"/>
                    </a:cubicBezTo>
                    <a:cubicBezTo>
                      <a:pt x="348" y="78"/>
                      <a:pt x="271" y="1"/>
                      <a:pt x="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9" name="Google Shape;6189;p42"/>
              <p:cNvSpPr/>
              <p:nvPr/>
            </p:nvSpPr>
            <p:spPr>
              <a:xfrm>
                <a:off x="3312707" y="4565047"/>
                <a:ext cx="70644" cy="23090"/>
              </a:xfrm>
              <a:custGeom>
                <a:rect b="b" l="l" r="r" t="t"/>
                <a:pathLst>
                  <a:path extrusionOk="0" h="185" w="566">
                    <a:moveTo>
                      <a:pt x="1" y="0"/>
                    </a:moveTo>
                    <a:lnTo>
                      <a:pt x="1" y="185"/>
                    </a:lnTo>
                    <a:lnTo>
                      <a:pt x="566" y="18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90" name="Google Shape;6190;p42"/>
          <p:cNvSpPr/>
          <p:nvPr/>
        </p:nvSpPr>
        <p:spPr>
          <a:xfrm>
            <a:off x="3928791" y="4528482"/>
            <a:ext cx="41622" cy="41622"/>
          </a:xfrm>
          <a:custGeom>
            <a:rect b="b" l="l" r="r" t="t"/>
            <a:pathLst>
              <a:path extrusionOk="0" h="336" w="336">
                <a:moveTo>
                  <a:pt x="168" y="1"/>
                </a:moveTo>
                <a:cubicBezTo>
                  <a:pt x="76" y="1"/>
                  <a:pt x="0" y="76"/>
                  <a:pt x="0" y="168"/>
                </a:cubicBezTo>
                <a:cubicBezTo>
                  <a:pt x="0" y="261"/>
                  <a:pt x="76" y="335"/>
                  <a:pt x="168" y="335"/>
                </a:cubicBezTo>
                <a:cubicBezTo>
                  <a:pt x="261" y="335"/>
                  <a:pt x="336" y="261"/>
                  <a:pt x="336" y="168"/>
                </a:cubicBezTo>
                <a:cubicBezTo>
                  <a:pt x="336" y="76"/>
                  <a:pt x="261" y="1"/>
                  <a:pt x="168" y="1"/>
                </a:cubicBezTo>
                <a:close/>
              </a:path>
            </a:pathLst>
          </a:custGeom>
          <a:solidFill>
            <a:srgbClr val="8DBA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1" name="Google Shape;6191;p42"/>
          <p:cNvSpPr/>
          <p:nvPr/>
        </p:nvSpPr>
        <p:spPr>
          <a:xfrm>
            <a:off x="3848768" y="4528111"/>
            <a:ext cx="41746" cy="41622"/>
          </a:xfrm>
          <a:custGeom>
            <a:rect b="b" l="l" r="r" t="t"/>
            <a:pathLst>
              <a:path extrusionOk="0" h="336" w="337">
                <a:moveTo>
                  <a:pt x="168" y="1"/>
                </a:moveTo>
                <a:cubicBezTo>
                  <a:pt x="76" y="1"/>
                  <a:pt x="0" y="76"/>
                  <a:pt x="0" y="169"/>
                </a:cubicBezTo>
                <a:cubicBezTo>
                  <a:pt x="0" y="261"/>
                  <a:pt x="76" y="335"/>
                  <a:pt x="168" y="335"/>
                </a:cubicBezTo>
                <a:cubicBezTo>
                  <a:pt x="260" y="335"/>
                  <a:pt x="336" y="261"/>
                  <a:pt x="336" y="169"/>
                </a:cubicBezTo>
                <a:cubicBezTo>
                  <a:pt x="336" y="76"/>
                  <a:pt x="260" y="1"/>
                  <a:pt x="168" y="1"/>
                </a:cubicBezTo>
                <a:close/>
              </a:path>
            </a:pathLst>
          </a:custGeom>
          <a:solidFill>
            <a:srgbClr val="8DBA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2" name="Google Shape;6192;p42"/>
          <p:cNvSpPr/>
          <p:nvPr/>
        </p:nvSpPr>
        <p:spPr>
          <a:xfrm>
            <a:off x="3559646" y="4504451"/>
            <a:ext cx="48931" cy="48931"/>
          </a:xfrm>
          <a:custGeom>
            <a:rect b="b" l="l" r="r" t="t"/>
            <a:pathLst>
              <a:path extrusionOk="0" h="395" w="395">
                <a:moveTo>
                  <a:pt x="198" y="0"/>
                </a:moveTo>
                <a:cubicBezTo>
                  <a:pt x="89" y="0"/>
                  <a:pt x="1" y="88"/>
                  <a:pt x="1" y="197"/>
                </a:cubicBezTo>
                <a:cubicBezTo>
                  <a:pt x="1" y="305"/>
                  <a:pt x="89" y="394"/>
                  <a:pt x="198" y="394"/>
                </a:cubicBezTo>
                <a:cubicBezTo>
                  <a:pt x="307" y="394"/>
                  <a:pt x="395" y="305"/>
                  <a:pt x="395" y="197"/>
                </a:cubicBezTo>
                <a:cubicBezTo>
                  <a:pt x="395" y="87"/>
                  <a:pt x="307" y="0"/>
                  <a:pt x="1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3" name="Google Shape;6193;p42"/>
          <p:cNvSpPr/>
          <p:nvPr/>
        </p:nvSpPr>
        <p:spPr>
          <a:xfrm>
            <a:off x="3727124" y="4535048"/>
            <a:ext cx="36791" cy="36791"/>
          </a:xfrm>
          <a:custGeom>
            <a:rect b="b" l="l" r="r" t="t"/>
            <a:pathLst>
              <a:path extrusionOk="0" h="297" w="297">
                <a:moveTo>
                  <a:pt x="149" y="0"/>
                </a:moveTo>
                <a:cubicBezTo>
                  <a:pt x="67" y="0"/>
                  <a:pt x="0" y="67"/>
                  <a:pt x="0" y="148"/>
                </a:cubicBezTo>
                <a:cubicBezTo>
                  <a:pt x="0" y="230"/>
                  <a:pt x="67" y="297"/>
                  <a:pt x="149" y="297"/>
                </a:cubicBezTo>
                <a:cubicBezTo>
                  <a:pt x="230" y="297"/>
                  <a:pt x="297" y="230"/>
                  <a:pt x="297" y="148"/>
                </a:cubicBezTo>
                <a:cubicBezTo>
                  <a:pt x="297" y="67"/>
                  <a:pt x="230" y="0"/>
                  <a:pt x="149" y="0"/>
                </a:cubicBezTo>
                <a:close/>
              </a:path>
            </a:pathLst>
          </a:custGeom>
          <a:solidFill>
            <a:srgbClr val="8DBA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4" name="Google Shape;6194;p42"/>
          <p:cNvGrpSpPr/>
          <p:nvPr/>
        </p:nvGrpSpPr>
        <p:grpSpPr>
          <a:xfrm>
            <a:off x="3542105" y="4487776"/>
            <a:ext cx="531680" cy="84112"/>
            <a:chOff x="3497550" y="4499271"/>
            <a:chExt cx="535698" cy="84748"/>
          </a:xfrm>
        </p:grpSpPr>
        <p:sp>
          <p:nvSpPr>
            <p:cNvPr id="6195" name="Google Shape;6195;p42"/>
            <p:cNvSpPr/>
            <p:nvPr/>
          </p:nvSpPr>
          <p:spPr>
            <a:xfrm>
              <a:off x="3909808" y="4515247"/>
              <a:ext cx="49301" cy="49301"/>
            </a:xfrm>
            <a:custGeom>
              <a:rect b="b" l="l" r="r" t="t"/>
              <a:pathLst>
                <a:path extrusionOk="0" h="395" w="395">
                  <a:moveTo>
                    <a:pt x="197" y="0"/>
                  </a:moveTo>
                  <a:cubicBezTo>
                    <a:pt x="88" y="0"/>
                    <a:pt x="0" y="89"/>
                    <a:pt x="0" y="198"/>
                  </a:cubicBezTo>
                  <a:cubicBezTo>
                    <a:pt x="0" y="306"/>
                    <a:pt x="88" y="394"/>
                    <a:pt x="197" y="394"/>
                  </a:cubicBezTo>
                  <a:cubicBezTo>
                    <a:pt x="306" y="394"/>
                    <a:pt x="394" y="306"/>
                    <a:pt x="394" y="198"/>
                  </a:cubicBezTo>
                  <a:cubicBezTo>
                    <a:pt x="394" y="89"/>
                    <a:pt x="306" y="0"/>
                    <a:pt x="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6" name="Google Shape;6196;p42"/>
            <p:cNvSpPr/>
            <p:nvPr/>
          </p:nvSpPr>
          <p:spPr>
            <a:xfrm>
              <a:off x="3983946" y="4532970"/>
              <a:ext cx="49301" cy="49301"/>
            </a:xfrm>
            <a:custGeom>
              <a:rect b="b" l="l" r="r" t="t"/>
              <a:pathLst>
                <a:path extrusionOk="0" h="395" w="395">
                  <a:moveTo>
                    <a:pt x="198" y="1"/>
                  </a:moveTo>
                  <a:cubicBezTo>
                    <a:pt x="89" y="1"/>
                    <a:pt x="1" y="89"/>
                    <a:pt x="1" y="198"/>
                  </a:cubicBezTo>
                  <a:cubicBezTo>
                    <a:pt x="1" y="306"/>
                    <a:pt x="89" y="394"/>
                    <a:pt x="198" y="394"/>
                  </a:cubicBezTo>
                  <a:cubicBezTo>
                    <a:pt x="307" y="394"/>
                    <a:pt x="395" y="306"/>
                    <a:pt x="395" y="198"/>
                  </a:cubicBezTo>
                  <a:cubicBezTo>
                    <a:pt x="395" y="88"/>
                    <a:pt x="307" y="1"/>
                    <a:pt x="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7" name="Google Shape;6197;p42"/>
            <p:cNvSpPr/>
            <p:nvPr/>
          </p:nvSpPr>
          <p:spPr>
            <a:xfrm>
              <a:off x="3940761" y="4500519"/>
              <a:ext cx="64778" cy="64653"/>
            </a:xfrm>
            <a:custGeom>
              <a:rect b="b" l="l" r="r" t="t"/>
              <a:pathLst>
                <a:path extrusionOk="0" h="518" w="519">
                  <a:moveTo>
                    <a:pt x="260" y="1"/>
                  </a:moveTo>
                  <a:cubicBezTo>
                    <a:pt x="117" y="1"/>
                    <a:pt x="1" y="116"/>
                    <a:pt x="1" y="260"/>
                  </a:cubicBezTo>
                  <a:cubicBezTo>
                    <a:pt x="1" y="402"/>
                    <a:pt x="117" y="517"/>
                    <a:pt x="260" y="517"/>
                  </a:cubicBezTo>
                  <a:cubicBezTo>
                    <a:pt x="402" y="517"/>
                    <a:pt x="519" y="403"/>
                    <a:pt x="519" y="260"/>
                  </a:cubicBezTo>
                  <a:cubicBezTo>
                    <a:pt x="519" y="117"/>
                    <a:pt x="402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8" name="Google Shape;6198;p42"/>
            <p:cNvSpPr/>
            <p:nvPr/>
          </p:nvSpPr>
          <p:spPr>
            <a:xfrm>
              <a:off x="3910307" y="4547573"/>
              <a:ext cx="104593" cy="34074"/>
            </a:xfrm>
            <a:custGeom>
              <a:rect b="b" l="l" r="r" t="t"/>
              <a:pathLst>
                <a:path extrusionOk="0" h="273" w="838">
                  <a:moveTo>
                    <a:pt x="0" y="0"/>
                  </a:moveTo>
                  <a:lnTo>
                    <a:pt x="0" y="272"/>
                  </a:lnTo>
                  <a:lnTo>
                    <a:pt x="837" y="272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9" name="Google Shape;6199;p42"/>
            <p:cNvSpPr/>
            <p:nvPr/>
          </p:nvSpPr>
          <p:spPr>
            <a:xfrm>
              <a:off x="3829304" y="4514997"/>
              <a:ext cx="49301" cy="49301"/>
            </a:xfrm>
            <a:custGeom>
              <a:rect b="b" l="l" r="r" t="t"/>
              <a:pathLst>
                <a:path extrusionOk="0" h="395" w="395">
                  <a:moveTo>
                    <a:pt x="197" y="0"/>
                  </a:moveTo>
                  <a:cubicBezTo>
                    <a:pt x="89" y="0"/>
                    <a:pt x="1" y="88"/>
                    <a:pt x="1" y="197"/>
                  </a:cubicBezTo>
                  <a:cubicBezTo>
                    <a:pt x="1" y="306"/>
                    <a:pt x="89" y="394"/>
                    <a:pt x="197" y="394"/>
                  </a:cubicBezTo>
                  <a:cubicBezTo>
                    <a:pt x="307" y="394"/>
                    <a:pt x="395" y="306"/>
                    <a:pt x="395" y="197"/>
                  </a:cubicBezTo>
                  <a:cubicBezTo>
                    <a:pt x="395" y="88"/>
                    <a:pt x="307" y="0"/>
                    <a:pt x="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0" name="Google Shape;6200;p42"/>
            <p:cNvSpPr/>
            <p:nvPr/>
          </p:nvSpPr>
          <p:spPr>
            <a:xfrm>
              <a:off x="3903567" y="4532721"/>
              <a:ext cx="49176" cy="49301"/>
            </a:xfrm>
            <a:custGeom>
              <a:rect b="b" l="l" r="r" t="t"/>
              <a:pathLst>
                <a:path extrusionOk="0" h="395" w="394">
                  <a:moveTo>
                    <a:pt x="201" y="0"/>
                  </a:moveTo>
                  <a:cubicBezTo>
                    <a:pt x="200" y="0"/>
                    <a:pt x="199" y="0"/>
                    <a:pt x="198" y="1"/>
                  </a:cubicBezTo>
                  <a:cubicBezTo>
                    <a:pt x="88" y="1"/>
                    <a:pt x="0" y="88"/>
                    <a:pt x="0" y="197"/>
                  </a:cubicBezTo>
                  <a:cubicBezTo>
                    <a:pt x="0" y="305"/>
                    <a:pt x="88" y="394"/>
                    <a:pt x="198" y="394"/>
                  </a:cubicBezTo>
                  <a:cubicBezTo>
                    <a:pt x="306" y="394"/>
                    <a:pt x="394" y="305"/>
                    <a:pt x="394" y="197"/>
                  </a:cubicBezTo>
                  <a:cubicBezTo>
                    <a:pt x="394" y="89"/>
                    <a:pt x="308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1" name="Google Shape;6201;p42"/>
            <p:cNvSpPr/>
            <p:nvPr/>
          </p:nvSpPr>
          <p:spPr>
            <a:xfrm>
              <a:off x="3860507" y="4500269"/>
              <a:ext cx="64528" cy="64653"/>
            </a:xfrm>
            <a:custGeom>
              <a:rect b="b" l="l" r="r" t="t"/>
              <a:pathLst>
                <a:path extrusionOk="0" h="518" w="517">
                  <a:moveTo>
                    <a:pt x="258" y="1"/>
                  </a:moveTo>
                  <a:cubicBezTo>
                    <a:pt x="116" y="1"/>
                    <a:pt x="0" y="115"/>
                    <a:pt x="0" y="258"/>
                  </a:cubicBezTo>
                  <a:cubicBezTo>
                    <a:pt x="0" y="401"/>
                    <a:pt x="116" y="517"/>
                    <a:pt x="258" y="517"/>
                  </a:cubicBezTo>
                  <a:cubicBezTo>
                    <a:pt x="400" y="517"/>
                    <a:pt x="517" y="402"/>
                    <a:pt x="517" y="258"/>
                  </a:cubicBezTo>
                  <a:cubicBezTo>
                    <a:pt x="517" y="115"/>
                    <a:pt x="400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2" name="Google Shape;6202;p42"/>
            <p:cNvSpPr/>
            <p:nvPr/>
          </p:nvSpPr>
          <p:spPr>
            <a:xfrm>
              <a:off x="3829803" y="4547199"/>
              <a:ext cx="104593" cy="34199"/>
            </a:xfrm>
            <a:custGeom>
              <a:rect b="b" l="l" r="r" t="t"/>
              <a:pathLst>
                <a:path extrusionOk="0" h="274" w="838">
                  <a:moveTo>
                    <a:pt x="1" y="0"/>
                  </a:moveTo>
                  <a:lnTo>
                    <a:pt x="1" y="273"/>
                  </a:lnTo>
                  <a:lnTo>
                    <a:pt x="838" y="273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3" name="Google Shape;6203;p42"/>
            <p:cNvSpPr/>
            <p:nvPr/>
          </p:nvSpPr>
          <p:spPr>
            <a:xfrm>
              <a:off x="3589540" y="4533594"/>
              <a:ext cx="49176" cy="49301"/>
            </a:xfrm>
            <a:custGeom>
              <a:rect b="b" l="l" r="r" t="t"/>
              <a:pathLst>
                <a:path extrusionOk="0" h="395" w="394">
                  <a:moveTo>
                    <a:pt x="198" y="1"/>
                  </a:moveTo>
                  <a:cubicBezTo>
                    <a:pt x="89" y="1"/>
                    <a:pt x="0" y="89"/>
                    <a:pt x="0" y="198"/>
                  </a:cubicBezTo>
                  <a:cubicBezTo>
                    <a:pt x="0" y="307"/>
                    <a:pt x="89" y="395"/>
                    <a:pt x="198" y="395"/>
                  </a:cubicBezTo>
                  <a:cubicBezTo>
                    <a:pt x="306" y="395"/>
                    <a:pt x="394" y="307"/>
                    <a:pt x="394" y="198"/>
                  </a:cubicBezTo>
                  <a:cubicBezTo>
                    <a:pt x="394" y="89"/>
                    <a:pt x="306" y="1"/>
                    <a:pt x="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4" name="Google Shape;6204;p42"/>
            <p:cNvSpPr/>
            <p:nvPr/>
          </p:nvSpPr>
          <p:spPr>
            <a:xfrm>
              <a:off x="3546480" y="4501393"/>
              <a:ext cx="64528" cy="64653"/>
            </a:xfrm>
            <a:custGeom>
              <a:rect b="b" l="l" r="r" t="t"/>
              <a:pathLst>
                <a:path extrusionOk="0" h="518" w="517">
                  <a:moveTo>
                    <a:pt x="262" y="1"/>
                  </a:moveTo>
                  <a:cubicBezTo>
                    <a:pt x="261" y="1"/>
                    <a:pt x="259" y="1"/>
                    <a:pt x="258" y="1"/>
                  </a:cubicBezTo>
                  <a:cubicBezTo>
                    <a:pt x="116" y="1"/>
                    <a:pt x="0" y="116"/>
                    <a:pt x="0" y="259"/>
                  </a:cubicBezTo>
                  <a:cubicBezTo>
                    <a:pt x="0" y="401"/>
                    <a:pt x="115" y="518"/>
                    <a:pt x="258" y="518"/>
                  </a:cubicBezTo>
                  <a:cubicBezTo>
                    <a:pt x="400" y="518"/>
                    <a:pt x="517" y="402"/>
                    <a:pt x="517" y="259"/>
                  </a:cubicBezTo>
                  <a:cubicBezTo>
                    <a:pt x="517" y="117"/>
                    <a:pt x="403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5" name="Google Shape;6205;p42"/>
            <p:cNvSpPr/>
            <p:nvPr/>
          </p:nvSpPr>
          <p:spPr>
            <a:xfrm>
              <a:off x="3497550" y="4541200"/>
              <a:ext cx="37075" cy="41825"/>
            </a:xfrm>
            <a:custGeom>
              <a:rect b="b" l="l" r="r" t="t"/>
              <a:pathLst>
                <a:path extrusionOk="0" h="335" w="336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cubicBezTo>
                    <a:pt x="260" y="335"/>
                    <a:pt x="335" y="260"/>
                    <a:pt x="335" y="168"/>
                  </a:cubicBezTo>
                  <a:cubicBezTo>
                    <a:pt x="335" y="75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6" name="Google Shape;6206;p42"/>
            <p:cNvSpPr/>
            <p:nvPr/>
          </p:nvSpPr>
          <p:spPr>
            <a:xfrm>
              <a:off x="3515776" y="4548198"/>
              <a:ext cx="104593" cy="34074"/>
            </a:xfrm>
            <a:custGeom>
              <a:rect b="b" l="l" r="r" t="t"/>
              <a:pathLst>
                <a:path extrusionOk="0" h="273" w="838">
                  <a:moveTo>
                    <a:pt x="1" y="0"/>
                  </a:moveTo>
                  <a:lnTo>
                    <a:pt x="1" y="272"/>
                  </a:lnTo>
                  <a:lnTo>
                    <a:pt x="838" y="272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7" name="Google Shape;6207;p42"/>
            <p:cNvSpPr/>
            <p:nvPr/>
          </p:nvSpPr>
          <p:spPr>
            <a:xfrm>
              <a:off x="3628357" y="4533594"/>
              <a:ext cx="37069" cy="37194"/>
            </a:xfrm>
            <a:custGeom>
              <a:rect b="b" l="l" r="r" t="t"/>
              <a:pathLst>
                <a:path extrusionOk="0" h="298" w="297">
                  <a:moveTo>
                    <a:pt x="148" y="1"/>
                  </a:moveTo>
                  <a:cubicBezTo>
                    <a:pt x="67" y="1"/>
                    <a:pt x="0" y="67"/>
                    <a:pt x="0" y="149"/>
                  </a:cubicBezTo>
                  <a:cubicBezTo>
                    <a:pt x="0" y="231"/>
                    <a:pt x="67" y="297"/>
                    <a:pt x="148" y="297"/>
                  </a:cubicBezTo>
                  <a:cubicBezTo>
                    <a:pt x="230" y="297"/>
                    <a:pt x="297" y="231"/>
                    <a:pt x="297" y="149"/>
                  </a:cubicBezTo>
                  <a:cubicBezTo>
                    <a:pt x="297" y="67"/>
                    <a:pt x="230" y="1"/>
                    <a:pt x="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8" name="Google Shape;6208;p42"/>
            <p:cNvSpPr/>
            <p:nvPr/>
          </p:nvSpPr>
          <p:spPr>
            <a:xfrm>
              <a:off x="3651572" y="4522736"/>
              <a:ext cx="48802" cy="48677"/>
            </a:xfrm>
            <a:custGeom>
              <a:rect b="b" l="l" r="r" t="t"/>
              <a:pathLst>
                <a:path extrusionOk="0" h="390" w="391">
                  <a:moveTo>
                    <a:pt x="195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3"/>
                    <a:pt x="87" y="390"/>
                    <a:pt x="195" y="390"/>
                  </a:cubicBezTo>
                  <a:cubicBezTo>
                    <a:pt x="303" y="390"/>
                    <a:pt x="390" y="303"/>
                    <a:pt x="390" y="195"/>
                  </a:cubicBezTo>
                  <a:cubicBezTo>
                    <a:pt x="390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9" name="Google Shape;6209;p42"/>
            <p:cNvSpPr/>
            <p:nvPr/>
          </p:nvSpPr>
          <p:spPr>
            <a:xfrm>
              <a:off x="3611632" y="4552691"/>
              <a:ext cx="31328" cy="31328"/>
            </a:xfrm>
            <a:custGeom>
              <a:rect b="b" l="l" r="r" t="t"/>
              <a:pathLst>
                <a:path extrusionOk="0" h="251" w="251">
                  <a:moveTo>
                    <a:pt x="125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5"/>
                    <a:pt x="56" y="251"/>
                    <a:pt x="125" y="251"/>
                  </a:cubicBezTo>
                  <a:cubicBezTo>
                    <a:pt x="194" y="251"/>
                    <a:pt x="251" y="195"/>
                    <a:pt x="251" y="125"/>
                  </a:cubicBezTo>
                  <a:cubicBezTo>
                    <a:pt x="251" y="56"/>
                    <a:pt x="194" y="0"/>
                    <a:pt x="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0" name="Google Shape;6210;p42"/>
            <p:cNvSpPr/>
            <p:nvPr/>
          </p:nvSpPr>
          <p:spPr>
            <a:xfrm>
              <a:off x="3628856" y="4557933"/>
              <a:ext cx="78632" cy="25587"/>
            </a:xfrm>
            <a:custGeom>
              <a:rect b="b" l="l" r="r" t="t"/>
              <a:pathLst>
                <a:path extrusionOk="0" h="205" w="630">
                  <a:moveTo>
                    <a:pt x="0" y="0"/>
                  </a:moveTo>
                  <a:lnTo>
                    <a:pt x="0" y="205"/>
                  </a:lnTo>
                  <a:lnTo>
                    <a:pt x="629" y="205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1" name="Google Shape;6211;p42"/>
            <p:cNvSpPr/>
            <p:nvPr/>
          </p:nvSpPr>
          <p:spPr>
            <a:xfrm>
              <a:off x="3716474" y="4513874"/>
              <a:ext cx="49301" cy="49176"/>
            </a:xfrm>
            <a:custGeom>
              <a:rect b="b" l="l" r="r" t="t"/>
              <a:pathLst>
                <a:path extrusionOk="0" h="394" w="395">
                  <a:moveTo>
                    <a:pt x="198" y="0"/>
                  </a:moveTo>
                  <a:cubicBezTo>
                    <a:pt x="88" y="0"/>
                    <a:pt x="0" y="88"/>
                    <a:pt x="0" y="198"/>
                  </a:cubicBezTo>
                  <a:cubicBezTo>
                    <a:pt x="0" y="306"/>
                    <a:pt x="88" y="394"/>
                    <a:pt x="198" y="394"/>
                  </a:cubicBezTo>
                  <a:cubicBezTo>
                    <a:pt x="306" y="394"/>
                    <a:pt x="394" y="306"/>
                    <a:pt x="394" y="198"/>
                  </a:cubicBezTo>
                  <a:cubicBezTo>
                    <a:pt x="394" y="88"/>
                    <a:pt x="306" y="0"/>
                    <a:pt x="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2" name="Google Shape;6212;p42"/>
            <p:cNvSpPr/>
            <p:nvPr/>
          </p:nvSpPr>
          <p:spPr>
            <a:xfrm>
              <a:off x="3790612" y="4531597"/>
              <a:ext cx="49301" cy="49301"/>
            </a:xfrm>
            <a:custGeom>
              <a:rect b="b" l="l" r="r" t="t"/>
              <a:pathLst>
                <a:path extrusionOk="0" h="395" w="395">
                  <a:moveTo>
                    <a:pt x="198" y="0"/>
                  </a:moveTo>
                  <a:cubicBezTo>
                    <a:pt x="90" y="0"/>
                    <a:pt x="1" y="88"/>
                    <a:pt x="1" y="197"/>
                  </a:cubicBezTo>
                  <a:cubicBezTo>
                    <a:pt x="1" y="306"/>
                    <a:pt x="90" y="394"/>
                    <a:pt x="198" y="394"/>
                  </a:cubicBezTo>
                  <a:cubicBezTo>
                    <a:pt x="307" y="394"/>
                    <a:pt x="395" y="306"/>
                    <a:pt x="395" y="197"/>
                  </a:cubicBezTo>
                  <a:cubicBezTo>
                    <a:pt x="395" y="88"/>
                    <a:pt x="307" y="0"/>
                    <a:pt x="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3" name="Google Shape;6213;p42"/>
            <p:cNvSpPr/>
            <p:nvPr/>
          </p:nvSpPr>
          <p:spPr>
            <a:xfrm>
              <a:off x="3747552" y="4499271"/>
              <a:ext cx="64653" cy="64653"/>
            </a:xfrm>
            <a:custGeom>
              <a:rect b="b" l="l" r="r" t="t"/>
              <a:pathLst>
                <a:path extrusionOk="0" h="518" w="518">
                  <a:moveTo>
                    <a:pt x="259" y="0"/>
                  </a:moveTo>
                  <a:cubicBezTo>
                    <a:pt x="116" y="0"/>
                    <a:pt x="1" y="116"/>
                    <a:pt x="1" y="259"/>
                  </a:cubicBezTo>
                  <a:cubicBezTo>
                    <a:pt x="1" y="402"/>
                    <a:pt x="116" y="517"/>
                    <a:pt x="259" y="517"/>
                  </a:cubicBezTo>
                  <a:cubicBezTo>
                    <a:pt x="401" y="517"/>
                    <a:pt x="517" y="403"/>
                    <a:pt x="517" y="259"/>
                  </a:cubicBezTo>
                  <a:cubicBezTo>
                    <a:pt x="517" y="116"/>
                    <a:pt x="401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4" name="Google Shape;6214;p42"/>
            <p:cNvSpPr/>
            <p:nvPr/>
          </p:nvSpPr>
          <p:spPr>
            <a:xfrm>
              <a:off x="3693883" y="4538837"/>
              <a:ext cx="41812" cy="42062"/>
            </a:xfrm>
            <a:custGeom>
              <a:rect b="b" l="l" r="r" t="t"/>
              <a:pathLst>
                <a:path extrusionOk="0" h="337" w="33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cubicBezTo>
                    <a:pt x="260" y="336"/>
                    <a:pt x="335" y="261"/>
                    <a:pt x="335" y="168"/>
                  </a:cubicBezTo>
                  <a:cubicBezTo>
                    <a:pt x="335" y="76"/>
                    <a:pt x="260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5" name="Google Shape;6215;p42"/>
            <p:cNvSpPr/>
            <p:nvPr/>
          </p:nvSpPr>
          <p:spPr>
            <a:xfrm>
              <a:off x="3716973" y="4546076"/>
              <a:ext cx="104593" cy="34199"/>
            </a:xfrm>
            <a:custGeom>
              <a:rect b="b" l="l" r="r" t="t"/>
              <a:pathLst>
                <a:path extrusionOk="0" h="274" w="838">
                  <a:moveTo>
                    <a:pt x="0" y="1"/>
                  </a:moveTo>
                  <a:lnTo>
                    <a:pt x="0" y="273"/>
                  </a:lnTo>
                  <a:lnTo>
                    <a:pt x="837" y="273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6" name="Google Shape;6216;p42"/>
          <p:cNvSpPr/>
          <p:nvPr/>
        </p:nvSpPr>
        <p:spPr>
          <a:xfrm>
            <a:off x="3723655" y="4210741"/>
            <a:ext cx="279586" cy="273640"/>
          </a:xfrm>
          <a:custGeom>
            <a:rect b="b" l="l" r="r" t="t"/>
            <a:pathLst>
              <a:path extrusionOk="0" h="2209" w="2257">
                <a:moveTo>
                  <a:pt x="1128" y="1"/>
                </a:moveTo>
                <a:cubicBezTo>
                  <a:pt x="773" y="1"/>
                  <a:pt x="486" y="288"/>
                  <a:pt x="486" y="644"/>
                </a:cubicBezTo>
                <a:cubicBezTo>
                  <a:pt x="486" y="747"/>
                  <a:pt x="509" y="844"/>
                  <a:pt x="553" y="930"/>
                </a:cubicBezTo>
                <a:cubicBezTo>
                  <a:pt x="241" y="973"/>
                  <a:pt x="1" y="1242"/>
                  <a:pt x="1" y="1565"/>
                </a:cubicBezTo>
                <a:cubicBezTo>
                  <a:pt x="1" y="1921"/>
                  <a:pt x="288" y="2209"/>
                  <a:pt x="644" y="2209"/>
                </a:cubicBezTo>
                <a:cubicBezTo>
                  <a:pt x="839" y="2209"/>
                  <a:pt x="1010" y="2123"/>
                  <a:pt x="1128" y="1986"/>
                </a:cubicBezTo>
                <a:cubicBezTo>
                  <a:pt x="1246" y="2122"/>
                  <a:pt x="1420" y="2209"/>
                  <a:pt x="1613" y="2209"/>
                </a:cubicBezTo>
                <a:cubicBezTo>
                  <a:pt x="1968" y="2209"/>
                  <a:pt x="2257" y="1921"/>
                  <a:pt x="2257" y="1565"/>
                </a:cubicBezTo>
                <a:cubicBezTo>
                  <a:pt x="2257" y="1242"/>
                  <a:pt x="2016" y="975"/>
                  <a:pt x="1704" y="930"/>
                </a:cubicBezTo>
                <a:cubicBezTo>
                  <a:pt x="1746" y="844"/>
                  <a:pt x="1772" y="747"/>
                  <a:pt x="1772" y="644"/>
                </a:cubicBezTo>
                <a:cubicBezTo>
                  <a:pt x="1772" y="288"/>
                  <a:pt x="1484" y="1"/>
                  <a:pt x="11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7" name="Google Shape;6217;p42"/>
          <p:cNvSpPr/>
          <p:nvPr/>
        </p:nvSpPr>
        <p:spPr>
          <a:xfrm>
            <a:off x="3795131" y="4243568"/>
            <a:ext cx="44595" cy="50046"/>
          </a:xfrm>
          <a:custGeom>
            <a:rect b="b" l="l" r="r" t="t"/>
            <a:pathLst>
              <a:path extrusionOk="0" h="404" w="360">
                <a:moveTo>
                  <a:pt x="202" y="1"/>
                </a:moveTo>
                <a:cubicBezTo>
                  <a:pt x="129" y="1"/>
                  <a:pt x="55" y="66"/>
                  <a:pt x="29" y="162"/>
                </a:cubicBezTo>
                <a:cubicBezTo>
                  <a:pt x="1" y="271"/>
                  <a:pt x="44" y="378"/>
                  <a:pt x="127" y="400"/>
                </a:cubicBezTo>
                <a:cubicBezTo>
                  <a:pt x="137" y="402"/>
                  <a:pt x="147" y="404"/>
                  <a:pt x="157" y="404"/>
                </a:cubicBezTo>
                <a:cubicBezTo>
                  <a:pt x="232" y="404"/>
                  <a:pt x="304" y="338"/>
                  <a:pt x="330" y="242"/>
                </a:cubicBezTo>
                <a:cubicBezTo>
                  <a:pt x="360" y="134"/>
                  <a:pt x="316" y="27"/>
                  <a:pt x="233" y="5"/>
                </a:cubicBezTo>
                <a:cubicBezTo>
                  <a:pt x="223" y="2"/>
                  <a:pt x="213" y="1"/>
                  <a:pt x="202" y="1"/>
                </a:cubicBez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8" name="Google Shape;6218;p42"/>
          <p:cNvGrpSpPr/>
          <p:nvPr/>
        </p:nvGrpSpPr>
        <p:grpSpPr>
          <a:xfrm>
            <a:off x="3783171" y="4283379"/>
            <a:ext cx="174170" cy="288137"/>
            <a:chOff x="3740438" y="4293329"/>
            <a:chExt cx="175486" cy="290314"/>
          </a:xfrm>
        </p:grpSpPr>
        <p:sp>
          <p:nvSpPr>
            <p:cNvPr id="6219" name="Google Shape;6219;p42"/>
            <p:cNvSpPr/>
            <p:nvPr/>
          </p:nvSpPr>
          <p:spPr>
            <a:xfrm>
              <a:off x="3815325" y="4293329"/>
              <a:ext cx="12232" cy="290314"/>
            </a:xfrm>
            <a:custGeom>
              <a:rect b="b" l="l" r="r" t="t"/>
              <a:pathLst>
                <a:path extrusionOk="0" h="2326" w="98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lnTo>
                    <a:pt x="0" y="2278"/>
                  </a:lnTo>
                  <a:cubicBezTo>
                    <a:pt x="0" y="2304"/>
                    <a:pt x="22" y="2326"/>
                    <a:pt x="48" y="2326"/>
                  </a:cubicBezTo>
                  <a:cubicBezTo>
                    <a:pt x="76" y="2326"/>
                    <a:pt x="97" y="2304"/>
                    <a:pt x="97" y="2278"/>
                  </a:cubicBezTo>
                  <a:lnTo>
                    <a:pt x="97" y="48"/>
                  </a:lnTo>
                  <a:cubicBezTo>
                    <a:pt x="97" y="22"/>
                    <a:pt x="76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0" name="Google Shape;6220;p42"/>
            <p:cNvSpPr/>
            <p:nvPr/>
          </p:nvSpPr>
          <p:spPr>
            <a:xfrm>
              <a:off x="3816573" y="4322161"/>
              <a:ext cx="63155" cy="67149"/>
            </a:xfrm>
            <a:custGeom>
              <a:rect b="b" l="l" r="r" t="t"/>
              <a:pathLst>
                <a:path extrusionOk="0" h="538" w="506">
                  <a:moveTo>
                    <a:pt x="434" y="0"/>
                  </a:moveTo>
                  <a:cubicBezTo>
                    <a:pt x="394" y="0"/>
                    <a:pt x="362" y="32"/>
                    <a:pt x="362" y="72"/>
                  </a:cubicBezTo>
                  <a:cubicBezTo>
                    <a:pt x="362" y="178"/>
                    <a:pt x="334" y="258"/>
                    <a:pt x="279" y="313"/>
                  </a:cubicBezTo>
                  <a:cubicBezTo>
                    <a:pt x="204" y="388"/>
                    <a:pt x="99" y="395"/>
                    <a:pt x="78" y="395"/>
                  </a:cubicBezTo>
                  <a:cubicBezTo>
                    <a:pt x="76" y="395"/>
                    <a:pt x="74" y="395"/>
                    <a:pt x="74" y="395"/>
                  </a:cubicBezTo>
                  <a:cubicBezTo>
                    <a:pt x="36" y="396"/>
                    <a:pt x="2" y="425"/>
                    <a:pt x="1" y="465"/>
                  </a:cubicBezTo>
                  <a:cubicBezTo>
                    <a:pt x="0" y="504"/>
                    <a:pt x="31" y="536"/>
                    <a:pt x="71" y="537"/>
                  </a:cubicBezTo>
                  <a:lnTo>
                    <a:pt x="73" y="537"/>
                  </a:lnTo>
                  <a:cubicBezTo>
                    <a:pt x="97" y="537"/>
                    <a:pt x="257" y="533"/>
                    <a:pt x="379" y="416"/>
                  </a:cubicBezTo>
                  <a:cubicBezTo>
                    <a:pt x="463" y="334"/>
                    <a:pt x="506" y="217"/>
                    <a:pt x="506" y="72"/>
                  </a:cubicBezTo>
                  <a:cubicBezTo>
                    <a:pt x="506" y="32"/>
                    <a:pt x="473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1" name="Google Shape;6221;p42"/>
            <p:cNvSpPr/>
            <p:nvPr/>
          </p:nvSpPr>
          <p:spPr>
            <a:xfrm>
              <a:off x="3740438" y="4361227"/>
              <a:ext cx="87618" cy="68397"/>
            </a:xfrm>
            <a:custGeom>
              <a:rect b="b" l="l" r="r" t="t"/>
              <a:pathLst>
                <a:path extrusionOk="0" h="548" w="702">
                  <a:moveTo>
                    <a:pt x="117" y="0"/>
                  </a:moveTo>
                  <a:cubicBezTo>
                    <a:pt x="87" y="0"/>
                    <a:pt x="60" y="21"/>
                    <a:pt x="50" y="50"/>
                  </a:cubicBezTo>
                  <a:cubicBezTo>
                    <a:pt x="48" y="57"/>
                    <a:pt x="0" y="219"/>
                    <a:pt x="105" y="360"/>
                  </a:cubicBezTo>
                  <a:cubicBezTo>
                    <a:pt x="197" y="484"/>
                    <a:pt x="374" y="548"/>
                    <a:pt x="630" y="548"/>
                  </a:cubicBezTo>
                  <a:cubicBezTo>
                    <a:pt x="669" y="548"/>
                    <a:pt x="701" y="517"/>
                    <a:pt x="701" y="477"/>
                  </a:cubicBezTo>
                  <a:cubicBezTo>
                    <a:pt x="701" y="438"/>
                    <a:pt x="669" y="406"/>
                    <a:pt x="630" y="406"/>
                  </a:cubicBezTo>
                  <a:cubicBezTo>
                    <a:pt x="426" y="406"/>
                    <a:pt x="284" y="362"/>
                    <a:pt x="220" y="277"/>
                  </a:cubicBezTo>
                  <a:cubicBezTo>
                    <a:pt x="157" y="195"/>
                    <a:pt x="185" y="97"/>
                    <a:pt x="186" y="91"/>
                  </a:cubicBezTo>
                  <a:cubicBezTo>
                    <a:pt x="197" y="55"/>
                    <a:pt x="175" y="15"/>
                    <a:pt x="139" y="3"/>
                  </a:cubicBezTo>
                  <a:cubicBezTo>
                    <a:pt x="132" y="1"/>
                    <a:pt x="124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2" name="Google Shape;6222;p42"/>
            <p:cNvSpPr/>
            <p:nvPr/>
          </p:nvSpPr>
          <p:spPr>
            <a:xfrm>
              <a:off x="3813952" y="4394927"/>
              <a:ext cx="101972" cy="68023"/>
            </a:xfrm>
            <a:custGeom>
              <a:rect b="b" l="l" r="r" t="t"/>
              <a:pathLst>
                <a:path extrusionOk="0" h="545" w="817">
                  <a:moveTo>
                    <a:pt x="745" y="0"/>
                  </a:moveTo>
                  <a:cubicBezTo>
                    <a:pt x="706" y="0"/>
                    <a:pt x="673" y="32"/>
                    <a:pt x="673" y="72"/>
                  </a:cubicBezTo>
                  <a:cubicBezTo>
                    <a:pt x="673" y="173"/>
                    <a:pt x="642" y="248"/>
                    <a:pt x="579" y="303"/>
                  </a:cubicBezTo>
                  <a:cubicBezTo>
                    <a:pt x="482" y="387"/>
                    <a:pt x="329" y="404"/>
                    <a:pt x="220" y="404"/>
                  </a:cubicBezTo>
                  <a:cubicBezTo>
                    <a:pt x="144" y="404"/>
                    <a:pt x="89" y="395"/>
                    <a:pt x="88" y="395"/>
                  </a:cubicBezTo>
                  <a:cubicBezTo>
                    <a:pt x="84" y="395"/>
                    <a:pt x="80" y="395"/>
                    <a:pt x="77" y="395"/>
                  </a:cubicBezTo>
                  <a:cubicBezTo>
                    <a:pt x="42" y="395"/>
                    <a:pt x="13" y="420"/>
                    <a:pt x="7" y="454"/>
                  </a:cubicBezTo>
                  <a:cubicBezTo>
                    <a:pt x="1" y="493"/>
                    <a:pt x="27" y="528"/>
                    <a:pt x="66" y="535"/>
                  </a:cubicBezTo>
                  <a:cubicBezTo>
                    <a:pt x="72" y="537"/>
                    <a:pt x="134" y="545"/>
                    <a:pt x="218" y="545"/>
                  </a:cubicBezTo>
                  <a:cubicBezTo>
                    <a:pt x="351" y="545"/>
                    <a:pt x="540" y="522"/>
                    <a:pt x="672" y="412"/>
                  </a:cubicBezTo>
                  <a:cubicBezTo>
                    <a:pt x="768" y="330"/>
                    <a:pt x="816" y="215"/>
                    <a:pt x="816" y="72"/>
                  </a:cubicBezTo>
                  <a:cubicBezTo>
                    <a:pt x="816" y="32"/>
                    <a:pt x="785" y="0"/>
                    <a:pt x="7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3" name="Google Shape;6223;p42"/>
          <p:cNvSpPr/>
          <p:nvPr/>
        </p:nvSpPr>
        <p:spPr>
          <a:xfrm>
            <a:off x="3209825" y="4266857"/>
            <a:ext cx="236477" cy="231027"/>
          </a:xfrm>
          <a:custGeom>
            <a:rect b="b" l="l" r="r" t="t"/>
            <a:pathLst>
              <a:path extrusionOk="0" h="1865" w="1909">
                <a:moveTo>
                  <a:pt x="955" y="0"/>
                </a:moveTo>
                <a:cubicBezTo>
                  <a:pt x="654" y="0"/>
                  <a:pt x="411" y="243"/>
                  <a:pt x="411" y="543"/>
                </a:cubicBezTo>
                <a:cubicBezTo>
                  <a:pt x="411" y="630"/>
                  <a:pt x="431" y="712"/>
                  <a:pt x="467" y="784"/>
                </a:cubicBezTo>
                <a:cubicBezTo>
                  <a:pt x="204" y="821"/>
                  <a:pt x="1" y="1047"/>
                  <a:pt x="1" y="1321"/>
                </a:cubicBezTo>
                <a:cubicBezTo>
                  <a:pt x="1" y="1622"/>
                  <a:pt x="244" y="1864"/>
                  <a:pt x="544" y="1864"/>
                </a:cubicBezTo>
                <a:cubicBezTo>
                  <a:pt x="708" y="1864"/>
                  <a:pt x="855" y="1792"/>
                  <a:pt x="955" y="1676"/>
                </a:cubicBezTo>
                <a:cubicBezTo>
                  <a:pt x="1054" y="1792"/>
                  <a:pt x="1202" y="1864"/>
                  <a:pt x="1366" y="1864"/>
                </a:cubicBezTo>
                <a:cubicBezTo>
                  <a:pt x="1666" y="1864"/>
                  <a:pt x="1909" y="1622"/>
                  <a:pt x="1909" y="1321"/>
                </a:cubicBezTo>
                <a:cubicBezTo>
                  <a:pt x="1909" y="1047"/>
                  <a:pt x="1705" y="821"/>
                  <a:pt x="1442" y="784"/>
                </a:cubicBezTo>
                <a:cubicBezTo>
                  <a:pt x="1478" y="711"/>
                  <a:pt x="1499" y="629"/>
                  <a:pt x="1499" y="543"/>
                </a:cubicBezTo>
                <a:cubicBezTo>
                  <a:pt x="1499" y="243"/>
                  <a:pt x="1255" y="0"/>
                  <a:pt x="9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4" name="Google Shape;6224;p42"/>
          <p:cNvSpPr/>
          <p:nvPr/>
        </p:nvSpPr>
        <p:spPr>
          <a:xfrm>
            <a:off x="3270524" y="4294357"/>
            <a:ext cx="37658" cy="42365"/>
          </a:xfrm>
          <a:custGeom>
            <a:rect b="b" l="l" r="r" t="t"/>
            <a:pathLst>
              <a:path extrusionOk="0" h="342" w="304">
                <a:moveTo>
                  <a:pt x="170" y="1"/>
                </a:moveTo>
                <a:cubicBezTo>
                  <a:pt x="107" y="1"/>
                  <a:pt x="46" y="56"/>
                  <a:pt x="25" y="137"/>
                </a:cubicBezTo>
                <a:cubicBezTo>
                  <a:pt x="1" y="229"/>
                  <a:pt x="37" y="318"/>
                  <a:pt x="107" y="338"/>
                </a:cubicBezTo>
                <a:cubicBezTo>
                  <a:pt x="116" y="340"/>
                  <a:pt x="124" y="341"/>
                  <a:pt x="133" y="341"/>
                </a:cubicBezTo>
                <a:cubicBezTo>
                  <a:pt x="195" y="341"/>
                  <a:pt x="256" y="285"/>
                  <a:pt x="278" y="205"/>
                </a:cubicBezTo>
                <a:cubicBezTo>
                  <a:pt x="304" y="113"/>
                  <a:pt x="267" y="24"/>
                  <a:pt x="196" y="4"/>
                </a:cubicBezTo>
                <a:cubicBezTo>
                  <a:pt x="187" y="2"/>
                  <a:pt x="179" y="1"/>
                  <a:pt x="170" y="1"/>
                </a:cubicBez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5" name="Google Shape;6225;p42"/>
          <p:cNvGrpSpPr/>
          <p:nvPr/>
        </p:nvGrpSpPr>
        <p:grpSpPr>
          <a:xfrm>
            <a:off x="3263759" y="4327974"/>
            <a:ext cx="140847" cy="243541"/>
            <a:chOff x="3217101" y="4338262"/>
            <a:chExt cx="141912" cy="245381"/>
          </a:xfrm>
        </p:grpSpPr>
        <p:sp>
          <p:nvSpPr>
            <p:cNvPr id="6226" name="Google Shape;6226;p42"/>
            <p:cNvSpPr/>
            <p:nvPr/>
          </p:nvSpPr>
          <p:spPr>
            <a:xfrm>
              <a:off x="3277011" y="4338262"/>
              <a:ext cx="10359" cy="245381"/>
            </a:xfrm>
            <a:custGeom>
              <a:rect b="b" l="l" r="r" t="t"/>
              <a:pathLst>
                <a:path extrusionOk="0" h="1966" w="83"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lnTo>
                    <a:pt x="0" y="1925"/>
                  </a:lnTo>
                  <a:cubicBezTo>
                    <a:pt x="0" y="1948"/>
                    <a:pt x="18" y="1966"/>
                    <a:pt x="41" y="1966"/>
                  </a:cubicBezTo>
                  <a:cubicBezTo>
                    <a:pt x="63" y="1966"/>
                    <a:pt x="81" y="1947"/>
                    <a:pt x="82" y="1925"/>
                  </a:cubicBezTo>
                  <a:lnTo>
                    <a:pt x="82" y="41"/>
                  </a:ln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7" name="Google Shape;6227;p42"/>
            <p:cNvSpPr/>
            <p:nvPr/>
          </p:nvSpPr>
          <p:spPr>
            <a:xfrm>
              <a:off x="3246307" y="4350493"/>
              <a:ext cx="39566" cy="29955"/>
            </a:xfrm>
            <a:custGeom>
              <a:rect b="b" l="l" r="r" t="t"/>
              <a:pathLst>
                <a:path extrusionOk="0" h="240" w="317">
                  <a:moveTo>
                    <a:pt x="35" y="0"/>
                  </a:moveTo>
                  <a:cubicBezTo>
                    <a:pt x="35" y="0"/>
                    <a:pt x="34" y="0"/>
                    <a:pt x="33" y="0"/>
                  </a:cubicBezTo>
                  <a:cubicBezTo>
                    <a:pt x="15" y="2"/>
                    <a:pt x="1" y="20"/>
                    <a:pt x="2" y="39"/>
                  </a:cubicBezTo>
                  <a:cubicBezTo>
                    <a:pt x="2" y="43"/>
                    <a:pt x="11" y="133"/>
                    <a:pt x="85" y="193"/>
                  </a:cubicBezTo>
                  <a:cubicBezTo>
                    <a:pt x="125" y="224"/>
                    <a:pt x="174" y="240"/>
                    <a:pt x="232" y="240"/>
                  </a:cubicBezTo>
                  <a:cubicBezTo>
                    <a:pt x="248" y="240"/>
                    <a:pt x="267" y="239"/>
                    <a:pt x="283" y="236"/>
                  </a:cubicBezTo>
                  <a:cubicBezTo>
                    <a:pt x="304" y="234"/>
                    <a:pt x="317" y="215"/>
                    <a:pt x="314" y="197"/>
                  </a:cubicBezTo>
                  <a:cubicBezTo>
                    <a:pt x="312" y="178"/>
                    <a:pt x="297" y="166"/>
                    <a:pt x="280" y="166"/>
                  </a:cubicBezTo>
                  <a:cubicBezTo>
                    <a:pt x="278" y="166"/>
                    <a:pt x="276" y="166"/>
                    <a:pt x="274" y="166"/>
                  </a:cubicBezTo>
                  <a:cubicBezTo>
                    <a:pt x="260" y="168"/>
                    <a:pt x="247" y="169"/>
                    <a:pt x="235" y="169"/>
                  </a:cubicBezTo>
                  <a:cubicBezTo>
                    <a:pt x="192" y="169"/>
                    <a:pt x="157" y="158"/>
                    <a:pt x="130" y="138"/>
                  </a:cubicBezTo>
                  <a:cubicBezTo>
                    <a:pt x="80" y="100"/>
                    <a:pt x="72" y="34"/>
                    <a:pt x="72" y="33"/>
                  </a:cubicBezTo>
                  <a:cubicBezTo>
                    <a:pt x="71" y="14"/>
                    <a:pt x="54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8" name="Google Shape;6228;p42"/>
            <p:cNvSpPr/>
            <p:nvPr/>
          </p:nvSpPr>
          <p:spPr>
            <a:xfrm>
              <a:off x="3281130" y="4365721"/>
              <a:ext cx="47054" cy="50549"/>
            </a:xfrm>
            <a:custGeom>
              <a:rect b="b" l="l" r="r" t="t"/>
              <a:pathLst>
                <a:path extrusionOk="0" h="405" w="377">
                  <a:moveTo>
                    <a:pt x="341" y="0"/>
                  </a:moveTo>
                  <a:cubicBezTo>
                    <a:pt x="320" y="0"/>
                    <a:pt x="305" y="17"/>
                    <a:pt x="305" y="36"/>
                  </a:cubicBezTo>
                  <a:cubicBezTo>
                    <a:pt x="305" y="133"/>
                    <a:pt x="277" y="208"/>
                    <a:pt x="226" y="259"/>
                  </a:cubicBezTo>
                  <a:cubicBezTo>
                    <a:pt x="152" y="332"/>
                    <a:pt x="49" y="334"/>
                    <a:pt x="37" y="334"/>
                  </a:cubicBezTo>
                  <a:cubicBezTo>
                    <a:pt x="36" y="334"/>
                    <a:pt x="36" y="334"/>
                    <a:pt x="36" y="334"/>
                  </a:cubicBezTo>
                  <a:cubicBezTo>
                    <a:pt x="35" y="334"/>
                    <a:pt x="34" y="334"/>
                    <a:pt x="33" y="334"/>
                  </a:cubicBezTo>
                  <a:cubicBezTo>
                    <a:pt x="17" y="334"/>
                    <a:pt x="0" y="350"/>
                    <a:pt x="0" y="369"/>
                  </a:cubicBezTo>
                  <a:cubicBezTo>
                    <a:pt x="0" y="388"/>
                    <a:pt x="15" y="404"/>
                    <a:pt x="35" y="404"/>
                  </a:cubicBezTo>
                  <a:lnTo>
                    <a:pt x="38" y="404"/>
                  </a:lnTo>
                  <a:cubicBezTo>
                    <a:pt x="56" y="404"/>
                    <a:pt x="182" y="402"/>
                    <a:pt x="276" y="310"/>
                  </a:cubicBezTo>
                  <a:cubicBezTo>
                    <a:pt x="343" y="245"/>
                    <a:pt x="377" y="153"/>
                    <a:pt x="377" y="36"/>
                  </a:cubicBezTo>
                  <a:cubicBezTo>
                    <a:pt x="377" y="16"/>
                    <a:pt x="361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9" name="Google Shape;6229;p42"/>
            <p:cNvSpPr/>
            <p:nvPr/>
          </p:nvSpPr>
          <p:spPr>
            <a:xfrm>
              <a:off x="3217101" y="4398547"/>
              <a:ext cx="67648" cy="51922"/>
            </a:xfrm>
            <a:custGeom>
              <a:rect b="b" l="l" r="r" t="t"/>
              <a:pathLst>
                <a:path extrusionOk="0" h="416" w="542">
                  <a:moveTo>
                    <a:pt x="72" y="0"/>
                  </a:moveTo>
                  <a:cubicBezTo>
                    <a:pt x="57" y="0"/>
                    <a:pt x="43" y="10"/>
                    <a:pt x="39" y="25"/>
                  </a:cubicBezTo>
                  <a:cubicBezTo>
                    <a:pt x="36" y="30"/>
                    <a:pt x="0" y="156"/>
                    <a:pt x="81" y="265"/>
                  </a:cubicBezTo>
                  <a:cubicBezTo>
                    <a:pt x="154" y="365"/>
                    <a:pt x="297" y="416"/>
                    <a:pt x="505" y="416"/>
                  </a:cubicBezTo>
                  <a:cubicBezTo>
                    <a:pt x="525" y="416"/>
                    <a:pt x="541" y="400"/>
                    <a:pt x="542" y="381"/>
                  </a:cubicBezTo>
                  <a:cubicBezTo>
                    <a:pt x="542" y="360"/>
                    <a:pt x="525" y="345"/>
                    <a:pt x="506" y="345"/>
                  </a:cubicBezTo>
                  <a:cubicBezTo>
                    <a:pt x="326" y="345"/>
                    <a:pt x="199" y="303"/>
                    <a:pt x="140" y="224"/>
                  </a:cubicBezTo>
                  <a:cubicBezTo>
                    <a:pt x="80" y="145"/>
                    <a:pt x="108" y="48"/>
                    <a:pt x="108" y="47"/>
                  </a:cubicBezTo>
                  <a:cubicBezTo>
                    <a:pt x="113" y="28"/>
                    <a:pt x="103" y="7"/>
                    <a:pt x="83" y="2"/>
                  </a:cubicBezTo>
                  <a:cubicBezTo>
                    <a:pt x="80" y="1"/>
                    <a:pt x="76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0" name="Google Shape;6230;p42"/>
            <p:cNvSpPr/>
            <p:nvPr/>
          </p:nvSpPr>
          <p:spPr>
            <a:xfrm>
              <a:off x="3279133" y="4427004"/>
              <a:ext cx="79880" cy="51672"/>
            </a:xfrm>
            <a:custGeom>
              <a:rect b="b" l="l" r="r" t="t"/>
              <a:pathLst>
                <a:path extrusionOk="0" h="414" w="640">
                  <a:moveTo>
                    <a:pt x="603" y="0"/>
                  </a:moveTo>
                  <a:cubicBezTo>
                    <a:pt x="583" y="0"/>
                    <a:pt x="568" y="17"/>
                    <a:pt x="568" y="36"/>
                  </a:cubicBezTo>
                  <a:cubicBezTo>
                    <a:pt x="568" y="128"/>
                    <a:pt x="538" y="201"/>
                    <a:pt x="480" y="251"/>
                  </a:cubicBezTo>
                  <a:cubicBezTo>
                    <a:pt x="392" y="326"/>
                    <a:pt x="257" y="341"/>
                    <a:pt x="161" y="341"/>
                  </a:cubicBezTo>
                  <a:cubicBezTo>
                    <a:pt x="94" y="341"/>
                    <a:pt x="46" y="334"/>
                    <a:pt x="45" y="334"/>
                  </a:cubicBezTo>
                  <a:cubicBezTo>
                    <a:pt x="43" y="334"/>
                    <a:pt x="42" y="334"/>
                    <a:pt x="40" y="334"/>
                  </a:cubicBezTo>
                  <a:cubicBezTo>
                    <a:pt x="23" y="334"/>
                    <a:pt x="6" y="346"/>
                    <a:pt x="4" y="364"/>
                  </a:cubicBezTo>
                  <a:cubicBezTo>
                    <a:pt x="1" y="383"/>
                    <a:pt x="14" y="402"/>
                    <a:pt x="33" y="404"/>
                  </a:cubicBezTo>
                  <a:cubicBezTo>
                    <a:pt x="39" y="405"/>
                    <a:pt x="88" y="414"/>
                    <a:pt x="158" y="414"/>
                  </a:cubicBezTo>
                  <a:cubicBezTo>
                    <a:pt x="267" y="414"/>
                    <a:pt x="420" y="394"/>
                    <a:pt x="526" y="305"/>
                  </a:cubicBezTo>
                  <a:cubicBezTo>
                    <a:pt x="601" y="241"/>
                    <a:pt x="639" y="150"/>
                    <a:pt x="639" y="36"/>
                  </a:cubicBezTo>
                  <a:cubicBezTo>
                    <a:pt x="639" y="16"/>
                    <a:pt x="62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1" name="Google Shape;6231;p42"/>
          <p:cNvSpPr/>
          <p:nvPr/>
        </p:nvSpPr>
        <p:spPr>
          <a:xfrm>
            <a:off x="3405670" y="4126134"/>
            <a:ext cx="345487" cy="337683"/>
          </a:xfrm>
          <a:custGeom>
            <a:rect b="b" l="l" r="r" t="t"/>
            <a:pathLst>
              <a:path extrusionOk="0" h="2726" w="2789">
                <a:moveTo>
                  <a:pt x="1395" y="0"/>
                </a:moveTo>
                <a:cubicBezTo>
                  <a:pt x="956" y="0"/>
                  <a:pt x="600" y="355"/>
                  <a:pt x="600" y="794"/>
                </a:cubicBezTo>
                <a:cubicBezTo>
                  <a:pt x="600" y="921"/>
                  <a:pt x="631" y="1040"/>
                  <a:pt x="684" y="1146"/>
                </a:cubicBezTo>
                <a:cubicBezTo>
                  <a:pt x="297" y="1200"/>
                  <a:pt x="0" y="1531"/>
                  <a:pt x="0" y="1931"/>
                </a:cubicBezTo>
                <a:cubicBezTo>
                  <a:pt x="0" y="2370"/>
                  <a:pt x="355" y="2725"/>
                  <a:pt x="794" y="2725"/>
                </a:cubicBezTo>
                <a:cubicBezTo>
                  <a:pt x="1034" y="2725"/>
                  <a:pt x="1249" y="2620"/>
                  <a:pt x="1395" y="2451"/>
                </a:cubicBezTo>
                <a:cubicBezTo>
                  <a:pt x="1540" y="2618"/>
                  <a:pt x="1755" y="2725"/>
                  <a:pt x="1995" y="2725"/>
                </a:cubicBezTo>
                <a:cubicBezTo>
                  <a:pt x="2433" y="2725"/>
                  <a:pt x="2789" y="2370"/>
                  <a:pt x="2789" y="1931"/>
                </a:cubicBezTo>
                <a:cubicBezTo>
                  <a:pt x="2789" y="1531"/>
                  <a:pt x="2492" y="1199"/>
                  <a:pt x="2106" y="1146"/>
                </a:cubicBezTo>
                <a:cubicBezTo>
                  <a:pt x="2158" y="1040"/>
                  <a:pt x="2189" y="921"/>
                  <a:pt x="2189" y="794"/>
                </a:cubicBezTo>
                <a:cubicBezTo>
                  <a:pt x="2189" y="355"/>
                  <a:pt x="1833" y="0"/>
                  <a:pt x="13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2" name="Google Shape;6232;p42"/>
          <p:cNvSpPr/>
          <p:nvPr/>
        </p:nvSpPr>
        <p:spPr>
          <a:xfrm>
            <a:off x="3498824" y="4158713"/>
            <a:ext cx="55000" cy="61566"/>
          </a:xfrm>
          <a:custGeom>
            <a:rect b="b" l="l" r="r" t="t"/>
            <a:pathLst>
              <a:path extrusionOk="0" h="497" w="444">
                <a:moveTo>
                  <a:pt x="248" y="0"/>
                </a:moveTo>
                <a:cubicBezTo>
                  <a:pt x="158" y="0"/>
                  <a:pt x="68" y="81"/>
                  <a:pt x="36" y="199"/>
                </a:cubicBezTo>
                <a:cubicBezTo>
                  <a:pt x="0" y="333"/>
                  <a:pt x="55" y="464"/>
                  <a:pt x="157" y="491"/>
                </a:cubicBezTo>
                <a:cubicBezTo>
                  <a:pt x="170" y="495"/>
                  <a:pt x="184" y="497"/>
                  <a:pt x="197" y="497"/>
                </a:cubicBezTo>
                <a:cubicBezTo>
                  <a:pt x="287" y="497"/>
                  <a:pt x="376" y="416"/>
                  <a:pt x="408" y="298"/>
                </a:cubicBezTo>
                <a:cubicBezTo>
                  <a:pt x="444" y="164"/>
                  <a:pt x="389" y="34"/>
                  <a:pt x="287" y="5"/>
                </a:cubicBezTo>
                <a:cubicBezTo>
                  <a:pt x="274" y="2"/>
                  <a:pt x="261" y="0"/>
                  <a:pt x="248" y="0"/>
                </a:cubicBezTo>
                <a:close/>
              </a:path>
            </a:pathLst>
          </a:custGeom>
          <a:solidFill>
            <a:srgbClr val="FAFFFF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3" name="Google Shape;6233;p42"/>
          <p:cNvGrpSpPr/>
          <p:nvPr/>
        </p:nvGrpSpPr>
        <p:grpSpPr>
          <a:xfrm>
            <a:off x="3481657" y="4215246"/>
            <a:ext cx="210590" cy="356269"/>
            <a:chOff x="3436645" y="4224682"/>
            <a:chExt cx="212181" cy="358961"/>
          </a:xfrm>
        </p:grpSpPr>
        <p:sp>
          <p:nvSpPr>
            <p:cNvPr id="6234" name="Google Shape;6234;p42"/>
            <p:cNvSpPr/>
            <p:nvPr/>
          </p:nvSpPr>
          <p:spPr>
            <a:xfrm>
              <a:off x="3526635" y="4224682"/>
              <a:ext cx="15102" cy="358961"/>
            </a:xfrm>
            <a:custGeom>
              <a:rect b="b" l="l" r="r" t="t"/>
              <a:pathLst>
                <a:path extrusionOk="0" h="2876" w="121">
                  <a:moveTo>
                    <a:pt x="61" y="1"/>
                  </a:moveTo>
                  <a:cubicBezTo>
                    <a:pt x="27" y="1"/>
                    <a:pt x="1" y="28"/>
                    <a:pt x="1" y="61"/>
                  </a:cubicBezTo>
                  <a:lnTo>
                    <a:pt x="1" y="2816"/>
                  </a:lnTo>
                  <a:cubicBezTo>
                    <a:pt x="1" y="2849"/>
                    <a:pt x="27" y="2876"/>
                    <a:pt x="61" y="2876"/>
                  </a:cubicBezTo>
                  <a:cubicBezTo>
                    <a:pt x="94" y="2876"/>
                    <a:pt x="119" y="2849"/>
                    <a:pt x="120" y="2816"/>
                  </a:cubicBezTo>
                  <a:lnTo>
                    <a:pt x="120" y="61"/>
                  </a:lnTo>
                  <a:cubicBezTo>
                    <a:pt x="120" y="28"/>
                    <a:pt x="94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5" name="Google Shape;6235;p42"/>
            <p:cNvSpPr/>
            <p:nvPr/>
          </p:nvSpPr>
          <p:spPr>
            <a:xfrm>
              <a:off x="3479456" y="4240408"/>
              <a:ext cx="62906" cy="48552"/>
            </a:xfrm>
            <a:custGeom>
              <a:rect b="b" l="l" r="r" t="t"/>
              <a:pathLst>
                <a:path extrusionOk="0" h="389" w="504">
                  <a:moveTo>
                    <a:pt x="75" y="0"/>
                  </a:moveTo>
                  <a:cubicBezTo>
                    <a:pt x="73" y="0"/>
                    <a:pt x="70" y="0"/>
                    <a:pt x="68" y="0"/>
                  </a:cubicBezTo>
                  <a:cubicBezTo>
                    <a:pt x="30" y="2"/>
                    <a:pt x="0" y="37"/>
                    <a:pt x="4" y="77"/>
                  </a:cubicBezTo>
                  <a:cubicBezTo>
                    <a:pt x="4" y="83"/>
                    <a:pt x="17" y="225"/>
                    <a:pt x="132" y="315"/>
                  </a:cubicBezTo>
                  <a:cubicBezTo>
                    <a:pt x="193" y="364"/>
                    <a:pt x="270" y="388"/>
                    <a:pt x="359" y="388"/>
                  </a:cubicBezTo>
                  <a:cubicBezTo>
                    <a:pt x="385" y="388"/>
                    <a:pt x="410" y="386"/>
                    <a:pt x="439" y="383"/>
                  </a:cubicBezTo>
                  <a:cubicBezTo>
                    <a:pt x="477" y="376"/>
                    <a:pt x="503" y="340"/>
                    <a:pt x="498" y="302"/>
                  </a:cubicBezTo>
                  <a:cubicBezTo>
                    <a:pt x="493" y="267"/>
                    <a:pt x="463" y="241"/>
                    <a:pt x="428" y="241"/>
                  </a:cubicBezTo>
                  <a:cubicBezTo>
                    <a:pt x="425" y="241"/>
                    <a:pt x="422" y="241"/>
                    <a:pt x="419" y="242"/>
                  </a:cubicBezTo>
                  <a:cubicBezTo>
                    <a:pt x="398" y="245"/>
                    <a:pt x="379" y="246"/>
                    <a:pt x="361" y="246"/>
                  </a:cubicBezTo>
                  <a:cubicBezTo>
                    <a:pt x="303" y="246"/>
                    <a:pt x="256" y="232"/>
                    <a:pt x="221" y="205"/>
                  </a:cubicBezTo>
                  <a:cubicBezTo>
                    <a:pt x="155" y="154"/>
                    <a:pt x="144" y="67"/>
                    <a:pt x="144" y="64"/>
                  </a:cubicBezTo>
                  <a:cubicBezTo>
                    <a:pt x="141" y="28"/>
                    <a:pt x="111" y="0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6" name="Google Shape;6236;p42"/>
            <p:cNvSpPr/>
            <p:nvPr/>
          </p:nvSpPr>
          <p:spPr>
            <a:xfrm>
              <a:off x="3530130" y="4262750"/>
              <a:ext cx="74014" cy="78632"/>
            </a:xfrm>
            <a:custGeom>
              <a:rect b="b" l="l" r="r" t="t"/>
              <a:pathLst>
                <a:path extrusionOk="0" h="630" w="593">
                  <a:moveTo>
                    <a:pt x="521" y="0"/>
                  </a:moveTo>
                  <a:cubicBezTo>
                    <a:pt x="481" y="0"/>
                    <a:pt x="449" y="32"/>
                    <a:pt x="449" y="72"/>
                  </a:cubicBezTo>
                  <a:cubicBezTo>
                    <a:pt x="449" y="207"/>
                    <a:pt x="413" y="313"/>
                    <a:pt x="341" y="383"/>
                  </a:cubicBezTo>
                  <a:cubicBezTo>
                    <a:pt x="235" y="487"/>
                    <a:pt x="85" y="488"/>
                    <a:pt x="75" y="488"/>
                  </a:cubicBezTo>
                  <a:cubicBezTo>
                    <a:pt x="75" y="488"/>
                    <a:pt x="75" y="488"/>
                    <a:pt x="75" y="488"/>
                  </a:cubicBezTo>
                  <a:cubicBezTo>
                    <a:pt x="36" y="489"/>
                    <a:pt x="3" y="517"/>
                    <a:pt x="2" y="557"/>
                  </a:cubicBezTo>
                  <a:cubicBezTo>
                    <a:pt x="0" y="596"/>
                    <a:pt x="31" y="629"/>
                    <a:pt x="71" y="630"/>
                  </a:cubicBezTo>
                  <a:lnTo>
                    <a:pt x="75" y="630"/>
                  </a:lnTo>
                  <a:cubicBezTo>
                    <a:pt x="105" y="630"/>
                    <a:pt x="296" y="625"/>
                    <a:pt x="440" y="485"/>
                  </a:cubicBezTo>
                  <a:cubicBezTo>
                    <a:pt x="542" y="386"/>
                    <a:pt x="593" y="248"/>
                    <a:pt x="593" y="72"/>
                  </a:cubicBezTo>
                  <a:cubicBezTo>
                    <a:pt x="593" y="32"/>
                    <a:pt x="561" y="0"/>
                    <a:pt x="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7" name="Google Shape;6237;p42"/>
            <p:cNvSpPr/>
            <p:nvPr/>
          </p:nvSpPr>
          <p:spPr>
            <a:xfrm>
              <a:off x="3436645" y="4310678"/>
              <a:ext cx="103719" cy="80629"/>
            </a:xfrm>
            <a:custGeom>
              <a:rect b="b" l="l" r="r" t="t"/>
              <a:pathLst>
                <a:path extrusionOk="0" h="646" w="831">
                  <a:moveTo>
                    <a:pt x="127" y="1"/>
                  </a:moveTo>
                  <a:cubicBezTo>
                    <a:pt x="96" y="1"/>
                    <a:pt x="69" y="21"/>
                    <a:pt x="59" y="51"/>
                  </a:cubicBezTo>
                  <a:cubicBezTo>
                    <a:pt x="57" y="59"/>
                    <a:pt x="0" y="252"/>
                    <a:pt x="124" y="420"/>
                  </a:cubicBezTo>
                  <a:cubicBezTo>
                    <a:pt x="235" y="570"/>
                    <a:pt x="447" y="646"/>
                    <a:pt x="758" y="646"/>
                  </a:cubicBezTo>
                  <a:cubicBezTo>
                    <a:pt x="797" y="646"/>
                    <a:pt x="830" y="615"/>
                    <a:pt x="830" y="575"/>
                  </a:cubicBezTo>
                  <a:cubicBezTo>
                    <a:pt x="830" y="536"/>
                    <a:pt x="798" y="504"/>
                    <a:pt x="758" y="504"/>
                  </a:cubicBezTo>
                  <a:cubicBezTo>
                    <a:pt x="502" y="504"/>
                    <a:pt x="322" y="445"/>
                    <a:pt x="240" y="337"/>
                  </a:cubicBezTo>
                  <a:cubicBezTo>
                    <a:pt x="158" y="227"/>
                    <a:pt x="194" y="98"/>
                    <a:pt x="195" y="92"/>
                  </a:cubicBezTo>
                  <a:cubicBezTo>
                    <a:pt x="206" y="55"/>
                    <a:pt x="184" y="16"/>
                    <a:pt x="148" y="4"/>
                  </a:cubicBezTo>
                  <a:cubicBezTo>
                    <a:pt x="141" y="2"/>
                    <a:pt x="133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8" name="Google Shape;6238;p42"/>
            <p:cNvSpPr/>
            <p:nvPr/>
          </p:nvSpPr>
          <p:spPr>
            <a:xfrm>
              <a:off x="3527259" y="4352241"/>
              <a:ext cx="121567" cy="80130"/>
            </a:xfrm>
            <a:custGeom>
              <a:rect b="b" l="l" r="r" t="t"/>
              <a:pathLst>
                <a:path extrusionOk="0" h="642" w="974">
                  <a:moveTo>
                    <a:pt x="902" y="1"/>
                  </a:moveTo>
                  <a:cubicBezTo>
                    <a:pt x="862" y="1"/>
                    <a:pt x="831" y="32"/>
                    <a:pt x="831" y="72"/>
                  </a:cubicBezTo>
                  <a:cubicBezTo>
                    <a:pt x="831" y="203"/>
                    <a:pt x="791" y="302"/>
                    <a:pt x="708" y="372"/>
                  </a:cubicBezTo>
                  <a:cubicBezTo>
                    <a:pt x="584" y="479"/>
                    <a:pt x="389" y="500"/>
                    <a:pt x="251" y="500"/>
                  </a:cubicBezTo>
                  <a:cubicBezTo>
                    <a:pt x="157" y="500"/>
                    <a:pt x="89" y="490"/>
                    <a:pt x="88" y="490"/>
                  </a:cubicBezTo>
                  <a:cubicBezTo>
                    <a:pt x="84" y="489"/>
                    <a:pt x="80" y="489"/>
                    <a:pt x="76" y="489"/>
                  </a:cubicBezTo>
                  <a:cubicBezTo>
                    <a:pt x="43" y="489"/>
                    <a:pt x="12" y="514"/>
                    <a:pt x="7" y="548"/>
                  </a:cubicBezTo>
                  <a:cubicBezTo>
                    <a:pt x="1" y="587"/>
                    <a:pt x="27" y="623"/>
                    <a:pt x="66" y="629"/>
                  </a:cubicBezTo>
                  <a:cubicBezTo>
                    <a:pt x="73" y="630"/>
                    <a:pt x="149" y="641"/>
                    <a:pt x="252" y="641"/>
                  </a:cubicBezTo>
                  <a:cubicBezTo>
                    <a:pt x="412" y="641"/>
                    <a:pt x="642" y="615"/>
                    <a:pt x="801" y="481"/>
                  </a:cubicBezTo>
                  <a:cubicBezTo>
                    <a:pt x="917" y="382"/>
                    <a:pt x="974" y="245"/>
                    <a:pt x="974" y="72"/>
                  </a:cubicBezTo>
                  <a:cubicBezTo>
                    <a:pt x="974" y="32"/>
                    <a:pt x="942" y="1"/>
                    <a:pt x="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9" name="Google Shape;6239;p42"/>
          <p:cNvSpPr/>
          <p:nvPr/>
        </p:nvSpPr>
        <p:spPr>
          <a:xfrm>
            <a:off x="3034791" y="4570476"/>
            <a:ext cx="3201426" cy="96499"/>
          </a:xfrm>
          <a:custGeom>
            <a:rect b="b" l="l" r="r" t="t"/>
            <a:pathLst>
              <a:path extrusionOk="0" h="779" w="25844">
                <a:moveTo>
                  <a:pt x="389" y="1"/>
                </a:moveTo>
                <a:cubicBezTo>
                  <a:pt x="175" y="1"/>
                  <a:pt x="1" y="175"/>
                  <a:pt x="1" y="389"/>
                </a:cubicBezTo>
                <a:cubicBezTo>
                  <a:pt x="1" y="604"/>
                  <a:pt x="175" y="778"/>
                  <a:pt x="389" y="778"/>
                </a:cubicBezTo>
                <a:lnTo>
                  <a:pt x="25454" y="778"/>
                </a:lnTo>
                <a:cubicBezTo>
                  <a:pt x="25669" y="778"/>
                  <a:pt x="25843" y="604"/>
                  <a:pt x="25843" y="389"/>
                </a:cubicBezTo>
                <a:cubicBezTo>
                  <a:pt x="25843" y="175"/>
                  <a:pt x="25669" y="1"/>
                  <a:pt x="254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0" name="Google Shape;6240;p42"/>
          <p:cNvSpPr txBox="1"/>
          <p:nvPr/>
        </p:nvSpPr>
        <p:spPr>
          <a:xfrm>
            <a:off x="385159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41" name="Google Shape;6241;p42"/>
          <p:cNvSpPr txBox="1"/>
          <p:nvPr/>
        </p:nvSpPr>
        <p:spPr>
          <a:xfrm>
            <a:off x="6823485" y="151412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42" name="Google Shape;6242;p42"/>
          <p:cNvSpPr txBox="1"/>
          <p:nvPr/>
        </p:nvSpPr>
        <p:spPr>
          <a:xfrm>
            <a:off x="385159" y="151412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43" name="Google Shape;6243;p42"/>
          <p:cNvSpPr txBox="1"/>
          <p:nvPr/>
        </p:nvSpPr>
        <p:spPr>
          <a:xfrm>
            <a:off x="6823485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44" name="Google Shape;6244;p42"/>
          <p:cNvSpPr txBox="1"/>
          <p:nvPr/>
        </p:nvSpPr>
        <p:spPr>
          <a:xfrm>
            <a:off x="7441185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7D754"/>
                </a:solidFill>
                <a:latin typeface="Fira Sans"/>
                <a:ea typeface="Fira Sans"/>
                <a:cs typeface="Fira Sans"/>
                <a:sym typeface="Fira Sans"/>
              </a:rPr>
              <a:t>D</a:t>
            </a:r>
            <a:endParaRPr b="1" sz="3000">
              <a:solidFill>
                <a:srgbClr val="F7D75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45" name="Google Shape;6245;p42"/>
          <p:cNvSpPr txBox="1"/>
          <p:nvPr/>
        </p:nvSpPr>
        <p:spPr>
          <a:xfrm>
            <a:off x="7441185" y="91407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B</a:t>
            </a:r>
            <a:endParaRPr b="1" sz="30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46" name="Google Shape;6246;p42"/>
          <p:cNvSpPr txBox="1"/>
          <p:nvPr/>
        </p:nvSpPr>
        <p:spPr>
          <a:xfrm>
            <a:off x="385159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</a:t>
            </a:r>
            <a:endParaRPr b="1" sz="3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47" name="Google Shape;6247;p42"/>
          <p:cNvSpPr txBox="1"/>
          <p:nvPr/>
        </p:nvSpPr>
        <p:spPr>
          <a:xfrm>
            <a:off x="385159" y="91407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endParaRPr b="1" sz="30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1" name="Shape 6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2" name="Google Shape;6252;p43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53" name="Google Shape;6253;p43"/>
          <p:cNvSpPr txBox="1"/>
          <p:nvPr/>
        </p:nvSpPr>
        <p:spPr>
          <a:xfrm>
            <a:off x="445099" y="271048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4" name="Google Shape;6254;p43"/>
          <p:cNvSpPr txBox="1"/>
          <p:nvPr/>
        </p:nvSpPr>
        <p:spPr>
          <a:xfrm>
            <a:off x="445099" y="415841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5" name="Google Shape;6255;p43"/>
          <p:cNvSpPr txBox="1"/>
          <p:nvPr/>
        </p:nvSpPr>
        <p:spPr>
          <a:xfrm>
            <a:off x="445100" y="1281600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6" name="Google Shape;6256;p43"/>
          <p:cNvSpPr txBox="1"/>
          <p:nvPr/>
        </p:nvSpPr>
        <p:spPr>
          <a:xfrm>
            <a:off x="978499" y="95561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57" name="Google Shape;6257;p43"/>
          <p:cNvSpPr txBox="1"/>
          <p:nvPr/>
        </p:nvSpPr>
        <p:spPr>
          <a:xfrm>
            <a:off x="978499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58" name="Google Shape;6258;p43"/>
          <p:cNvSpPr txBox="1"/>
          <p:nvPr/>
        </p:nvSpPr>
        <p:spPr>
          <a:xfrm>
            <a:off x="978499" y="238143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59" name="Google Shape;6259;p43"/>
          <p:cNvSpPr txBox="1"/>
          <p:nvPr/>
        </p:nvSpPr>
        <p:spPr>
          <a:xfrm>
            <a:off x="6839161" y="161219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60" name="Google Shape;6260;p43"/>
          <p:cNvSpPr txBox="1"/>
          <p:nvPr/>
        </p:nvSpPr>
        <p:spPr>
          <a:xfrm>
            <a:off x="6839161" y="3049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61" name="Google Shape;6261;p43"/>
          <p:cNvSpPr txBox="1"/>
          <p:nvPr/>
        </p:nvSpPr>
        <p:spPr>
          <a:xfrm>
            <a:off x="6754850" y="3344225"/>
            <a:ext cx="1926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2" name="Google Shape;6262;p43"/>
          <p:cNvSpPr txBox="1"/>
          <p:nvPr/>
        </p:nvSpPr>
        <p:spPr>
          <a:xfrm>
            <a:off x="6754850" y="194847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3" name="Google Shape;6263;p43"/>
          <p:cNvSpPr/>
          <p:nvPr/>
        </p:nvSpPr>
        <p:spPr>
          <a:xfrm>
            <a:off x="2940736" y="2222452"/>
            <a:ext cx="3362763" cy="2508353"/>
          </a:xfrm>
          <a:custGeom>
            <a:rect b="b" l="l" r="r" t="t"/>
            <a:pathLst>
              <a:path extrusionOk="0" h="54485" w="73044">
                <a:moveTo>
                  <a:pt x="73044" y="17982"/>
                </a:moveTo>
                <a:lnTo>
                  <a:pt x="73007" y="18020"/>
                </a:lnTo>
                <a:cubicBezTo>
                  <a:pt x="72986" y="38107"/>
                  <a:pt x="56596" y="54484"/>
                  <a:pt x="36502" y="54484"/>
                </a:cubicBezTo>
                <a:cubicBezTo>
                  <a:pt x="16422" y="54484"/>
                  <a:pt x="40" y="38127"/>
                  <a:pt x="0" y="18057"/>
                </a:cubicBezTo>
                <a:lnTo>
                  <a:pt x="0" y="0"/>
                </a:lnTo>
                <a:lnTo>
                  <a:pt x="6788" y="0"/>
                </a:lnTo>
                <a:lnTo>
                  <a:pt x="6788" y="18057"/>
                </a:lnTo>
                <a:cubicBezTo>
                  <a:pt x="6828" y="34389"/>
                  <a:pt x="20161" y="47698"/>
                  <a:pt x="36502" y="47698"/>
                </a:cubicBezTo>
                <a:cubicBezTo>
                  <a:pt x="52870" y="47698"/>
                  <a:pt x="66219" y="34348"/>
                  <a:pt x="66219" y="17982"/>
                </a:cubicBezTo>
                <a:lnTo>
                  <a:pt x="69631" y="1457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4" name="Google Shape;6264;p43"/>
          <p:cNvSpPr/>
          <p:nvPr/>
        </p:nvSpPr>
        <p:spPr>
          <a:xfrm>
            <a:off x="4182897" y="2630441"/>
            <a:ext cx="876646" cy="858139"/>
          </a:xfrm>
          <a:custGeom>
            <a:rect b="b" l="l" r="r" t="t"/>
            <a:pathLst>
              <a:path extrusionOk="0" h="18640" w="19042">
                <a:moveTo>
                  <a:pt x="19041" y="9120"/>
                </a:moveTo>
                <a:cubicBezTo>
                  <a:pt x="19041" y="14364"/>
                  <a:pt x="14764" y="18640"/>
                  <a:pt x="9520" y="18640"/>
                </a:cubicBezTo>
                <a:cubicBezTo>
                  <a:pt x="4278" y="18640"/>
                  <a:pt x="1" y="14364"/>
                  <a:pt x="1" y="9120"/>
                </a:cubicBezTo>
                <a:lnTo>
                  <a:pt x="39" y="9120"/>
                </a:lnTo>
                <a:lnTo>
                  <a:pt x="39" y="0"/>
                </a:lnTo>
                <a:lnTo>
                  <a:pt x="6825" y="0"/>
                </a:lnTo>
                <a:lnTo>
                  <a:pt x="6825" y="9120"/>
                </a:lnTo>
                <a:cubicBezTo>
                  <a:pt x="6825" y="10606"/>
                  <a:pt x="8037" y="11815"/>
                  <a:pt x="9519" y="11815"/>
                </a:cubicBezTo>
                <a:cubicBezTo>
                  <a:pt x="11004" y="11815"/>
                  <a:pt x="12214" y="10604"/>
                  <a:pt x="12214" y="9120"/>
                </a:cubicBezTo>
                <a:lnTo>
                  <a:pt x="15627" y="570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5" name="Google Shape;6265;p43"/>
          <p:cNvSpPr/>
          <p:nvPr/>
        </p:nvSpPr>
        <p:spPr>
          <a:xfrm>
            <a:off x="3870849" y="1809721"/>
            <a:ext cx="1502848" cy="1990984"/>
          </a:xfrm>
          <a:custGeom>
            <a:rect b="b" l="l" r="r" t="t"/>
            <a:pathLst>
              <a:path extrusionOk="0" h="43247" w="32644">
                <a:moveTo>
                  <a:pt x="32644" y="26947"/>
                </a:moveTo>
                <a:lnTo>
                  <a:pt x="32599" y="26992"/>
                </a:lnTo>
                <a:cubicBezTo>
                  <a:pt x="32575" y="35950"/>
                  <a:pt x="25262" y="43246"/>
                  <a:pt x="16299" y="43246"/>
                </a:cubicBezTo>
                <a:cubicBezTo>
                  <a:pt x="7324" y="43246"/>
                  <a:pt x="0" y="35924"/>
                  <a:pt x="0" y="26947"/>
                </a:cubicBezTo>
                <a:lnTo>
                  <a:pt x="33" y="26947"/>
                </a:lnTo>
                <a:lnTo>
                  <a:pt x="33" y="0"/>
                </a:lnTo>
                <a:lnTo>
                  <a:pt x="6819" y="0"/>
                </a:lnTo>
                <a:lnTo>
                  <a:pt x="6819" y="27022"/>
                </a:lnTo>
                <a:lnTo>
                  <a:pt x="6783" y="27022"/>
                </a:lnTo>
                <a:cubicBezTo>
                  <a:pt x="6822" y="32231"/>
                  <a:pt x="11083" y="36467"/>
                  <a:pt x="16301" y="36467"/>
                </a:cubicBezTo>
                <a:cubicBezTo>
                  <a:pt x="21545" y="36467"/>
                  <a:pt x="25822" y="32191"/>
                  <a:pt x="25822" y="26947"/>
                </a:cubicBezTo>
                <a:lnTo>
                  <a:pt x="29232" y="2353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6" name="Google Shape;6266;p43"/>
          <p:cNvSpPr/>
          <p:nvPr/>
        </p:nvSpPr>
        <p:spPr>
          <a:xfrm>
            <a:off x="3559814" y="2168173"/>
            <a:ext cx="2117080" cy="1937718"/>
          </a:xfrm>
          <a:custGeom>
            <a:rect b="b" l="l" r="r" t="t"/>
            <a:pathLst>
              <a:path extrusionOk="0" h="42090" w="45986">
                <a:moveTo>
                  <a:pt x="45985" y="19161"/>
                </a:moveTo>
                <a:cubicBezTo>
                  <a:pt x="45985" y="31790"/>
                  <a:pt x="35686" y="42090"/>
                  <a:pt x="23055" y="42090"/>
                </a:cubicBezTo>
                <a:cubicBezTo>
                  <a:pt x="10452" y="42090"/>
                  <a:pt x="167" y="31830"/>
                  <a:pt x="129" y="19236"/>
                </a:cubicBezTo>
                <a:lnTo>
                  <a:pt x="1" y="19236"/>
                </a:lnTo>
                <a:lnTo>
                  <a:pt x="1" y="1"/>
                </a:lnTo>
                <a:lnTo>
                  <a:pt x="6789" y="1"/>
                </a:lnTo>
                <a:lnTo>
                  <a:pt x="6789" y="19236"/>
                </a:lnTo>
                <a:lnTo>
                  <a:pt x="6756" y="19236"/>
                </a:lnTo>
                <a:cubicBezTo>
                  <a:pt x="6796" y="28179"/>
                  <a:pt x="14105" y="35460"/>
                  <a:pt x="23055" y="35460"/>
                </a:cubicBezTo>
                <a:cubicBezTo>
                  <a:pt x="32033" y="35460"/>
                  <a:pt x="39355" y="28138"/>
                  <a:pt x="39355" y="19161"/>
                </a:cubicBezTo>
                <a:lnTo>
                  <a:pt x="39400" y="19161"/>
                </a:lnTo>
                <a:lnTo>
                  <a:pt x="42693" y="157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7" name="Google Shape;6267;p43"/>
          <p:cNvSpPr/>
          <p:nvPr/>
        </p:nvSpPr>
        <p:spPr>
          <a:xfrm>
            <a:off x="3253244" y="2783288"/>
            <a:ext cx="2736055" cy="1635114"/>
          </a:xfrm>
          <a:custGeom>
            <a:rect b="b" l="l" r="r" t="t"/>
            <a:pathLst>
              <a:path extrusionOk="0" h="35517" w="59431">
                <a:moveTo>
                  <a:pt x="59431" y="5800"/>
                </a:moveTo>
                <a:cubicBezTo>
                  <a:pt x="59431" y="22166"/>
                  <a:pt x="46081" y="35516"/>
                  <a:pt x="29714" y="35516"/>
                </a:cubicBezTo>
                <a:cubicBezTo>
                  <a:pt x="13373" y="35516"/>
                  <a:pt x="40" y="22207"/>
                  <a:pt x="0" y="5875"/>
                </a:cubicBezTo>
                <a:lnTo>
                  <a:pt x="0" y="0"/>
                </a:lnTo>
                <a:lnTo>
                  <a:pt x="6787" y="0"/>
                </a:lnTo>
                <a:lnTo>
                  <a:pt x="6787" y="5875"/>
                </a:lnTo>
                <a:cubicBezTo>
                  <a:pt x="6826" y="18469"/>
                  <a:pt x="17111" y="28729"/>
                  <a:pt x="29714" y="28729"/>
                </a:cubicBezTo>
                <a:cubicBezTo>
                  <a:pt x="42345" y="28729"/>
                  <a:pt x="52644" y="18429"/>
                  <a:pt x="52644" y="5800"/>
                </a:cubicBezTo>
                <a:lnTo>
                  <a:pt x="56038" y="23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8" name="Google Shape;6268;p43"/>
          <p:cNvSpPr/>
          <p:nvPr/>
        </p:nvSpPr>
        <p:spPr>
          <a:xfrm>
            <a:off x="3417417" y="3339381"/>
            <a:ext cx="2381336" cy="940592"/>
          </a:xfrm>
          <a:custGeom>
            <a:rect b="b" l="l" r="r" t="t"/>
            <a:pathLst>
              <a:path extrusionOk="0" h="20431" w="51726">
                <a:moveTo>
                  <a:pt x="279" y="0"/>
                </a:moveTo>
                <a:lnTo>
                  <a:pt x="1" y="1190"/>
                </a:lnTo>
                <a:lnTo>
                  <a:pt x="1136" y="871"/>
                </a:lnTo>
                <a:lnTo>
                  <a:pt x="279" y="0"/>
                </a:lnTo>
                <a:close/>
                <a:moveTo>
                  <a:pt x="699" y="1060"/>
                </a:moveTo>
                <a:lnTo>
                  <a:pt x="484" y="1131"/>
                </a:lnTo>
                <a:lnTo>
                  <a:pt x="614" y="1562"/>
                </a:lnTo>
                <a:lnTo>
                  <a:pt x="829" y="1491"/>
                </a:lnTo>
                <a:lnTo>
                  <a:pt x="699" y="1060"/>
                </a:lnTo>
                <a:close/>
                <a:moveTo>
                  <a:pt x="1031" y="2132"/>
                </a:moveTo>
                <a:lnTo>
                  <a:pt x="819" y="2211"/>
                </a:lnTo>
                <a:lnTo>
                  <a:pt x="968" y="2637"/>
                </a:lnTo>
                <a:lnTo>
                  <a:pt x="1180" y="2558"/>
                </a:lnTo>
                <a:lnTo>
                  <a:pt x="1031" y="2132"/>
                </a:lnTo>
                <a:close/>
                <a:moveTo>
                  <a:pt x="51531" y="1756"/>
                </a:moveTo>
                <a:lnTo>
                  <a:pt x="50615" y="2566"/>
                </a:lnTo>
                <a:lnTo>
                  <a:pt x="51063" y="2727"/>
                </a:lnTo>
                <a:lnTo>
                  <a:pt x="51063" y="2727"/>
                </a:lnTo>
                <a:lnTo>
                  <a:pt x="50935" y="3062"/>
                </a:lnTo>
                <a:lnTo>
                  <a:pt x="51148" y="3137"/>
                </a:lnTo>
                <a:lnTo>
                  <a:pt x="51275" y="2802"/>
                </a:lnTo>
                <a:lnTo>
                  <a:pt x="51275" y="2802"/>
                </a:lnTo>
                <a:lnTo>
                  <a:pt x="51725" y="2963"/>
                </a:lnTo>
                <a:lnTo>
                  <a:pt x="51531" y="1756"/>
                </a:lnTo>
                <a:close/>
                <a:moveTo>
                  <a:pt x="1411" y="3189"/>
                </a:moveTo>
                <a:lnTo>
                  <a:pt x="1202" y="3276"/>
                </a:lnTo>
                <a:lnTo>
                  <a:pt x="1369" y="3696"/>
                </a:lnTo>
                <a:lnTo>
                  <a:pt x="1577" y="3609"/>
                </a:lnTo>
                <a:lnTo>
                  <a:pt x="1411" y="3189"/>
                </a:lnTo>
                <a:close/>
                <a:moveTo>
                  <a:pt x="50694" y="3687"/>
                </a:moveTo>
                <a:lnTo>
                  <a:pt x="50518" y="4103"/>
                </a:lnTo>
                <a:lnTo>
                  <a:pt x="50727" y="4187"/>
                </a:lnTo>
                <a:lnTo>
                  <a:pt x="50903" y="3772"/>
                </a:lnTo>
                <a:lnTo>
                  <a:pt x="50694" y="3687"/>
                </a:lnTo>
                <a:close/>
                <a:moveTo>
                  <a:pt x="1835" y="4228"/>
                </a:moveTo>
                <a:lnTo>
                  <a:pt x="1631" y="4324"/>
                </a:lnTo>
                <a:lnTo>
                  <a:pt x="1814" y="4736"/>
                </a:lnTo>
                <a:lnTo>
                  <a:pt x="2019" y="4640"/>
                </a:lnTo>
                <a:lnTo>
                  <a:pt x="1835" y="4228"/>
                </a:lnTo>
                <a:close/>
                <a:moveTo>
                  <a:pt x="50249" y="4719"/>
                </a:moveTo>
                <a:lnTo>
                  <a:pt x="50055" y="5127"/>
                </a:lnTo>
                <a:lnTo>
                  <a:pt x="50262" y="5219"/>
                </a:lnTo>
                <a:lnTo>
                  <a:pt x="50454" y="4811"/>
                </a:lnTo>
                <a:lnTo>
                  <a:pt x="50249" y="4719"/>
                </a:lnTo>
                <a:close/>
                <a:moveTo>
                  <a:pt x="2303" y="5249"/>
                </a:moveTo>
                <a:lnTo>
                  <a:pt x="2102" y="5352"/>
                </a:lnTo>
                <a:lnTo>
                  <a:pt x="2302" y="5757"/>
                </a:lnTo>
                <a:lnTo>
                  <a:pt x="2503" y="5653"/>
                </a:lnTo>
                <a:lnTo>
                  <a:pt x="2303" y="5249"/>
                </a:lnTo>
                <a:close/>
                <a:moveTo>
                  <a:pt x="49761" y="5730"/>
                </a:moveTo>
                <a:lnTo>
                  <a:pt x="49552" y="6130"/>
                </a:lnTo>
                <a:lnTo>
                  <a:pt x="49753" y="6229"/>
                </a:lnTo>
                <a:lnTo>
                  <a:pt x="49962" y="5829"/>
                </a:lnTo>
                <a:lnTo>
                  <a:pt x="49761" y="5730"/>
                </a:lnTo>
                <a:close/>
                <a:moveTo>
                  <a:pt x="2814" y="6249"/>
                </a:moveTo>
                <a:lnTo>
                  <a:pt x="2618" y="6360"/>
                </a:lnTo>
                <a:lnTo>
                  <a:pt x="2833" y="6756"/>
                </a:lnTo>
                <a:lnTo>
                  <a:pt x="3028" y="6646"/>
                </a:lnTo>
                <a:lnTo>
                  <a:pt x="2814" y="6249"/>
                </a:lnTo>
                <a:close/>
                <a:moveTo>
                  <a:pt x="49229" y="6719"/>
                </a:moveTo>
                <a:lnTo>
                  <a:pt x="49005" y="7111"/>
                </a:lnTo>
                <a:lnTo>
                  <a:pt x="49204" y="7219"/>
                </a:lnTo>
                <a:lnTo>
                  <a:pt x="49428" y="6827"/>
                </a:lnTo>
                <a:lnTo>
                  <a:pt x="49229" y="6719"/>
                </a:lnTo>
                <a:close/>
                <a:moveTo>
                  <a:pt x="3367" y="7226"/>
                </a:moveTo>
                <a:lnTo>
                  <a:pt x="3176" y="7345"/>
                </a:lnTo>
                <a:lnTo>
                  <a:pt x="3408" y="7732"/>
                </a:lnTo>
                <a:lnTo>
                  <a:pt x="3599" y="7614"/>
                </a:lnTo>
                <a:lnTo>
                  <a:pt x="3367" y="7226"/>
                </a:lnTo>
                <a:close/>
                <a:moveTo>
                  <a:pt x="48659" y="7686"/>
                </a:moveTo>
                <a:lnTo>
                  <a:pt x="48420" y="8069"/>
                </a:lnTo>
                <a:lnTo>
                  <a:pt x="48612" y="8184"/>
                </a:lnTo>
                <a:lnTo>
                  <a:pt x="48852" y="7802"/>
                </a:lnTo>
                <a:lnTo>
                  <a:pt x="48659" y="7686"/>
                </a:lnTo>
                <a:close/>
                <a:moveTo>
                  <a:pt x="3961" y="8178"/>
                </a:moveTo>
                <a:lnTo>
                  <a:pt x="3774" y="8304"/>
                </a:lnTo>
                <a:lnTo>
                  <a:pt x="4021" y="8682"/>
                </a:lnTo>
                <a:lnTo>
                  <a:pt x="4208" y="8555"/>
                </a:lnTo>
                <a:lnTo>
                  <a:pt x="3961" y="8178"/>
                </a:lnTo>
                <a:close/>
                <a:moveTo>
                  <a:pt x="48045" y="8627"/>
                </a:moveTo>
                <a:lnTo>
                  <a:pt x="47792" y="9000"/>
                </a:lnTo>
                <a:lnTo>
                  <a:pt x="47981" y="9123"/>
                </a:lnTo>
                <a:lnTo>
                  <a:pt x="48234" y="8749"/>
                </a:lnTo>
                <a:lnTo>
                  <a:pt x="48045" y="8627"/>
                </a:lnTo>
                <a:close/>
                <a:moveTo>
                  <a:pt x="4594" y="9105"/>
                </a:moveTo>
                <a:lnTo>
                  <a:pt x="4413" y="9240"/>
                </a:lnTo>
                <a:lnTo>
                  <a:pt x="4674" y="9606"/>
                </a:lnTo>
                <a:lnTo>
                  <a:pt x="4855" y="9472"/>
                </a:lnTo>
                <a:lnTo>
                  <a:pt x="4594" y="9105"/>
                </a:lnTo>
                <a:close/>
                <a:moveTo>
                  <a:pt x="47394" y="9542"/>
                </a:moveTo>
                <a:lnTo>
                  <a:pt x="47183" y="9829"/>
                </a:lnTo>
                <a:lnTo>
                  <a:pt x="47127" y="9900"/>
                </a:lnTo>
                <a:lnTo>
                  <a:pt x="47306" y="10036"/>
                </a:lnTo>
                <a:lnTo>
                  <a:pt x="47362" y="9967"/>
                </a:lnTo>
                <a:lnTo>
                  <a:pt x="47578" y="9672"/>
                </a:lnTo>
                <a:lnTo>
                  <a:pt x="47394" y="9542"/>
                </a:lnTo>
                <a:close/>
                <a:moveTo>
                  <a:pt x="5265" y="10004"/>
                </a:moveTo>
                <a:lnTo>
                  <a:pt x="5090" y="10146"/>
                </a:lnTo>
                <a:lnTo>
                  <a:pt x="5334" y="10460"/>
                </a:lnTo>
                <a:lnTo>
                  <a:pt x="5371" y="10504"/>
                </a:lnTo>
                <a:lnTo>
                  <a:pt x="5540" y="10356"/>
                </a:lnTo>
                <a:lnTo>
                  <a:pt x="5510" y="10319"/>
                </a:lnTo>
                <a:lnTo>
                  <a:pt x="5265" y="10004"/>
                </a:lnTo>
                <a:close/>
                <a:moveTo>
                  <a:pt x="46706" y="10428"/>
                </a:moveTo>
                <a:lnTo>
                  <a:pt x="46554" y="10618"/>
                </a:lnTo>
                <a:lnTo>
                  <a:pt x="46421" y="10771"/>
                </a:lnTo>
                <a:lnTo>
                  <a:pt x="46595" y="10916"/>
                </a:lnTo>
                <a:lnTo>
                  <a:pt x="46728" y="10761"/>
                </a:lnTo>
                <a:lnTo>
                  <a:pt x="46885" y="10565"/>
                </a:lnTo>
                <a:lnTo>
                  <a:pt x="46706" y="10428"/>
                </a:lnTo>
                <a:close/>
                <a:moveTo>
                  <a:pt x="5974" y="10874"/>
                </a:moveTo>
                <a:lnTo>
                  <a:pt x="5804" y="11022"/>
                </a:lnTo>
                <a:lnTo>
                  <a:pt x="6016" y="11276"/>
                </a:lnTo>
                <a:lnTo>
                  <a:pt x="6101" y="11368"/>
                </a:lnTo>
                <a:lnTo>
                  <a:pt x="6265" y="11212"/>
                </a:lnTo>
                <a:lnTo>
                  <a:pt x="6186" y="11127"/>
                </a:lnTo>
                <a:lnTo>
                  <a:pt x="5974" y="10874"/>
                </a:lnTo>
                <a:close/>
                <a:moveTo>
                  <a:pt x="45981" y="11283"/>
                </a:moveTo>
                <a:lnTo>
                  <a:pt x="45896" y="11380"/>
                </a:lnTo>
                <a:lnTo>
                  <a:pt x="45679" y="11613"/>
                </a:lnTo>
                <a:lnTo>
                  <a:pt x="45847" y="11764"/>
                </a:lnTo>
                <a:lnTo>
                  <a:pt x="46065" y="11532"/>
                </a:lnTo>
                <a:lnTo>
                  <a:pt x="46155" y="11427"/>
                </a:lnTo>
                <a:lnTo>
                  <a:pt x="45981" y="11283"/>
                </a:lnTo>
                <a:close/>
                <a:moveTo>
                  <a:pt x="6720" y="11714"/>
                </a:moveTo>
                <a:lnTo>
                  <a:pt x="6556" y="11869"/>
                </a:lnTo>
                <a:lnTo>
                  <a:pt x="6732" y="12064"/>
                </a:lnTo>
                <a:lnTo>
                  <a:pt x="6868" y="12202"/>
                </a:lnTo>
                <a:lnTo>
                  <a:pt x="7025" y="12040"/>
                </a:lnTo>
                <a:lnTo>
                  <a:pt x="6896" y="11908"/>
                </a:lnTo>
                <a:lnTo>
                  <a:pt x="6720" y="11714"/>
                </a:lnTo>
                <a:close/>
                <a:moveTo>
                  <a:pt x="45218" y="12111"/>
                </a:moveTo>
                <a:lnTo>
                  <a:pt x="45209" y="12118"/>
                </a:lnTo>
                <a:lnTo>
                  <a:pt x="44901" y="12425"/>
                </a:lnTo>
                <a:lnTo>
                  <a:pt x="45064" y="12581"/>
                </a:lnTo>
                <a:lnTo>
                  <a:pt x="45371" y="12275"/>
                </a:lnTo>
                <a:lnTo>
                  <a:pt x="45384" y="12261"/>
                </a:lnTo>
                <a:lnTo>
                  <a:pt x="45218" y="12111"/>
                </a:lnTo>
                <a:close/>
                <a:moveTo>
                  <a:pt x="7499" y="12522"/>
                </a:moveTo>
                <a:lnTo>
                  <a:pt x="7341" y="12684"/>
                </a:lnTo>
                <a:lnTo>
                  <a:pt x="7477" y="12822"/>
                </a:lnTo>
                <a:lnTo>
                  <a:pt x="7668" y="13001"/>
                </a:lnTo>
                <a:lnTo>
                  <a:pt x="7818" y="12833"/>
                </a:lnTo>
                <a:lnTo>
                  <a:pt x="7634" y="12660"/>
                </a:lnTo>
                <a:lnTo>
                  <a:pt x="7499" y="12522"/>
                </a:lnTo>
                <a:close/>
                <a:moveTo>
                  <a:pt x="44423" y="12897"/>
                </a:moveTo>
                <a:lnTo>
                  <a:pt x="44092" y="13202"/>
                </a:lnTo>
                <a:lnTo>
                  <a:pt x="44248" y="13365"/>
                </a:lnTo>
                <a:lnTo>
                  <a:pt x="44579" y="13059"/>
                </a:lnTo>
                <a:lnTo>
                  <a:pt x="44423" y="12897"/>
                </a:lnTo>
                <a:close/>
                <a:moveTo>
                  <a:pt x="8312" y="13297"/>
                </a:moveTo>
                <a:lnTo>
                  <a:pt x="8161" y="13463"/>
                </a:lnTo>
                <a:lnTo>
                  <a:pt x="8252" y="13548"/>
                </a:lnTo>
                <a:lnTo>
                  <a:pt x="8501" y="13764"/>
                </a:lnTo>
                <a:lnTo>
                  <a:pt x="8646" y="13591"/>
                </a:lnTo>
                <a:lnTo>
                  <a:pt x="8404" y="13381"/>
                </a:lnTo>
                <a:lnTo>
                  <a:pt x="8312" y="13297"/>
                </a:lnTo>
                <a:close/>
                <a:moveTo>
                  <a:pt x="43592" y="13652"/>
                </a:moveTo>
                <a:lnTo>
                  <a:pt x="43249" y="13944"/>
                </a:lnTo>
                <a:lnTo>
                  <a:pt x="43398" y="14113"/>
                </a:lnTo>
                <a:lnTo>
                  <a:pt x="43741" y="13820"/>
                </a:lnTo>
                <a:lnTo>
                  <a:pt x="43592" y="13652"/>
                </a:lnTo>
                <a:close/>
                <a:moveTo>
                  <a:pt x="9157" y="14036"/>
                </a:moveTo>
                <a:lnTo>
                  <a:pt x="9013" y="14209"/>
                </a:lnTo>
                <a:lnTo>
                  <a:pt x="9056" y="14249"/>
                </a:lnTo>
                <a:lnTo>
                  <a:pt x="9367" y="14497"/>
                </a:lnTo>
                <a:lnTo>
                  <a:pt x="9504" y="14318"/>
                </a:lnTo>
                <a:lnTo>
                  <a:pt x="9201" y="14075"/>
                </a:lnTo>
                <a:lnTo>
                  <a:pt x="9157" y="14036"/>
                </a:lnTo>
                <a:close/>
                <a:moveTo>
                  <a:pt x="42729" y="14372"/>
                </a:moveTo>
                <a:lnTo>
                  <a:pt x="42376" y="14652"/>
                </a:lnTo>
                <a:lnTo>
                  <a:pt x="42519" y="14826"/>
                </a:lnTo>
                <a:lnTo>
                  <a:pt x="42872" y="14546"/>
                </a:lnTo>
                <a:lnTo>
                  <a:pt x="42729" y="14372"/>
                </a:lnTo>
                <a:close/>
                <a:moveTo>
                  <a:pt x="10028" y="14736"/>
                </a:moveTo>
                <a:lnTo>
                  <a:pt x="9898" y="14920"/>
                </a:lnTo>
                <a:lnTo>
                  <a:pt x="10261" y="15187"/>
                </a:lnTo>
                <a:lnTo>
                  <a:pt x="10391" y="15003"/>
                </a:lnTo>
                <a:lnTo>
                  <a:pt x="10028" y="14736"/>
                </a:lnTo>
                <a:close/>
                <a:moveTo>
                  <a:pt x="41838" y="15056"/>
                </a:moveTo>
                <a:lnTo>
                  <a:pt x="41475" y="15322"/>
                </a:lnTo>
                <a:lnTo>
                  <a:pt x="41612" y="15502"/>
                </a:lnTo>
                <a:lnTo>
                  <a:pt x="41975" y="15235"/>
                </a:lnTo>
                <a:lnTo>
                  <a:pt x="41838" y="15056"/>
                </a:lnTo>
                <a:close/>
                <a:moveTo>
                  <a:pt x="10934" y="15400"/>
                </a:moveTo>
                <a:lnTo>
                  <a:pt x="10811" y="15589"/>
                </a:lnTo>
                <a:lnTo>
                  <a:pt x="11184" y="15842"/>
                </a:lnTo>
                <a:lnTo>
                  <a:pt x="11307" y="15653"/>
                </a:lnTo>
                <a:lnTo>
                  <a:pt x="10934" y="15400"/>
                </a:lnTo>
                <a:close/>
                <a:moveTo>
                  <a:pt x="40921" y="15701"/>
                </a:moveTo>
                <a:lnTo>
                  <a:pt x="40575" y="15933"/>
                </a:lnTo>
                <a:lnTo>
                  <a:pt x="40550" y="15950"/>
                </a:lnTo>
                <a:lnTo>
                  <a:pt x="40673" y="16139"/>
                </a:lnTo>
                <a:lnTo>
                  <a:pt x="40698" y="16123"/>
                </a:lnTo>
                <a:lnTo>
                  <a:pt x="41050" y="15885"/>
                </a:lnTo>
                <a:lnTo>
                  <a:pt x="40921" y="15701"/>
                </a:lnTo>
                <a:close/>
                <a:moveTo>
                  <a:pt x="11867" y="16025"/>
                </a:moveTo>
                <a:lnTo>
                  <a:pt x="11751" y="16220"/>
                </a:lnTo>
                <a:lnTo>
                  <a:pt x="12135" y="16458"/>
                </a:lnTo>
                <a:lnTo>
                  <a:pt x="12250" y="16264"/>
                </a:lnTo>
                <a:lnTo>
                  <a:pt x="11867" y="16025"/>
                </a:lnTo>
                <a:close/>
                <a:moveTo>
                  <a:pt x="39976" y="16307"/>
                </a:moveTo>
                <a:lnTo>
                  <a:pt x="39725" y="16463"/>
                </a:lnTo>
                <a:lnTo>
                  <a:pt x="39593" y="16538"/>
                </a:lnTo>
                <a:lnTo>
                  <a:pt x="39709" y="16731"/>
                </a:lnTo>
                <a:lnTo>
                  <a:pt x="39842" y="16656"/>
                </a:lnTo>
                <a:lnTo>
                  <a:pt x="40099" y="16496"/>
                </a:lnTo>
                <a:lnTo>
                  <a:pt x="39976" y="16307"/>
                </a:lnTo>
                <a:close/>
                <a:moveTo>
                  <a:pt x="12824" y="16612"/>
                </a:moveTo>
                <a:lnTo>
                  <a:pt x="12717" y="16809"/>
                </a:lnTo>
                <a:lnTo>
                  <a:pt x="13110" y="17032"/>
                </a:lnTo>
                <a:lnTo>
                  <a:pt x="13216" y="16834"/>
                </a:lnTo>
                <a:lnTo>
                  <a:pt x="12824" y="16612"/>
                </a:lnTo>
                <a:close/>
                <a:moveTo>
                  <a:pt x="39007" y="16874"/>
                </a:moveTo>
                <a:lnTo>
                  <a:pt x="38854" y="16961"/>
                </a:lnTo>
                <a:lnTo>
                  <a:pt x="38613" y="17085"/>
                </a:lnTo>
                <a:lnTo>
                  <a:pt x="38721" y="17284"/>
                </a:lnTo>
                <a:lnTo>
                  <a:pt x="38963" y="17157"/>
                </a:lnTo>
                <a:lnTo>
                  <a:pt x="39121" y="17067"/>
                </a:lnTo>
                <a:lnTo>
                  <a:pt x="39007" y="16874"/>
                </a:lnTo>
                <a:close/>
                <a:moveTo>
                  <a:pt x="13807" y="17156"/>
                </a:moveTo>
                <a:lnTo>
                  <a:pt x="13706" y="17359"/>
                </a:lnTo>
                <a:lnTo>
                  <a:pt x="14109" y="17564"/>
                </a:lnTo>
                <a:lnTo>
                  <a:pt x="14207" y="17362"/>
                </a:lnTo>
                <a:lnTo>
                  <a:pt x="13807" y="17156"/>
                </a:lnTo>
                <a:close/>
                <a:moveTo>
                  <a:pt x="38014" y="17401"/>
                </a:moveTo>
                <a:lnTo>
                  <a:pt x="37965" y="17426"/>
                </a:lnTo>
                <a:lnTo>
                  <a:pt x="37611" y="17594"/>
                </a:lnTo>
                <a:lnTo>
                  <a:pt x="37712" y="17795"/>
                </a:lnTo>
                <a:lnTo>
                  <a:pt x="38065" y="17628"/>
                </a:lnTo>
                <a:lnTo>
                  <a:pt x="38122" y="17599"/>
                </a:lnTo>
                <a:lnTo>
                  <a:pt x="38014" y="17401"/>
                </a:lnTo>
                <a:close/>
                <a:moveTo>
                  <a:pt x="14809" y="17658"/>
                </a:moveTo>
                <a:lnTo>
                  <a:pt x="14718" y="17865"/>
                </a:lnTo>
                <a:lnTo>
                  <a:pt x="15128" y="18055"/>
                </a:lnTo>
                <a:lnTo>
                  <a:pt x="15219" y="17850"/>
                </a:lnTo>
                <a:lnTo>
                  <a:pt x="14809" y="17658"/>
                </a:lnTo>
                <a:close/>
                <a:moveTo>
                  <a:pt x="37003" y="17878"/>
                </a:moveTo>
                <a:lnTo>
                  <a:pt x="36589" y="18056"/>
                </a:lnTo>
                <a:lnTo>
                  <a:pt x="36682" y="18262"/>
                </a:lnTo>
                <a:lnTo>
                  <a:pt x="37097" y="18085"/>
                </a:lnTo>
                <a:lnTo>
                  <a:pt x="37003" y="17878"/>
                </a:lnTo>
                <a:close/>
                <a:moveTo>
                  <a:pt x="15834" y="18118"/>
                </a:moveTo>
                <a:lnTo>
                  <a:pt x="15752" y="18328"/>
                </a:lnTo>
                <a:lnTo>
                  <a:pt x="16169" y="18500"/>
                </a:lnTo>
                <a:lnTo>
                  <a:pt x="16251" y="18291"/>
                </a:lnTo>
                <a:lnTo>
                  <a:pt x="15834" y="18118"/>
                </a:lnTo>
                <a:close/>
                <a:moveTo>
                  <a:pt x="35969" y="18316"/>
                </a:moveTo>
                <a:lnTo>
                  <a:pt x="35548" y="18479"/>
                </a:lnTo>
                <a:lnTo>
                  <a:pt x="35633" y="18687"/>
                </a:lnTo>
                <a:lnTo>
                  <a:pt x="36053" y="18524"/>
                </a:lnTo>
                <a:lnTo>
                  <a:pt x="35969" y="18316"/>
                </a:lnTo>
                <a:close/>
                <a:moveTo>
                  <a:pt x="16877" y="18532"/>
                </a:moveTo>
                <a:lnTo>
                  <a:pt x="16804" y="18746"/>
                </a:lnTo>
                <a:lnTo>
                  <a:pt x="17226" y="18902"/>
                </a:lnTo>
                <a:lnTo>
                  <a:pt x="17301" y="18689"/>
                </a:lnTo>
                <a:lnTo>
                  <a:pt x="16877" y="18532"/>
                </a:lnTo>
                <a:close/>
                <a:moveTo>
                  <a:pt x="34917" y="18709"/>
                </a:moveTo>
                <a:lnTo>
                  <a:pt x="34490" y="18854"/>
                </a:lnTo>
                <a:lnTo>
                  <a:pt x="34567" y="19067"/>
                </a:lnTo>
                <a:lnTo>
                  <a:pt x="34994" y="18921"/>
                </a:lnTo>
                <a:lnTo>
                  <a:pt x="34917" y="18709"/>
                </a:lnTo>
                <a:close/>
                <a:moveTo>
                  <a:pt x="17936" y="18902"/>
                </a:moveTo>
                <a:lnTo>
                  <a:pt x="17871" y="19118"/>
                </a:lnTo>
                <a:lnTo>
                  <a:pt x="18301" y="19257"/>
                </a:lnTo>
                <a:lnTo>
                  <a:pt x="18366" y="19040"/>
                </a:lnTo>
                <a:lnTo>
                  <a:pt x="17936" y="18902"/>
                </a:lnTo>
                <a:close/>
                <a:moveTo>
                  <a:pt x="33851" y="19058"/>
                </a:moveTo>
                <a:lnTo>
                  <a:pt x="33418" y="19187"/>
                </a:lnTo>
                <a:lnTo>
                  <a:pt x="33488" y="19402"/>
                </a:lnTo>
                <a:lnTo>
                  <a:pt x="33920" y="19273"/>
                </a:lnTo>
                <a:lnTo>
                  <a:pt x="33851" y="19058"/>
                </a:lnTo>
                <a:close/>
                <a:moveTo>
                  <a:pt x="19011" y="19227"/>
                </a:moveTo>
                <a:lnTo>
                  <a:pt x="18954" y="19446"/>
                </a:lnTo>
                <a:lnTo>
                  <a:pt x="19389" y="19567"/>
                </a:lnTo>
                <a:lnTo>
                  <a:pt x="19446" y="19349"/>
                </a:lnTo>
                <a:lnTo>
                  <a:pt x="19011" y="19227"/>
                </a:lnTo>
                <a:close/>
                <a:moveTo>
                  <a:pt x="32768" y="19362"/>
                </a:moveTo>
                <a:lnTo>
                  <a:pt x="32333" y="19475"/>
                </a:lnTo>
                <a:lnTo>
                  <a:pt x="32393" y="19692"/>
                </a:lnTo>
                <a:lnTo>
                  <a:pt x="32829" y="19580"/>
                </a:lnTo>
                <a:lnTo>
                  <a:pt x="32768" y="19362"/>
                </a:lnTo>
                <a:close/>
                <a:moveTo>
                  <a:pt x="20098" y="19505"/>
                </a:moveTo>
                <a:lnTo>
                  <a:pt x="20050" y="19727"/>
                </a:lnTo>
                <a:lnTo>
                  <a:pt x="20489" y="19828"/>
                </a:lnTo>
                <a:lnTo>
                  <a:pt x="20536" y="19608"/>
                </a:lnTo>
                <a:lnTo>
                  <a:pt x="20098" y="19505"/>
                </a:lnTo>
                <a:close/>
                <a:moveTo>
                  <a:pt x="31677" y="19621"/>
                </a:moveTo>
                <a:lnTo>
                  <a:pt x="31287" y="19705"/>
                </a:lnTo>
                <a:lnTo>
                  <a:pt x="31241" y="19713"/>
                </a:lnTo>
                <a:lnTo>
                  <a:pt x="31284" y="19934"/>
                </a:lnTo>
                <a:lnTo>
                  <a:pt x="31330" y="19927"/>
                </a:lnTo>
                <a:lnTo>
                  <a:pt x="31729" y="19840"/>
                </a:lnTo>
                <a:lnTo>
                  <a:pt x="31677" y="19621"/>
                </a:lnTo>
                <a:close/>
                <a:moveTo>
                  <a:pt x="21195" y="19739"/>
                </a:moveTo>
                <a:lnTo>
                  <a:pt x="21158" y="19961"/>
                </a:lnTo>
                <a:lnTo>
                  <a:pt x="21600" y="20045"/>
                </a:lnTo>
                <a:lnTo>
                  <a:pt x="21638" y="19822"/>
                </a:lnTo>
                <a:lnTo>
                  <a:pt x="21195" y="19739"/>
                </a:lnTo>
                <a:close/>
                <a:moveTo>
                  <a:pt x="30574" y="19831"/>
                </a:moveTo>
                <a:lnTo>
                  <a:pt x="30278" y="19883"/>
                </a:lnTo>
                <a:lnTo>
                  <a:pt x="30134" y="19903"/>
                </a:lnTo>
                <a:lnTo>
                  <a:pt x="30169" y="20126"/>
                </a:lnTo>
                <a:lnTo>
                  <a:pt x="30313" y="20106"/>
                </a:lnTo>
                <a:lnTo>
                  <a:pt x="30618" y="20052"/>
                </a:lnTo>
                <a:lnTo>
                  <a:pt x="30574" y="19831"/>
                </a:lnTo>
                <a:close/>
                <a:moveTo>
                  <a:pt x="22303" y="19923"/>
                </a:moveTo>
                <a:lnTo>
                  <a:pt x="22275" y="20147"/>
                </a:lnTo>
                <a:lnTo>
                  <a:pt x="22721" y="20213"/>
                </a:lnTo>
                <a:lnTo>
                  <a:pt x="22749" y="19989"/>
                </a:lnTo>
                <a:lnTo>
                  <a:pt x="22303" y="19923"/>
                </a:lnTo>
                <a:close/>
                <a:moveTo>
                  <a:pt x="29461" y="19996"/>
                </a:moveTo>
                <a:lnTo>
                  <a:pt x="29258" y="20025"/>
                </a:lnTo>
                <a:lnTo>
                  <a:pt x="29018" y="20048"/>
                </a:lnTo>
                <a:lnTo>
                  <a:pt x="29046" y="20272"/>
                </a:lnTo>
                <a:lnTo>
                  <a:pt x="29283" y="20249"/>
                </a:lnTo>
                <a:lnTo>
                  <a:pt x="29496" y="20219"/>
                </a:lnTo>
                <a:lnTo>
                  <a:pt x="29461" y="19996"/>
                </a:lnTo>
                <a:close/>
                <a:moveTo>
                  <a:pt x="23416" y="20061"/>
                </a:moveTo>
                <a:lnTo>
                  <a:pt x="23398" y="20286"/>
                </a:lnTo>
                <a:lnTo>
                  <a:pt x="23846" y="20333"/>
                </a:lnTo>
                <a:lnTo>
                  <a:pt x="23866" y="20108"/>
                </a:lnTo>
                <a:lnTo>
                  <a:pt x="23416" y="20061"/>
                </a:lnTo>
                <a:close/>
                <a:moveTo>
                  <a:pt x="28346" y="20113"/>
                </a:moveTo>
                <a:lnTo>
                  <a:pt x="28231" y="20124"/>
                </a:lnTo>
                <a:lnTo>
                  <a:pt x="27901" y="20144"/>
                </a:lnTo>
                <a:lnTo>
                  <a:pt x="27919" y="20369"/>
                </a:lnTo>
                <a:lnTo>
                  <a:pt x="28249" y="20349"/>
                </a:lnTo>
                <a:lnTo>
                  <a:pt x="28373" y="20337"/>
                </a:lnTo>
                <a:lnTo>
                  <a:pt x="28346" y="20113"/>
                </a:lnTo>
                <a:close/>
                <a:moveTo>
                  <a:pt x="24535" y="20153"/>
                </a:moveTo>
                <a:lnTo>
                  <a:pt x="24526" y="20378"/>
                </a:lnTo>
                <a:lnTo>
                  <a:pt x="24976" y="20406"/>
                </a:lnTo>
                <a:lnTo>
                  <a:pt x="24985" y="20181"/>
                </a:lnTo>
                <a:lnTo>
                  <a:pt x="24535" y="20153"/>
                </a:lnTo>
                <a:close/>
                <a:moveTo>
                  <a:pt x="27226" y="20184"/>
                </a:moveTo>
                <a:lnTo>
                  <a:pt x="27193" y="20186"/>
                </a:lnTo>
                <a:lnTo>
                  <a:pt x="26780" y="20194"/>
                </a:lnTo>
                <a:lnTo>
                  <a:pt x="26788" y="20419"/>
                </a:lnTo>
                <a:lnTo>
                  <a:pt x="27202" y="20411"/>
                </a:lnTo>
                <a:lnTo>
                  <a:pt x="27243" y="20409"/>
                </a:lnTo>
                <a:lnTo>
                  <a:pt x="27226" y="20184"/>
                </a:lnTo>
                <a:close/>
                <a:moveTo>
                  <a:pt x="25656" y="20196"/>
                </a:moveTo>
                <a:lnTo>
                  <a:pt x="25656" y="20421"/>
                </a:lnTo>
                <a:lnTo>
                  <a:pt x="26107" y="20430"/>
                </a:lnTo>
                <a:lnTo>
                  <a:pt x="26107" y="20205"/>
                </a:lnTo>
                <a:lnTo>
                  <a:pt x="25656" y="201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9" name="Google Shape;6269;p43"/>
          <p:cNvSpPr/>
          <p:nvPr/>
        </p:nvSpPr>
        <p:spPr>
          <a:xfrm>
            <a:off x="4316408" y="3085804"/>
            <a:ext cx="349977" cy="282394"/>
          </a:xfrm>
          <a:custGeom>
            <a:rect b="b" l="l" r="r" t="t"/>
            <a:pathLst>
              <a:path extrusionOk="0" h="6134" w="7602">
                <a:moveTo>
                  <a:pt x="278" y="0"/>
                </a:moveTo>
                <a:lnTo>
                  <a:pt x="0" y="1191"/>
                </a:lnTo>
                <a:lnTo>
                  <a:pt x="462" y="1062"/>
                </a:lnTo>
                <a:lnTo>
                  <a:pt x="462" y="1062"/>
                </a:lnTo>
                <a:lnTo>
                  <a:pt x="511" y="1223"/>
                </a:lnTo>
                <a:lnTo>
                  <a:pt x="524" y="1262"/>
                </a:lnTo>
                <a:lnTo>
                  <a:pt x="736" y="1183"/>
                </a:lnTo>
                <a:lnTo>
                  <a:pt x="726" y="1155"/>
                </a:lnTo>
                <a:lnTo>
                  <a:pt x="679" y="1001"/>
                </a:lnTo>
                <a:lnTo>
                  <a:pt x="679" y="1001"/>
                </a:lnTo>
                <a:lnTo>
                  <a:pt x="1135" y="873"/>
                </a:lnTo>
                <a:lnTo>
                  <a:pt x="278" y="0"/>
                </a:lnTo>
                <a:close/>
                <a:moveTo>
                  <a:pt x="981" y="1804"/>
                </a:moveTo>
                <a:lnTo>
                  <a:pt x="776" y="1899"/>
                </a:lnTo>
                <a:lnTo>
                  <a:pt x="797" y="1949"/>
                </a:lnTo>
                <a:lnTo>
                  <a:pt x="911" y="2180"/>
                </a:lnTo>
                <a:lnTo>
                  <a:pt x="982" y="2309"/>
                </a:lnTo>
                <a:lnTo>
                  <a:pt x="1177" y="2198"/>
                </a:lnTo>
                <a:lnTo>
                  <a:pt x="1112" y="2077"/>
                </a:lnTo>
                <a:lnTo>
                  <a:pt x="1002" y="1853"/>
                </a:lnTo>
                <a:lnTo>
                  <a:pt x="981" y="1804"/>
                </a:lnTo>
                <a:close/>
                <a:moveTo>
                  <a:pt x="1526" y="2763"/>
                </a:moveTo>
                <a:lnTo>
                  <a:pt x="1345" y="2897"/>
                </a:lnTo>
                <a:lnTo>
                  <a:pt x="1456" y="3054"/>
                </a:lnTo>
                <a:lnTo>
                  <a:pt x="1612" y="3257"/>
                </a:lnTo>
                <a:lnTo>
                  <a:pt x="1620" y="3265"/>
                </a:lnTo>
                <a:lnTo>
                  <a:pt x="1790" y="3117"/>
                </a:lnTo>
                <a:lnTo>
                  <a:pt x="1789" y="3116"/>
                </a:lnTo>
                <a:lnTo>
                  <a:pt x="1637" y="2921"/>
                </a:lnTo>
                <a:lnTo>
                  <a:pt x="1526" y="2763"/>
                </a:lnTo>
                <a:close/>
                <a:moveTo>
                  <a:pt x="2236" y="3612"/>
                </a:moveTo>
                <a:lnTo>
                  <a:pt x="2078" y="3774"/>
                </a:lnTo>
                <a:lnTo>
                  <a:pt x="2129" y="3823"/>
                </a:lnTo>
                <a:lnTo>
                  <a:pt x="2316" y="3999"/>
                </a:lnTo>
                <a:lnTo>
                  <a:pt x="2415" y="4086"/>
                </a:lnTo>
                <a:lnTo>
                  <a:pt x="2559" y="3913"/>
                </a:lnTo>
                <a:lnTo>
                  <a:pt x="2466" y="3832"/>
                </a:lnTo>
                <a:lnTo>
                  <a:pt x="2286" y="3663"/>
                </a:lnTo>
                <a:lnTo>
                  <a:pt x="2236" y="3612"/>
                </a:lnTo>
                <a:close/>
                <a:moveTo>
                  <a:pt x="3081" y="4321"/>
                </a:moveTo>
                <a:lnTo>
                  <a:pt x="2958" y="4511"/>
                </a:lnTo>
                <a:lnTo>
                  <a:pt x="3126" y="4624"/>
                </a:lnTo>
                <a:lnTo>
                  <a:pt x="3341" y="4757"/>
                </a:lnTo>
                <a:lnTo>
                  <a:pt x="3457" y="4563"/>
                </a:lnTo>
                <a:lnTo>
                  <a:pt x="3249" y="4435"/>
                </a:lnTo>
                <a:lnTo>
                  <a:pt x="3081" y="4321"/>
                </a:lnTo>
                <a:close/>
                <a:moveTo>
                  <a:pt x="4045" y="4871"/>
                </a:moveTo>
                <a:lnTo>
                  <a:pt x="3954" y="5076"/>
                </a:lnTo>
                <a:lnTo>
                  <a:pt x="4035" y="5115"/>
                </a:lnTo>
                <a:lnTo>
                  <a:pt x="4275" y="5215"/>
                </a:lnTo>
                <a:lnTo>
                  <a:pt x="4379" y="5253"/>
                </a:lnTo>
                <a:lnTo>
                  <a:pt x="4452" y="5040"/>
                </a:lnTo>
                <a:lnTo>
                  <a:pt x="4358" y="5005"/>
                </a:lnTo>
                <a:lnTo>
                  <a:pt x="4127" y="4910"/>
                </a:lnTo>
                <a:lnTo>
                  <a:pt x="4045" y="4871"/>
                </a:lnTo>
                <a:close/>
                <a:moveTo>
                  <a:pt x="5085" y="5238"/>
                </a:moveTo>
                <a:lnTo>
                  <a:pt x="5038" y="5459"/>
                </a:lnTo>
                <a:lnTo>
                  <a:pt x="5283" y="5516"/>
                </a:lnTo>
                <a:lnTo>
                  <a:pt x="5485" y="5555"/>
                </a:lnTo>
                <a:lnTo>
                  <a:pt x="5521" y="5332"/>
                </a:lnTo>
                <a:lnTo>
                  <a:pt x="5329" y="5295"/>
                </a:lnTo>
                <a:lnTo>
                  <a:pt x="5085" y="5238"/>
                </a:lnTo>
                <a:close/>
                <a:moveTo>
                  <a:pt x="6529" y="4954"/>
                </a:moveTo>
                <a:lnTo>
                  <a:pt x="6529" y="5430"/>
                </a:lnTo>
                <a:lnTo>
                  <a:pt x="6529" y="5430"/>
                </a:lnTo>
                <a:lnTo>
                  <a:pt x="6355" y="5426"/>
                </a:lnTo>
                <a:lnTo>
                  <a:pt x="6175" y="5414"/>
                </a:lnTo>
                <a:lnTo>
                  <a:pt x="6166" y="5639"/>
                </a:lnTo>
                <a:lnTo>
                  <a:pt x="6345" y="5651"/>
                </a:lnTo>
                <a:lnTo>
                  <a:pt x="6529" y="5655"/>
                </a:lnTo>
                <a:lnTo>
                  <a:pt x="6529" y="5655"/>
                </a:lnTo>
                <a:lnTo>
                  <a:pt x="6529" y="6133"/>
                </a:lnTo>
                <a:lnTo>
                  <a:pt x="7602" y="5544"/>
                </a:lnTo>
                <a:lnTo>
                  <a:pt x="6529" y="495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0" name="Google Shape;6270;p43"/>
          <p:cNvGrpSpPr/>
          <p:nvPr/>
        </p:nvGrpSpPr>
        <p:grpSpPr>
          <a:xfrm>
            <a:off x="8300741" y="3183031"/>
            <a:ext cx="288199" cy="185169"/>
            <a:chOff x="4786696" y="2645529"/>
            <a:chExt cx="239726" cy="154000"/>
          </a:xfrm>
        </p:grpSpPr>
        <p:sp>
          <p:nvSpPr>
            <p:cNvPr id="6271" name="Google Shape;6271;p43"/>
            <p:cNvSpPr/>
            <p:nvPr/>
          </p:nvSpPr>
          <p:spPr>
            <a:xfrm>
              <a:off x="4786696" y="2645529"/>
              <a:ext cx="239726" cy="57340"/>
            </a:xfrm>
            <a:custGeom>
              <a:rect b="b" l="l" r="r" t="t"/>
              <a:pathLst>
                <a:path extrusionOk="0" h="665" w="2780">
                  <a:moveTo>
                    <a:pt x="1910" y="1"/>
                  </a:moveTo>
                  <a:cubicBezTo>
                    <a:pt x="1662" y="1"/>
                    <a:pt x="1471" y="90"/>
                    <a:pt x="1278" y="181"/>
                  </a:cubicBezTo>
                  <a:cubicBezTo>
                    <a:pt x="1120" y="254"/>
                    <a:pt x="959" y="330"/>
                    <a:pt x="741" y="330"/>
                  </a:cubicBezTo>
                  <a:cubicBezTo>
                    <a:pt x="604" y="330"/>
                    <a:pt x="445" y="300"/>
                    <a:pt x="249" y="220"/>
                  </a:cubicBezTo>
                  <a:cubicBezTo>
                    <a:pt x="229" y="212"/>
                    <a:pt x="209" y="208"/>
                    <a:pt x="188" y="208"/>
                  </a:cubicBezTo>
                  <a:cubicBezTo>
                    <a:pt x="123" y="208"/>
                    <a:pt x="61" y="247"/>
                    <a:pt x="35" y="311"/>
                  </a:cubicBezTo>
                  <a:cubicBezTo>
                    <a:pt x="1" y="396"/>
                    <a:pt x="42" y="491"/>
                    <a:pt x="126" y="526"/>
                  </a:cubicBezTo>
                  <a:cubicBezTo>
                    <a:pt x="373" y="626"/>
                    <a:pt x="574" y="664"/>
                    <a:pt x="747" y="664"/>
                  </a:cubicBezTo>
                  <a:cubicBezTo>
                    <a:pt x="1019" y="664"/>
                    <a:pt x="1220" y="571"/>
                    <a:pt x="1419" y="479"/>
                  </a:cubicBezTo>
                  <a:cubicBezTo>
                    <a:pt x="1570" y="407"/>
                    <a:pt x="1719" y="337"/>
                    <a:pt x="1913" y="337"/>
                  </a:cubicBezTo>
                  <a:cubicBezTo>
                    <a:pt x="2073" y="337"/>
                    <a:pt x="2265" y="385"/>
                    <a:pt x="2515" y="519"/>
                  </a:cubicBezTo>
                  <a:cubicBezTo>
                    <a:pt x="2540" y="532"/>
                    <a:pt x="2566" y="538"/>
                    <a:pt x="2592" y="538"/>
                  </a:cubicBezTo>
                  <a:cubicBezTo>
                    <a:pt x="2651" y="538"/>
                    <a:pt x="2708" y="506"/>
                    <a:pt x="2737" y="450"/>
                  </a:cubicBezTo>
                  <a:cubicBezTo>
                    <a:pt x="2780" y="370"/>
                    <a:pt x="2750" y="271"/>
                    <a:pt x="2669" y="228"/>
                  </a:cubicBezTo>
                  <a:cubicBezTo>
                    <a:pt x="2355" y="60"/>
                    <a:pt x="2113" y="1"/>
                    <a:pt x="19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2" name="Google Shape;6272;p43"/>
            <p:cNvSpPr/>
            <p:nvPr/>
          </p:nvSpPr>
          <p:spPr>
            <a:xfrm>
              <a:off x="4786696" y="2693816"/>
              <a:ext cx="239726" cy="57426"/>
            </a:xfrm>
            <a:custGeom>
              <a:rect b="b" l="l" r="r" t="t"/>
              <a:pathLst>
                <a:path extrusionOk="0" h="666" w="2780">
                  <a:moveTo>
                    <a:pt x="1910" y="1"/>
                  </a:moveTo>
                  <a:cubicBezTo>
                    <a:pt x="1662" y="1"/>
                    <a:pt x="1471" y="90"/>
                    <a:pt x="1278" y="181"/>
                  </a:cubicBezTo>
                  <a:cubicBezTo>
                    <a:pt x="1120" y="255"/>
                    <a:pt x="958" y="330"/>
                    <a:pt x="741" y="330"/>
                  </a:cubicBezTo>
                  <a:cubicBezTo>
                    <a:pt x="604" y="330"/>
                    <a:pt x="445" y="300"/>
                    <a:pt x="249" y="221"/>
                  </a:cubicBezTo>
                  <a:cubicBezTo>
                    <a:pt x="229" y="212"/>
                    <a:pt x="208" y="208"/>
                    <a:pt x="187" y="208"/>
                  </a:cubicBezTo>
                  <a:cubicBezTo>
                    <a:pt x="123" y="208"/>
                    <a:pt x="61" y="247"/>
                    <a:pt x="35" y="312"/>
                  </a:cubicBezTo>
                  <a:cubicBezTo>
                    <a:pt x="1" y="396"/>
                    <a:pt x="42" y="492"/>
                    <a:pt x="126" y="526"/>
                  </a:cubicBezTo>
                  <a:cubicBezTo>
                    <a:pt x="373" y="627"/>
                    <a:pt x="574" y="665"/>
                    <a:pt x="746" y="665"/>
                  </a:cubicBezTo>
                  <a:cubicBezTo>
                    <a:pt x="1018" y="665"/>
                    <a:pt x="1220" y="571"/>
                    <a:pt x="1419" y="478"/>
                  </a:cubicBezTo>
                  <a:cubicBezTo>
                    <a:pt x="1570" y="407"/>
                    <a:pt x="1719" y="337"/>
                    <a:pt x="1913" y="337"/>
                  </a:cubicBezTo>
                  <a:cubicBezTo>
                    <a:pt x="2074" y="337"/>
                    <a:pt x="2265" y="385"/>
                    <a:pt x="2515" y="518"/>
                  </a:cubicBezTo>
                  <a:cubicBezTo>
                    <a:pt x="2540" y="532"/>
                    <a:pt x="2567" y="538"/>
                    <a:pt x="2593" y="538"/>
                  </a:cubicBezTo>
                  <a:cubicBezTo>
                    <a:pt x="2652" y="538"/>
                    <a:pt x="2708" y="507"/>
                    <a:pt x="2737" y="451"/>
                  </a:cubicBezTo>
                  <a:cubicBezTo>
                    <a:pt x="2780" y="371"/>
                    <a:pt x="2750" y="272"/>
                    <a:pt x="2669" y="228"/>
                  </a:cubicBezTo>
                  <a:cubicBezTo>
                    <a:pt x="2355" y="61"/>
                    <a:pt x="2113" y="1"/>
                    <a:pt x="19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3" name="Google Shape;6273;p43"/>
            <p:cNvSpPr/>
            <p:nvPr/>
          </p:nvSpPr>
          <p:spPr>
            <a:xfrm>
              <a:off x="4786696" y="2742103"/>
              <a:ext cx="239726" cy="57426"/>
            </a:xfrm>
            <a:custGeom>
              <a:rect b="b" l="l" r="r" t="t"/>
              <a:pathLst>
                <a:path extrusionOk="0" h="666" w="2780">
                  <a:moveTo>
                    <a:pt x="1910" y="1"/>
                  </a:moveTo>
                  <a:cubicBezTo>
                    <a:pt x="1662" y="1"/>
                    <a:pt x="1471" y="90"/>
                    <a:pt x="1278" y="181"/>
                  </a:cubicBezTo>
                  <a:cubicBezTo>
                    <a:pt x="1120" y="255"/>
                    <a:pt x="959" y="330"/>
                    <a:pt x="741" y="330"/>
                  </a:cubicBezTo>
                  <a:cubicBezTo>
                    <a:pt x="604" y="330"/>
                    <a:pt x="445" y="300"/>
                    <a:pt x="249" y="220"/>
                  </a:cubicBezTo>
                  <a:cubicBezTo>
                    <a:pt x="229" y="212"/>
                    <a:pt x="209" y="208"/>
                    <a:pt x="188" y="208"/>
                  </a:cubicBezTo>
                  <a:cubicBezTo>
                    <a:pt x="123" y="208"/>
                    <a:pt x="61" y="247"/>
                    <a:pt x="35" y="311"/>
                  </a:cubicBezTo>
                  <a:cubicBezTo>
                    <a:pt x="1" y="396"/>
                    <a:pt x="42" y="491"/>
                    <a:pt x="126" y="526"/>
                  </a:cubicBezTo>
                  <a:cubicBezTo>
                    <a:pt x="373" y="627"/>
                    <a:pt x="574" y="665"/>
                    <a:pt x="747" y="665"/>
                  </a:cubicBezTo>
                  <a:cubicBezTo>
                    <a:pt x="1018" y="665"/>
                    <a:pt x="1220" y="571"/>
                    <a:pt x="1419" y="479"/>
                  </a:cubicBezTo>
                  <a:cubicBezTo>
                    <a:pt x="1570" y="407"/>
                    <a:pt x="1719" y="338"/>
                    <a:pt x="1913" y="338"/>
                  </a:cubicBezTo>
                  <a:cubicBezTo>
                    <a:pt x="2073" y="338"/>
                    <a:pt x="2265" y="385"/>
                    <a:pt x="2515" y="519"/>
                  </a:cubicBezTo>
                  <a:cubicBezTo>
                    <a:pt x="2540" y="532"/>
                    <a:pt x="2566" y="538"/>
                    <a:pt x="2592" y="538"/>
                  </a:cubicBezTo>
                  <a:cubicBezTo>
                    <a:pt x="2651" y="538"/>
                    <a:pt x="2708" y="507"/>
                    <a:pt x="2737" y="450"/>
                  </a:cubicBezTo>
                  <a:cubicBezTo>
                    <a:pt x="2780" y="372"/>
                    <a:pt x="2750" y="271"/>
                    <a:pt x="2669" y="228"/>
                  </a:cubicBezTo>
                  <a:cubicBezTo>
                    <a:pt x="2355" y="61"/>
                    <a:pt x="2113" y="1"/>
                    <a:pt x="19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4" name="Google Shape;6274;p43"/>
          <p:cNvGrpSpPr/>
          <p:nvPr/>
        </p:nvGrpSpPr>
        <p:grpSpPr>
          <a:xfrm>
            <a:off x="528681" y="3807237"/>
            <a:ext cx="335755" cy="335877"/>
            <a:chOff x="5439651" y="3265721"/>
            <a:chExt cx="114405" cy="114450"/>
          </a:xfrm>
        </p:grpSpPr>
        <p:sp>
          <p:nvSpPr>
            <p:cNvPr id="6275" name="Google Shape;6275;p43"/>
            <p:cNvSpPr/>
            <p:nvPr/>
          </p:nvSpPr>
          <p:spPr>
            <a:xfrm>
              <a:off x="5477587" y="3303702"/>
              <a:ext cx="38441" cy="38441"/>
            </a:xfrm>
            <a:custGeom>
              <a:rect b="b" l="l" r="r" t="t"/>
              <a:pathLst>
                <a:path extrusionOk="0" h="835" w="835">
                  <a:moveTo>
                    <a:pt x="418" y="1"/>
                  </a:moveTo>
                  <a:cubicBezTo>
                    <a:pt x="649" y="1"/>
                    <a:pt x="835" y="188"/>
                    <a:pt x="835" y="418"/>
                  </a:cubicBezTo>
                  <a:cubicBezTo>
                    <a:pt x="835" y="648"/>
                    <a:pt x="649" y="835"/>
                    <a:pt x="418" y="835"/>
                  </a:cubicBezTo>
                  <a:cubicBezTo>
                    <a:pt x="188" y="835"/>
                    <a:pt x="1" y="648"/>
                    <a:pt x="1" y="418"/>
                  </a:cubicBezTo>
                  <a:cubicBezTo>
                    <a:pt x="1" y="188"/>
                    <a:pt x="188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6" name="Google Shape;6276;p43"/>
            <p:cNvSpPr/>
            <p:nvPr/>
          </p:nvSpPr>
          <p:spPr>
            <a:xfrm>
              <a:off x="5492411" y="3265721"/>
              <a:ext cx="8885" cy="31674"/>
            </a:xfrm>
            <a:custGeom>
              <a:rect b="b" l="l" r="r" t="t"/>
              <a:pathLst>
                <a:path extrusionOk="0" h="688" w="193">
                  <a:moveTo>
                    <a:pt x="96" y="1"/>
                  </a:moveTo>
                  <a:cubicBezTo>
                    <a:pt x="44" y="1"/>
                    <a:pt x="0" y="43"/>
                    <a:pt x="0" y="97"/>
                  </a:cubicBezTo>
                  <a:lnTo>
                    <a:pt x="0" y="592"/>
                  </a:lnTo>
                  <a:cubicBezTo>
                    <a:pt x="0" y="645"/>
                    <a:pt x="42" y="688"/>
                    <a:pt x="96" y="688"/>
                  </a:cubicBezTo>
                  <a:cubicBezTo>
                    <a:pt x="149" y="688"/>
                    <a:pt x="193" y="646"/>
                    <a:pt x="193" y="592"/>
                  </a:cubicBezTo>
                  <a:lnTo>
                    <a:pt x="193" y="97"/>
                  </a:lnTo>
                  <a:cubicBezTo>
                    <a:pt x="193" y="45"/>
                    <a:pt x="150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7" name="Google Shape;6277;p43"/>
            <p:cNvSpPr/>
            <p:nvPr/>
          </p:nvSpPr>
          <p:spPr>
            <a:xfrm>
              <a:off x="5506775" y="3272764"/>
              <a:ext cx="21500" cy="28681"/>
            </a:xfrm>
            <a:custGeom>
              <a:rect b="b" l="l" r="r" t="t"/>
              <a:pathLst>
                <a:path extrusionOk="0" h="623" w="467">
                  <a:moveTo>
                    <a:pt x="356" y="1"/>
                  </a:moveTo>
                  <a:cubicBezTo>
                    <a:pt x="324" y="1"/>
                    <a:pt x="292" y="18"/>
                    <a:pt x="275" y="49"/>
                  </a:cubicBezTo>
                  <a:lnTo>
                    <a:pt x="27" y="477"/>
                  </a:lnTo>
                  <a:cubicBezTo>
                    <a:pt x="0" y="523"/>
                    <a:pt x="16" y="582"/>
                    <a:pt x="62" y="609"/>
                  </a:cubicBezTo>
                  <a:cubicBezTo>
                    <a:pt x="77" y="618"/>
                    <a:pt x="94" y="622"/>
                    <a:pt x="110" y="622"/>
                  </a:cubicBezTo>
                  <a:cubicBezTo>
                    <a:pt x="144" y="622"/>
                    <a:pt x="176" y="605"/>
                    <a:pt x="194" y="574"/>
                  </a:cubicBezTo>
                  <a:lnTo>
                    <a:pt x="440" y="146"/>
                  </a:lnTo>
                  <a:cubicBezTo>
                    <a:pt x="467" y="100"/>
                    <a:pt x="452" y="41"/>
                    <a:pt x="405" y="15"/>
                  </a:cubicBezTo>
                  <a:cubicBezTo>
                    <a:pt x="390" y="5"/>
                    <a:pt x="373" y="1"/>
                    <a:pt x="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8" name="Google Shape;6278;p43"/>
            <p:cNvSpPr/>
            <p:nvPr/>
          </p:nvSpPr>
          <p:spPr>
            <a:xfrm>
              <a:off x="5517640" y="3292100"/>
              <a:ext cx="29924" cy="20303"/>
            </a:xfrm>
            <a:custGeom>
              <a:rect b="b" l="l" r="r" t="t"/>
              <a:pathLst>
                <a:path extrusionOk="0" h="441" w="650">
                  <a:moveTo>
                    <a:pt x="541" y="0"/>
                  </a:moveTo>
                  <a:cubicBezTo>
                    <a:pt x="524" y="0"/>
                    <a:pt x="507" y="5"/>
                    <a:pt x="492" y="14"/>
                  </a:cubicBezTo>
                  <a:lnTo>
                    <a:pt x="62" y="261"/>
                  </a:lnTo>
                  <a:cubicBezTo>
                    <a:pt x="16" y="287"/>
                    <a:pt x="1" y="346"/>
                    <a:pt x="28" y="392"/>
                  </a:cubicBezTo>
                  <a:cubicBezTo>
                    <a:pt x="46" y="423"/>
                    <a:pt x="78" y="440"/>
                    <a:pt x="110" y="440"/>
                  </a:cubicBezTo>
                  <a:cubicBezTo>
                    <a:pt x="127" y="440"/>
                    <a:pt x="144" y="436"/>
                    <a:pt x="159" y="427"/>
                  </a:cubicBezTo>
                  <a:lnTo>
                    <a:pt x="588" y="180"/>
                  </a:lnTo>
                  <a:cubicBezTo>
                    <a:pt x="634" y="153"/>
                    <a:pt x="649" y="94"/>
                    <a:pt x="623" y="48"/>
                  </a:cubicBezTo>
                  <a:cubicBezTo>
                    <a:pt x="606" y="18"/>
                    <a:pt x="574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9" name="Google Shape;6279;p43"/>
            <p:cNvSpPr/>
            <p:nvPr/>
          </p:nvSpPr>
          <p:spPr>
            <a:xfrm>
              <a:off x="5522336" y="3318434"/>
              <a:ext cx="31720" cy="8885"/>
            </a:xfrm>
            <a:custGeom>
              <a:rect b="b" l="l" r="r" t="t"/>
              <a:pathLst>
                <a:path extrusionOk="0" h="193" w="689">
                  <a:moveTo>
                    <a:pt x="97" y="1"/>
                  </a:moveTo>
                  <a:cubicBezTo>
                    <a:pt x="45" y="1"/>
                    <a:pt x="1" y="43"/>
                    <a:pt x="1" y="97"/>
                  </a:cubicBezTo>
                  <a:cubicBezTo>
                    <a:pt x="1" y="149"/>
                    <a:pt x="43" y="192"/>
                    <a:pt x="97" y="192"/>
                  </a:cubicBezTo>
                  <a:lnTo>
                    <a:pt x="592" y="192"/>
                  </a:lnTo>
                  <a:cubicBezTo>
                    <a:pt x="645" y="192"/>
                    <a:pt x="689" y="150"/>
                    <a:pt x="689" y="97"/>
                  </a:cubicBezTo>
                  <a:cubicBezTo>
                    <a:pt x="689" y="44"/>
                    <a:pt x="646" y="1"/>
                    <a:pt x="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0" name="Google Shape;6280;p43"/>
            <p:cNvSpPr/>
            <p:nvPr/>
          </p:nvSpPr>
          <p:spPr>
            <a:xfrm>
              <a:off x="5517778" y="3333489"/>
              <a:ext cx="29832" cy="20257"/>
            </a:xfrm>
            <a:custGeom>
              <a:rect b="b" l="l" r="r" t="t"/>
              <a:pathLst>
                <a:path extrusionOk="0" h="440" w="648">
                  <a:moveTo>
                    <a:pt x="111" y="1"/>
                  </a:moveTo>
                  <a:cubicBezTo>
                    <a:pt x="78" y="1"/>
                    <a:pt x="45" y="18"/>
                    <a:pt x="27" y="48"/>
                  </a:cubicBezTo>
                  <a:cubicBezTo>
                    <a:pt x="1" y="94"/>
                    <a:pt x="16" y="154"/>
                    <a:pt x="62" y="180"/>
                  </a:cubicBezTo>
                  <a:lnTo>
                    <a:pt x="491" y="427"/>
                  </a:lnTo>
                  <a:cubicBezTo>
                    <a:pt x="505" y="436"/>
                    <a:pt x="522" y="440"/>
                    <a:pt x="538" y="440"/>
                  </a:cubicBezTo>
                  <a:cubicBezTo>
                    <a:pt x="571" y="440"/>
                    <a:pt x="603" y="423"/>
                    <a:pt x="621" y="392"/>
                  </a:cubicBezTo>
                  <a:cubicBezTo>
                    <a:pt x="647" y="346"/>
                    <a:pt x="632" y="288"/>
                    <a:pt x="586" y="261"/>
                  </a:cubicBezTo>
                  <a:lnTo>
                    <a:pt x="159" y="14"/>
                  </a:lnTo>
                  <a:cubicBezTo>
                    <a:pt x="144" y="5"/>
                    <a:pt x="127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1" name="Google Shape;6281;p43"/>
            <p:cNvSpPr/>
            <p:nvPr/>
          </p:nvSpPr>
          <p:spPr>
            <a:xfrm>
              <a:off x="5506775" y="3344446"/>
              <a:ext cx="21500" cy="28635"/>
            </a:xfrm>
            <a:custGeom>
              <a:rect b="b" l="l" r="r" t="t"/>
              <a:pathLst>
                <a:path extrusionOk="0" h="622" w="467">
                  <a:moveTo>
                    <a:pt x="110" y="1"/>
                  </a:moveTo>
                  <a:cubicBezTo>
                    <a:pt x="94" y="1"/>
                    <a:pt x="77" y="5"/>
                    <a:pt x="62" y="14"/>
                  </a:cubicBezTo>
                  <a:cubicBezTo>
                    <a:pt x="16" y="41"/>
                    <a:pt x="0" y="99"/>
                    <a:pt x="27" y="146"/>
                  </a:cubicBezTo>
                  <a:lnTo>
                    <a:pt x="275" y="574"/>
                  </a:lnTo>
                  <a:cubicBezTo>
                    <a:pt x="292" y="604"/>
                    <a:pt x="324" y="622"/>
                    <a:pt x="357" y="622"/>
                  </a:cubicBezTo>
                  <a:cubicBezTo>
                    <a:pt x="374" y="622"/>
                    <a:pt x="390" y="617"/>
                    <a:pt x="405" y="608"/>
                  </a:cubicBezTo>
                  <a:cubicBezTo>
                    <a:pt x="452" y="582"/>
                    <a:pt x="467" y="523"/>
                    <a:pt x="440" y="476"/>
                  </a:cubicBezTo>
                  <a:lnTo>
                    <a:pt x="194" y="49"/>
                  </a:lnTo>
                  <a:cubicBezTo>
                    <a:pt x="176" y="18"/>
                    <a:pt x="144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2" name="Google Shape;6282;p43"/>
            <p:cNvSpPr/>
            <p:nvPr/>
          </p:nvSpPr>
          <p:spPr>
            <a:xfrm>
              <a:off x="5492411" y="3348451"/>
              <a:ext cx="8885" cy="31720"/>
            </a:xfrm>
            <a:custGeom>
              <a:rect b="b" l="l" r="r" t="t"/>
              <a:pathLst>
                <a:path extrusionOk="0" h="689" w="193">
                  <a:moveTo>
                    <a:pt x="96" y="1"/>
                  </a:moveTo>
                  <a:cubicBezTo>
                    <a:pt x="44" y="1"/>
                    <a:pt x="0" y="43"/>
                    <a:pt x="0" y="97"/>
                  </a:cubicBezTo>
                  <a:lnTo>
                    <a:pt x="0" y="592"/>
                  </a:lnTo>
                  <a:cubicBezTo>
                    <a:pt x="0" y="644"/>
                    <a:pt x="42" y="688"/>
                    <a:pt x="96" y="688"/>
                  </a:cubicBezTo>
                  <a:cubicBezTo>
                    <a:pt x="149" y="688"/>
                    <a:pt x="193" y="645"/>
                    <a:pt x="193" y="592"/>
                  </a:cubicBezTo>
                  <a:lnTo>
                    <a:pt x="193" y="97"/>
                  </a:lnTo>
                  <a:cubicBezTo>
                    <a:pt x="193" y="45"/>
                    <a:pt x="150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3" name="Google Shape;6283;p43"/>
            <p:cNvSpPr/>
            <p:nvPr/>
          </p:nvSpPr>
          <p:spPr>
            <a:xfrm>
              <a:off x="5465341" y="3344400"/>
              <a:ext cx="21638" cy="28635"/>
            </a:xfrm>
            <a:custGeom>
              <a:rect b="b" l="l" r="r" t="t"/>
              <a:pathLst>
                <a:path extrusionOk="0" h="622" w="470">
                  <a:moveTo>
                    <a:pt x="359" y="0"/>
                  </a:moveTo>
                  <a:cubicBezTo>
                    <a:pt x="326" y="0"/>
                    <a:pt x="294" y="17"/>
                    <a:pt x="276" y="48"/>
                  </a:cubicBezTo>
                  <a:lnTo>
                    <a:pt x="28" y="476"/>
                  </a:lnTo>
                  <a:cubicBezTo>
                    <a:pt x="1" y="523"/>
                    <a:pt x="16" y="582"/>
                    <a:pt x="62" y="608"/>
                  </a:cubicBezTo>
                  <a:cubicBezTo>
                    <a:pt x="78" y="617"/>
                    <a:pt x="94" y="621"/>
                    <a:pt x="111" y="621"/>
                  </a:cubicBezTo>
                  <a:cubicBezTo>
                    <a:pt x="144" y="621"/>
                    <a:pt x="177" y="604"/>
                    <a:pt x="194" y="574"/>
                  </a:cubicBezTo>
                  <a:lnTo>
                    <a:pt x="442" y="145"/>
                  </a:lnTo>
                  <a:cubicBezTo>
                    <a:pt x="470" y="99"/>
                    <a:pt x="454" y="41"/>
                    <a:pt x="408" y="14"/>
                  </a:cubicBezTo>
                  <a:cubicBezTo>
                    <a:pt x="393" y="5"/>
                    <a:pt x="376" y="0"/>
                    <a:pt x="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4" name="Google Shape;6284;p43"/>
            <p:cNvSpPr/>
            <p:nvPr/>
          </p:nvSpPr>
          <p:spPr>
            <a:xfrm>
              <a:off x="5446051" y="3333489"/>
              <a:ext cx="29924" cy="20257"/>
            </a:xfrm>
            <a:custGeom>
              <a:rect b="b" l="l" r="r" t="t"/>
              <a:pathLst>
                <a:path extrusionOk="0" h="440" w="650">
                  <a:moveTo>
                    <a:pt x="539" y="1"/>
                  </a:moveTo>
                  <a:cubicBezTo>
                    <a:pt x="523" y="1"/>
                    <a:pt x="506" y="5"/>
                    <a:pt x="491" y="14"/>
                  </a:cubicBezTo>
                  <a:lnTo>
                    <a:pt x="62" y="261"/>
                  </a:lnTo>
                  <a:cubicBezTo>
                    <a:pt x="16" y="288"/>
                    <a:pt x="0" y="346"/>
                    <a:pt x="28" y="392"/>
                  </a:cubicBezTo>
                  <a:cubicBezTo>
                    <a:pt x="46" y="423"/>
                    <a:pt x="78" y="440"/>
                    <a:pt x="111" y="440"/>
                  </a:cubicBezTo>
                  <a:cubicBezTo>
                    <a:pt x="127" y="440"/>
                    <a:pt x="144" y="436"/>
                    <a:pt x="159" y="427"/>
                  </a:cubicBezTo>
                  <a:lnTo>
                    <a:pt x="588" y="180"/>
                  </a:lnTo>
                  <a:cubicBezTo>
                    <a:pt x="634" y="154"/>
                    <a:pt x="649" y="94"/>
                    <a:pt x="623" y="48"/>
                  </a:cubicBezTo>
                  <a:cubicBezTo>
                    <a:pt x="605" y="18"/>
                    <a:pt x="572" y="1"/>
                    <a:pt x="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5" name="Google Shape;6285;p43"/>
            <p:cNvSpPr/>
            <p:nvPr/>
          </p:nvSpPr>
          <p:spPr>
            <a:xfrm>
              <a:off x="5439651" y="3318480"/>
              <a:ext cx="31628" cy="8931"/>
            </a:xfrm>
            <a:custGeom>
              <a:rect b="b" l="l" r="r" t="t"/>
              <a:pathLst>
                <a:path extrusionOk="0" h="194" w="687">
                  <a:moveTo>
                    <a:pt x="96" y="1"/>
                  </a:moveTo>
                  <a:cubicBezTo>
                    <a:pt x="44" y="1"/>
                    <a:pt x="0" y="43"/>
                    <a:pt x="0" y="97"/>
                  </a:cubicBezTo>
                  <a:cubicBezTo>
                    <a:pt x="0" y="149"/>
                    <a:pt x="42" y="193"/>
                    <a:pt x="96" y="193"/>
                  </a:cubicBezTo>
                  <a:lnTo>
                    <a:pt x="592" y="193"/>
                  </a:lnTo>
                  <a:cubicBezTo>
                    <a:pt x="644" y="193"/>
                    <a:pt x="687" y="150"/>
                    <a:pt x="687" y="97"/>
                  </a:cubicBezTo>
                  <a:cubicBezTo>
                    <a:pt x="687" y="45"/>
                    <a:pt x="645" y="1"/>
                    <a:pt x="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6" name="Google Shape;6286;p43"/>
            <p:cNvSpPr/>
            <p:nvPr/>
          </p:nvSpPr>
          <p:spPr>
            <a:xfrm>
              <a:off x="5446143" y="3292100"/>
              <a:ext cx="29878" cy="20257"/>
            </a:xfrm>
            <a:custGeom>
              <a:rect b="b" l="l" r="r" t="t"/>
              <a:pathLst>
                <a:path extrusionOk="0" h="440" w="649">
                  <a:moveTo>
                    <a:pt x="109" y="0"/>
                  </a:moveTo>
                  <a:cubicBezTo>
                    <a:pt x="76" y="0"/>
                    <a:pt x="45" y="18"/>
                    <a:pt x="27" y="48"/>
                  </a:cubicBezTo>
                  <a:cubicBezTo>
                    <a:pt x="0" y="94"/>
                    <a:pt x="15" y="153"/>
                    <a:pt x="61" y="180"/>
                  </a:cubicBezTo>
                  <a:lnTo>
                    <a:pt x="490" y="427"/>
                  </a:lnTo>
                  <a:cubicBezTo>
                    <a:pt x="505" y="436"/>
                    <a:pt x="522" y="440"/>
                    <a:pt x="539" y="440"/>
                  </a:cubicBezTo>
                  <a:cubicBezTo>
                    <a:pt x="572" y="440"/>
                    <a:pt x="604" y="423"/>
                    <a:pt x="622" y="392"/>
                  </a:cubicBezTo>
                  <a:cubicBezTo>
                    <a:pt x="648" y="347"/>
                    <a:pt x="633" y="287"/>
                    <a:pt x="587" y="261"/>
                  </a:cubicBezTo>
                  <a:lnTo>
                    <a:pt x="158" y="14"/>
                  </a:lnTo>
                  <a:cubicBezTo>
                    <a:pt x="142" y="5"/>
                    <a:pt x="126" y="0"/>
                    <a:pt x="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7" name="Google Shape;6287;p43"/>
            <p:cNvSpPr/>
            <p:nvPr/>
          </p:nvSpPr>
          <p:spPr>
            <a:xfrm>
              <a:off x="5465341" y="3272718"/>
              <a:ext cx="21546" cy="28681"/>
            </a:xfrm>
            <a:custGeom>
              <a:rect b="b" l="l" r="r" t="t"/>
              <a:pathLst>
                <a:path extrusionOk="0" h="623" w="468">
                  <a:moveTo>
                    <a:pt x="110" y="1"/>
                  </a:moveTo>
                  <a:cubicBezTo>
                    <a:pt x="94" y="1"/>
                    <a:pt x="77" y="5"/>
                    <a:pt x="62" y="14"/>
                  </a:cubicBezTo>
                  <a:cubicBezTo>
                    <a:pt x="16" y="41"/>
                    <a:pt x="1" y="100"/>
                    <a:pt x="28" y="146"/>
                  </a:cubicBezTo>
                  <a:lnTo>
                    <a:pt x="275" y="574"/>
                  </a:lnTo>
                  <a:cubicBezTo>
                    <a:pt x="293" y="605"/>
                    <a:pt x="325" y="622"/>
                    <a:pt x="358" y="622"/>
                  </a:cubicBezTo>
                  <a:cubicBezTo>
                    <a:pt x="374" y="622"/>
                    <a:pt x="391" y="618"/>
                    <a:pt x="406" y="609"/>
                  </a:cubicBezTo>
                  <a:cubicBezTo>
                    <a:pt x="452" y="582"/>
                    <a:pt x="467" y="523"/>
                    <a:pt x="441" y="477"/>
                  </a:cubicBezTo>
                  <a:lnTo>
                    <a:pt x="194" y="48"/>
                  </a:lnTo>
                  <a:cubicBezTo>
                    <a:pt x="176" y="18"/>
                    <a:pt x="144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8" name="Google Shape;6288;p43"/>
          <p:cNvGrpSpPr/>
          <p:nvPr/>
        </p:nvGrpSpPr>
        <p:grpSpPr>
          <a:xfrm>
            <a:off x="519279" y="1027124"/>
            <a:ext cx="460522" cy="282889"/>
            <a:chOff x="6038449" y="2715973"/>
            <a:chExt cx="217125" cy="133375"/>
          </a:xfrm>
        </p:grpSpPr>
        <p:sp>
          <p:nvSpPr>
            <p:cNvPr id="6289" name="Google Shape;6289;p43"/>
            <p:cNvSpPr/>
            <p:nvPr/>
          </p:nvSpPr>
          <p:spPr>
            <a:xfrm>
              <a:off x="6141196" y="2779801"/>
              <a:ext cx="114378" cy="69547"/>
            </a:xfrm>
            <a:custGeom>
              <a:rect b="b" l="l" r="r" t="t"/>
              <a:pathLst>
                <a:path extrusionOk="0" h="1070" w="1760">
                  <a:moveTo>
                    <a:pt x="600" y="100"/>
                  </a:moveTo>
                  <a:cubicBezTo>
                    <a:pt x="911" y="0"/>
                    <a:pt x="1321" y="29"/>
                    <a:pt x="1760" y="274"/>
                  </a:cubicBezTo>
                  <a:cubicBezTo>
                    <a:pt x="1420" y="314"/>
                    <a:pt x="1215" y="494"/>
                    <a:pt x="1026" y="781"/>
                  </a:cubicBezTo>
                  <a:cubicBezTo>
                    <a:pt x="934" y="921"/>
                    <a:pt x="775" y="1017"/>
                    <a:pt x="601" y="1042"/>
                  </a:cubicBezTo>
                  <a:lnTo>
                    <a:pt x="601" y="364"/>
                  </a:lnTo>
                  <a:cubicBezTo>
                    <a:pt x="764" y="297"/>
                    <a:pt x="955" y="251"/>
                    <a:pt x="1164" y="227"/>
                  </a:cubicBezTo>
                  <a:cubicBezTo>
                    <a:pt x="953" y="220"/>
                    <a:pt x="762" y="244"/>
                    <a:pt x="601" y="295"/>
                  </a:cubicBezTo>
                  <a:lnTo>
                    <a:pt x="601" y="100"/>
                  </a:lnTo>
                  <a:close/>
                  <a:moveTo>
                    <a:pt x="36" y="826"/>
                  </a:moveTo>
                  <a:cubicBezTo>
                    <a:pt x="0" y="511"/>
                    <a:pt x="228" y="215"/>
                    <a:pt x="600" y="100"/>
                  </a:cubicBezTo>
                  <a:lnTo>
                    <a:pt x="600" y="295"/>
                  </a:lnTo>
                  <a:cubicBezTo>
                    <a:pt x="318" y="384"/>
                    <a:pt x="120" y="561"/>
                    <a:pt x="36" y="826"/>
                  </a:cubicBezTo>
                  <a:cubicBezTo>
                    <a:pt x="143" y="627"/>
                    <a:pt x="339" y="470"/>
                    <a:pt x="600" y="364"/>
                  </a:cubicBezTo>
                  <a:lnTo>
                    <a:pt x="600" y="1042"/>
                  </a:lnTo>
                  <a:cubicBezTo>
                    <a:pt x="407" y="1070"/>
                    <a:pt x="197" y="1010"/>
                    <a:pt x="36" y="8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0" name="Google Shape;6290;p43"/>
            <p:cNvSpPr/>
            <p:nvPr/>
          </p:nvSpPr>
          <p:spPr>
            <a:xfrm>
              <a:off x="6038449" y="2805085"/>
              <a:ext cx="80714" cy="42443"/>
            </a:xfrm>
            <a:custGeom>
              <a:rect b="b" l="l" r="r" t="t"/>
              <a:pathLst>
                <a:path extrusionOk="0" h="653" w="1242">
                  <a:moveTo>
                    <a:pt x="1241" y="417"/>
                  </a:moveTo>
                  <a:cubicBezTo>
                    <a:pt x="1157" y="571"/>
                    <a:pt x="984" y="653"/>
                    <a:pt x="786" y="642"/>
                  </a:cubicBezTo>
                  <a:lnTo>
                    <a:pt x="786" y="517"/>
                  </a:lnTo>
                  <a:cubicBezTo>
                    <a:pt x="953" y="548"/>
                    <a:pt x="1107" y="517"/>
                    <a:pt x="1241" y="417"/>
                  </a:cubicBezTo>
                  <a:cubicBezTo>
                    <a:pt x="1112" y="480"/>
                    <a:pt x="957" y="496"/>
                    <a:pt x="786" y="466"/>
                  </a:cubicBezTo>
                  <a:lnTo>
                    <a:pt x="786" y="3"/>
                  </a:lnTo>
                  <a:cubicBezTo>
                    <a:pt x="995" y="0"/>
                    <a:pt x="1214" y="147"/>
                    <a:pt x="1241" y="417"/>
                  </a:cubicBezTo>
                  <a:close/>
                  <a:moveTo>
                    <a:pt x="786" y="642"/>
                  </a:moveTo>
                  <a:cubicBezTo>
                    <a:pt x="515" y="626"/>
                    <a:pt x="197" y="437"/>
                    <a:pt x="0" y="24"/>
                  </a:cubicBezTo>
                  <a:cubicBezTo>
                    <a:pt x="216" y="140"/>
                    <a:pt x="411" y="121"/>
                    <a:pt x="641" y="30"/>
                  </a:cubicBezTo>
                  <a:cubicBezTo>
                    <a:pt x="687" y="12"/>
                    <a:pt x="735" y="3"/>
                    <a:pt x="785" y="2"/>
                  </a:cubicBezTo>
                  <a:lnTo>
                    <a:pt x="785" y="465"/>
                  </a:lnTo>
                  <a:cubicBezTo>
                    <a:pt x="642" y="439"/>
                    <a:pt x="488" y="383"/>
                    <a:pt x="330" y="296"/>
                  </a:cubicBezTo>
                  <a:cubicBezTo>
                    <a:pt x="486" y="414"/>
                    <a:pt x="641" y="488"/>
                    <a:pt x="785" y="516"/>
                  </a:cubicBezTo>
                  <a:lnTo>
                    <a:pt x="785" y="6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1" name="Google Shape;6291;p43"/>
            <p:cNvSpPr/>
            <p:nvPr/>
          </p:nvSpPr>
          <p:spPr>
            <a:xfrm>
              <a:off x="6091415" y="2715973"/>
              <a:ext cx="65442" cy="103151"/>
            </a:xfrm>
            <a:custGeom>
              <a:rect b="b" l="l" r="r" t="t"/>
              <a:pathLst>
                <a:path extrusionOk="0" h="1587" w="1007">
                  <a:moveTo>
                    <a:pt x="521" y="1586"/>
                  </a:moveTo>
                  <a:cubicBezTo>
                    <a:pt x="480" y="1574"/>
                    <a:pt x="440" y="1555"/>
                    <a:pt x="404" y="1533"/>
                  </a:cubicBezTo>
                  <a:lnTo>
                    <a:pt x="404" y="1454"/>
                  </a:lnTo>
                  <a:cubicBezTo>
                    <a:pt x="436" y="1502"/>
                    <a:pt x="474" y="1547"/>
                    <a:pt x="521" y="1586"/>
                  </a:cubicBezTo>
                  <a:cubicBezTo>
                    <a:pt x="470" y="1523"/>
                    <a:pt x="432" y="1451"/>
                    <a:pt x="404" y="1370"/>
                  </a:cubicBezTo>
                  <a:lnTo>
                    <a:pt x="404" y="599"/>
                  </a:lnTo>
                  <a:cubicBezTo>
                    <a:pt x="415" y="555"/>
                    <a:pt x="426" y="510"/>
                    <a:pt x="442" y="464"/>
                  </a:cubicBezTo>
                  <a:cubicBezTo>
                    <a:pt x="428" y="491"/>
                    <a:pt x="416" y="520"/>
                    <a:pt x="404" y="547"/>
                  </a:cubicBezTo>
                  <a:lnTo>
                    <a:pt x="404" y="273"/>
                  </a:lnTo>
                  <a:cubicBezTo>
                    <a:pt x="482" y="178"/>
                    <a:pt x="577" y="86"/>
                    <a:pt x="691" y="0"/>
                  </a:cubicBezTo>
                  <a:cubicBezTo>
                    <a:pt x="603" y="289"/>
                    <a:pt x="674" y="517"/>
                    <a:pt x="839" y="773"/>
                  </a:cubicBezTo>
                  <a:cubicBezTo>
                    <a:pt x="1007" y="1034"/>
                    <a:pt x="911" y="1463"/>
                    <a:pt x="521" y="1586"/>
                  </a:cubicBezTo>
                  <a:close/>
                  <a:moveTo>
                    <a:pt x="404" y="1533"/>
                  </a:moveTo>
                  <a:cubicBezTo>
                    <a:pt x="79" y="1329"/>
                    <a:pt x="1" y="764"/>
                    <a:pt x="404" y="273"/>
                  </a:cubicBezTo>
                  <a:lnTo>
                    <a:pt x="404" y="547"/>
                  </a:lnTo>
                  <a:cubicBezTo>
                    <a:pt x="252" y="904"/>
                    <a:pt x="245" y="1221"/>
                    <a:pt x="404" y="1455"/>
                  </a:cubicBezTo>
                  <a:close/>
                  <a:moveTo>
                    <a:pt x="404" y="599"/>
                  </a:moveTo>
                  <a:cubicBezTo>
                    <a:pt x="331" y="893"/>
                    <a:pt x="331" y="1159"/>
                    <a:pt x="404" y="13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2" name="Google Shape;6292;p43"/>
          <p:cNvSpPr/>
          <p:nvPr/>
        </p:nvSpPr>
        <p:spPr>
          <a:xfrm>
            <a:off x="552001" y="2398043"/>
            <a:ext cx="259395" cy="353575"/>
          </a:xfrm>
          <a:custGeom>
            <a:rect b="b" l="l" r="r" t="t"/>
            <a:pathLst>
              <a:path extrusionOk="0" h="2537" w="1861">
                <a:moveTo>
                  <a:pt x="958" y="0"/>
                </a:moveTo>
                <a:lnTo>
                  <a:pt x="0" y="1541"/>
                </a:lnTo>
                <a:lnTo>
                  <a:pt x="1014" y="1522"/>
                </a:lnTo>
                <a:lnTo>
                  <a:pt x="920" y="2537"/>
                </a:lnTo>
                <a:lnTo>
                  <a:pt x="1860" y="977"/>
                </a:lnTo>
                <a:lnTo>
                  <a:pt x="845" y="9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3" name="Google Shape;6293;p43"/>
          <p:cNvGrpSpPr/>
          <p:nvPr/>
        </p:nvGrpSpPr>
        <p:grpSpPr>
          <a:xfrm>
            <a:off x="8266368" y="1654889"/>
            <a:ext cx="315012" cy="296833"/>
            <a:chOff x="5139976" y="2714058"/>
            <a:chExt cx="148521" cy="139950"/>
          </a:xfrm>
        </p:grpSpPr>
        <p:sp>
          <p:nvSpPr>
            <p:cNvPr id="6294" name="Google Shape;6294;p43"/>
            <p:cNvSpPr/>
            <p:nvPr/>
          </p:nvSpPr>
          <p:spPr>
            <a:xfrm>
              <a:off x="5149958" y="2814459"/>
              <a:ext cx="58360" cy="32856"/>
            </a:xfrm>
            <a:custGeom>
              <a:rect b="b" l="l" r="r" t="t"/>
              <a:pathLst>
                <a:path extrusionOk="0" h="501" w="890">
                  <a:moveTo>
                    <a:pt x="874" y="493"/>
                  </a:moveTo>
                  <a:lnTo>
                    <a:pt x="370" y="501"/>
                  </a:lnTo>
                  <a:lnTo>
                    <a:pt x="1" y="14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95" name="Google Shape;6295;p43"/>
            <p:cNvGrpSpPr/>
            <p:nvPr/>
          </p:nvGrpSpPr>
          <p:grpSpPr>
            <a:xfrm>
              <a:off x="5139976" y="2714058"/>
              <a:ext cx="148521" cy="139950"/>
              <a:chOff x="5108774" y="3273777"/>
              <a:chExt cx="104276" cy="98245"/>
            </a:xfrm>
          </p:grpSpPr>
          <p:sp>
            <p:nvSpPr>
              <p:cNvPr id="6296" name="Google Shape;6296;p43"/>
              <p:cNvSpPr/>
              <p:nvPr/>
            </p:nvSpPr>
            <p:spPr>
              <a:xfrm>
                <a:off x="5129169" y="3275204"/>
                <a:ext cx="39224" cy="35771"/>
              </a:xfrm>
              <a:custGeom>
                <a:rect b="b" l="l" r="r" t="t"/>
                <a:pathLst>
                  <a:path extrusionOk="0" h="777" w="852">
                    <a:moveTo>
                      <a:pt x="0" y="516"/>
                    </a:moveTo>
                    <a:lnTo>
                      <a:pt x="246" y="75"/>
                    </a:lnTo>
                    <a:lnTo>
                      <a:pt x="852" y="1"/>
                    </a:lnTo>
                    <a:lnTo>
                      <a:pt x="419" y="77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7" name="Google Shape;6297;p43"/>
              <p:cNvSpPr/>
              <p:nvPr/>
            </p:nvSpPr>
            <p:spPr>
              <a:xfrm>
                <a:off x="5164204" y="3273777"/>
                <a:ext cx="33009" cy="35771"/>
              </a:xfrm>
              <a:custGeom>
                <a:rect b="b" l="l" r="r" t="t"/>
                <a:pathLst>
                  <a:path extrusionOk="0" h="777" w="717">
                    <a:moveTo>
                      <a:pt x="174" y="21"/>
                    </a:moveTo>
                    <a:lnTo>
                      <a:pt x="1" y="330"/>
                    </a:lnTo>
                    <a:lnTo>
                      <a:pt x="197" y="680"/>
                    </a:lnTo>
                    <a:lnTo>
                      <a:pt x="86" y="741"/>
                    </a:lnTo>
                    <a:lnTo>
                      <a:pt x="525" y="776"/>
                    </a:lnTo>
                    <a:lnTo>
                      <a:pt x="717" y="398"/>
                    </a:lnTo>
                    <a:lnTo>
                      <a:pt x="590" y="466"/>
                    </a:lnTo>
                    <a:lnTo>
                      <a:pt x="3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8" name="Google Shape;6298;p43"/>
              <p:cNvSpPr/>
              <p:nvPr/>
            </p:nvSpPr>
            <p:spPr>
              <a:xfrm>
                <a:off x="5181054" y="3309687"/>
                <a:ext cx="31996" cy="45853"/>
              </a:xfrm>
              <a:custGeom>
                <a:rect b="b" l="l" r="r" t="t"/>
                <a:pathLst>
                  <a:path extrusionOk="0" h="996" w="695">
                    <a:moveTo>
                      <a:pt x="436" y="1"/>
                    </a:moveTo>
                    <a:lnTo>
                      <a:pt x="695" y="433"/>
                    </a:lnTo>
                    <a:lnTo>
                      <a:pt x="456" y="995"/>
                    </a:lnTo>
                    <a:lnTo>
                      <a:pt x="1" y="23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9" name="Google Shape;6299;p43"/>
              <p:cNvSpPr/>
              <p:nvPr/>
            </p:nvSpPr>
            <p:spPr>
              <a:xfrm>
                <a:off x="5162362" y="3338921"/>
                <a:ext cx="38211" cy="33101"/>
              </a:xfrm>
              <a:custGeom>
                <a:rect b="b" l="l" r="r" t="t"/>
                <a:pathLst>
                  <a:path extrusionOk="0" h="719" w="830">
                    <a:moveTo>
                      <a:pt x="830" y="437"/>
                    </a:moveTo>
                    <a:lnTo>
                      <a:pt x="648" y="131"/>
                    </a:lnTo>
                    <a:lnTo>
                      <a:pt x="247" y="128"/>
                    </a:lnTo>
                    <a:lnTo>
                      <a:pt x="251" y="1"/>
                    </a:lnTo>
                    <a:lnTo>
                      <a:pt x="1" y="363"/>
                    </a:lnTo>
                    <a:lnTo>
                      <a:pt x="232" y="718"/>
                    </a:lnTo>
                    <a:lnTo>
                      <a:pt x="236" y="574"/>
                    </a:lnTo>
                    <a:lnTo>
                      <a:pt x="765" y="58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0" name="Google Shape;6300;p43"/>
              <p:cNvSpPr/>
              <p:nvPr/>
            </p:nvSpPr>
            <p:spPr>
              <a:xfrm>
                <a:off x="5108774" y="3310055"/>
                <a:ext cx="35311" cy="31398"/>
              </a:xfrm>
              <a:custGeom>
                <a:rect b="b" l="l" r="r" t="t"/>
                <a:pathLst>
                  <a:path extrusionOk="0" h="682" w="767">
                    <a:moveTo>
                      <a:pt x="101" y="681"/>
                    </a:moveTo>
                    <a:lnTo>
                      <a:pt x="455" y="678"/>
                    </a:lnTo>
                    <a:lnTo>
                      <a:pt x="659" y="332"/>
                    </a:lnTo>
                    <a:lnTo>
                      <a:pt x="767" y="399"/>
                    </a:lnTo>
                    <a:lnTo>
                      <a:pt x="578" y="1"/>
                    </a:lnTo>
                    <a:lnTo>
                      <a:pt x="156" y="24"/>
                    </a:lnTo>
                    <a:lnTo>
                      <a:pt x="278" y="100"/>
                    </a:lnTo>
                    <a:lnTo>
                      <a:pt x="0" y="55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01" name="Google Shape;6301;p43"/>
          <p:cNvGrpSpPr/>
          <p:nvPr/>
        </p:nvGrpSpPr>
        <p:grpSpPr>
          <a:xfrm>
            <a:off x="2875725" y="1682505"/>
            <a:ext cx="409187" cy="542143"/>
            <a:chOff x="2866200" y="1568205"/>
            <a:chExt cx="409187" cy="542143"/>
          </a:xfrm>
        </p:grpSpPr>
        <p:sp>
          <p:nvSpPr>
            <p:cNvPr id="6302" name="Google Shape;6302;p43"/>
            <p:cNvSpPr/>
            <p:nvPr/>
          </p:nvSpPr>
          <p:spPr>
            <a:xfrm>
              <a:off x="2948240" y="1889919"/>
              <a:ext cx="27162" cy="220428"/>
            </a:xfrm>
            <a:custGeom>
              <a:rect b="b" l="l" r="r" t="t"/>
              <a:pathLst>
                <a:path extrusionOk="0" h="4788" w="590">
                  <a:moveTo>
                    <a:pt x="1" y="4787"/>
                  </a:moveTo>
                  <a:lnTo>
                    <a:pt x="589" y="4787"/>
                  </a:lnTo>
                  <a:lnTo>
                    <a:pt x="420" y="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3" name="Google Shape;6303;p43"/>
            <p:cNvSpPr/>
            <p:nvPr/>
          </p:nvSpPr>
          <p:spPr>
            <a:xfrm>
              <a:off x="2955008" y="1783341"/>
              <a:ext cx="15146" cy="112378"/>
            </a:xfrm>
            <a:custGeom>
              <a:rect b="b" l="l" r="r" t="t"/>
              <a:pathLst>
                <a:path extrusionOk="0" h="2441" w="329">
                  <a:moveTo>
                    <a:pt x="0" y="2441"/>
                  </a:moveTo>
                  <a:lnTo>
                    <a:pt x="329" y="2441"/>
                  </a:lnTo>
                  <a:lnTo>
                    <a:pt x="242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4" name="Google Shape;6304;p43"/>
            <p:cNvSpPr/>
            <p:nvPr/>
          </p:nvSpPr>
          <p:spPr>
            <a:xfrm>
              <a:off x="2866200" y="1883566"/>
              <a:ext cx="106945" cy="56580"/>
            </a:xfrm>
            <a:custGeom>
              <a:rect b="b" l="l" r="r" t="t"/>
              <a:pathLst>
                <a:path extrusionOk="0" h="1229" w="2323">
                  <a:moveTo>
                    <a:pt x="2322" y="299"/>
                  </a:moveTo>
                  <a:lnTo>
                    <a:pt x="2185" y="1"/>
                  </a:lnTo>
                  <a:lnTo>
                    <a:pt x="1" y="1086"/>
                  </a:lnTo>
                  <a:lnTo>
                    <a:pt x="66" y="12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5" name="Google Shape;6305;p43"/>
            <p:cNvSpPr/>
            <p:nvPr/>
          </p:nvSpPr>
          <p:spPr>
            <a:xfrm>
              <a:off x="2951509" y="1884855"/>
              <a:ext cx="109109" cy="49951"/>
            </a:xfrm>
            <a:custGeom>
              <a:rect b="b" l="l" r="r" t="t"/>
              <a:pathLst>
                <a:path extrusionOk="0" h="1085" w="2370">
                  <a:moveTo>
                    <a:pt x="114" y="0"/>
                  </a:moveTo>
                  <a:lnTo>
                    <a:pt x="0" y="306"/>
                  </a:lnTo>
                  <a:lnTo>
                    <a:pt x="2312" y="1085"/>
                  </a:lnTo>
                  <a:lnTo>
                    <a:pt x="2369" y="9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6" name="Google Shape;6306;p43"/>
            <p:cNvSpPr/>
            <p:nvPr/>
          </p:nvSpPr>
          <p:spPr>
            <a:xfrm>
              <a:off x="3154446" y="2006119"/>
              <a:ext cx="12798" cy="104229"/>
            </a:xfrm>
            <a:custGeom>
              <a:rect b="b" l="l" r="r" t="t"/>
              <a:pathLst>
                <a:path extrusionOk="0" h="2264" w="278">
                  <a:moveTo>
                    <a:pt x="0" y="2263"/>
                  </a:moveTo>
                  <a:lnTo>
                    <a:pt x="278" y="2263"/>
                  </a:lnTo>
                  <a:lnTo>
                    <a:pt x="198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7" name="Google Shape;6307;p43"/>
            <p:cNvSpPr/>
            <p:nvPr/>
          </p:nvSpPr>
          <p:spPr>
            <a:xfrm>
              <a:off x="3157577" y="1955892"/>
              <a:ext cx="7182" cy="53081"/>
            </a:xfrm>
            <a:custGeom>
              <a:rect b="b" l="l" r="r" t="t"/>
              <a:pathLst>
                <a:path extrusionOk="0" h="1153" w="156">
                  <a:moveTo>
                    <a:pt x="1" y="1152"/>
                  </a:moveTo>
                  <a:lnTo>
                    <a:pt x="155" y="1152"/>
                  </a:lnTo>
                  <a:lnTo>
                    <a:pt x="117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8" name="Google Shape;6308;p43"/>
            <p:cNvSpPr/>
            <p:nvPr/>
          </p:nvSpPr>
          <p:spPr>
            <a:xfrm>
              <a:off x="3115636" y="2003127"/>
              <a:ext cx="50549" cy="26794"/>
            </a:xfrm>
            <a:custGeom>
              <a:rect b="b" l="l" r="r" t="t"/>
              <a:pathLst>
                <a:path extrusionOk="0" h="582" w="1098">
                  <a:moveTo>
                    <a:pt x="1097" y="143"/>
                  </a:moveTo>
                  <a:lnTo>
                    <a:pt x="1034" y="0"/>
                  </a:lnTo>
                  <a:lnTo>
                    <a:pt x="0" y="514"/>
                  </a:lnTo>
                  <a:lnTo>
                    <a:pt x="32" y="5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9" name="Google Shape;6309;p43"/>
            <p:cNvSpPr/>
            <p:nvPr/>
          </p:nvSpPr>
          <p:spPr>
            <a:xfrm>
              <a:off x="3155965" y="2003771"/>
              <a:ext cx="51562" cy="23663"/>
            </a:xfrm>
            <a:custGeom>
              <a:rect b="b" l="l" r="r" t="t"/>
              <a:pathLst>
                <a:path extrusionOk="0" h="514" w="1120">
                  <a:moveTo>
                    <a:pt x="54" y="1"/>
                  </a:moveTo>
                  <a:lnTo>
                    <a:pt x="0" y="145"/>
                  </a:lnTo>
                  <a:lnTo>
                    <a:pt x="1093" y="513"/>
                  </a:lnTo>
                  <a:lnTo>
                    <a:pt x="1119" y="4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0" name="Google Shape;6310;p43"/>
            <p:cNvSpPr/>
            <p:nvPr/>
          </p:nvSpPr>
          <p:spPr>
            <a:xfrm>
              <a:off x="3045657" y="1744899"/>
              <a:ext cx="44841" cy="365446"/>
            </a:xfrm>
            <a:custGeom>
              <a:rect b="b" l="l" r="r" t="t"/>
              <a:pathLst>
                <a:path extrusionOk="0" h="7938" w="974">
                  <a:moveTo>
                    <a:pt x="1" y="7937"/>
                  </a:moveTo>
                  <a:lnTo>
                    <a:pt x="974" y="7937"/>
                  </a:lnTo>
                  <a:lnTo>
                    <a:pt x="696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1" name="Google Shape;6311;p43"/>
            <p:cNvSpPr/>
            <p:nvPr/>
          </p:nvSpPr>
          <p:spPr>
            <a:xfrm>
              <a:off x="3056753" y="1568205"/>
              <a:ext cx="25090" cy="186084"/>
            </a:xfrm>
            <a:custGeom>
              <a:rect b="b" l="l" r="r" t="t"/>
              <a:pathLst>
                <a:path extrusionOk="0" h="4042" w="545">
                  <a:moveTo>
                    <a:pt x="0" y="4042"/>
                  </a:moveTo>
                  <a:lnTo>
                    <a:pt x="545" y="4042"/>
                  </a:lnTo>
                  <a:lnTo>
                    <a:pt x="404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2" name="Google Shape;6312;p43"/>
            <p:cNvSpPr/>
            <p:nvPr/>
          </p:nvSpPr>
          <p:spPr>
            <a:xfrm>
              <a:off x="2909568" y="1734311"/>
              <a:ext cx="177198" cy="93824"/>
            </a:xfrm>
            <a:custGeom>
              <a:rect b="b" l="l" r="r" t="t"/>
              <a:pathLst>
                <a:path extrusionOk="0" h="2038" w="3849">
                  <a:moveTo>
                    <a:pt x="3848" y="496"/>
                  </a:moveTo>
                  <a:lnTo>
                    <a:pt x="3626" y="0"/>
                  </a:lnTo>
                  <a:lnTo>
                    <a:pt x="1" y="1800"/>
                  </a:lnTo>
                  <a:lnTo>
                    <a:pt x="107" y="20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3" name="Google Shape;6313;p43"/>
            <p:cNvSpPr/>
            <p:nvPr/>
          </p:nvSpPr>
          <p:spPr>
            <a:xfrm>
              <a:off x="3050952" y="1736336"/>
              <a:ext cx="180835" cy="82867"/>
            </a:xfrm>
            <a:custGeom>
              <a:rect b="b" l="l" r="r" t="t"/>
              <a:pathLst>
                <a:path extrusionOk="0" h="1800" w="3928">
                  <a:moveTo>
                    <a:pt x="192" y="0"/>
                  </a:moveTo>
                  <a:lnTo>
                    <a:pt x="0" y="510"/>
                  </a:lnTo>
                  <a:lnTo>
                    <a:pt x="3836" y="1800"/>
                  </a:lnTo>
                  <a:lnTo>
                    <a:pt x="3927" y="15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4" name="Google Shape;6314;p43"/>
            <p:cNvSpPr/>
            <p:nvPr/>
          </p:nvSpPr>
          <p:spPr>
            <a:xfrm>
              <a:off x="3196433" y="1955247"/>
              <a:ext cx="19060" cy="155100"/>
            </a:xfrm>
            <a:custGeom>
              <a:rect b="b" l="l" r="r" t="t"/>
              <a:pathLst>
                <a:path extrusionOk="0" h="3369" w="414">
                  <a:moveTo>
                    <a:pt x="0" y="3368"/>
                  </a:moveTo>
                  <a:lnTo>
                    <a:pt x="413" y="3368"/>
                  </a:lnTo>
                  <a:lnTo>
                    <a:pt x="294" y="1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5" name="Google Shape;6315;p43"/>
            <p:cNvSpPr/>
            <p:nvPr/>
          </p:nvSpPr>
          <p:spPr>
            <a:xfrm>
              <a:off x="3201129" y="1880297"/>
              <a:ext cx="10681" cy="79000"/>
            </a:xfrm>
            <a:custGeom>
              <a:rect b="b" l="l" r="r" t="t"/>
              <a:pathLst>
                <a:path extrusionOk="0" h="1716" w="232">
                  <a:moveTo>
                    <a:pt x="0" y="1716"/>
                  </a:moveTo>
                  <a:lnTo>
                    <a:pt x="232" y="1716"/>
                  </a:lnTo>
                  <a:lnTo>
                    <a:pt x="171" y="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6" name="Google Shape;6316;p43"/>
            <p:cNvSpPr/>
            <p:nvPr/>
          </p:nvSpPr>
          <p:spPr>
            <a:xfrm>
              <a:off x="3138655" y="1950736"/>
              <a:ext cx="75225" cy="39868"/>
            </a:xfrm>
            <a:custGeom>
              <a:rect b="b" l="l" r="r" t="t"/>
              <a:pathLst>
                <a:path extrusionOk="0" h="866" w="1634">
                  <a:moveTo>
                    <a:pt x="1634" y="211"/>
                  </a:moveTo>
                  <a:lnTo>
                    <a:pt x="1538" y="1"/>
                  </a:lnTo>
                  <a:lnTo>
                    <a:pt x="1" y="764"/>
                  </a:lnTo>
                  <a:lnTo>
                    <a:pt x="47" y="8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7" name="Google Shape;6317;p43"/>
            <p:cNvSpPr/>
            <p:nvPr/>
          </p:nvSpPr>
          <p:spPr>
            <a:xfrm>
              <a:off x="3198643" y="1951702"/>
              <a:ext cx="76745" cy="35173"/>
            </a:xfrm>
            <a:custGeom>
              <a:rect b="b" l="l" r="r" t="t"/>
              <a:pathLst>
                <a:path extrusionOk="0" h="764" w="1667">
                  <a:moveTo>
                    <a:pt x="81" y="0"/>
                  </a:moveTo>
                  <a:lnTo>
                    <a:pt x="0" y="215"/>
                  </a:lnTo>
                  <a:lnTo>
                    <a:pt x="1629" y="763"/>
                  </a:lnTo>
                  <a:lnTo>
                    <a:pt x="1667" y="6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8" name="Google Shape;6318;p43"/>
          <p:cNvSpPr/>
          <p:nvPr/>
        </p:nvSpPr>
        <p:spPr>
          <a:xfrm>
            <a:off x="3861181" y="1101311"/>
            <a:ext cx="127708" cy="53956"/>
          </a:xfrm>
          <a:custGeom>
            <a:rect b="b" l="l" r="r" t="t"/>
            <a:pathLst>
              <a:path extrusionOk="0" h="1172" w="2774">
                <a:moveTo>
                  <a:pt x="1002" y="1072"/>
                </a:moveTo>
                <a:cubicBezTo>
                  <a:pt x="1303" y="1036"/>
                  <a:pt x="1648" y="588"/>
                  <a:pt x="1986" y="523"/>
                </a:cubicBezTo>
                <a:cubicBezTo>
                  <a:pt x="2298" y="465"/>
                  <a:pt x="2441" y="537"/>
                  <a:pt x="2621" y="1018"/>
                </a:cubicBezTo>
                <a:cubicBezTo>
                  <a:pt x="2773" y="1018"/>
                  <a:pt x="2758" y="23"/>
                  <a:pt x="2025" y="117"/>
                </a:cubicBezTo>
                <a:cubicBezTo>
                  <a:pt x="1487" y="185"/>
                  <a:pt x="1259" y="540"/>
                  <a:pt x="893" y="590"/>
                </a:cubicBezTo>
                <a:cubicBezTo>
                  <a:pt x="598" y="631"/>
                  <a:pt x="315" y="576"/>
                  <a:pt x="145" y="1"/>
                </a:cubicBezTo>
                <a:cubicBezTo>
                  <a:pt x="0" y="27"/>
                  <a:pt x="167" y="1171"/>
                  <a:pt x="1002" y="10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9" name="Google Shape;6319;p43"/>
          <p:cNvSpPr/>
          <p:nvPr/>
        </p:nvSpPr>
        <p:spPr>
          <a:xfrm>
            <a:off x="4039533" y="1101311"/>
            <a:ext cx="127662" cy="53956"/>
          </a:xfrm>
          <a:custGeom>
            <a:rect b="b" l="l" r="r" t="t"/>
            <a:pathLst>
              <a:path extrusionOk="0" h="1172" w="2773">
                <a:moveTo>
                  <a:pt x="1002" y="1072"/>
                </a:moveTo>
                <a:cubicBezTo>
                  <a:pt x="1303" y="1036"/>
                  <a:pt x="1647" y="588"/>
                  <a:pt x="1987" y="523"/>
                </a:cubicBezTo>
                <a:cubicBezTo>
                  <a:pt x="2299" y="465"/>
                  <a:pt x="2440" y="537"/>
                  <a:pt x="2621" y="1018"/>
                </a:cubicBezTo>
                <a:cubicBezTo>
                  <a:pt x="2773" y="1018"/>
                  <a:pt x="2758" y="23"/>
                  <a:pt x="2025" y="117"/>
                </a:cubicBezTo>
                <a:cubicBezTo>
                  <a:pt x="1487" y="185"/>
                  <a:pt x="1259" y="540"/>
                  <a:pt x="893" y="590"/>
                </a:cubicBezTo>
                <a:cubicBezTo>
                  <a:pt x="598" y="631"/>
                  <a:pt x="315" y="576"/>
                  <a:pt x="145" y="1"/>
                </a:cubicBezTo>
                <a:cubicBezTo>
                  <a:pt x="0" y="27"/>
                  <a:pt x="167" y="1171"/>
                  <a:pt x="1002" y="10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0" name="Google Shape;6320;p43"/>
          <p:cNvGrpSpPr/>
          <p:nvPr/>
        </p:nvGrpSpPr>
        <p:grpSpPr>
          <a:xfrm>
            <a:off x="3872205" y="1534568"/>
            <a:ext cx="312549" cy="283254"/>
            <a:chOff x="3872230" y="1414318"/>
            <a:chExt cx="312549" cy="283254"/>
          </a:xfrm>
        </p:grpSpPr>
        <p:sp>
          <p:nvSpPr>
            <p:cNvPr id="6321" name="Google Shape;6321;p43"/>
            <p:cNvSpPr/>
            <p:nvPr/>
          </p:nvSpPr>
          <p:spPr>
            <a:xfrm>
              <a:off x="3872230" y="1574605"/>
              <a:ext cx="312503" cy="122966"/>
            </a:xfrm>
            <a:custGeom>
              <a:rect b="b" l="l" r="r" t="t"/>
              <a:pathLst>
                <a:path extrusionOk="0" h="2671" w="6788">
                  <a:moveTo>
                    <a:pt x="1" y="0"/>
                  </a:moveTo>
                  <a:lnTo>
                    <a:pt x="6788" y="0"/>
                  </a:lnTo>
                  <a:lnTo>
                    <a:pt x="6788" y="2671"/>
                  </a:lnTo>
                  <a:lnTo>
                    <a:pt x="1" y="267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2" name="Google Shape;6322;p43"/>
            <p:cNvSpPr/>
            <p:nvPr/>
          </p:nvSpPr>
          <p:spPr>
            <a:xfrm>
              <a:off x="4021947" y="1595966"/>
              <a:ext cx="33515" cy="59757"/>
            </a:xfrm>
            <a:custGeom>
              <a:rect b="b" l="l" r="r" t="t"/>
              <a:pathLst>
                <a:path extrusionOk="0" h="1298" w="728">
                  <a:moveTo>
                    <a:pt x="0" y="1"/>
                  </a:moveTo>
                  <a:lnTo>
                    <a:pt x="728" y="1"/>
                  </a:lnTo>
                  <a:lnTo>
                    <a:pt x="728" y="1297"/>
                  </a:lnTo>
                  <a:lnTo>
                    <a:pt x="0" y="12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3" name="Google Shape;6323;p43"/>
            <p:cNvSpPr/>
            <p:nvPr/>
          </p:nvSpPr>
          <p:spPr>
            <a:xfrm>
              <a:off x="3962695" y="1595966"/>
              <a:ext cx="33561" cy="59757"/>
            </a:xfrm>
            <a:custGeom>
              <a:rect b="b" l="l" r="r" t="t"/>
              <a:pathLst>
                <a:path extrusionOk="0" h="1298" w="729">
                  <a:moveTo>
                    <a:pt x="0" y="1"/>
                  </a:moveTo>
                  <a:lnTo>
                    <a:pt x="729" y="1"/>
                  </a:lnTo>
                  <a:lnTo>
                    <a:pt x="729" y="1297"/>
                  </a:lnTo>
                  <a:lnTo>
                    <a:pt x="0" y="12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4" name="Google Shape;6324;p43"/>
            <p:cNvSpPr/>
            <p:nvPr/>
          </p:nvSpPr>
          <p:spPr>
            <a:xfrm>
              <a:off x="3901188" y="1595966"/>
              <a:ext cx="33561" cy="59757"/>
            </a:xfrm>
            <a:custGeom>
              <a:rect b="b" l="l" r="r" t="t"/>
              <a:pathLst>
                <a:path extrusionOk="0" h="1298" w="729">
                  <a:moveTo>
                    <a:pt x="1" y="1"/>
                  </a:moveTo>
                  <a:lnTo>
                    <a:pt x="728" y="1"/>
                  </a:lnTo>
                  <a:lnTo>
                    <a:pt x="728" y="1297"/>
                  </a:lnTo>
                  <a:lnTo>
                    <a:pt x="1" y="12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5" name="Google Shape;6325;p43"/>
            <p:cNvSpPr/>
            <p:nvPr/>
          </p:nvSpPr>
          <p:spPr>
            <a:xfrm>
              <a:off x="3899758" y="1414318"/>
              <a:ext cx="68826" cy="180467"/>
            </a:xfrm>
            <a:custGeom>
              <a:rect b="b" l="l" r="r" t="t"/>
              <a:pathLst>
                <a:path extrusionOk="0" h="3920" w="1495">
                  <a:moveTo>
                    <a:pt x="0" y="3919"/>
                  </a:moveTo>
                  <a:lnTo>
                    <a:pt x="1494" y="3391"/>
                  </a:lnTo>
                  <a:lnTo>
                    <a:pt x="14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6" name="Google Shape;6326;p43"/>
            <p:cNvSpPr/>
            <p:nvPr/>
          </p:nvSpPr>
          <p:spPr>
            <a:xfrm>
              <a:off x="4088377" y="1414318"/>
              <a:ext cx="68872" cy="180467"/>
            </a:xfrm>
            <a:custGeom>
              <a:rect b="b" l="l" r="r" t="t"/>
              <a:pathLst>
                <a:path extrusionOk="0" h="3920" w="1496">
                  <a:moveTo>
                    <a:pt x="0" y="3919"/>
                  </a:moveTo>
                  <a:lnTo>
                    <a:pt x="1496" y="3391"/>
                  </a:lnTo>
                  <a:lnTo>
                    <a:pt x="14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7" name="Google Shape;6327;p43"/>
            <p:cNvSpPr/>
            <p:nvPr/>
          </p:nvSpPr>
          <p:spPr>
            <a:xfrm>
              <a:off x="3872230" y="1484923"/>
              <a:ext cx="312549" cy="89727"/>
            </a:xfrm>
            <a:custGeom>
              <a:rect b="b" l="l" r="r" t="t"/>
              <a:pathLst>
                <a:path extrusionOk="0" h="1949" w="6789">
                  <a:moveTo>
                    <a:pt x="5186" y="943"/>
                  </a:moveTo>
                  <a:lnTo>
                    <a:pt x="5001" y="0"/>
                  </a:lnTo>
                  <a:lnTo>
                    <a:pt x="2641" y="943"/>
                  </a:lnTo>
                  <a:lnTo>
                    <a:pt x="2358" y="0"/>
                  </a:lnTo>
                  <a:lnTo>
                    <a:pt x="1" y="943"/>
                  </a:lnTo>
                  <a:lnTo>
                    <a:pt x="1" y="1948"/>
                  </a:lnTo>
                  <a:lnTo>
                    <a:pt x="6789" y="1948"/>
                  </a:lnTo>
                  <a:lnTo>
                    <a:pt x="6789" y="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8" name="Google Shape;6328;p43"/>
            <p:cNvSpPr/>
            <p:nvPr/>
          </p:nvSpPr>
          <p:spPr>
            <a:xfrm>
              <a:off x="3872230" y="1669627"/>
              <a:ext cx="312503" cy="27945"/>
            </a:xfrm>
            <a:custGeom>
              <a:rect b="b" l="l" r="r" t="t"/>
              <a:pathLst>
                <a:path extrusionOk="0" h="607" w="6788">
                  <a:moveTo>
                    <a:pt x="1" y="0"/>
                  </a:moveTo>
                  <a:lnTo>
                    <a:pt x="6788" y="0"/>
                  </a:lnTo>
                  <a:lnTo>
                    <a:pt x="6788" y="607"/>
                  </a:lnTo>
                  <a:lnTo>
                    <a:pt x="1" y="6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9" name="Google Shape;6329;p43"/>
            <p:cNvSpPr/>
            <p:nvPr/>
          </p:nvSpPr>
          <p:spPr>
            <a:xfrm>
              <a:off x="4088242" y="1595966"/>
              <a:ext cx="69010" cy="101605"/>
            </a:xfrm>
            <a:custGeom>
              <a:rect b="b" l="l" r="r" t="t"/>
              <a:pathLst>
                <a:path extrusionOk="0" h="2207" w="1499">
                  <a:moveTo>
                    <a:pt x="0" y="1"/>
                  </a:moveTo>
                  <a:lnTo>
                    <a:pt x="1499" y="1"/>
                  </a:lnTo>
                  <a:lnTo>
                    <a:pt x="1499" y="2207"/>
                  </a:lnTo>
                  <a:lnTo>
                    <a:pt x="0" y="22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0" name="Google Shape;6330;p43"/>
          <p:cNvGrpSpPr/>
          <p:nvPr/>
        </p:nvGrpSpPr>
        <p:grpSpPr>
          <a:xfrm>
            <a:off x="4184738" y="2306387"/>
            <a:ext cx="327654" cy="321390"/>
            <a:chOff x="4184738" y="2230187"/>
            <a:chExt cx="327654" cy="321390"/>
          </a:xfrm>
        </p:grpSpPr>
        <p:sp>
          <p:nvSpPr>
            <p:cNvPr id="6331" name="Google Shape;6331;p43"/>
            <p:cNvSpPr/>
            <p:nvPr/>
          </p:nvSpPr>
          <p:spPr>
            <a:xfrm>
              <a:off x="4345274" y="2320882"/>
              <a:ext cx="140737" cy="115370"/>
            </a:xfrm>
            <a:custGeom>
              <a:rect b="b" l="l" r="r" t="t"/>
              <a:pathLst>
                <a:path extrusionOk="0" h="2506" w="3057">
                  <a:moveTo>
                    <a:pt x="3057" y="1253"/>
                  </a:moveTo>
                  <a:cubicBezTo>
                    <a:pt x="3057" y="1945"/>
                    <a:pt x="2372" y="2506"/>
                    <a:pt x="1528" y="2506"/>
                  </a:cubicBezTo>
                  <a:cubicBezTo>
                    <a:pt x="684" y="2506"/>
                    <a:pt x="1" y="1945"/>
                    <a:pt x="1" y="1253"/>
                  </a:cubicBezTo>
                  <a:cubicBezTo>
                    <a:pt x="1" y="562"/>
                    <a:pt x="684" y="1"/>
                    <a:pt x="1528" y="1"/>
                  </a:cubicBezTo>
                  <a:cubicBezTo>
                    <a:pt x="2372" y="1"/>
                    <a:pt x="3057" y="562"/>
                    <a:pt x="3057" y="12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2" name="Google Shape;6332;p43"/>
            <p:cNvSpPr/>
            <p:nvPr/>
          </p:nvSpPr>
          <p:spPr>
            <a:xfrm>
              <a:off x="4415621" y="2320836"/>
              <a:ext cx="70391" cy="115370"/>
            </a:xfrm>
            <a:custGeom>
              <a:rect b="b" l="l" r="r" t="t"/>
              <a:pathLst>
                <a:path extrusionOk="0" h="2506" w="1529">
                  <a:moveTo>
                    <a:pt x="0" y="1"/>
                  </a:moveTo>
                  <a:cubicBezTo>
                    <a:pt x="844" y="1"/>
                    <a:pt x="1529" y="562"/>
                    <a:pt x="1529" y="1253"/>
                  </a:cubicBezTo>
                  <a:cubicBezTo>
                    <a:pt x="1529" y="1945"/>
                    <a:pt x="844" y="2506"/>
                    <a:pt x="0" y="25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3" name="Google Shape;6333;p43"/>
            <p:cNvSpPr/>
            <p:nvPr/>
          </p:nvSpPr>
          <p:spPr>
            <a:xfrm>
              <a:off x="4336895" y="2393115"/>
              <a:ext cx="71174" cy="58376"/>
            </a:xfrm>
            <a:custGeom>
              <a:rect b="b" l="l" r="r" t="t"/>
              <a:pathLst>
                <a:path extrusionOk="0" h="1268" w="1546">
                  <a:moveTo>
                    <a:pt x="773" y="1267"/>
                  </a:moveTo>
                  <a:cubicBezTo>
                    <a:pt x="1199" y="1267"/>
                    <a:pt x="1545" y="983"/>
                    <a:pt x="1545" y="634"/>
                  </a:cubicBezTo>
                  <a:cubicBezTo>
                    <a:pt x="1545" y="285"/>
                    <a:pt x="1199" y="0"/>
                    <a:pt x="773" y="0"/>
                  </a:cubicBezTo>
                  <a:cubicBezTo>
                    <a:pt x="347" y="0"/>
                    <a:pt x="0" y="285"/>
                    <a:pt x="0" y="634"/>
                  </a:cubicBezTo>
                  <a:cubicBezTo>
                    <a:pt x="0" y="982"/>
                    <a:pt x="347" y="1267"/>
                    <a:pt x="773" y="1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4" name="Google Shape;6334;p43"/>
            <p:cNvSpPr/>
            <p:nvPr/>
          </p:nvSpPr>
          <p:spPr>
            <a:xfrm>
              <a:off x="4423493" y="2406973"/>
              <a:ext cx="88898" cy="72923"/>
            </a:xfrm>
            <a:custGeom>
              <a:rect b="b" l="l" r="r" t="t"/>
              <a:pathLst>
                <a:path extrusionOk="0" h="1584" w="1931">
                  <a:moveTo>
                    <a:pt x="1931" y="791"/>
                  </a:moveTo>
                  <a:cubicBezTo>
                    <a:pt x="1931" y="1229"/>
                    <a:pt x="1498" y="1583"/>
                    <a:pt x="965" y="1583"/>
                  </a:cubicBezTo>
                  <a:cubicBezTo>
                    <a:pt x="432" y="1583"/>
                    <a:pt x="0" y="1229"/>
                    <a:pt x="0" y="791"/>
                  </a:cubicBezTo>
                  <a:cubicBezTo>
                    <a:pt x="0" y="354"/>
                    <a:pt x="432" y="0"/>
                    <a:pt x="965" y="0"/>
                  </a:cubicBezTo>
                  <a:cubicBezTo>
                    <a:pt x="1498" y="0"/>
                    <a:pt x="1931" y="354"/>
                    <a:pt x="1931" y="7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5" name="Google Shape;6335;p43"/>
            <p:cNvSpPr/>
            <p:nvPr/>
          </p:nvSpPr>
          <p:spPr>
            <a:xfrm>
              <a:off x="4467874" y="2406973"/>
              <a:ext cx="44518" cy="72923"/>
            </a:xfrm>
            <a:custGeom>
              <a:rect b="b" l="l" r="r" t="t"/>
              <a:pathLst>
                <a:path extrusionOk="0" h="1584" w="967">
                  <a:moveTo>
                    <a:pt x="1" y="0"/>
                  </a:moveTo>
                  <a:cubicBezTo>
                    <a:pt x="535" y="0"/>
                    <a:pt x="967" y="354"/>
                    <a:pt x="967" y="792"/>
                  </a:cubicBezTo>
                  <a:cubicBezTo>
                    <a:pt x="967" y="1229"/>
                    <a:pt x="535" y="1583"/>
                    <a:pt x="1" y="15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6" name="Google Shape;6336;p43"/>
            <p:cNvSpPr/>
            <p:nvPr/>
          </p:nvSpPr>
          <p:spPr>
            <a:xfrm>
              <a:off x="4372897" y="2428933"/>
              <a:ext cx="46820" cy="54969"/>
            </a:xfrm>
            <a:custGeom>
              <a:rect b="b" l="l" r="r" t="t"/>
              <a:pathLst>
                <a:path extrusionOk="0" h="1194" w="1017">
                  <a:moveTo>
                    <a:pt x="891" y="1193"/>
                  </a:moveTo>
                  <a:lnTo>
                    <a:pt x="1016" y="1074"/>
                  </a:lnTo>
                  <a:lnTo>
                    <a:pt x="125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7" name="Google Shape;6337;p43"/>
            <p:cNvSpPr/>
            <p:nvPr/>
          </p:nvSpPr>
          <p:spPr>
            <a:xfrm>
              <a:off x="4414147" y="2444356"/>
              <a:ext cx="47741" cy="55015"/>
            </a:xfrm>
            <a:custGeom>
              <a:rect b="b" l="l" r="r" t="t"/>
              <a:pathLst>
                <a:path extrusionOk="0" h="1195" w="1037">
                  <a:moveTo>
                    <a:pt x="126" y="1195"/>
                  </a:moveTo>
                  <a:lnTo>
                    <a:pt x="0" y="1076"/>
                  </a:lnTo>
                  <a:lnTo>
                    <a:pt x="911" y="1"/>
                  </a:lnTo>
                  <a:lnTo>
                    <a:pt x="1037" y="1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8" name="Google Shape;6338;p43"/>
            <p:cNvSpPr/>
            <p:nvPr/>
          </p:nvSpPr>
          <p:spPr>
            <a:xfrm>
              <a:off x="4411339" y="2383125"/>
              <a:ext cx="8609" cy="168451"/>
            </a:xfrm>
            <a:custGeom>
              <a:rect b="b" l="l" r="r" t="t"/>
              <a:pathLst>
                <a:path extrusionOk="0" h="3659" w="187">
                  <a:moveTo>
                    <a:pt x="0" y="0"/>
                  </a:moveTo>
                  <a:lnTo>
                    <a:pt x="186" y="0"/>
                  </a:lnTo>
                  <a:lnTo>
                    <a:pt x="186" y="3658"/>
                  </a:lnTo>
                  <a:lnTo>
                    <a:pt x="0" y="36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9" name="Google Shape;6339;p43"/>
            <p:cNvSpPr/>
            <p:nvPr/>
          </p:nvSpPr>
          <p:spPr>
            <a:xfrm>
              <a:off x="4184738" y="2320283"/>
              <a:ext cx="102479" cy="175955"/>
            </a:xfrm>
            <a:custGeom>
              <a:rect b="b" l="l" r="r" t="t"/>
              <a:pathLst>
                <a:path extrusionOk="0" h="3822" w="2226">
                  <a:moveTo>
                    <a:pt x="1114" y="1"/>
                  </a:moveTo>
                  <a:cubicBezTo>
                    <a:pt x="498" y="1"/>
                    <a:pt x="1" y="1537"/>
                    <a:pt x="1" y="2350"/>
                  </a:cubicBezTo>
                  <a:cubicBezTo>
                    <a:pt x="1" y="3162"/>
                    <a:pt x="500" y="3821"/>
                    <a:pt x="1114" y="3821"/>
                  </a:cubicBezTo>
                  <a:cubicBezTo>
                    <a:pt x="1729" y="3821"/>
                    <a:pt x="2226" y="3162"/>
                    <a:pt x="2226" y="2350"/>
                  </a:cubicBezTo>
                  <a:cubicBezTo>
                    <a:pt x="2226" y="1536"/>
                    <a:pt x="1729" y="1"/>
                    <a:pt x="11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0" name="Google Shape;6340;p43"/>
            <p:cNvSpPr/>
            <p:nvPr/>
          </p:nvSpPr>
          <p:spPr>
            <a:xfrm>
              <a:off x="4232296" y="2424099"/>
              <a:ext cx="31812" cy="41986"/>
            </a:xfrm>
            <a:custGeom>
              <a:rect b="b" l="l" r="r" t="t"/>
              <a:pathLst>
                <a:path extrusionOk="0" h="912" w="691">
                  <a:moveTo>
                    <a:pt x="114" y="911"/>
                  </a:moveTo>
                  <a:lnTo>
                    <a:pt x="1" y="805"/>
                  </a:lnTo>
                  <a:lnTo>
                    <a:pt x="578" y="1"/>
                  </a:lnTo>
                  <a:lnTo>
                    <a:pt x="691" y="1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1" name="Google Shape;6341;p43"/>
            <p:cNvSpPr/>
            <p:nvPr/>
          </p:nvSpPr>
          <p:spPr>
            <a:xfrm>
              <a:off x="4205594" y="2452044"/>
              <a:ext cx="31766" cy="42078"/>
            </a:xfrm>
            <a:custGeom>
              <a:rect b="b" l="l" r="r" t="t"/>
              <a:pathLst>
                <a:path extrusionOk="0" h="914" w="690">
                  <a:moveTo>
                    <a:pt x="577" y="913"/>
                  </a:moveTo>
                  <a:lnTo>
                    <a:pt x="689" y="806"/>
                  </a:lnTo>
                  <a:lnTo>
                    <a:pt x="113" y="0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2" name="Google Shape;6342;p43"/>
            <p:cNvSpPr/>
            <p:nvPr/>
          </p:nvSpPr>
          <p:spPr>
            <a:xfrm>
              <a:off x="4232112" y="2400481"/>
              <a:ext cx="7780" cy="151003"/>
            </a:xfrm>
            <a:custGeom>
              <a:rect b="b" l="l" r="r" t="t"/>
              <a:pathLst>
                <a:path extrusionOk="0" h="3280" w="169">
                  <a:moveTo>
                    <a:pt x="1" y="0"/>
                  </a:moveTo>
                  <a:lnTo>
                    <a:pt x="169" y="0"/>
                  </a:lnTo>
                  <a:lnTo>
                    <a:pt x="169" y="3279"/>
                  </a:lnTo>
                  <a:lnTo>
                    <a:pt x="1" y="327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3" name="Google Shape;6343;p43"/>
            <p:cNvSpPr/>
            <p:nvPr/>
          </p:nvSpPr>
          <p:spPr>
            <a:xfrm>
              <a:off x="4242010" y="2338468"/>
              <a:ext cx="155837" cy="163525"/>
            </a:xfrm>
            <a:custGeom>
              <a:rect b="b" l="l" r="r" t="t"/>
              <a:pathLst>
                <a:path extrusionOk="0" h="3552" w="3385">
                  <a:moveTo>
                    <a:pt x="1693" y="0"/>
                  </a:moveTo>
                  <a:lnTo>
                    <a:pt x="1" y="3552"/>
                  </a:lnTo>
                  <a:lnTo>
                    <a:pt x="3384" y="35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4" name="Google Shape;6344;p43"/>
            <p:cNvSpPr/>
            <p:nvPr/>
          </p:nvSpPr>
          <p:spPr>
            <a:xfrm>
              <a:off x="4256052" y="2302374"/>
              <a:ext cx="127892" cy="134291"/>
            </a:xfrm>
            <a:custGeom>
              <a:rect b="b" l="l" r="r" t="t"/>
              <a:pathLst>
                <a:path extrusionOk="0" h="2917" w="2778">
                  <a:moveTo>
                    <a:pt x="1388" y="1"/>
                  </a:moveTo>
                  <a:cubicBezTo>
                    <a:pt x="926" y="973"/>
                    <a:pt x="462" y="1945"/>
                    <a:pt x="1" y="2917"/>
                  </a:cubicBezTo>
                  <a:lnTo>
                    <a:pt x="2778" y="2917"/>
                  </a:lnTo>
                  <a:cubicBezTo>
                    <a:pt x="2313" y="1945"/>
                    <a:pt x="1850" y="973"/>
                    <a:pt x="1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5" name="Google Shape;6345;p43"/>
            <p:cNvSpPr/>
            <p:nvPr/>
          </p:nvSpPr>
          <p:spPr>
            <a:xfrm>
              <a:off x="4269955" y="2266280"/>
              <a:ext cx="99993" cy="105012"/>
            </a:xfrm>
            <a:custGeom>
              <a:rect b="b" l="l" r="r" t="t"/>
              <a:pathLst>
                <a:path extrusionOk="0" h="2281" w="2172">
                  <a:moveTo>
                    <a:pt x="1086" y="1"/>
                  </a:moveTo>
                  <a:cubicBezTo>
                    <a:pt x="724" y="760"/>
                    <a:pt x="362" y="1521"/>
                    <a:pt x="0" y="2281"/>
                  </a:cubicBezTo>
                  <a:lnTo>
                    <a:pt x="2172" y="2281"/>
                  </a:lnTo>
                  <a:cubicBezTo>
                    <a:pt x="1808" y="1520"/>
                    <a:pt x="1447" y="760"/>
                    <a:pt x="10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6" name="Google Shape;6346;p43"/>
            <p:cNvSpPr/>
            <p:nvPr/>
          </p:nvSpPr>
          <p:spPr>
            <a:xfrm>
              <a:off x="4283859" y="2230187"/>
              <a:ext cx="72141" cy="75778"/>
            </a:xfrm>
            <a:custGeom>
              <a:rect b="b" l="l" r="r" t="t"/>
              <a:pathLst>
                <a:path extrusionOk="0" h="1646" w="1567">
                  <a:moveTo>
                    <a:pt x="784" y="0"/>
                  </a:moveTo>
                  <a:lnTo>
                    <a:pt x="0" y="1645"/>
                  </a:lnTo>
                  <a:lnTo>
                    <a:pt x="1567" y="16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7" name="Google Shape;6347;p43"/>
            <p:cNvSpPr/>
            <p:nvPr/>
          </p:nvSpPr>
          <p:spPr>
            <a:xfrm>
              <a:off x="4242010" y="2338468"/>
              <a:ext cx="77988" cy="163525"/>
            </a:xfrm>
            <a:custGeom>
              <a:rect b="b" l="l" r="r" t="t"/>
              <a:pathLst>
                <a:path extrusionOk="0" h="3552" w="1694">
                  <a:moveTo>
                    <a:pt x="1693" y="0"/>
                  </a:moveTo>
                  <a:lnTo>
                    <a:pt x="1" y="3552"/>
                  </a:lnTo>
                  <a:lnTo>
                    <a:pt x="1693" y="35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8" name="Google Shape;6348;p43"/>
            <p:cNvSpPr/>
            <p:nvPr/>
          </p:nvSpPr>
          <p:spPr>
            <a:xfrm>
              <a:off x="4256052" y="2302374"/>
              <a:ext cx="63946" cy="134291"/>
            </a:xfrm>
            <a:custGeom>
              <a:rect b="b" l="l" r="r" t="t"/>
              <a:pathLst>
                <a:path extrusionOk="0" h="2917" w="1389">
                  <a:moveTo>
                    <a:pt x="1388" y="1"/>
                  </a:moveTo>
                  <a:cubicBezTo>
                    <a:pt x="926" y="973"/>
                    <a:pt x="462" y="1945"/>
                    <a:pt x="1" y="2917"/>
                  </a:cubicBezTo>
                  <a:lnTo>
                    <a:pt x="1388" y="29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9" name="Google Shape;6349;p43"/>
            <p:cNvSpPr/>
            <p:nvPr/>
          </p:nvSpPr>
          <p:spPr>
            <a:xfrm>
              <a:off x="4269955" y="2266280"/>
              <a:ext cx="50043" cy="105012"/>
            </a:xfrm>
            <a:custGeom>
              <a:rect b="b" l="l" r="r" t="t"/>
              <a:pathLst>
                <a:path extrusionOk="0" h="2281" w="1087">
                  <a:moveTo>
                    <a:pt x="1086" y="1"/>
                  </a:moveTo>
                  <a:cubicBezTo>
                    <a:pt x="724" y="760"/>
                    <a:pt x="362" y="1521"/>
                    <a:pt x="0" y="2281"/>
                  </a:cubicBezTo>
                  <a:lnTo>
                    <a:pt x="1086" y="22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0" name="Google Shape;6350;p43"/>
            <p:cNvSpPr/>
            <p:nvPr/>
          </p:nvSpPr>
          <p:spPr>
            <a:xfrm>
              <a:off x="4283859" y="2230187"/>
              <a:ext cx="36139" cy="75778"/>
            </a:xfrm>
            <a:custGeom>
              <a:rect b="b" l="l" r="r" t="t"/>
              <a:pathLst>
                <a:path extrusionOk="0" h="1646" w="785">
                  <a:moveTo>
                    <a:pt x="784" y="0"/>
                  </a:moveTo>
                  <a:lnTo>
                    <a:pt x="0" y="1645"/>
                  </a:lnTo>
                  <a:lnTo>
                    <a:pt x="784" y="16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1" name="Google Shape;6351;p43"/>
            <p:cNvSpPr/>
            <p:nvPr/>
          </p:nvSpPr>
          <p:spPr>
            <a:xfrm>
              <a:off x="4319953" y="2501949"/>
              <a:ext cx="8241" cy="49582"/>
            </a:xfrm>
            <a:custGeom>
              <a:rect b="b" l="l" r="r" t="t"/>
              <a:pathLst>
                <a:path extrusionOk="0" h="1077" w="179">
                  <a:moveTo>
                    <a:pt x="0" y="1"/>
                  </a:moveTo>
                  <a:lnTo>
                    <a:pt x="178" y="1"/>
                  </a:lnTo>
                  <a:lnTo>
                    <a:pt x="178" y="1076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2" name="Google Shape;6352;p43"/>
          <p:cNvGrpSpPr/>
          <p:nvPr/>
        </p:nvGrpSpPr>
        <p:grpSpPr>
          <a:xfrm>
            <a:off x="3599968" y="1948471"/>
            <a:ext cx="236080" cy="220244"/>
            <a:chOff x="3570218" y="1835871"/>
            <a:chExt cx="236080" cy="220244"/>
          </a:xfrm>
        </p:grpSpPr>
        <p:sp>
          <p:nvSpPr>
            <p:cNvPr id="6353" name="Google Shape;6353;p43"/>
            <p:cNvSpPr/>
            <p:nvPr/>
          </p:nvSpPr>
          <p:spPr>
            <a:xfrm>
              <a:off x="3578920" y="1877535"/>
              <a:ext cx="217803" cy="178579"/>
            </a:xfrm>
            <a:custGeom>
              <a:rect b="b" l="l" r="r" t="t"/>
              <a:pathLst>
                <a:path extrusionOk="0" h="3879" w="4731">
                  <a:moveTo>
                    <a:pt x="0" y="1"/>
                  </a:moveTo>
                  <a:lnTo>
                    <a:pt x="4731" y="1"/>
                  </a:lnTo>
                  <a:lnTo>
                    <a:pt x="4731" y="3878"/>
                  </a:lnTo>
                  <a:lnTo>
                    <a:pt x="0" y="38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4" name="Google Shape;6354;p43"/>
            <p:cNvSpPr/>
            <p:nvPr/>
          </p:nvSpPr>
          <p:spPr>
            <a:xfrm>
              <a:off x="3594389" y="1968184"/>
              <a:ext cx="18553" cy="53910"/>
            </a:xfrm>
            <a:custGeom>
              <a:rect b="b" l="l" r="r" t="t"/>
              <a:pathLst>
                <a:path extrusionOk="0" h="1171" w="403">
                  <a:moveTo>
                    <a:pt x="1" y="0"/>
                  </a:moveTo>
                  <a:lnTo>
                    <a:pt x="402" y="0"/>
                  </a:lnTo>
                  <a:lnTo>
                    <a:pt x="402" y="1171"/>
                  </a:lnTo>
                  <a:lnTo>
                    <a:pt x="1" y="11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5" name="Google Shape;6355;p43"/>
            <p:cNvSpPr/>
            <p:nvPr/>
          </p:nvSpPr>
          <p:spPr>
            <a:xfrm>
              <a:off x="3623853" y="1968184"/>
              <a:ext cx="18553" cy="53910"/>
            </a:xfrm>
            <a:custGeom>
              <a:rect b="b" l="l" r="r" t="t"/>
              <a:pathLst>
                <a:path extrusionOk="0" h="1171" w="403">
                  <a:moveTo>
                    <a:pt x="0" y="0"/>
                  </a:moveTo>
                  <a:lnTo>
                    <a:pt x="403" y="0"/>
                  </a:lnTo>
                  <a:lnTo>
                    <a:pt x="403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6" name="Google Shape;6356;p43"/>
            <p:cNvSpPr/>
            <p:nvPr/>
          </p:nvSpPr>
          <p:spPr>
            <a:xfrm>
              <a:off x="3729925" y="1968184"/>
              <a:ext cx="18599" cy="53910"/>
            </a:xfrm>
            <a:custGeom>
              <a:rect b="b" l="l" r="r" t="t"/>
              <a:pathLst>
                <a:path extrusionOk="0" h="1171" w="404">
                  <a:moveTo>
                    <a:pt x="1" y="0"/>
                  </a:moveTo>
                  <a:lnTo>
                    <a:pt x="404" y="0"/>
                  </a:lnTo>
                  <a:lnTo>
                    <a:pt x="404" y="1171"/>
                  </a:lnTo>
                  <a:lnTo>
                    <a:pt x="1" y="11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7" name="Google Shape;6357;p43"/>
            <p:cNvSpPr/>
            <p:nvPr/>
          </p:nvSpPr>
          <p:spPr>
            <a:xfrm>
              <a:off x="3759390" y="1968184"/>
              <a:ext cx="18599" cy="53910"/>
            </a:xfrm>
            <a:custGeom>
              <a:rect b="b" l="l" r="r" t="t"/>
              <a:pathLst>
                <a:path extrusionOk="0" h="1171" w="404">
                  <a:moveTo>
                    <a:pt x="0" y="0"/>
                  </a:moveTo>
                  <a:lnTo>
                    <a:pt x="403" y="0"/>
                  </a:lnTo>
                  <a:lnTo>
                    <a:pt x="403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8" name="Google Shape;6358;p43"/>
            <p:cNvSpPr/>
            <p:nvPr/>
          </p:nvSpPr>
          <p:spPr>
            <a:xfrm>
              <a:off x="3570218" y="1851754"/>
              <a:ext cx="236080" cy="96080"/>
            </a:xfrm>
            <a:custGeom>
              <a:rect b="b" l="l" r="r" t="t"/>
              <a:pathLst>
                <a:path extrusionOk="0" h="2087" w="5128">
                  <a:moveTo>
                    <a:pt x="5118" y="1870"/>
                  </a:moveTo>
                  <a:lnTo>
                    <a:pt x="5118" y="1"/>
                  </a:lnTo>
                  <a:lnTo>
                    <a:pt x="0" y="1"/>
                  </a:lnTo>
                  <a:lnTo>
                    <a:pt x="0" y="1895"/>
                  </a:lnTo>
                  <a:lnTo>
                    <a:pt x="2" y="1895"/>
                  </a:lnTo>
                  <a:lnTo>
                    <a:pt x="0" y="1919"/>
                  </a:lnTo>
                  <a:cubicBezTo>
                    <a:pt x="0" y="2011"/>
                    <a:pt x="97" y="2086"/>
                    <a:pt x="216" y="2086"/>
                  </a:cubicBezTo>
                  <a:cubicBezTo>
                    <a:pt x="283" y="2086"/>
                    <a:pt x="344" y="2063"/>
                    <a:pt x="384" y="2024"/>
                  </a:cubicBezTo>
                  <a:cubicBezTo>
                    <a:pt x="424" y="2063"/>
                    <a:pt x="483" y="2086"/>
                    <a:pt x="552" y="2086"/>
                  </a:cubicBezTo>
                  <a:cubicBezTo>
                    <a:pt x="619" y="2086"/>
                    <a:pt x="679" y="2063"/>
                    <a:pt x="718" y="2024"/>
                  </a:cubicBezTo>
                  <a:cubicBezTo>
                    <a:pt x="758" y="2063"/>
                    <a:pt x="819" y="2086"/>
                    <a:pt x="886" y="2086"/>
                  </a:cubicBezTo>
                  <a:cubicBezTo>
                    <a:pt x="954" y="2086"/>
                    <a:pt x="1014" y="2063"/>
                    <a:pt x="1054" y="2024"/>
                  </a:cubicBezTo>
                  <a:cubicBezTo>
                    <a:pt x="1094" y="2063"/>
                    <a:pt x="1153" y="2086"/>
                    <a:pt x="1222" y="2086"/>
                  </a:cubicBezTo>
                  <a:cubicBezTo>
                    <a:pt x="1289" y="2086"/>
                    <a:pt x="1350" y="2063"/>
                    <a:pt x="1389" y="2024"/>
                  </a:cubicBezTo>
                  <a:cubicBezTo>
                    <a:pt x="1428" y="2063"/>
                    <a:pt x="1489" y="2086"/>
                    <a:pt x="1556" y="2086"/>
                  </a:cubicBezTo>
                  <a:cubicBezTo>
                    <a:pt x="1624" y="2086"/>
                    <a:pt x="1684" y="2063"/>
                    <a:pt x="1724" y="2024"/>
                  </a:cubicBezTo>
                  <a:cubicBezTo>
                    <a:pt x="1764" y="2063"/>
                    <a:pt x="1823" y="2086"/>
                    <a:pt x="1892" y="2086"/>
                  </a:cubicBezTo>
                  <a:cubicBezTo>
                    <a:pt x="1959" y="2086"/>
                    <a:pt x="2020" y="2063"/>
                    <a:pt x="2059" y="2024"/>
                  </a:cubicBezTo>
                  <a:cubicBezTo>
                    <a:pt x="2099" y="2063"/>
                    <a:pt x="2159" y="2086"/>
                    <a:pt x="2226" y="2086"/>
                  </a:cubicBezTo>
                  <a:cubicBezTo>
                    <a:pt x="2294" y="2086"/>
                    <a:pt x="2354" y="2063"/>
                    <a:pt x="2394" y="2024"/>
                  </a:cubicBezTo>
                  <a:cubicBezTo>
                    <a:pt x="2434" y="2063"/>
                    <a:pt x="2494" y="2086"/>
                    <a:pt x="2562" y="2086"/>
                  </a:cubicBezTo>
                  <a:cubicBezTo>
                    <a:pt x="2630" y="2086"/>
                    <a:pt x="2690" y="2063"/>
                    <a:pt x="2729" y="2024"/>
                  </a:cubicBezTo>
                  <a:cubicBezTo>
                    <a:pt x="2769" y="2063"/>
                    <a:pt x="2829" y="2086"/>
                    <a:pt x="2897" y="2086"/>
                  </a:cubicBezTo>
                  <a:cubicBezTo>
                    <a:pt x="2964" y="2086"/>
                    <a:pt x="3025" y="2063"/>
                    <a:pt x="3064" y="2024"/>
                  </a:cubicBezTo>
                  <a:cubicBezTo>
                    <a:pt x="3104" y="2063"/>
                    <a:pt x="3164" y="2086"/>
                    <a:pt x="3232" y="2086"/>
                  </a:cubicBezTo>
                  <a:cubicBezTo>
                    <a:pt x="3300" y="2086"/>
                    <a:pt x="3360" y="2063"/>
                    <a:pt x="3399" y="2024"/>
                  </a:cubicBezTo>
                  <a:cubicBezTo>
                    <a:pt x="3439" y="2063"/>
                    <a:pt x="3499" y="2086"/>
                    <a:pt x="3567" y="2086"/>
                  </a:cubicBezTo>
                  <a:cubicBezTo>
                    <a:pt x="3634" y="2086"/>
                    <a:pt x="3695" y="2063"/>
                    <a:pt x="3735" y="2024"/>
                  </a:cubicBezTo>
                  <a:cubicBezTo>
                    <a:pt x="3775" y="2063"/>
                    <a:pt x="3834" y="2086"/>
                    <a:pt x="3902" y="2086"/>
                  </a:cubicBezTo>
                  <a:cubicBezTo>
                    <a:pt x="3970" y="2086"/>
                    <a:pt x="4030" y="2063"/>
                    <a:pt x="4069" y="2024"/>
                  </a:cubicBezTo>
                  <a:cubicBezTo>
                    <a:pt x="4109" y="2063"/>
                    <a:pt x="4170" y="2086"/>
                    <a:pt x="4237" y="2086"/>
                  </a:cubicBezTo>
                  <a:cubicBezTo>
                    <a:pt x="4305" y="2086"/>
                    <a:pt x="4365" y="2063"/>
                    <a:pt x="4405" y="2024"/>
                  </a:cubicBezTo>
                  <a:cubicBezTo>
                    <a:pt x="4445" y="2063"/>
                    <a:pt x="4504" y="2086"/>
                    <a:pt x="4573" y="2086"/>
                  </a:cubicBezTo>
                  <a:cubicBezTo>
                    <a:pt x="4640" y="2086"/>
                    <a:pt x="4701" y="2063"/>
                    <a:pt x="4739" y="2024"/>
                  </a:cubicBezTo>
                  <a:cubicBezTo>
                    <a:pt x="4779" y="2063"/>
                    <a:pt x="4840" y="2086"/>
                    <a:pt x="4907" y="2086"/>
                  </a:cubicBezTo>
                  <a:cubicBezTo>
                    <a:pt x="5026" y="2086"/>
                    <a:pt x="5123" y="2011"/>
                    <a:pt x="5123" y="1919"/>
                  </a:cubicBezTo>
                  <a:cubicBezTo>
                    <a:pt x="5127" y="1902"/>
                    <a:pt x="5123" y="1886"/>
                    <a:pt x="5118" y="18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9" name="Google Shape;6359;p43"/>
            <p:cNvSpPr/>
            <p:nvPr/>
          </p:nvSpPr>
          <p:spPr>
            <a:xfrm>
              <a:off x="3657507" y="1968184"/>
              <a:ext cx="58422" cy="86735"/>
            </a:xfrm>
            <a:custGeom>
              <a:rect b="b" l="l" r="r" t="t"/>
              <a:pathLst>
                <a:path extrusionOk="0" h="1884" w="1269">
                  <a:moveTo>
                    <a:pt x="0" y="0"/>
                  </a:moveTo>
                  <a:lnTo>
                    <a:pt x="1269" y="0"/>
                  </a:lnTo>
                  <a:lnTo>
                    <a:pt x="1269" y="1884"/>
                  </a:lnTo>
                  <a:lnTo>
                    <a:pt x="0" y="18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0" name="Google Shape;6360;p43"/>
            <p:cNvSpPr/>
            <p:nvPr/>
          </p:nvSpPr>
          <p:spPr>
            <a:xfrm>
              <a:off x="3606312" y="1880804"/>
              <a:ext cx="29418" cy="40513"/>
            </a:xfrm>
            <a:custGeom>
              <a:rect b="b" l="l" r="r" t="t"/>
              <a:pathLst>
                <a:path extrusionOk="0" h="880" w="639">
                  <a:moveTo>
                    <a:pt x="638" y="206"/>
                  </a:moveTo>
                  <a:cubicBezTo>
                    <a:pt x="638" y="92"/>
                    <a:pt x="496" y="0"/>
                    <a:pt x="320" y="0"/>
                  </a:cubicBezTo>
                  <a:cubicBezTo>
                    <a:pt x="144" y="0"/>
                    <a:pt x="1" y="92"/>
                    <a:pt x="1" y="206"/>
                  </a:cubicBezTo>
                  <a:lnTo>
                    <a:pt x="3" y="219"/>
                  </a:lnTo>
                  <a:lnTo>
                    <a:pt x="3" y="879"/>
                  </a:lnTo>
                  <a:lnTo>
                    <a:pt x="637" y="879"/>
                  </a:lnTo>
                  <a:lnTo>
                    <a:pt x="637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1" name="Google Shape;6361;p43"/>
            <p:cNvSpPr/>
            <p:nvPr/>
          </p:nvSpPr>
          <p:spPr>
            <a:xfrm>
              <a:off x="3676521" y="1880804"/>
              <a:ext cx="29372" cy="40513"/>
            </a:xfrm>
            <a:custGeom>
              <a:rect b="b" l="l" r="r" t="t"/>
              <a:pathLst>
                <a:path extrusionOk="0" h="880" w="638">
                  <a:moveTo>
                    <a:pt x="638" y="206"/>
                  </a:moveTo>
                  <a:cubicBezTo>
                    <a:pt x="638" y="92"/>
                    <a:pt x="496" y="0"/>
                    <a:pt x="320" y="0"/>
                  </a:cubicBezTo>
                  <a:cubicBezTo>
                    <a:pt x="143" y="0"/>
                    <a:pt x="0" y="92"/>
                    <a:pt x="0" y="206"/>
                  </a:cubicBezTo>
                  <a:lnTo>
                    <a:pt x="2" y="219"/>
                  </a:lnTo>
                  <a:lnTo>
                    <a:pt x="2" y="879"/>
                  </a:lnTo>
                  <a:lnTo>
                    <a:pt x="637" y="879"/>
                  </a:lnTo>
                  <a:lnTo>
                    <a:pt x="637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2" name="Google Shape;6362;p43"/>
            <p:cNvSpPr/>
            <p:nvPr/>
          </p:nvSpPr>
          <p:spPr>
            <a:xfrm>
              <a:off x="3745072" y="1880804"/>
              <a:ext cx="29326" cy="40513"/>
            </a:xfrm>
            <a:custGeom>
              <a:rect b="b" l="l" r="r" t="t"/>
              <a:pathLst>
                <a:path extrusionOk="0" h="880" w="637">
                  <a:moveTo>
                    <a:pt x="637" y="206"/>
                  </a:moveTo>
                  <a:cubicBezTo>
                    <a:pt x="637" y="92"/>
                    <a:pt x="494" y="0"/>
                    <a:pt x="319" y="0"/>
                  </a:cubicBezTo>
                  <a:cubicBezTo>
                    <a:pt x="143" y="0"/>
                    <a:pt x="0" y="92"/>
                    <a:pt x="0" y="206"/>
                  </a:cubicBezTo>
                  <a:lnTo>
                    <a:pt x="2" y="219"/>
                  </a:lnTo>
                  <a:lnTo>
                    <a:pt x="2" y="879"/>
                  </a:lnTo>
                  <a:lnTo>
                    <a:pt x="637" y="879"/>
                  </a:lnTo>
                  <a:lnTo>
                    <a:pt x="637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3" name="Google Shape;6363;p43"/>
            <p:cNvSpPr/>
            <p:nvPr/>
          </p:nvSpPr>
          <p:spPr>
            <a:xfrm>
              <a:off x="3737982" y="1835871"/>
              <a:ext cx="15837" cy="24032"/>
            </a:xfrm>
            <a:custGeom>
              <a:rect b="b" l="l" r="r" t="t"/>
              <a:pathLst>
                <a:path extrusionOk="0" h="522" w="344">
                  <a:moveTo>
                    <a:pt x="1" y="0"/>
                  </a:moveTo>
                  <a:lnTo>
                    <a:pt x="343" y="0"/>
                  </a:lnTo>
                  <a:lnTo>
                    <a:pt x="343" y="522"/>
                  </a:lnTo>
                  <a:lnTo>
                    <a:pt x="1" y="5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4" name="Google Shape;6364;p43"/>
          <p:cNvGrpSpPr/>
          <p:nvPr/>
        </p:nvGrpSpPr>
        <p:grpSpPr>
          <a:xfrm>
            <a:off x="3292685" y="2320263"/>
            <a:ext cx="238750" cy="474882"/>
            <a:chOff x="3299835" y="2218263"/>
            <a:chExt cx="238750" cy="474882"/>
          </a:xfrm>
        </p:grpSpPr>
        <p:sp>
          <p:nvSpPr>
            <p:cNvPr id="6365" name="Google Shape;6365;p43"/>
            <p:cNvSpPr/>
            <p:nvPr/>
          </p:nvSpPr>
          <p:spPr>
            <a:xfrm>
              <a:off x="3317514" y="2218263"/>
              <a:ext cx="203394" cy="54554"/>
            </a:xfrm>
            <a:custGeom>
              <a:rect b="b" l="l" r="r" t="t"/>
              <a:pathLst>
                <a:path extrusionOk="0" h="1185" w="4418">
                  <a:moveTo>
                    <a:pt x="1" y="0"/>
                  </a:moveTo>
                  <a:lnTo>
                    <a:pt x="4418" y="0"/>
                  </a:lnTo>
                  <a:lnTo>
                    <a:pt x="4418" y="1184"/>
                  </a:lnTo>
                  <a:lnTo>
                    <a:pt x="1" y="11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6" name="Google Shape;6366;p43"/>
            <p:cNvSpPr/>
            <p:nvPr/>
          </p:nvSpPr>
          <p:spPr>
            <a:xfrm>
              <a:off x="3299835" y="2266234"/>
              <a:ext cx="238750" cy="426722"/>
            </a:xfrm>
            <a:custGeom>
              <a:rect b="b" l="l" r="r" t="t"/>
              <a:pathLst>
                <a:path extrusionOk="0" h="9269" w="5186">
                  <a:moveTo>
                    <a:pt x="1" y="1"/>
                  </a:moveTo>
                  <a:lnTo>
                    <a:pt x="5185" y="1"/>
                  </a:lnTo>
                  <a:lnTo>
                    <a:pt x="5185" y="9269"/>
                  </a:lnTo>
                  <a:lnTo>
                    <a:pt x="1" y="92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7" name="Google Shape;6367;p43"/>
            <p:cNvSpPr/>
            <p:nvPr/>
          </p:nvSpPr>
          <p:spPr>
            <a:xfrm>
              <a:off x="3354851" y="2637761"/>
              <a:ext cx="129273" cy="55383"/>
            </a:xfrm>
            <a:custGeom>
              <a:rect b="b" l="l" r="r" t="t"/>
              <a:pathLst>
                <a:path extrusionOk="0" h="1203" w="2808">
                  <a:moveTo>
                    <a:pt x="0" y="1"/>
                  </a:moveTo>
                  <a:lnTo>
                    <a:pt x="2808" y="1"/>
                  </a:lnTo>
                  <a:lnTo>
                    <a:pt x="2808" y="1202"/>
                  </a:lnTo>
                  <a:lnTo>
                    <a:pt x="0" y="1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8" name="Google Shape;6368;p43"/>
            <p:cNvSpPr/>
            <p:nvPr/>
          </p:nvSpPr>
          <p:spPr>
            <a:xfrm>
              <a:off x="3318665" y="2578603"/>
              <a:ext cx="55429" cy="46084"/>
            </a:xfrm>
            <a:custGeom>
              <a:rect b="b" l="l" r="r" t="t"/>
              <a:pathLst>
                <a:path extrusionOk="0" h="1001" w="1204">
                  <a:moveTo>
                    <a:pt x="0" y="1"/>
                  </a:moveTo>
                  <a:lnTo>
                    <a:pt x="1203" y="1"/>
                  </a:lnTo>
                  <a:lnTo>
                    <a:pt x="1203" y="1000"/>
                  </a:lnTo>
                  <a:lnTo>
                    <a:pt x="0" y="1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9" name="Google Shape;6369;p43"/>
            <p:cNvSpPr/>
            <p:nvPr/>
          </p:nvSpPr>
          <p:spPr>
            <a:xfrm>
              <a:off x="3391544" y="2578603"/>
              <a:ext cx="55475" cy="46084"/>
            </a:xfrm>
            <a:custGeom>
              <a:rect b="b" l="l" r="r" t="t"/>
              <a:pathLst>
                <a:path extrusionOk="0" h="1001" w="1205">
                  <a:moveTo>
                    <a:pt x="0" y="1"/>
                  </a:moveTo>
                  <a:lnTo>
                    <a:pt x="1204" y="1"/>
                  </a:lnTo>
                  <a:lnTo>
                    <a:pt x="1204" y="1000"/>
                  </a:lnTo>
                  <a:lnTo>
                    <a:pt x="0" y="1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0" name="Google Shape;6370;p43"/>
            <p:cNvSpPr/>
            <p:nvPr/>
          </p:nvSpPr>
          <p:spPr>
            <a:xfrm>
              <a:off x="3464330" y="2578603"/>
              <a:ext cx="55521" cy="46084"/>
            </a:xfrm>
            <a:custGeom>
              <a:rect b="b" l="l" r="r" t="t"/>
              <a:pathLst>
                <a:path extrusionOk="0" h="1001" w="1206">
                  <a:moveTo>
                    <a:pt x="1" y="1"/>
                  </a:moveTo>
                  <a:lnTo>
                    <a:pt x="1205" y="1"/>
                  </a:lnTo>
                  <a:lnTo>
                    <a:pt x="1205" y="1000"/>
                  </a:lnTo>
                  <a:lnTo>
                    <a:pt x="1" y="1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1" name="Google Shape;6371;p43"/>
            <p:cNvSpPr/>
            <p:nvPr/>
          </p:nvSpPr>
          <p:spPr>
            <a:xfrm>
              <a:off x="3318665" y="2510236"/>
              <a:ext cx="55429" cy="46084"/>
            </a:xfrm>
            <a:custGeom>
              <a:rect b="b" l="l" r="r" t="t"/>
              <a:pathLst>
                <a:path extrusionOk="0" h="1001" w="1204">
                  <a:moveTo>
                    <a:pt x="0" y="0"/>
                  </a:moveTo>
                  <a:lnTo>
                    <a:pt x="1203" y="0"/>
                  </a:lnTo>
                  <a:lnTo>
                    <a:pt x="1203" y="1001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2" name="Google Shape;6372;p43"/>
            <p:cNvSpPr/>
            <p:nvPr/>
          </p:nvSpPr>
          <p:spPr>
            <a:xfrm>
              <a:off x="3391544" y="2510236"/>
              <a:ext cx="55475" cy="46084"/>
            </a:xfrm>
            <a:custGeom>
              <a:rect b="b" l="l" r="r" t="t"/>
              <a:pathLst>
                <a:path extrusionOk="0" h="1001" w="1205">
                  <a:moveTo>
                    <a:pt x="0" y="0"/>
                  </a:moveTo>
                  <a:lnTo>
                    <a:pt x="1204" y="0"/>
                  </a:lnTo>
                  <a:lnTo>
                    <a:pt x="1204" y="1001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3" name="Google Shape;6373;p43"/>
            <p:cNvSpPr/>
            <p:nvPr/>
          </p:nvSpPr>
          <p:spPr>
            <a:xfrm>
              <a:off x="3464330" y="2510236"/>
              <a:ext cx="55521" cy="46084"/>
            </a:xfrm>
            <a:custGeom>
              <a:rect b="b" l="l" r="r" t="t"/>
              <a:pathLst>
                <a:path extrusionOk="0" h="1001" w="1206">
                  <a:moveTo>
                    <a:pt x="1" y="0"/>
                  </a:moveTo>
                  <a:lnTo>
                    <a:pt x="1205" y="0"/>
                  </a:lnTo>
                  <a:lnTo>
                    <a:pt x="1205" y="1001"/>
                  </a:lnTo>
                  <a:lnTo>
                    <a:pt x="1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4" name="Google Shape;6374;p43"/>
            <p:cNvSpPr/>
            <p:nvPr/>
          </p:nvSpPr>
          <p:spPr>
            <a:xfrm>
              <a:off x="3318665" y="2441870"/>
              <a:ext cx="55429" cy="46084"/>
            </a:xfrm>
            <a:custGeom>
              <a:rect b="b" l="l" r="r" t="t"/>
              <a:pathLst>
                <a:path extrusionOk="0" h="1001" w="1204">
                  <a:moveTo>
                    <a:pt x="0" y="0"/>
                  </a:moveTo>
                  <a:lnTo>
                    <a:pt x="1203" y="0"/>
                  </a:lnTo>
                  <a:lnTo>
                    <a:pt x="1203" y="1000"/>
                  </a:lnTo>
                  <a:lnTo>
                    <a:pt x="0" y="1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5" name="Google Shape;6375;p43"/>
            <p:cNvSpPr/>
            <p:nvPr/>
          </p:nvSpPr>
          <p:spPr>
            <a:xfrm>
              <a:off x="3464330" y="2441870"/>
              <a:ext cx="55521" cy="46084"/>
            </a:xfrm>
            <a:custGeom>
              <a:rect b="b" l="l" r="r" t="t"/>
              <a:pathLst>
                <a:path extrusionOk="0" h="1001" w="1206">
                  <a:moveTo>
                    <a:pt x="1" y="0"/>
                  </a:moveTo>
                  <a:lnTo>
                    <a:pt x="1205" y="0"/>
                  </a:lnTo>
                  <a:lnTo>
                    <a:pt x="1205" y="1000"/>
                  </a:lnTo>
                  <a:lnTo>
                    <a:pt x="1" y="1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6" name="Google Shape;6376;p43"/>
            <p:cNvSpPr/>
            <p:nvPr/>
          </p:nvSpPr>
          <p:spPr>
            <a:xfrm>
              <a:off x="3318665" y="2373503"/>
              <a:ext cx="55429" cy="46084"/>
            </a:xfrm>
            <a:custGeom>
              <a:rect b="b" l="l" r="r" t="t"/>
              <a:pathLst>
                <a:path extrusionOk="0" h="1001" w="1204">
                  <a:moveTo>
                    <a:pt x="0" y="1"/>
                  </a:moveTo>
                  <a:lnTo>
                    <a:pt x="1203" y="1"/>
                  </a:lnTo>
                  <a:lnTo>
                    <a:pt x="1203" y="1000"/>
                  </a:lnTo>
                  <a:lnTo>
                    <a:pt x="0" y="1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7" name="Google Shape;6377;p43"/>
            <p:cNvSpPr/>
            <p:nvPr/>
          </p:nvSpPr>
          <p:spPr>
            <a:xfrm>
              <a:off x="3391544" y="2373503"/>
              <a:ext cx="55475" cy="114495"/>
            </a:xfrm>
            <a:custGeom>
              <a:rect b="b" l="l" r="r" t="t"/>
              <a:pathLst>
                <a:path extrusionOk="0" h="2487" w="1205">
                  <a:moveTo>
                    <a:pt x="0" y="1"/>
                  </a:moveTo>
                  <a:lnTo>
                    <a:pt x="1204" y="1"/>
                  </a:lnTo>
                  <a:lnTo>
                    <a:pt x="1204" y="2486"/>
                  </a:lnTo>
                  <a:lnTo>
                    <a:pt x="0" y="24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8" name="Google Shape;6378;p43"/>
            <p:cNvSpPr/>
            <p:nvPr/>
          </p:nvSpPr>
          <p:spPr>
            <a:xfrm>
              <a:off x="3464330" y="2373503"/>
              <a:ext cx="55521" cy="46084"/>
            </a:xfrm>
            <a:custGeom>
              <a:rect b="b" l="l" r="r" t="t"/>
              <a:pathLst>
                <a:path extrusionOk="0" h="1001" w="1206">
                  <a:moveTo>
                    <a:pt x="1" y="1"/>
                  </a:moveTo>
                  <a:lnTo>
                    <a:pt x="1205" y="1"/>
                  </a:lnTo>
                  <a:lnTo>
                    <a:pt x="1205" y="1000"/>
                  </a:lnTo>
                  <a:lnTo>
                    <a:pt x="1" y="1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9" name="Google Shape;6379;p43"/>
            <p:cNvSpPr/>
            <p:nvPr/>
          </p:nvSpPr>
          <p:spPr>
            <a:xfrm>
              <a:off x="3318665" y="2305137"/>
              <a:ext cx="55429" cy="46084"/>
            </a:xfrm>
            <a:custGeom>
              <a:rect b="b" l="l" r="r" t="t"/>
              <a:pathLst>
                <a:path extrusionOk="0" h="1001" w="1204">
                  <a:moveTo>
                    <a:pt x="0" y="0"/>
                  </a:moveTo>
                  <a:lnTo>
                    <a:pt x="1203" y="0"/>
                  </a:lnTo>
                  <a:lnTo>
                    <a:pt x="1203" y="1001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0" name="Google Shape;6380;p43"/>
            <p:cNvSpPr/>
            <p:nvPr/>
          </p:nvSpPr>
          <p:spPr>
            <a:xfrm>
              <a:off x="3391544" y="2305137"/>
              <a:ext cx="55475" cy="46084"/>
            </a:xfrm>
            <a:custGeom>
              <a:rect b="b" l="l" r="r" t="t"/>
              <a:pathLst>
                <a:path extrusionOk="0" h="1001" w="1205">
                  <a:moveTo>
                    <a:pt x="0" y="0"/>
                  </a:moveTo>
                  <a:lnTo>
                    <a:pt x="1204" y="0"/>
                  </a:lnTo>
                  <a:lnTo>
                    <a:pt x="1204" y="1001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1" name="Google Shape;6381;p43"/>
            <p:cNvSpPr/>
            <p:nvPr/>
          </p:nvSpPr>
          <p:spPr>
            <a:xfrm>
              <a:off x="3464330" y="2305137"/>
              <a:ext cx="55521" cy="46084"/>
            </a:xfrm>
            <a:custGeom>
              <a:rect b="b" l="l" r="r" t="t"/>
              <a:pathLst>
                <a:path extrusionOk="0" h="1001" w="1206">
                  <a:moveTo>
                    <a:pt x="1" y="0"/>
                  </a:moveTo>
                  <a:lnTo>
                    <a:pt x="1205" y="0"/>
                  </a:lnTo>
                  <a:lnTo>
                    <a:pt x="1205" y="1001"/>
                  </a:lnTo>
                  <a:lnTo>
                    <a:pt x="1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2" name="Google Shape;6382;p43"/>
            <p:cNvSpPr/>
            <p:nvPr/>
          </p:nvSpPr>
          <p:spPr>
            <a:xfrm>
              <a:off x="3335607" y="2229174"/>
              <a:ext cx="48524" cy="25689"/>
            </a:xfrm>
            <a:custGeom>
              <a:rect b="b" l="l" r="r" t="t"/>
              <a:pathLst>
                <a:path extrusionOk="0" h="558" w="1054">
                  <a:moveTo>
                    <a:pt x="1" y="1"/>
                  </a:moveTo>
                  <a:lnTo>
                    <a:pt x="1053" y="1"/>
                  </a:lnTo>
                  <a:lnTo>
                    <a:pt x="1053" y="557"/>
                  </a:lnTo>
                  <a:lnTo>
                    <a:pt x="1" y="5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3" name="Google Shape;6383;p43"/>
            <p:cNvSpPr/>
            <p:nvPr/>
          </p:nvSpPr>
          <p:spPr>
            <a:xfrm>
              <a:off x="3394996" y="2229174"/>
              <a:ext cx="48524" cy="25689"/>
            </a:xfrm>
            <a:custGeom>
              <a:rect b="b" l="l" r="r" t="t"/>
              <a:pathLst>
                <a:path extrusionOk="0" h="558" w="1054">
                  <a:moveTo>
                    <a:pt x="1" y="1"/>
                  </a:moveTo>
                  <a:lnTo>
                    <a:pt x="1054" y="1"/>
                  </a:lnTo>
                  <a:lnTo>
                    <a:pt x="1054" y="557"/>
                  </a:lnTo>
                  <a:lnTo>
                    <a:pt x="1" y="5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4" name="Google Shape;6384;p43"/>
            <p:cNvSpPr/>
            <p:nvPr/>
          </p:nvSpPr>
          <p:spPr>
            <a:xfrm>
              <a:off x="3454386" y="2229174"/>
              <a:ext cx="48477" cy="25689"/>
            </a:xfrm>
            <a:custGeom>
              <a:rect b="b" l="l" r="r" t="t"/>
              <a:pathLst>
                <a:path extrusionOk="0" h="558" w="1053">
                  <a:moveTo>
                    <a:pt x="0" y="1"/>
                  </a:moveTo>
                  <a:lnTo>
                    <a:pt x="1053" y="1"/>
                  </a:lnTo>
                  <a:lnTo>
                    <a:pt x="1053" y="557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5" name="Google Shape;6385;p43"/>
          <p:cNvSpPr/>
          <p:nvPr/>
        </p:nvSpPr>
        <p:spPr>
          <a:xfrm>
            <a:off x="3049709" y="2724267"/>
            <a:ext cx="3084973" cy="1875292"/>
          </a:xfrm>
          <a:custGeom>
            <a:rect b="b" l="l" r="r" t="t"/>
            <a:pathLst>
              <a:path extrusionOk="0" h="40734" w="67010">
                <a:moveTo>
                  <a:pt x="590" y="0"/>
                </a:moveTo>
                <a:lnTo>
                  <a:pt x="1" y="1073"/>
                </a:lnTo>
                <a:lnTo>
                  <a:pt x="1181" y="1073"/>
                </a:lnTo>
                <a:lnTo>
                  <a:pt x="590" y="0"/>
                </a:lnTo>
                <a:close/>
                <a:moveTo>
                  <a:pt x="478" y="1242"/>
                </a:moveTo>
                <a:lnTo>
                  <a:pt x="478" y="1628"/>
                </a:lnTo>
                <a:lnTo>
                  <a:pt x="703" y="1628"/>
                </a:lnTo>
                <a:lnTo>
                  <a:pt x="703" y="1242"/>
                </a:lnTo>
                <a:close/>
                <a:moveTo>
                  <a:pt x="478" y="2209"/>
                </a:moveTo>
                <a:lnTo>
                  <a:pt x="478" y="2596"/>
                </a:lnTo>
                <a:lnTo>
                  <a:pt x="703" y="2596"/>
                </a:lnTo>
                <a:lnTo>
                  <a:pt x="703" y="2209"/>
                </a:lnTo>
                <a:close/>
                <a:moveTo>
                  <a:pt x="478" y="3177"/>
                </a:moveTo>
                <a:lnTo>
                  <a:pt x="478" y="3565"/>
                </a:lnTo>
                <a:lnTo>
                  <a:pt x="703" y="3565"/>
                </a:lnTo>
                <a:lnTo>
                  <a:pt x="703" y="3177"/>
                </a:lnTo>
                <a:close/>
                <a:moveTo>
                  <a:pt x="478" y="4145"/>
                </a:moveTo>
                <a:lnTo>
                  <a:pt x="478" y="4533"/>
                </a:lnTo>
                <a:lnTo>
                  <a:pt x="703" y="4533"/>
                </a:lnTo>
                <a:lnTo>
                  <a:pt x="703" y="4145"/>
                </a:lnTo>
                <a:close/>
                <a:moveTo>
                  <a:pt x="478" y="5114"/>
                </a:moveTo>
                <a:lnTo>
                  <a:pt x="478" y="5501"/>
                </a:lnTo>
                <a:lnTo>
                  <a:pt x="703" y="5501"/>
                </a:lnTo>
                <a:lnTo>
                  <a:pt x="703" y="5114"/>
                </a:lnTo>
                <a:close/>
                <a:moveTo>
                  <a:pt x="478" y="6082"/>
                </a:moveTo>
                <a:lnTo>
                  <a:pt x="478" y="6470"/>
                </a:lnTo>
                <a:lnTo>
                  <a:pt x="703" y="6470"/>
                </a:lnTo>
                <a:lnTo>
                  <a:pt x="703" y="6082"/>
                </a:lnTo>
                <a:close/>
                <a:moveTo>
                  <a:pt x="706" y="7063"/>
                </a:moveTo>
                <a:lnTo>
                  <a:pt x="481" y="7075"/>
                </a:lnTo>
                <a:lnTo>
                  <a:pt x="492" y="7525"/>
                </a:lnTo>
                <a:lnTo>
                  <a:pt x="717" y="7514"/>
                </a:lnTo>
                <a:lnTo>
                  <a:pt x="706" y="7063"/>
                </a:lnTo>
                <a:close/>
                <a:moveTo>
                  <a:pt x="735" y="8190"/>
                </a:moveTo>
                <a:lnTo>
                  <a:pt x="510" y="8201"/>
                </a:lnTo>
                <a:lnTo>
                  <a:pt x="522" y="8651"/>
                </a:lnTo>
                <a:lnTo>
                  <a:pt x="747" y="8640"/>
                </a:lnTo>
                <a:lnTo>
                  <a:pt x="735" y="8190"/>
                </a:lnTo>
                <a:close/>
                <a:moveTo>
                  <a:pt x="795" y="9309"/>
                </a:moveTo>
                <a:lnTo>
                  <a:pt x="572" y="9332"/>
                </a:lnTo>
                <a:lnTo>
                  <a:pt x="606" y="9782"/>
                </a:lnTo>
                <a:lnTo>
                  <a:pt x="830" y="9760"/>
                </a:lnTo>
                <a:lnTo>
                  <a:pt x="795" y="9309"/>
                </a:lnTo>
                <a:close/>
                <a:moveTo>
                  <a:pt x="885" y="10427"/>
                </a:moveTo>
                <a:lnTo>
                  <a:pt x="662" y="10461"/>
                </a:lnTo>
                <a:lnTo>
                  <a:pt x="718" y="10909"/>
                </a:lnTo>
                <a:lnTo>
                  <a:pt x="941" y="10875"/>
                </a:lnTo>
                <a:lnTo>
                  <a:pt x="885" y="10427"/>
                </a:lnTo>
                <a:close/>
                <a:moveTo>
                  <a:pt x="1027" y="11545"/>
                </a:moveTo>
                <a:lnTo>
                  <a:pt x="804" y="11579"/>
                </a:lnTo>
                <a:lnTo>
                  <a:pt x="860" y="12027"/>
                </a:lnTo>
                <a:lnTo>
                  <a:pt x="1082" y="11992"/>
                </a:lnTo>
                <a:lnTo>
                  <a:pt x="1027" y="11545"/>
                </a:lnTo>
                <a:close/>
                <a:moveTo>
                  <a:pt x="1199" y="12653"/>
                </a:moveTo>
                <a:lnTo>
                  <a:pt x="978" y="12698"/>
                </a:lnTo>
                <a:lnTo>
                  <a:pt x="1058" y="13142"/>
                </a:lnTo>
                <a:lnTo>
                  <a:pt x="1279" y="13097"/>
                </a:lnTo>
                <a:lnTo>
                  <a:pt x="1199" y="12653"/>
                </a:lnTo>
                <a:close/>
                <a:moveTo>
                  <a:pt x="1401" y="13757"/>
                </a:moveTo>
                <a:lnTo>
                  <a:pt x="1182" y="13813"/>
                </a:lnTo>
                <a:lnTo>
                  <a:pt x="1283" y="14253"/>
                </a:lnTo>
                <a:lnTo>
                  <a:pt x="1501" y="14197"/>
                </a:lnTo>
                <a:lnTo>
                  <a:pt x="1401" y="13757"/>
                </a:lnTo>
                <a:close/>
                <a:moveTo>
                  <a:pt x="1653" y="14856"/>
                </a:moveTo>
                <a:lnTo>
                  <a:pt x="1434" y="14912"/>
                </a:lnTo>
                <a:lnTo>
                  <a:pt x="1536" y="15352"/>
                </a:lnTo>
                <a:lnTo>
                  <a:pt x="1755" y="15296"/>
                </a:lnTo>
                <a:lnTo>
                  <a:pt x="1653" y="14856"/>
                </a:lnTo>
                <a:close/>
                <a:moveTo>
                  <a:pt x="1936" y="15941"/>
                </a:moveTo>
                <a:lnTo>
                  <a:pt x="1721" y="16007"/>
                </a:lnTo>
                <a:lnTo>
                  <a:pt x="1844" y="16441"/>
                </a:lnTo>
                <a:lnTo>
                  <a:pt x="2058" y="16374"/>
                </a:lnTo>
                <a:lnTo>
                  <a:pt x="1936" y="15941"/>
                </a:lnTo>
                <a:close/>
                <a:moveTo>
                  <a:pt x="66728" y="15118"/>
                </a:moveTo>
                <a:lnTo>
                  <a:pt x="65874" y="15993"/>
                </a:lnTo>
                <a:lnTo>
                  <a:pt x="66331" y="16120"/>
                </a:lnTo>
                <a:lnTo>
                  <a:pt x="66331" y="16120"/>
                </a:lnTo>
                <a:lnTo>
                  <a:pt x="66228" y="16462"/>
                </a:lnTo>
                <a:lnTo>
                  <a:pt x="66446" y="16523"/>
                </a:lnTo>
                <a:lnTo>
                  <a:pt x="66548" y="16180"/>
                </a:lnTo>
                <a:lnTo>
                  <a:pt x="66548" y="16180"/>
                </a:lnTo>
                <a:lnTo>
                  <a:pt x="67009" y="16308"/>
                </a:lnTo>
                <a:lnTo>
                  <a:pt x="67009" y="16308"/>
                </a:lnTo>
                <a:lnTo>
                  <a:pt x="66728" y="15118"/>
                </a:lnTo>
                <a:close/>
                <a:moveTo>
                  <a:pt x="2250" y="17019"/>
                </a:moveTo>
                <a:lnTo>
                  <a:pt x="2037" y="17096"/>
                </a:lnTo>
                <a:lnTo>
                  <a:pt x="2181" y="17523"/>
                </a:lnTo>
                <a:lnTo>
                  <a:pt x="2394" y="17446"/>
                </a:lnTo>
                <a:lnTo>
                  <a:pt x="2250" y="17019"/>
                </a:lnTo>
                <a:close/>
                <a:moveTo>
                  <a:pt x="66033" y="17111"/>
                </a:moveTo>
                <a:lnTo>
                  <a:pt x="65965" y="17343"/>
                </a:lnTo>
                <a:lnTo>
                  <a:pt x="65898" y="17536"/>
                </a:lnTo>
                <a:lnTo>
                  <a:pt x="66113" y="17604"/>
                </a:lnTo>
                <a:lnTo>
                  <a:pt x="66179" y="17413"/>
                </a:lnTo>
                <a:lnTo>
                  <a:pt x="66251" y="17171"/>
                </a:lnTo>
                <a:lnTo>
                  <a:pt x="66033" y="17111"/>
                </a:lnTo>
                <a:close/>
                <a:moveTo>
                  <a:pt x="2610" y="18086"/>
                </a:moveTo>
                <a:lnTo>
                  <a:pt x="2398" y="18163"/>
                </a:lnTo>
                <a:lnTo>
                  <a:pt x="2522" y="18526"/>
                </a:lnTo>
                <a:lnTo>
                  <a:pt x="2549" y="18595"/>
                </a:lnTo>
                <a:lnTo>
                  <a:pt x="2756" y="18508"/>
                </a:lnTo>
                <a:lnTo>
                  <a:pt x="2733" y="18450"/>
                </a:lnTo>
                <a:lnTo>
                  <a:pt x="2610" y="18086"/>
                </a:lnTo>
                <a:close/>
                <a:moveTo>
                  <a:pt x="65678" y="18175"/>
                </a:moveTo>
                <a:lnTo>
                  <a:pt x="65531" y="18601"/>
                </a:lnTo>
                <a:lnTo>
                  <a:pt x="65746" y="18670"/>
                </a:lnTo>
                <a:lnTo>
                  <a:pt x="65893" y="18244"/>
                </a:lnTo>
                <a:lnTo>
                  <a:pt x="65678" y="18175"/>
                </a:lnTo>
                <a:close/>
                <a:moveTo>
                  <a:pt x="3002" y="19137"/>
                </a:moveTo>
                <a:lnTo>
                  <a:pt x="2794" y="19224"/>
                </a:lnTo>
                <a:lnTo>
                  <a:pt x="2959" y="19645"/>
                </a:lnTo>
                <a:lnTo>
                  <a:pt x="3167" y="19557"/>
                </a:lnTo>
                <a:lnTo>
                  <a:pt x="3002" y="19137"/>
                </a:lnTo>
                <a:close/>
                <a:moveTo>
                  <a:pt x="65288" y="19227"/>
                </a:moveTo>
                <a:lnTo>
                  <a:pt x="65123" y="19647"/>
                </a:lnTo>
                <a:lnTo>
                  <a:pt x="65334" y="19725"/>
                </a:lnTo>
                <a:lnTo>
                  <a:pt x="65499" y="19306"/>
                </a:lnTo>
                <a:lnTo>
                  <a:pt x="65288" y="19227"/>
                </a:lnTo>
                <a:close/>
                <a:moveTo>
                  <a:pt x="3422" y="20177"/>
                </a:moveTo>
                <a:lnTo>
                  <a:pt x="3219" y="20274"/>
                </a:lnTo>
                <a:lnTo>
                  <a:pt x="3404" y="20685"/>
                </a:lnTo>
                <a:lnTo>
                  <a:pt x="3608" y="20588"/>
                </a:lnTo>
                <a:lnTo>
                  <a:pt x="3422" y="20177"/>
                </a:lnTo>
                <a:close/>
                <a:moveTo>
                  <a:pt x="64864" y="20266"/>
                </a:moveTo>
                <a:lnTo>
                  <a:pt x="64682" y="20679"/>
                </a:lnTo>
                <a:lnTo>
                  <a:pt x="64890" y="20766"/>
                </a:lnTo>
                <a:lnTo>
                  <a:pt x="65071" y="20353"/>
                </a:lnTo>
                <a:lnTo>
                  <a:pt x="64864" y="20266"/>
                </a:lnTo>
                <a:close/>
                <a:moveTo>
                  <a:pt x="3885" y="21205"/>
                </a:moveTo>
                <a:lnTo>
                  <a:pt x="3682" y="21302"/>
                </a:lnTo>
                <a:lnTo>
                  <a:pt x="3797" y="21557"/>
                </a:lnTo>
                <a:lnTo>
                  <a:pt x="3878" y="21716"/>
                </a:lnTo>
                <a:lnTo>
                  <a:pt x="4075" y="21608"/>
                </a:lnTo>
                <a:lnTo>
                  <a:pt x="4000" y="21460"/>
                </a:lnTo>
                <a:lnTo>
                  <a:pt x="3885" y="21205"/>
                </a:lnTo>
                <a:close/>
                <a:moveTo>
                  <a:pt x="64405" y="21291"/>
                </a:moveTo>
                <a:lnTo>
                  <a:pt x="64207" y="21696"/>
                </a:lnTo>
                <a:lnTo>
                  <a:pt x="64412" y="21790"/>
                </a:lnTo>
                <a:lnTo>
                  <a:pt x="64610" y="21385"/>
                </a:lnTo>
                <a:lnTo>
                  <a:pt x="64405" y="21291"/>
                </a:lnTo>
                <a:close/>
                <a:moveTo>
                  <a:pt x="4383" y="22209"/>
                </a:moveTo>
                <a:lnTo>
                  <a:pt x="4185" y="22316"/>
                </a:lnTo>
                <a:lnTo>
                  <a:pt x="4389" y="22718"/>
                </a:lnTo>
                <a:lnTo>
                  <a:pt x="4588" y="22611"/>
                </a:lnTo>
                <a:lnTo>
                  <a:pt x="4383" y="22209"/>
                </a:lnTo>
                <a:close/>
                <a:moveTo>
                  <a:pt x="63909" y="22304"/>
                </a:moveTo>
                <a:lnTo>
                  <a:pt x="63888" y="22348"/>
                </a:lnTo>
                <a:lnTo>
                  <a:pt x="63699" y="22698"/>
                </a:lnTo>
                <a:lnTo>
                  <a:pt x="63900" y="22801"/>
                </a:lnTo>
                <a:lnTo>
                  <a:pt x="64088" y="22452"/>
                </a:lnTo>
                <a:lnTo>
                  <a:pt x="64114" y="22398"/>
                </a:lnTo>
                <a:lnTo>
                  <a:pt x="63909" y="22304"/>
                </a:lnTo>
                <a:close/>
                <a:moveTo>
                  <a:pt x="4907" y="23201"/>
                </a:moveTo>
                <a:lnTo>
                  <a:pt x="4714" y="23318"/>
                </a:lnTo>
                <a:lnTo>
                  <a:pt x="4938" y="23709"/>
                </a:lnTo>
                <a:lnTo>
                  <a:pt x="5131" y="23593"/>
                </a:lnTo>
                <a:lnTo>
                  <a:pt x="4907" y="23201"/>
                </a:lnTo>
                <a:close/>
                <a:moveTo>
                  <a:pt x="63380" y="23293"/>
                </a:moveTo>
                <a:lnTo>
                  <a:pt x="63249" y="23534"/>
                </a:lnTo>
                <a:lnTo>
                  <a:pt x="63161" y="23682"/>
                </a:lnTo>
                <a:lnTo>
                  <a:pt x="63357" y="23794"/>
                </a:lnTo>
                <a:lnTo>
                  <a:pt x="63447" y="23645"/>
                </a:lnTo>
                <a:lnTo>
                  <a:pt x="63581" y="23397"/>
                </a:lnTo>
                <a:lnTo>
                  <a:pt x="63380" y="23293"/>
                </a:lnTo>
                <a:close/>
                <a:moveTo>
                  <a:pt x="5468" y="24179"/>
                </a:moveTo>
                <a:lnTo>
                  <a:pt x="5274" y="24296"/>
                </a:lnTo>
                <a:lnTo>
                  <a:pt x="5350" y="24429"/>
                </a:lnTo>
                <a:lnTo>
                  <a:pt x="5514" y="24685"/>
                </a:lnTo>
                <a:lnTo>
                  <a:pt x="5700" y="24560"/>
                </a:lnTo>
                <a:lnTo>
                  <a:pt x="5542" y="24312"/>
                </a:lnTo>
                <a:lnTo>
                  <a:pt x="5468" y="24179"/>
                </a:lnTo>
                <a:close/>
                <a:moveTo>
                  <a:pt x="62815" y="24264"/>
                </a:moveTo>
                <a:lnTo>
                  <a:pt x="62585" y="24652"/>
                </a:lnTo>
                <a:lnTo>
                  <a:pt x="62782" y="24763"/>
                </a:lnTo>
                <a:lnTo>
                  <a:pt x="63012" y="24376"/>
                </a:lnTo>
                <a:lnTo>
                  <a:pt x="62815" y="24264"/>
                </a:lnTo>
                <a:close/>
                <a:moveTo>
                  <a:pt x="6064" y="25129"/>
                </a:moveTo>
                <a:lnTo>
                  <a:pt x="5878" y="25254"/>
                </a:lnTo>
                <a:lnTo>
                  <a:pt x="6121" y="25634"/>
                </a:lnTo>
                <a:lnTo>
                  <a:pt x="6308" y="25508"/>
                </a:lnTo>
                <a:lnTo>
                  <a:pt x="6064" y="25129"/>
                </a:lnTo>
                <a:close/>
                <a:moveTo>
                  <a:pt x="62221" y="25216"/>
                </a:moveTo>
                <a:lnTo>
                  <a:pt x="61975" y="25594"/>
                </a:lnTo>
                <a:lnTo>
                  <a:pt x="62168" y="25713"/>
                </a:lnTo>
                <a:lnTo>
                  <a:pt x="62413" y="25335"/>
                </a:lnTo>
                <a:lnTo>
                  <a:pt x="62221" y="25216"/>
                </a:lnTo>
                <a:close/>
                <a:moveTo>
                  <a:pt x="6686" y="26062"/>
                </a:moveTo>
                <a:lnTo>
                  <a:pt x="6506" y="26197"/>
                </a:lnTo>
                <a:lnTo>
                  <a:pt x="6767" y="26564"/>
                </a:lnTo>
                <a:lnTo>
                  <a:pt x="6947" y="26430"/>
                </a:lnTo>
                <a:lnTo>
                  <a:pt x="6686" y="26062"/>
                </a:lnTo>
                <a:close/>
                <a:moveTo>
                  <a:pt x="61597" y="26148"/>
                </a:moveTo>
                <a:lnTo>
                  <a:pt x="61336" y="26516"/>
                </a:lnTo>
                <a:lnTo>
                  <a:pt x="61523" y="26643"/>
                </a:lnTo>
                <a:lnTo>
                  <a:pt x="61784" y="26275"/>
                </a:lnTo>
                <a:lnTo>
                  <a:pt x="61597" y="26148"/>
                </a:lnTo>
                <a:close/>
                <a:moveTo>
                  <a:pt x="7337" y="26982"/>
                </a:moveTo>
                <a:lnTo>
                  <a:pt x="7157" y="27116"/>
                </a:lnTo>
                <a:lnTo>
                  <a:pt x="7164" y="27128"/>
                </a:lnTo>
                <a:lnTo>
                  <a:pt x="7438" y="27477"/>
                </a:lnTo>
                <a:lnTo>
                  <a:pt x="7612" y="27334"/>
                </a:lnTo>
                <a:lnTo>
                  <a:pt x="7345" y="26992"/>
                </a:lnTo>
                <a:lnTo>
                  <a:pt x="7337" y="26982"/>
                </a:lnTo>
                <a:close/>
                <a:moveTo>
                  <a:pt x="60942" y="27062"/>
                </a:moveTo>
                <a:lnTo>
                  <a:pt x="60667" y="27418"/>
                </a:lnTo>
                <a:lnTo>
                  <a:pt x="60849" y="27553"/>
                </a:lnTo>
                <a:lnTo>
                  <a:pt x="61124" y="27196"/>
                </a:lnTo>
                <a:lnTo>
                  <a:pt x="60942" y="27062"/>
                </a:lnTo>
                <a:close/>
                <a:moveTo>
                  <a:pt x="8028" y="27866"/>
                </a:moveTo>
                <a:lnTo>
                  <a:pt x="7854" y="28009"/>
                </a:lnTo>
                <a:lnTo>
                  <a:pt x="8131" y="28364"/>
                </a:lnTo>
                <a:lnTo>
                  <a:pt x="8305" y="28221"/>
                </a:lnTo>
                <a:lnTo>
                  <a:pt x="8028" y="27866"/>
                </a:lnTo>
                <a:close/>
                <a:moveTo>
                  <a:pt x="60254" y="27955"/>
                </a:moveTo>
                <a:lnTo>
                  <a:pt x="60245" y="27967"/>
                </a:lnTo>
                <a:lnTo>
                  <a:pt x="59969" y="28298"/>
                </a:lnTo>
                <a:lnTo>
                  <a:pt x="60145" y="28439"/>
                </a:lnTo>
                <a:lnTo>
                  <a:pt x="60421" y="28107"/>
                </a:lnTo>
                <a:lnTo>
                  <a:pt x="60435" y="28090"/>
                </a:lnTo>
                <a:lnTo>
                  <a:pt x="60254" y="27955"/>
                </a:lnTo>
                <a:close/>
                <a:moveTo>
                  <a:pt x="8743" y="28732"/>
                </a:moveTo>
                <a:lnTo>
                  <a:pt x="8575" y="28883"/>
                </a:lnTo>
                <a:lnTo>
                  <a:pt x="8870" y="29224"/>
                </a:lnTo>
                <a:lnTo>
                  <a:pt x="9037" y="29073"/>
                </a:lnTo>
                <a:lnTo>
                  <a:pt x="8743" y="28732"/>
                </a:lnTo>
                <a:close/>
                <a:moveTo>
                  <a:pt x="59536" y="28815"/>
                </a:moveTo>
                <a:lnTo>
                  <a:pt x="59391" y="28991"/>
                </a:lnTo>
                <a:lnTo>
                  <a:pt x="59243" y="29154"/>
                </a:lnTo>
                <a:lnTo>
                  <a:pt x="59413" y="29302"/>
                </a:lnTo>
                <a:lnTo>
                  <a:pt x="59562" y="29139"/>
                </a:lnTo>
                <a:lnTo>
                  <a:pt x="59713" y="28957"/>
                </a:lnTo>
                <a:lnTo>
                  <a:pt x="59536" y="28815"/>
                </a:lnTo>
                <a:close/>
                <a:moveTo>
                  <a:pt x="9480" y="29577"/>
                </a:moveTo>
                <a:lnTo>
                  <a:pt x="9320" y="29735"/>
                </a:lnTo>
                <a:lnTo>
                  <a:pt x="9630" y="30063"/>
                </a:lnTo>
                <a:lnTo>
                  <a:pt x="9791" y="29904"/>
                </a:lnTo>
                <a:lnTo>
                  <a:pt x="9480" y="29577"/>
                </a:lnTo>
                <a:close/>
                <a:moveTo>
                  <a:pt x="58791" y="29656"/>
                </a:moveTo>
                <a:lnTo>
                  <a:pt x="58495" y="29983"/>
                </a:lnTo>
                <a:lnTo>
                  <a:pt x="58490" y="29988"/>
                </a:lnTo>
                <a:lnTo>
                  <a:pt x="58654" y="30143"/>
                </a:lnTo>
                <a:lnTo>
                  <a:pt x="58660" y="30137"/>
                </a:lnTo>
                <a:lnTo>
                  <a:pt x="58961" y="29805"/>
                </a:lnTo>
                <a:lnTo>
                  <a:pt x="58791" y="29656"/>
                </a:lnTo>
                <a:close/>
                <a:moveTo>
                  <a:pt x="10254" y="30395"/>
                </a:moveTo>
                <a:lnTo>
                  <a:pt x="10095" y="30554"/>
                </a:lnTo>
                <a:lnTo>
                  <a:pt x="10336" y="30809"/>
                </a:lnTo>
                <a:lnTo>
                  <a:pt x="10413" y="30881"/>
                </a:lnTo>
                <a:lnTo>
                  <a:pt x="10565" y="30715"/>
                </a:lnTo>
                <a:lnTo>
                  <a:pt x="10496" y="30650"/>
                </a:lnTo>
                <a:lnTo>
                  <a:pt x="10254" y="30395"/>
                </a:lnTo>
                <a:close/>
                <a:moveTo>
                  <a:pt x="58019" y="30470"/>
                </a:moveTo>
                <a:lnTo>
                  <a:pt x="57702" y="30792"/>
                </a:lnTo>
                <a:lnTo>
                  <a:pt x="57866" y="30947"/>
                </a:lnTo>
                <a:lnTo>
                  <a:pt x="58182" y="30624"/>
                </a:lnTo>
                <a:lnTo>
                  <a:pt x="58019" y="30470"/>
                </a:lnTo>
                <a:close/>
                <a:moveTo>
                  <a:pt x="11052" y="31183"/>
                </a:moveTo>
                <a:lnTo>
                  <a:pt x="10901" y="31350"/>
                </a:lnTo>
                <a:lnTo>
                  <a:pt x="11225" y="31662"/>
                </a:lnTo>
                <a:lnTo>
                  <a:pt x="11378" y="31495"/>
                </a:lnTo>
                <a:lnTo>
                  <a:pt x="11052" y="31183"/>
                </a:lnTo>
                <a:close/>
                <a:moveTo>
                  <a:pt x="57217" y="31260"/>
                </a:moveTo>
                <a:lnTo>
                  <a:pt x="56890" y="31570"/>
                </a:lnTo>
                <a:lnTo>
                  <a:pt x="57049" y="31731"/>
                </a:lnTo>
                <a:lnTo>
                  <a:pt x="57376" y="31421"/>
                </a:lnTo>
                <a:lnTo>
                  <a:pt x="57217" y="31260"/>
                </a:lnTo>
                <a:close/>
                <a:moveTo>
                  <a:pt x="11871" y="31949"/>
                </a:moveTo>
                <a:lnTo>
                  <a:pt x="11727" y="32123"/>
                </a:lnTo>
                <a:lnTo>
                  <a:pt x="12067" y="32420"/>
                </a:lnTo>
                <a:lnTo>
                  <a:pt x="12212" y="32246"/>
                </a:lnTo>
                <a:lnTo>
                  <a:pt x="11871" y="31949"/>
                </a:lnTo>
                <a:close/>
                <a:moveTo>
                  <a:pt x="56397" y="32022"/>
                </a:moveTo>
                <a:lnTo>
                  <a:pt x="56056" y="32319"/>
                </a:lnTo>
                <a:lnTo>
                  <a:pt x="56207" y="32487"/>
                </a:lnTo>
                <a:lnTo>
                  <a:pt x="56547" y="32190"/>
                </a:lnTo>
                <a:lnTo>
                  <a:pt x="56397" y="32022"/>
                </a:lnTo>
                <a:close/>
                <a:moveTo>
                  <a:pt x="12720" y="32691"/>
                </a:moveTo>
                <a:lnTo>
                  <a:pt x="12576" y="32865"/>
                </a:lnTo>
                <a:lnTo>
                  <a:pt x="12726" y="32996"/>
                </a:lnTo>
                <a:lnTo>
                  <a:pt x="12929" y="33156"/>
                </a:lnTo>
                <a:lnTo>
                  <a:pt x="13065" y="32976"/>
                </a:lnTo>
                <a:lnTo>
                  <a:pt x="12870" y="32822"/>
                </a:lnTo>
                <a:lnTo>
                  <a:pt x="12720" y="32691"/>
                </a:lnTo>
                <a:close/>
                <a:moveTo>
                  <a:pt x="55549" y="32759"/>
                </a:moveTo>
                <a:lnTo>
                  <a:pt x="55197" y="33042"/>
                </a:lnTo>
                <a:lnTo>
                  <a:pt x="55341" y="33214"/>
                </a:lnTo>
                <a:lnTo>
                  <a:pt x="55693" y="32932"/>
                </a:lnTo>
                <a:lnTo>
                  <a:pt x="55549" y="32759"/>
                </a:lnTo>
                <a:close/>
                <a:moveTo>
                  <a:pt x="13594" y="33395"/>
                </a:moveTo>
                <a:lnTo>
                  <a:pt x="13459" y="33575"/>
                </a:lnTo>
                <a:lnTo>
                  <a:pt x="13813" y="33856"/>
                </a:lnTo>
                <a:lnTo>
                  <a:pt x="13948" y="33675"/>
                </a:lnTo>
                <a:lnTo>
                  <a:pt x="13594" y="33395"/>
                </a:lnTo>
                <a:close/>
                <a:moveTo>
                  <a:pt x="54670" y="33465"/>
                </a:moveTo>
                <a:lnTo>
                  <a:pt x="54542" y="33567"/>
                </a:lnTo>
                <a:lnTo>
                  <a:pt x="54315" y="33736"/>
                </a:lnTo>
                <a:lnTo>
                  <a:pt x="54453" y="33915"/>
                </a:lnTo>
                <a:lnTo>
                  <a:pt x="54680" y="33745"/>
                </a:lnTo>
                <a:lnTo>
                  <a:pt x="54814" y="33638"/>
                </a:lnTo>
                <a:lnTo>
                  <a:pt x="54670" y="33465"/>
                </a:lnTo>
                <a:close/>
                <a:moveTo>
                  <a:pt x="14486" y="34074"/>
                </a:moveTo>
                <a:lnTo>
                  <a:pt x="14360" y="34261"/>
                </a:lnTo>
                <a:lnTo>
                  <a:pt x="14728" y="34523"/>
                </a:lnTo>
                <a:lnTo>
                  <a:pt x="14853" y="34337"/>
                </a:lnTo>
                <a:lnTo>
                  <a:pt x="14486" y="34074"/>
                </a:lnTo>
                <a:close/>
                <a:moveTo>
                  <a:pt x="53770" y="34138"/>
                </a:moveTo>
                <a:lnTo>
                  <a:pt x="53466" y="34363"/>
                </a:lnTo>
                <a:lnTo>
                  <a:pt x="53410" y="34401"/>
                </a:lnTo>
                <a:lnTo>
                  <a:pt x="53540" y="34585"/>
                </a:lnTo>
                <a:lnTo>
                  <a:pt x="53597" y="34547"/>
                </a:lnTo>
                <a:lnTo>
                  <a:pt x="53909" y="34317"/>
                </a:lnTo>
                <a:lnTo>
                  <a:pt x="53770" y="34138"/>
                </a:lnTo>
                <a:close/>
                <a:moveTo>
                  <a:pt x="15404" y="34730"/>
                </a:moveTo>
                <a:lnTo>
                  <a:pt x="15277" y="34917"/>
                </a:lnTo>
                <a:lnTo>
                  <a:pt x="15318" y="34945"/>
                </a:lnTo>
                <a:lnTo>
                  <a:pt x="15660" y="35166"/>
                </a:lnTo>
                <a:lnTo>
                  <a:pt x="15777" y="34974"/>
                </a:lnTo>
                <a:lnTo>
                  <a:pt x="15445" y="34759"/>
                </a:lnTo>
                <a:lnTo>
                  <a:pt x="15404" y="34730"/>
                </a:lnTo>
                <a:close/>
                <a:moveTo>
                  <a:pt x="52850" y="34783"/>
                </a:moveTo>
                <a:lnTo>
                  <a:pt x="52477" y="35035"/>
                </a:lnTo>
                <a:lnTo>
                  <a:pt x="52608" y="35220"/>
                </a:lnTo>
                <a:lnTo>
                  <a:pt x="52980" y="34967"/>
                </a:lnTo>
                <a:lnTo>
                  <a:pt x="52850" y="34783"/>
                </a:lnTo>
                <a:close/>
                <a:moveTo>
                  <a:pt x="16344" y="35341"/>
                </a:moveTo>
                <a:lnTo>
                  <a:pt x="16227" y="35534"/>
                </a:lnTo>
                <a:lnTo>
                  <a:pt x="16605" y="35777"/>
                </a:lnTo>
                <a:lnTo>
                  <a:pt x="16723" y="35586"/>
                </a:lnTo>
                <a:lnTo>
                  <a:pt x="16344" y="35341"/>
                </a:lnTo>
                <a:close/>
                <a:moveTo>
                  <a:pt x="51911" y="35397"/>
                </a:moveTo>
                <a:lnTo>
                  <a:pt x="51529" y="35634"/>
                </a:lnTo>
                <a:lnTo>
                  <a:pt x="51651" y="35823"/>
                </a:lnTo>
                <a:lnTo>
                  <a:pt x="52034" y="35586"/>
                </a:lnTo>
                <a:lnTo>
                  <a:pt x="51911" y="35397"/>
                </a:lnTo>
                <a:close/>
                <a:moveTo>
                  <a:pt x="17302" y="35925"/>
                </a:moveTo>
                <a:lnTo>
                  <a:pt x="17193" y="36123"/>
                </a:lnTo>
                <a:lnTo>
                  <a:pt x="17583" y="36349"/>
                </a:lnTo>
                <a:lnTo>
                  <a:pt x="17692" y="36151"/>
                </a:lnTo>
                <a:lnTo>
                  <a:pt x="17302" y="35925"/>
                </a:lnTo>
                <a:close/>
                <a:moveTo>
                  <a:pt x="50951" y="35980"/>
                </a:moveTo>
                <a:lnTo>
                  <a:pt x="50561" y="36202"/>
                </a:lnTo>
                <a:lnTo>
                  <a:pt x="50675" y="36395"/>
                </a:lnTo>
                <a:lnTo>
                  <a:pt x="51067" y="36173"/>
                </a:lnTo>
                <a:lnTo>
                  <a:pt x="50951" y="35980"/>
                </a:lnTo>
                <a:close/>
                <a:moveTo>
                  <a:pt x="18274" y="36483"/>
                </a:moveTo>
                <a:lnTo>
                  <a:pt x="18176" y="36687"/>
                </a:lnTo>
                <a:lnTo>
                  <a:pt x="18576" y="36895"/>
                </a:lnTo>
                <a:lnTo>
                  <a:pt x="18674" y="36691"/>
                </a:lnTo>
                <a:lnTo>
                  <a:pt x="18274" y="36483"/>
                </a:lnTo>
                <a:close/>
                <a:moveTo>
                  <a:pt x="49973" y="36531"/>
                </a:moveTo>
                <a:lnTo>
                  <a:pt x="49573" y="36738"/>
                </a:lnTo>
                <a:lnTo>
                  <a:pt x="49681" y="36936"/>
                </a:lnTo>
                <a:lnTo>
                  <a:pt x="50081" y="36729"/>
                </a:lnTo>
                <a:lnTo>
                  <a:pt x="49973" y="36531"/>
                </a:lnTo>
                <a:close/>
                <a:moveTo>
                  <a:pt x="19276" y="37000"/>
                </a:moveTo>
                <a:lnTo>
                  <a:pt x="19176" y="37204"/>
                </a:lnTo>
                <a:lnTo>
                  <a:pt x="19543" y="37393"/>
                </a:lnTo>
                <a:lnTo>
                  <a:pt x="19584" y="37411"/>
                </a:lnTo>
                <a:lnTo>
                  <a:pt x="19672" y="37204"/>
                </a:lnTo>
                <a:lnTo>
                  <a:pt x="19641" y="37189"/>
                </a:lnTo>
                <a:lnTo>
                  <a:pt x="19276" y="37000"/>
                </a:lnTo>
                <a:close/>
                <a:moveTo>
                  <a:pt x="48972" y="37048"/>
                </a:moveTo>
                <a:lnTo>
                  <a:pt x="48854" y="37109"/>
                </a:lnTo>
                <a:lnTo>
                  <a:pt x="48571" y="37242"/>
                </a:lnTo>
                <a:lnTo>
                  <a:pt x="48670" y="37444"/>
                </a:lnTo>
                <a:lnTo>
                  <a:pt x="48953" y="37311"/>
                </a:lnTo>
                <a:lnTo>
                  <a:pt x="49079" y="37245"/>
                </a:lnTo>
                <a:lnTo>
                  <a:pt x="48972" y="37048"/>
                </a:lnTo>
                <a:close/>
                <a:moveTo>
                  <a:pt x="20289" y="37485"/>
                </a:moveTo>
                <a:lnTo>
                  <a:pt x="20200" y="37693"/>
                </a:lnTo>
                <a:lnTo>
                  <a:pt x="20611" y="37879"/>
                </a:lnTo>
                <a:lnTo>
                  <a:pt x="20699" y="37672"/>
                </a:lnTo>
                <a:lnTo>
                  <a:pt x="20289" y="37485"/>
                </a:lnTo>
                <a:close/>
                <a:moveTo>
                  <a:pt x="47957" y="37529"/>
                </a:moveTo>
                <a:lnTo>
                  <a:pt x="47629" y="37680"/>
                </a:lnTo>
                <a:lnTo>
                  <a:pt x="47551" y="37714"/>
                </a:lnTo>
                <a:lnTo>
                  <a:pt x="47641" y="37920"/>
                </a:lnTo>
                <a:lnTo>
                  <a:pt x="47720" y="37887"/>
                </a:lnTo>
                <a:lnTo>
                  <a:pt x="48056" y="37730"/>
                </a:lnTo>
                <a:lnTo>
                  <a:pt x="47957" y="37529"/>
                </a:lnTo>
                <a:close/>
                <a:moveTo>
                  <a:pt x="21313" y="37941"/>
                </a:moveTo>
                <a:lnTo>
                  <a:pt x="21235" y="38153"/>
                </a:lnTo>
                <a:lnTo>
                  <a:pt x="21655" y="38319"/>
                </a:lnTo>
                <a:lnTo>
                  <a:pt x="21732" y="38108"/>
                </a:lnTo>
                <a:lnTo>
                  <a:pt x="21313" y="37941"/>
                </a:lnTo>
                <a:close/>
                <a:moveTo>
                  <a:pt x="46926" y="37973"/>
                </a:moveTo>
                <a:lnTo>
                  <a:pt x="46511" y="38148"/>
                </a:lnTo>
                <a:lnTo>
                  <a:pt x="46602" y="38354"/>
                </a:lnTo>
                <a:lnTo>
                  <a:pt x="47017" y="38180"/>
                </a:lnTo>
                <a:lnTo>
                  <a:pt x="46926" y="37973"/>
                </a:lnTo>
                <a:close/>
                <a:moveTo>
                  <a:pt x="22361" y="38358"/>
                </a:moveTo>
                <a:lnTo>
                  <a:pt x="22282" y="38568"/>
                </a:lnTo>
                <a:lnTo>
                  <a:pt x="22563" y="38680"/>
                </a:lnTo>
                <a:lnTo>
                  <a:pt x="22709" y="38729"/>
                </a:lnTo>
                <a:lnTo>
                  <a:pt x="22777" y="38514"/>
                </a:lnTo>
                <a:lnTo>
                  <a:pt x="22642" y="38468"/>
                </a:lnTo>
                <a:lnTo>
                  <a:pt x="22361" y="38358"/>
                </a:lnTo>
                <a:close/>
                <a:moveTo>
                  <a:pt x="45884" y="38386"/>
                </a:moveTo>
                <a:lnTo>
                  <a:pt x="45460" y="38543"/>
                </a:lnTo>
                <a:lnTo>
                  <a:pt x="45543" y="38753"/>
                </a:lnTo>
                <a:lnTo>
                  <a:pt x="45965" y="38596"/>
                </a:lnTo>
                <a:lnTo>
                  <a:pt x="45884" y="38386"/>
                </a:lnTo>
                <a:close/>
                <a:moveTo>
                  <a:pt x="23416" y="38733"/>
                </a:moveTo>
                <a:lnTo>
                  <a:pt x="23349" y="38948"/>
                </a:lnTo>
                <a:lnTo>
                  <a:pt x="23776" y="39094"/>
                </a:lnTo>
                <a:lnTo>
                  <a:pt x="23844" y="38880"/>
                </a:lnTo>
                <a:lnTo>
                  <a:pt x="23416" y="38733"/>
                </a:lnTo>
                <a:close/>
                <a:moveTo>
                  <a:pt x="44826" y="38764"/>
                </a:moveTo>
                <a:lnTo>
                  <a:pt x="44397" y="38903"/>
                </a:lnTo>
                <a:lnTo>
                  <a:pt x="44472" y="39117"/>
                </a:lnTo>
                <a:lnTo>
                  <a:pt x="44899" y="38978"/>
                </a:lnTo>
                <a:lnTo>
                  <a:pt x="44826" y="38764"/>
                </a:lnTo>
                <a:close/>
                <a:moveTo>
                  <a:pt x="24482" y="39081"/>
                </a:moveTo>
                <a:lnTo>
                  <a:pt x="24425" y="39300"/>
                </a:lnTo>
                <a:lnTo>
                  <a:pt x="24859" y="39424"/>
                </a:lnTo>
                <a:lnTo>
                  <a:pt x="24915" y="39205"/>
                </a:lnTo>
                <a:lnTo>
                  <a:pt x="24482" y="39081"/>
                </a:lnTo>
                <a:close/>
                <a:moveTo>
                  <a:pt x="43758" y="39108"/>
                </a:moveTo>
                <a:lnTo>
                  <a:pt x="43324" y="39229"/>
                </a:lnTo>
                <a:lnTo>
                  <a:pt x="43389" y="39445"/>
                </a:lnTo>
                <a:lnTo>
                  <a:pt x="43824" y="39325"/>
                </a:lnTo>
                <a:lnTo>
                  <a:pt x="43758" y="39108"/>
                </a:lnTo>
                <a:close/>
                <a:moveTo>
                  <a:pt x="25565" y="39391"/>
                </a:moveTo>
                <a:lnTo>
                  <a:pt x="25509" y="39609"/>
                </a:lnTo>
                <a:lnTo>
                  <a:pt x="25723" y="39670"/>
                </a:lnTo>
                <a:lnTo>
                  <a:pt x="25950" y="39723"/>
                </a:lnTo>
                <a:lnTo>
                  <a:pt x="25996" y="39502"/>
                </a:lnTo>
                <a:lnTo>
                  <a:pt x="25780" y="39453"/>
                </a:lnTo>
                <a:lnTo>
                  <a:pt x="25565" y="39391"/>
                </a:lnTo>
                <a:close/>
                <a:moveTo>
                  <a:pt x="42672" y="39412"/>
                </a:moveTo>
                <a:lnTo>
                  <a:pt x="42479" y="39465"/>
                </a:lnTo>
                <a:lnTo>
                  <a:pt x="42239" y="39521"/>
                </a:lnTo>
                <a:lnTo>
                  <a:pt x="42295" y="39740"/>
                </a:lnTo>
                <a:lnTo>
                  <a:pt x="42536" y="39684"/>
                </a:lnTo>
                <a:lnTo>
                  <a:pt x="42737" y="39627"/>
                </a:lnTo>
                <a:lnTo>
                  <a:pt x="42672" y="39412"/>
                </a:lnTo>
                <a:close/>
                <a:moveTo>
                  <a:pt x="26656" y="39657"/>
                </a:moveTo>
                <a:lnTo>
                  <a:pt x="26610" y="39878"/>
                </a:lnTo>
                <a:lnTo>
                  <a:pt x="27049" y="39980"/>
                </a:lnTo>
                <a:lnTo>
                  <a:pt x="27095" y="39759"/>
                </a:lnTo>
                <a:lnTo>
                  <a:pt x="26656" y="39657"/>
                </a:lnTo>
                <a:close/>
                <a:moveTo>
                  <a:pt x="41580" y="39676"/>
                </a:moveTo>
                <a:lnTo>
                  <a:pt x="41142" y="39780"/>
                </a:lnTo>
                <a:lnTo>
                  <a:pt x="41198" y="39998"/>
                </a:lnTo>
                <a:lnTo>
                  <a:pt x="41636" y="39895"/>
                </a:lnTo>
                <a:lnTo>
                  <a:pt x="41580" y="39676"/>
                </a:lnTo>
                <a:close/>
                <a:moveTo>
                  <a:pt x="27753" y="39893"/>
                </a:moveTo>
                <a:lnTo>
                  <a:pt x="27718" y="40116"/>
                </a:lnTo>
                <a:lnTo>
                  <a:pt x="28162" y="40195"/>
                </a:lnTo>
                <a:lnTo>
                  <a:pt x="28196" y="39972"/>
                </a:lnTo>
                <a:lnTo>
                  <a:pt x="27753" y="39893"/>
                </a:lnTo>
                <a:close/>
                <a:moveTo>
                  <a:pt x="40482" y="39908"/>
                </a:moveTo>
                <a:lnTo>
                  <a:pt x="40039" y="39992"/>
                </a:lnTo>
                <a:lnTo>
                  <a:pt x="40087" y="40212"/>
                </a:lnTo>
                <a:lnTo>
                  <a:pt x="40529" y="40129"/>
                </a:lnTo>
                <a:lnTo>
                  <a:pt x="40482" y="39908"/>
                </a:lnTo>
                <a:close/>
                <a:moveTo>
                  <a:pt x="28861" y="40094"/>
                </a:moveTo>
                <a:lnTo>
                  <a:pt x="28827" y="40317"/>
                </a:lnTo>
                <a:lnTo>
                  <a:pt x="29009" y="40350"/>
                </a:lnTo>
                <a:lnTo>
                  <a:pt x="29278" y="40385"/>
                </a:lnTo>
                <a:lnTo>
                  <a:pt x="29301" y="40161"/>
                </a:lnTo>
                <a:lnTo>
                  <a:pt x="29044" y="40128"/>
                </a:lnTo>
                <a:lnTo>
                  <a:pt x="28861" y="40094"/>
                </a:lnTo>
                <a:close/>
                <a:moveTo>
                  <a:pt x="39377" y="40100"/>
                </a:moveTo>
                <a:lnTo>
                  <a:pt x="38931" y="40167"/>
                </a:lnTo>
                <a:lnTo>
                  <a:pt x="38969" y="40390"/>
                </a:lnTo>
                <a:lnTo>
                  <a:pt x="39414" y="40323"/>
                </a:lnTo>
                <a:lnTo>
                  <a:pt x="39377" y="40100"/>
                </a:lnTo>
                <a:close/>
                <a:moveTo>
                  <a:pt x="29972" y="40246"/>
                </a:moveTo>
                <a:lnTo>
                  <a:pt x="29950" y="40471"/>
                </a:lnTo>
                <a:lnTo>
                  <a:pt x="30397" y="40528"/>
                </a:lnTo>
                <a:lnTo>
                  <a:pt x="30420" y="40304"/>
                </a:lnTo>
                <a:lnTo>
                  <a:pt x="29972" y="40246"/>
                </a:lnTo>
                <a:close/>
                <a:moveTo>
                  <a:pt x="38267" y="40261"/>
                </a:moveTo>
                <a:lnTo>
                  <a:pt x="37818" y="40308"/>
                </a:lnTo>
                <a:lnTo>
                  <a:pt x="37847" y="40532"/>
                </a:lnTo>
                <a:lnTo>
                  <a:pt x="38295" y="40484"/>
                </a:lnTo>
                <a:lnTo>
                  <a:pt x="38267" y="40261"/>
                </a:lnTo>
                <a:close/>
                <a:moveTo>
                  <a:pt x="31086" y="40369"/>
                </a:moveTo>
                <a:lnTo>
                  <a:pt x="31075" y="40594"/>
                </a:lnTo>
                <a:lnTo>
                  <a:pt x="31525" y="40629"/>
                </a:lnTo>
                <a:lnTo>
                  <a:pt x="31537" y="40404"/>
                </a:lnTo>
                <a:lnTo>
                  <a:pt x="31086" y="40369"/>
                </a:lnTo>
                <a:close/>
                <a:moveTo>
                  <a:pt x="37146" y="40378"/>
                </a:moveTo>
                <a:lnTo>
                  <a:pt x="36987" y="40395"/>
                </a:lnTo>
                <a:lnTo>
                  <a:pt x="36701" y="40412"/>
                </a:lnTo>
                <a:lnTo>
                  <a:pt x="36719" y="40637"/>
                </a:lnTo>
                <a:lnTo>
                  <a:pt x="37005" y="40620"/>
                </a:lnTo>
                <a:lnTo>
                  <a:pt x="37173" y="40602"/>
                </a:lnTo>
                <a:lnTo>
                  <a:pt x="37146" y="40378"/>
                </a:lnTo>
                <a:close/>
                <a:moveTo>
                  <a:pt x="32211" y="40456"/>
                </a:moveTo>
                <a:lnTo>
                  <a:pt x="32200" y="40681"/>
                </a:lnTo>
                <a:lnTo>
                  <a:pt x="32404" y="40697"/>
                </a:lnTo>
                <a:lnTo>
                  <a:pt x="32655" y="40703"/>
                </a:lnTo>
                <a:lnTo>
                  <a:pt x="32655" y="40478"/>
                </a:lnTo>
                <a:lnTo>
                  <a:pt x="32415" y="40472"/>
                </a:lnTo>
                <a:lnTo>
                  <a:pt x="32211" y="40456"/>
                </a:lnTo>
                <a:close/>
                <a:moveTo>
                  <a:pt x="36025" y="40456"/>
                </a:moveTo>
                <a:lnTo>
                  <a:pt x="35575" y="40484"/>
                </a:lnTo>
                <a:lnTo>
                  <a:pt x="35593" y="40709"/>
                </a:lnTo>
                <a:lnTo>
                  <a:pt x="36044" y="40681"/>
                </a:lnTo>
                <a:lnTo>
                  <a:pt x="36025" y="40456"/>
                </a:lnTo>
                <a:close/>
                <a:moveTo>
                  <a:pt x="33331" y="40496"/>
                </a:moveTo>
                <a:lnTo>
                  <a:pt x="33331" y="40721"/>
                </a:lnTo>
                <a:lnTo>
                  <a:pt x="33781" y="40733"/>
                </a:lnTo>
                <a:lnTo>
                  <a:pt x="33781" y="40507"/>
                </a:lnTo>
                <a:lnTo>
                  <a:pt x="33331" y="40496"/>
                </a:lnTo>
                <a:close/>
                <a:moveTo>
                  <a:pt x="34905" y="40499"/>
                </a:moveTo>
                <a:lnTo>
                  <a:pt x="34455" y="40508"/>
                </a:lnTo>
                <a:lnTo>
                  <a:pt x="34463" y="40734"/>
                </a:lnTo>
                <a:lnTo>
                  <a:pt x="34913" y="40724"/>
                </a:lnTo>
                <a:lnTo>
                  <a:pt x="34905" y="404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6" name="Google Shape;6386;p43"/>
          <p:cNvSpPr/>
          <p:nvPr/>
        </p:nvSpPr>
        <p:spPr>
          <a:xfrm>
            <a:off x="3668648" y="2610921"/>
            <a:ext cx="1803703" cy="1369892"/>
          </a:xfrm>
          <a:custGeom>
            <a:rect b="b" l="l" r="r" t="t"/>
            <a:pathLst>
              <a:path extrusionOk="0" h="29756" w="39179">
                <a:moveTo>
                  <a:pt x="590" y="1"/>
                </a:moveTo>
                <a:lnTo>
                  <a:pt x="1" y="1072"/>
                </a:lnTo>
                <a:lnTo>
                  <a:pt x="478" y="1072"/>
                </a:lnTo>
                <a:lnTo>
                  <a:pt x="478" y="1348"/>
                </a:lnTo>
                <a:lnTo>
                  <a:pt x="703" y="1348"/>
                </a:lnTo>
                <a:lnTo>
                  <a:pt x="703" y="1072"/>
                </a:lnTo>
                <a:lnTo>
                  <a:pt x="1179" y="1072"/>
                </a:lnTo>
                <a:lnTo>
                  <a:pt x="590" y="1"/>
                </a:lnTo>
                <a:close/>
                <a:moveTo>
                  <a:pt x="477" y="1957"/>
                </a:moveTo>
                <a:lnTo>
                  <a:pt x="477" y="2364"/>
                </a:lnTo>
                <a:lnTo>
                  <a:pt x="702" y="2364"/>
                </a:lnTo>
                <a:lnTo>
                  <a:pt x="702" y="1957"/>
                </a:lnTo>
                <a:close/>
                <a:moveTo>
                  <a:pt x="477" y="2974"/>
                </a:moveTo>
                <a:lnTo>
                  <a:pt x="477" y="3381"/>
                </a:lnTo>
                <a:lnTo>
                  <a:pt x="702" y="3381"/>
                </a:lnTo>
                <a:lnTo>
                  <a:pt x="702" y="2974"/>
                </a:lnTo>
                <a:close/>
                <a:moveTo>
                  <a:pt x="477" y="3990"/>
                </a:moveTo>
                <a:lnTo>
                  <a:pt x="477" y="4396"/>
                </a:lnTo>
                <a:lnTo>
                  <a:pt x="702" y="4396"/>
                </a:lnTo>
                <a:lnTo>
                  <a:pt x="702" y="3990"/>
                </a:lnTo>
                <a:close/>
                <a:moveTo>
                  <a:pt x="477" y="5005"/>
                </a:moveTo>
                <a:lnTo>
                  <a:pt x="477" y="5412"/>
                </a:lnTo>
                <a:lnTo>
                  <a:pt x="702" y="5412"/>
                </a:lnTo>
                <a:lnTo>
                  <a:pt x="702" y="5005"/>
                </a:lnTo>
                <a:close/>
                <a:moveTo>
                  <a:pt x="477" y="6022"/>
                </a:moveTo>
                <a:lnTo>
                  <a:pt x="477" y="6428"/>
                </a:lnTo>
                <a:lnTo>
                  <a:pt x="702" y="6428"/>
                </a:lnTo>
                <a:lnTo>
                  <a:pt x="702" y="6022"/>
                </a:lnTo>
                <a:close/>
                <a:moveTo>
                  <a:pt x="477" y="7037"/>
                </a:moveTo>
                <a:lnTo>
                  <a:pt x="477" y="7444"/>
                </a:lnTo>
                <a:lnTo>
                  <a:pt x="702" y="7444"/>
                </a:lnTo>
                <a:lnTo>
                  <a:pt x="702" y="7037"/>
                </a:lnTo>
                <a:close/>
                <a:moveTo>
                  <a:pt x="477" y="8053"/>
                </a:moveTo>
                <a:lnTo>
                  <a:pt x="477" y="8459"/>
                </a:lnTo>
                <a:lnTo>
                  <a:pt x="702" y="8459"/>
                </a:lnTo>
                <a:lnTo>
                  <a:pt x="702" y="8053"/>
                </a:lnTo>
                <a:close/>
                <a:moveTo>
                  <a:pt x="477" y="9070"/>
                </a:moveTo>
                <a:lnTo>
                  <a:pt x="477" y="9476"/>
                </a:lnTo>
                <a:lnTo>
                  <a:pt x="702" y="9476"/>
                </a:lnTo>
                <a:lnTo>
                  <a:pt x="702" y="9070"/>
                </a:lnTo>
                <a:close/>
                <a:moveTo>
                  <a:pt x="708" y="10099"/>
                </a:moveTo>
                <a:lnTo>
                  <a:pt x="482" y="10111"/>
                </a:lnTo>
                <a:lnTo>
                  <a:pt x="494" y="10561"/>
                </a:lnTo>
                <a:lnTo>
                  <a:pt x="719" y="10550"/>
                </a:lnTo>
                <a:lnTo>
                  <a:pt x="708" y="10099"/>
                </a:lnTo>
                <a:close/>
                <a:moveTo>
                  <a:pt x="749" y="11219"/>
                </a:moveTo>
                <a:lnTo>
                  <a:pt x="526" y="11241"/>
                </a:lnTo>
                <a:lnTo>
                  <a:pt x="560" y="11692"/>
                </a:lnTo>
                <a:lnTo>
                  <a:pt x="784" y="11669"/>
                </a:lnTo>
                <a:lnTo>
                  <a:pt x="749" y="11219"/>
                </a:lnTo>
                <a:close/>
                <a:moveTo>
                  <a:pt x="856" y="12335"/>
                </a:moveTo>
                <a:lnTo>
                  <a:pt x="634" y="12370"/>
                </a:lnTo>
                <a:lnTo>
                  <a:pt x="691" y="12817"/>
                </a:lnTo>
                <a:lnTo>
                  <a:pt x="913" y="12782"/>
                </a:lnTo>
                <a:lnTo>
                  <a:pt x="856" y="12335"/>
                </a:lnTo>
                <a:close/>
                <a:moveTo>
                  <a:pt x="1024" y="13444"/>
                </a:moveTo>
                <a:lnTo>
                  <a:pt x="803" y="13490"/>
                </a:lnTo>
                <a:lnTo>
                  <a:pt x="881" y="13933"/>
                </a:lnTo>
                <a:lnTo>
                  <a:pt x="1102" y="13887"/>
                </a:lnTo>
                <a:lnTo>
                  <a:pt x="1024" y="13444"/>
                </a:lnTo>
                <a:close/>
                <a:moveTo>
                  <a:pt x="1254" y="14541"/>
                </a:moveTo>
                <a:lnTo>
                  <a:pt x="1035" y="14597"/>
                </a:lnTo>
                <a:lnTo>
                  <a:pt x="1113" y="14936"/>
                </a:lnTo>
                <a:lnTo>
                  <a:pt x="1143" y="15041"/>
                </a:lnTo>
                <a:lnTo>
                  <a:pt x="1358" y="14974"/>
                </a:lnTo>
                <a:lnTo>
                  <a:pt x="1332" y="14879"/>
                </a:lnTo>
                <a:lnTo>
                  <a:pt x="1254" y="14541"/>
                </a:lnTo>
                <a:close/>
                <a:moveTo>
                  <a:pt x="1546" y="15624"/>
                </a:moveTo>
                <a:lnTo>
                  <a:pt x="1331" y="15691"/>
                </a:lnTo>
                <a:lnTo>
                  <a:pt x="1388" y="15886"/>
                </a:lnTo>
                <a:lnTo>
                  <a:pt x="1470" y="16126"/>
                </a:lnTo>
                <a:lnTo>
                  <a:pt x="1681" y="16048"/>
                </a:lnTo>
                <a:lnTo>
                  <a:pt x="1602" y="15818"/>
                </a:lnTo>
                <a:lnTo>
                  <a:pt x="1546" y="15624"/>
                </a:lnTo>
                <a:close/>
                <a:moveTo>
                  <a:pt x="1899" y="16689"/>
                </a:moveTo>
                <a:lnTo>
                  <a:pt x="1688" y="16767"/>
                </a:lnTo>
                <a:lnTo>
                  <a:pt x="1703" y="16814"/>
                </a:lnTo>
                <a:lnTo>
                  <a:pt x="1853" y="17191"/>
                </a:lnTo>
                <a:lnTo>
                  <a:pt x="2061" y="17103"/>
                </a:lnTo>
                <a:lnTo>
                  <a:pt x="1915" y="16736"/>
                </a:lnTo>
                <a:lnTo>
                  <a:pt x="1899" y="16689"/>
                </a:lnTo>
                <a:close/>
                <a:moveTo>
                  <a:pt x="2315" y="17724"/>
                </a:moveTo>
                <a:lnTo>
                  <a:pt x="2113" y="17824"/>
                </a:lnTo>
                <a:lnTo>
                  <a:pt x="2302" y="18233"/>
                </a:lnTo>
                <a:lnTo>
                  <a:pt x="2503" y="18134"/>
                </a:lnTo>
                <a:lnTo>
                  <a:pt x="2315" y="17724"/>
                </a:lnTo>
                <a:close/>
                <a:moveTo>
                  <a:pt x="39128" y="17634"/>
                </a:moveTo>
                <a:lnTo>
                  <a:pt x="38123" y="18330"/>
                </a:lnTo>
                <a:lnTo>
                  <a:pt x="38548" y="18542"/>
                </a:lnTo>
                <a:lnTo>
                  <a:pt x="38548" y="18542"/>
                </a:lnTo>
                <a:lnTo>
                  <a:pt x="38382" y="18859"/>
                </a:lnTo>
                <a:lnTo>
                  <a:pt x="38585" y="18960"/>
                </a:lnTo>
                <a:lnTo>
                  <a:pt x="38750" y="18643"/>
                </a:lnTo>
                <a:lnTo>
                  <a:pt x="38750" y="18643"/>
                </a:lnTo>
                <a:lnTo>
                  <a:pt x="39178" y="18857"/>
                </a:lnTo>
                <a:lnTo>
                  <a:pt x="39128" y="17634"/>
                </a:lnTo>
                <a:close/>
                <a:moveTo>
                  <a:pt x="2795" y="18737"/>
                </a:moveTo>
                <a:lnTo>
                  <a:pt x="2598" y="18847"/>
                </a:lnTo>
                <a:lnTo>
                  <a:pt x="2806" y="19247"/>
                </a:lnTo>
                <a:lnTo>
                  <a:pt x="3004" y="19138"/>
                </a:lnTo>
                <a:lnTo>
                  <a:pt x="2795" y="18737"/>
                </a:lnTo>
                <a:close/>
                <a:moveTo>
                  <a:pt x="38059" y="19448"/>
                </a:moveTo>
                <a:lnTo>
                  <a:pt x="37936" y="19666"/>
                </a:lnTo>
                <a:lnTo>
                  <a:pt x="37833" y="19835"/>
                </a:lnTo>
                <a:lnTo>
                  <a:pt x="38027" y="19949"/>
                </a:lnTo>
                <a:lnTo>
                  <a:pt x="38131" y="19780"/>
                </a:lnTo>
                <a:lnTo>
                  <a:pt x="38257" y="19556"/>
                </a:lnTo>
                <a:lnTo>
                  <a:pt x="38059" y="19448"/>
                </a:lnTo>
                <a:close/>
                <a:moveTo>
                  <a:pt x="3332" y="19722"/>
                </a:moveTo>
                <a:lnTo>
                  <a:pt x="3141" y="19840"/>
                </a:lnTo>
                <a:lnTo>
                  <a:pt x="3368" y="20229"/>
                </a:lnTo>
                <a:lnTo>
                  <a:pt x="3560" y="20110"/>
                </a:lnTo>
                <a:lnTo>
                  <a:pt x="3332" y="19722"/>
                </a:lnTo>
                <a:close/>
                <a:moveTo>
                  <a:pt x="37476" y="20404"/>
                </a:moveTo>
                <a:lnTo>
                  <a:pt x="37228" y="20781"/>
                </a:lnTo>
                <a:lnTo>
                  <a:pt x="37418" y="20901"/>
                </a:lnTo>
                <a:lnTo>
                  <a:pt x="37666" y="20526"/>
                </a:lnTo>
                <a:lnTo>
                  <a:pt x="37476" y="20404"/>
                </a:lnTo>
                <a:close/>
                <a:moveTo>
                  <a:pt x="3923" y="20674"/>
                </a:moveTo>
                <a:lnTo>
                  <a:pt x="3737" y="20802"/>
                </a:lnTo>
                <a:lnTo>
                  <a:pt x="3930" y="21096"/>
                </a:lnTo>
                <a:lnTo>
                  <a:pt x="3991" y="21181"/>
                </a:lnTo>
                <a:lnTo>
                  <a:pt x="4170" y="21044"/>
                </a:lnTo>
                <a:lnTo>
                  <a:pt x="4115" y="20968"/>
                </a:lnTo>
                <a:lnTo>
                  <a:pt x="3923" y="20674"/>
                </a:lnTo>
                <a:close/>
                <a:moveTo>
                  <a:pt x="36841" y="21331"/>
                </a:moveTo>
                <a:lnTo>
                  <a:pt x="36808" y="21379"/>
                </a:lnTo>
                <a:lnTo>
                  <a:pt x="36571" y="21688"/>
                </a:lnTo>
                <a:lnTo>
                  <a:pt x="36753" y="21821"/>
                </a:lnTo>
                <a:lnTo>
                  <a:pt x="36989" y="21513"/>
                </a:lnTo>
                <a:lnTo>
                  <a:pt x="37027" y="21459"/>
                </a:lnTo>
                <a:lnTo>
                  <a:pt x="36841" y="21331"/>
                </a:lnTo>
                <a:close/>
                <a:moveTo>
                  <a:pt x="4568" y="21592"/>
                </a:moveTo>
                <a:lnTo>
                  <a:pt x="4389" y="21729"/>
                </a:lnTo>
                <a:lnTo>
                  <a:pt x="4493" y="21874"/>
                </a:lnTo>
                <a:lnTo>
                  <a:pt x="4667" y="22091"/>
                </a:lnTo>
                <a:lnTo>
                  <a:pt x="4840" y="21945"/>
                </a:lnTo>
                <a:lnTo>
                  <a:pt x="4672" y="21736"/>
                </a:lnTo>
                <a:lnTo>
                  <a:pt x="4568" y="21592"/>
                </a:lnTo>
                <a:close/>
                <a:moveTo>
                  <a:pt x="36154" y="22213"/>
                </a:moveTo>
                <a:lnTo>
                  <a:pt x="35962" y="22446"/>
                </a:lnTo>
                <a:lnTo>
                  <a:pt x="35867" y="22557"/>
                </a:lnTo>
                <a:lnTo>
                  <a:pt x="36039" y="22702"/>
                </a:lnTo>
                <a:lnTo>
                  <a:pt x="36134" y="22592"/>
                </a:lnTo>
                <a:lnTo>
                  <a:pt x="36330" y="22352"/>
                </a:lnTo>
                <a:lnTo>
                  <a:pt x="36154" y="22213"/>
                </a:lnTo>
                <a:close/>
                <a:moveTo>
                  <a:pt x="5265" y="22472"/>
                </a:moveTo>
                <a:lnTo>
                  <a:pt x="5092" y="22618"/>
                </a:lnTo>
                <a:lnTo>
                  <a:pt x="5095" y="22620"/>
                </a:lnTo>
                <a:lnTo>
                  <a:pt x="5395" y="22960"/>
                </a:lnTo>
                <a:lnTo>
                  <a:pt x="5559" y="22806"/>
                </a:lnTo>
                <a:lnTo>
                  <a:pt x="5267" y="22476"/>
                </a:lnTo>
                <a:lnTo>
                  <a:pt x="5265" y="22472"/>
                </a:lnTo>
                <a:close/>
                <a:moveTo>
                  <a:pt x="35420" y="23060"/>
                </a:moveTo>
                <a:lnTo>
                  <a:pt x="35112" y="23390"/>
                </a:lnTo>
                <a:lnTo>
                  <a:pt x="35280" y="23540"/>
                </a:lnTo>
                <a:lnTo>
                  <a:pt x="35588" y="23212"/>
                </a:lnTo>
                <a:lnTo>
                  <a:pt x="35420" y="23060"/>
                </a:lnTo>
                <a:close/>
                <a:moveTo>
                  <a:pt x="6011" y="23303"/>
                </a:moveTo>
                <a:lnTo>
                  <a:pt x="5853" y="23463"/>
                </a:lnTo>
                <a:lnTo>
                  <a:pt x="6167" y="23786"/>
                </a:lnTo>
                <a:lnTo>
                  <a:pt x="6325" y="23625"/>
                </a:lnTo>
                <a:lnTo>
                  <a:pt x="6011" y="23303"/>
                </a:lnTo>
                <a:close/>
                <a:moveTo>
                  <a:pt x="34637" y="23866"/>
                </a:moveTo>
                <a:lnTo>
                  <a:pt x="34566" y="23938"/>
                </a:lnTo>
                <a:lnTo>
                  <a:pt x="34314" y="24173"/>
                </a:lnTo>
                <a:lnTo>
                  <a:pt x="34471" y="24336"/>
                </a:lnTo>
                <a:lnTo>
                  <a:pt x="34722" y="24102"/>
                </a:lnTo>
                <a:lnTo>
                  <a:pt x="34800" y="24023"/>
                </a:lnTo>
                <a:lnTo>
                  <a:pt x="34637" y="23866"/>
                </a:lnTo>
                <a:close/>
                <a:moveTo>
                  <a:pt x="6806" y="24093"/>
                </a:moveTo>
                <a:lnTo>
                  <a:pt x="6656" y="24261"/>
                </a:lnTo>
                <a:lnTo>
                  <a:pt x="6986" y="24568"/>
                </a:lnTo>
                <a:lnTo>
                  <a:pt x="7136" y="24400"/>
                </a:lnTo>
                <a:lnTo>
                  <a:pt x="6806" y="24093"/>
                </a:lnTo>
                <a:close/>
                <a:moveTo>
                  <a:pt x="33813" y="24625"/>
                </a:moveTo>
                <a:lnTo>
                  <a:pt x="33553" y="24851"/>
                </a:lnTo>
                <a:lnTo>
                  <a:pt x="33474" y="24915"/>
                </a:lnTo>
                <a:lnTo>
                  <a:pt x="33619" y="25088"/>
                </a:lnTo>
                <a:lnTo>
                  <a:pt x="33698" y="25024"/>
                </a:lnTo>
                <a:lnTo>
                  <a:pt x="33963" y="24792"/>
                </a:lnTo>
                <a:lnTo>
                  <a:pt x="33813" y="24625"/>
                </a:lnTo>
                <a:close/>
                <a:moveTo>
                  <a:pt x="7644" y="24839"/>
                </a:moveTo>
                <a:lnTo>
                  <a:pt x="7503" y="25013"/>
                </a:lnTo>
                <a:lnTo>
                  <a:pt x="7833" y="25294"/>
                </a:lnTo>
                <a:lnTo>
                  <a:pt x="7850" y="25307"/>
                </a:lnTo>
                <a:lnTo>
                  <a:pt x="7983" y="25125"/>
                </a:lnTo>
                <a:lnTo>
                  <a:pt x="7974" y="25118"/>
                </a:lnTo>
                <a:lnTo>
                  <a:pt x="7644" y="24839"/>
                </a:lnTo>
                <a:close/>
                <a:moveTo>
                  <a:pt x="32951" y="25336"/>
                </a:moveTo>
                <a:lnTo>
                  <a:pt x="32591" y="25608"/>
                </a:lnTo>
                <a:lnTo>
                  <a:pt x="32731" y="25786"/>
                </a:lnTo>
                <a:lnTo>
                  <a:pt x="33090" y="25514"/>
                </a:lnTo>
                <a:lnTo>
                  <a:pt x="32951" y="25336"/>
                </a:lnTo>
                <a:close/>
                <a:moveTo>
                  <a:pt x="8523" y="25535"/>
                </a:moveTo>
                <a:lnTo>
                  <a:pt x="8390" y="25718"/>
                </a:lnTo>
                <a:lnTo>
                  <a:pt x="8597" y="25877"/>
                </a:lnTo>
                <a:lnTo>
                  <a:pt x="8758" y="25987"/>
                </a:lnTo>
                <a:lnTo>
                  <a:pt x="8882" y="25799"/>
                </a:lnTo>
                <a:lnTo>
                  <a:pt x="8730" y="25695"/>
                </a:lnTo>
                <a:lnTo>
                  <a:pt x="8523" y="25535"/>
                </a:lnTo>
                <a:close/>
                <a:moveTo>
                  <a:pt x="32044" y="26000"/>
                </a:moveTo>
                <a:lnTo>
                  <a:pt x="31923" y="26086"/>
                </a:lnTo>
                <a:lnTo>
                  <a:pt x="31673" y="26249"/>
                </a:lnTo>
                <a:lnTo>
                  <a:pt x="31800" y="26436"/>
                </a:lnTo>
                <a:lnTo>
                  <a:pt x="32049" y="26271"/>
                </a:lnTo>
                <a:lnTo>
                  <a:pt x="32177" y="26181"/>
                </a:lnTo>
                <a:lnTo>
                  <a:pt x="32044" y="26000"/>
                </a:lnTo>
                <a:close/>
                <a:moveTo>
                  <a:pt x="9438" y="26184"/>
                </a:moveTo>
                <a:lnTo>
                  <a:pt x="9314" y="26372"/>
                </a:lnTo>
                <a:lnTo>
                  <a:pt x="9392" y="26425"/>
                </a:lnTo>
                <a:lnTo>
                  <a:pt x="9700" y="26618"/>
                </a:lnTo>
                <a:lnTo>
                  <a:pt x="9814" y="26423"/>
                </a:lnTo>
                <a:lnTo>
                  <a:pt x="9515" y="26236"/>
                </a:lnTo>
                <a:lnTo>
                  <a:pt x="9438" y="26184"/>
                </a:lnTo>
                <a:close/>
                <a:moveTo>
                  <a:pt x="31105" y="26611"/>
                </a:moveTo>
                <a:lnTo>
                  <a:pt x="30766" y="26817"/>
                </a:lnTo>
                <a:lnTo>
                  <a:pt x="30723" y="26841"/>
                </a:lnTo>
                <a:lnTo>
                  <a:pt x="30836" y="27035"/>
                </a:lnTo>
                <a:lnTo>
                  <a:pt x="30880" y="27011"/>
                </a:lnTo>
                <a:lnTo>
                  <a:pt x="31225" y="26801"/>
                </a:lnTo>
                <a:lnTo>
                  <a:pt x="31105" y="26611"/>
                </a:lnTo>
                <a:close/>
                <a:moveTo>
                  <a:pt x="10385" y="26773"/>
                </a:moveTo>
                <a:lnTo>
                  <a:pt x="10279" y="26973"/>
                </a:lnTo>
                <a:lnTo>
                  <a:pt x="10673" y="27193"/>
                </a:lnTo>
                <a:lnTo>
                  <a:pt x="10779" y="26993"/>
                </a:lnTo>
                <a:lnTo>
                  <a:pt x="10385" y="26773"/>
                </a:lnTo>
                <a:close/>
                <a:moveTo>
                  <a:pt x="30135" y="27168"/>
                </a:moveTo>
                <a:lnTo>
                  <a:pt x="29735" y="27376"/>
                </a:lnTo>
                <a:lnTo>
                  <a:pt x="29843" y="27575"/>
                </a:lnTo>
                <a:lnTo>
                  <a:pt x="30243" y="27367"/>
                </a:lnTo>
                <a:lnTo>
                  <a:pt x="30135" y="27168"/>
                </a:lnTo>
                <a:close/>
                <a:moveTo>
                  <a:pt x="11370" y="27310"/>
                </a:moveTo>
                <a:lnTo>
                  <a:pt x="11275" y="27514"/>
                </a:lnTo>
                <a:lnTo>
                  <a:pt x="11679" y="27715"/>
                </a:lnTo>
                <a:lnTo>
                  <a:pt x="11774" y="27510"/>
                </a:lnTo>
                <a:lnTo>
                  <a:pt x="11370" y="27310"/>
                </a:lnTo>
                <a:close/>
                <a:moveTo>
                  <a:pt x="29132" y="27670"/>
                </a:moveTo>
                <a:lnTo>
                  <a:pt x="28936" y="27762"/>
                </a:lnTo>
                <a:lnTo>
                  <a:pt x="28723" y="27854"/>
                </a:lnTo>
                <a:lnTo>
                  <a:pt x="28818" y="28061"/>
                </a:lnTo>
                <a:lnTo>
                  <a:pt x="29029" y="27967"/>
                </a:lnTo>
                <a:lnTo>
                  <a:pt x="29231" y="27872"/>
                </a:lnTo>
                <a:lnTo>
                  <a:pt x="29132" y="27670"/>
                </a:lnTo>
                <a:close/>
                <a:moveTo>
                  <a:pt x="12383" y="27791"/>
                </a:moveTo>
                <a:lnTo>
                  <a:pt x="12298" y="28000"/>
                </a:lnTo>
                <a:lnTo>
                  <a:pt x="12711" y="28180"/>
                </a:lnTo>
                <a:lnTo>
                  <a:pt x="12796" y="27972"/>
                </a:lnTo>
                <a:lnTo>
                  <a:pt x="12383" y="27791"/>
                </a:lnTo>
                <a:close/>
                <a:moveTo>
                  <a:pt x="28103" y="28114"/>
                </a:moveTo>
                <a:lnTo>
                  <a:pt x="27684" y="28278"/>
                </a:lnTo>
                <a:lnTo>
                  <a:pt x="27770" y="28487"/>
                </a:lnTo>
                <a:lnTo>
                  <a:pt x="28189" y="28322"/>
                </a:lnTo>
                <a:lnTo>
                  <a:pt x="28103" y="28114"/>
                </a:lnTo>
                <a:close/>
                <a:moveTo>
                  <a:pt x="13421" y="28216"/>
                </a:moveTo>
                <a:lnTo>
                  <a:pt x="13345" y="28429"/>
                </a:lnTo>
                <a:lnTo>
                  <a:pt x="13742" y="28579"/>
                </a:lnTo>
                <a:lnTo>
                  <a:pt x="13773" y="28590"/>
                </a:lnTo>
                <a:lnTo>
                  <a:pt x="13838" y="28374"/>
                </a:lnTo>
                <a:lnTo>
                  <a:pt x="13818" y="28366"/>
                </a:lnTo>
                <a:lnTo>
                  <a:pt x="13421" y="28216"/>
                </a:lnTo>
                <a:close/>
                <a:moveTo>
                  <a:pt x="27049" y="28503"/>
                </a:moveTo>
                <a:lnTo>
                  <a:pt x="26999" y="28520"/>
                </a:lnTo>
                <a:lnTo>
                  <a:pt x="26624" y="28639"/>
                </a:lnTo>
                <a:lnTo>
                  <a:pt x="26695" y="28851"/>
                </a:lnTo>
                <a:lnTo>
                  <a:pt x="27071" y="28734"/>
                </a:lnTo>
                <a:lnTo>
                  <a:pt x="27127" y="28713"/>
                </a:lnTo>
                <a:lnTo>
                  <a:pt x="27049" y="28503"/>
                </a:lnTo>
                <a:close/>
                <a:moveTo>
                  <a:pt x="14481" y="28583"/>
                </a:moveTo>
                <a:lnTo>
                  <a:pt x="14416" y="28799"/>
                </a:lnTo>
                <a:lnTo>
                  <a:pt x="14683" y="28885"/>
                </a:lnTo>
                <a:lnTo>
                  <a:pt x="14853" y="28932"/>
                </a:lnTo>
                <a:lnTo>
                  <a:pt x="14906" y="28713"/>
                </a:lnTo>
                <a:lnTo>
                  <a:pt x="14747" y="28670"/>
                </a:lnTo>
                <a:lnTo>
                  <a:pt x="14481" y="28583"/>
                </a:lnTo>
                <a:close/>
                <a:moveTo>
                  <a:pt x="25978" y="28826"/>
                </a:moveTo>
                <a:lnTo>
                  <a:pt x="25658" y="28915"/>
                </a:lnTo>
                <a:lnTo>
                  <a:pt x="25545" y="28941"/>
                </a:lnTo>
                <a:lnTo>
                  <a:pt x="25602" y="29160"/>
                </a:lnTo>
                <a:lnTo>
                  <a:pt x="25714" y="29132"/>
                </a:lnTo>
                <a:lnTo>
                  <a:pt x="26042" y="29043"/>
                </a:lnTo>
                <a:lnTo>
                  <a:pt x="25978" y="28826"/>
                </a:lnTo>
                <a:close/>
                <a:moveTo>
                  <a:pt x="15558" y="28892"/>
                </a:moveTo>
                <a:lnTo>
                  <a:pt x="15504" y="29111"/>
                </a:lnTo>
                <a:lnTo>
                  <a:pt x="15640" y="29148"/>
                </a:lnTo>
                <a:lnTo>
                  <a:pt x="15948" y="29218"/>
                </a:lnTo>
                <a:lnTo>
                  <a:pt x="15992" y="28997"/>
                </a:lnTo>
                <a:lnTo>
                  <a:pt x="15695" y="28930"/>
                </a:lnTo>
                <a:lnTo>
                  <a:pt x="15558" y="28892"/>
                </a:lnTo>
                <a:close/>
                <a:moveTo>
                  <a:pt x="24892" y="29094"/>
                </a:moveTo>
                <a:lnTo>
                  <a:pt x="24450" y="29182"/>
                </a:lnTo>
                <a:lnTo>
                  <a:pt x="24498" y="29402"/>
                </a:lnTo>
                <a:lnTo>
                  <a:pt x="24941" y="29314"/>
                </a:lnTo>
                <a:lnTo>
                  <a:pt x="24892" y="29094"/>
                </a:lnTo>
                <a:close/>
                <a:moveTo>
                  <a:pt x="16651" y="29143"/>
                </a:moveTo>
                <a:lnTo>
                  <a:pt x="16608" y="29365"/>
                </a:lnTo>
                <a:lnTo>
                  <a:pt x="16617" y="29367"/>
                </a:lnTo>
                <a:lnTo>
                  <a:pt x="17057" y="29443"/>
                </a:lnTo>
                <a:lnTo>
                  <a:pt x="17090" y="29220"/>
                </a:lnTo>
                <a:lnTo>
                  <a:pt x="16661" y="29146"/>
                </a:lnTo>
                <a:lnTo>
                  <a:pt x="16651" y="29143"/>
                </a:lnTo>
                <a:close/>
                <a:moveTo>
                  <a:pt x="23787" y="29296"/>
                </a:moveTo>
                <a:lnTo>
                  <a:pt x="23577" y="29330"/>
                </a:lnTo>
                <a:lnTo>
                  <a:pt x="23345" y="29360"/>
                </a:lnTo>
                <a:lnTo>
                  <a:pt x="23376" y="29582"/>
                </a:lnTo>
                <a:lnTo>
                  <a:pt x="23610" y="29552"/>
                </a:lnTo>
                <a:lnTo>
                  <a:pt x="23826" y="29517"/>
                </a:lnTo>
                <a:lnTo>
                  <a:pt x="23787" y="29296"/>
                </a:lnTo>
                <a:close/>
                <a:moveTo>
                  <a:pt x="17753" y="29329"/>
                </a:moveTo>
                <a:lnTo>
                  <a:pt x="17731" y="29552"/>
                </a:lnTo>
                <a:lnTo>
                  <a:pt x="18178" y="29608"/>
                </a:lnTo>
                <a:lnTo>
                  <a:pt x="18200" y="29384"/>
                </a:lnTo>
                <a:lnTo>
                  <a:pt x="17753" y="29329"/>
                </a:lnTo>
                <a:close/>
                <a:moveTo>
                  <a:pt x="22676" y="29436"/>
                </a:moveTo>
                <a:lnTo>
                  <a:pt x="22228" y="29478"/>
                </a:lnTo>
                <a:lnTo>
                  <a:pt x="22252" y="29701"/>
                </a:lnTo>
                <a:lnTo>
                  <a:pt x="22701" y="29660"/>
                </a:lnTo>
                <a:lnTo>
                  <a:pt x="22676" y="29436"/>
                </a:lnTo>
                <a:close/>
                <a:moveTo>
                  <a:pt x="18868" y="29453"/>
                </a:moveTo>
                <a:lnTo>
                  <a:pt x="18857" y="29678"/>
                </a:lnTo>
                <a:lnTo>
                  <a:pt x="19307" y="29711"/>
                </a:lnTo>
                <a:lnTo>
                  <a:pt x="19318" y="29486"/>
                </a:lnTo>
                <a:lnTo>
                  <a:pt x="18868" y="29453"/>
                </a:lnTo>
                <a:close/>
                <a:moveTo>
                  <a:pt x="21556" y="29516"/>
                </a:moveTo>
                <a:lnTo>
                  <a:pt x="21423" y="29524"/>
                </a:lnTo>
                <a:lnTo>
                  <a:pt x="21110" y="29529"/>
                </a:lnTo>
                <a:lnTo>
                  <a:pt x="21118" y="29754"/>
                </a:lnTo>
                <a:lnTo>
                  <a:pt x="21432" y="29749"/>
                </a:lnTo>
                <a:lnTo>
                  <a:pt x="21572" y="29741"/>
                </a:lnTo>
                <a:lnTo>
                  <a:pt x="21556" y="29516"/>
                </a:lnTo>
                <a:close/>
                <a:moveTo>
                  <a:pt x="19987" y="29520"/>
                </a:moveTo>
                <a:lnTo>
                  <a:pt x="19987" y="29745"/>
                </a:lnTo>
                <a:lnTo>
                  <a:pt x="20438" y="29756"/>
                </a:lnTo>
                <a:lnTo>
                  <a:pt x="20438" y="29531"/>
                </a:lnTo>
                <a:lnTo>
                  <a:pt x="19987" y="295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7" name="Google Shape;6387;p43"/>
          <p:cNvSpPr/>
          <p:nvPr/>
        </p:nvSpPr>
        <p:spPr>
          <a:xfrm>
            <a:off x="3971581" y="2317199"/>
            <a:ext cx="1146794" cy="1360869"/>
          </a:xfrm>
          <a:custGeom>
            <a:rect b="b" l="l" r="r" t="t"/>
            <a:pathLst>
              <a:path extrusionOk="0" h="29560" w="24910">
                <a:moveTo>
                  <a:pt x="590" y="0"/>
                </a:moveTo>
                <a:lnTo>
                  <a:pt x="1" y="1071"/>
                </a:lnTo>
                <a:lnTo>
                  <a:pt x="476" y="1071"/>
                </a:lnTo>
                <a:lnTo>
                  <a:pt x="476" y="1141"/>
                </a:lnTo>
                <a:lnTo>
                  <a:pt x="703" y="1141"/>
                </a:lnTo>
                <a:lnTo>
                  <a:pt x="703" y="1071"/>
                </a:lnTo>
                <a:lnTo>
                  <a:pt x="1180" y="1071"/>
                </a:lnTo>
                <a:lnTo>
                  <a:pt x="590" y="0"/>
                </a:lnTo>
                <a:close/>
                <a:moveTo>
                  <a:pt x="476" y="1776"/>
                </a:moveTo>
                <a:lnTo>
                  <a:pt x="476" y="2200"/>
                </a:lnTo>
                <a:lnTo>
                  <a:pt x="702" y="2200"/>
                </a:lnTo>
                <a:lnTo>
                  <a:pt x="702" y="1776"/>
                </a:lnTo>
                <a:close/>
                <a:moveTo>
                  <a:pt x="476" y="2834"/>
                </a:moveTo>
                <a:lnTo>
                  <a:pt x="476" y="3257"/>
                </a:lnTo>
                <a:lnTo>
                  <a:pt x="702" y="3257"/>
                </a:lnTo>
                <a:lnTo>
                  <a:pt x="702" y="2834"/>
                </a:lnTo>
                <a:close/>
                <a:moveTo>
                  <a:pt x="476" y="3891"/>
                </a:moveTo>
                <a:lnTo>
                  <a:pt x="476" y="4315"/>
                </a:lnTo>
                <a:lnTo>
                  <a:pt x="702" y="4315"/>
                </a:lnTo>
                <a:lnTo>
                  <a:pt x="702" y="3891"/>
                </a:lnTo>
                <a:close/>
                <a:moveTo>
                  <a:pt x="476" y="4949"/>
                </a:moveTo>
                <a:lnTo>
                  <a:pt x="476" y="5373"/>
                </a:lnTo>
                <a:lnTo>
                  <a:pt x="702" y="5373"/>
                </a:lnTo>
                <a:lnTo>
                  <a:pt x="702" y="4949"/>
                </a:lnTo>
                <a:close/>
                <a:moveTo>
                  <a:pt x="476" y="6008"/>
                </a:moveTo>
                <a:lnTo>
                  <a:pt x="476" y="6432"/>
                </a:lnTo>
                <a:lnTo>
                  <a:pt x="702" y="6432"/>
                </a:lnTo>
                <a:lnTo>
                  <a:pt x="702" y="6008"/>
                </a:lnTo>
                <a:close/>
                <a:moveTo>
                  <a:pt x="476" y="7066"/>
                </a:moveTo>
                <a:lnTo>
                  <a:pt x="476" y="7490"/>
                </a:lnTo>
                <a:lnTo>
                  <a:pt x="702" y="7490"/>
                </a:lnTo>
                <a:lnTo>
                  <a:pt x="702" y="7066"/>
                </a:lnTo>
                <a:close/>
                <a:moveTo>
                  <a:pt x="476" y="8124"/>
                </a:moveTo>
                <a:lnTo>
                  <a:pt x="476" y="8547"/>
                </a:lnTo>
                <a:lnTo>
                  <a:pt x="702" y="8547"/>
                </a:lnTo>
                <a:lnTo>
                  <a:pt x="702" y="8124"/>
                </a:lnTo>
                <a:close/>
                <a:moveTo>
                  <a:pt x="476" y="9181"/>
                </a:moveTo>
                <a:lnTo>
                  <a:pt x="476" y="9605"/>
                </a:lnTo>
                <a:lnTo>
                  <a:pt x="702" y="9605"/>
                </a:lnTo>
                <a:lnTo>
                  <a:pt x="702" y="9181"/>
                </a:lnTo>
                <a:close/>
                <a:moveTo>
                  <a:pt x="476" y="10239"/>
                </a:moveTo>
                <a:lnTo>
                  <a:pt x="476" y="10663"/>
                </a:lnTo>
                <a:lnTo>
                  <a:pt x="702" y="10663"/>
                </a:lnTo>
                <a:lnTo>
                  <a:pt x="702" y="10239"/>
                </a:lnTo>
                <a:close/>
                <a:moveTo>
                  <a:pt x="476" y="11298"/>
                </a:moveTo>
                <a:lnTo>
                  <a:pt x="476" y="11722"/>
                </a:lnTo>
                <a:lnTo>
                  <a:pt x="702" y="11722"/>
                </a:lnTo>
                <a:lnTo>
                  <a:pt x="702" y="11298"/>
                </a:lnTo>
                <a:close/>
                <a:moveTo>
                  <a:pt x="476" y="12356"/>
                </a:moveTo>
                <a:lnTo>
                  <a:pt x="476" y="12780"/>
                </a:lnTo>
                <a:lnTo>
                  <a:pt x="702" y="12780"/>
                </a:lnTo>
                <a:lnTo>
                  <a:pt x="702" y="12356"/>
                </a:lnTo>
                <a:close/>
                <a:moveTo>
                  <a:pt x="476" y="13414"/>
                </a:moveTo>
                <a:lnTo>
                  <a:pt x="476" y="13837"/>
                </a:lnTo>
                <a:lnTo>
                  <a:pt x="702" y="13837"/>
                </a:lnTo>
                <a:lnTo>
                  <a:pt x="702" y="13414"/>
                </a:lnTo>
                <a:close/>
                <a:moveTo>
                  <a:pt x="476" y="14471"/>
                </a:moveTo>
                <a:lnTo>
                  <a:pt x="476" y="14895"/>
                </a:lnTo>
                <a:lnTo>
                  <a:pt x="702" y="14895"/>
                </a:lnTo>
                <a:lnTo>
                  <a:pt x="702" y="14471"/>
                </a:lnTo>
                <a:close/>
                <a:moveTo>
                  <a:pt x="476" y="15529"/>
                </a:moveTo>
                <a:lnTo>
                  <a:pt x="476" y="15923"/>
                </a:lnTo>
                <a:lnTo>
                  <a:pt x="702" y="15923"/>
                </a:lnTo>
                <a:lnTo>
                  <a:pt x="702" y="15529"/>
                </a:lnTo>
                <a:close/>
                <a:moveTo>
                  <a:pt x="476" y="15924"/>
                </a:moveTo>
                <a:lnTo>
                  <a:pt x="476" y="15960"/>
                </a:lnTo>
                <a:lnTo>
                  <a:pt x="702" y="15948"/>
                </a:lnTo>
                <a:lnTo>
                  <a:pt x="702" y="15924"/>
                </a:lnTo>
                <a:close/>
                <a:moveTo>
                  <a:pt x="720" y="16619"/>
                </a:moveTo>
                <a:lnTo>
                  <a:pt x="496" y="16642"/>
                </a:lnTo>
                <a:lnTo>
                  <a:pt x="531" y="17092"/>
                </a:lnTo>
                <a:lnTo>
                  <a:pt x="754" y="17069"/>
                </a:lnTo>
                <a:lnTo>
                  <a:pt x="720" y="16619"/>
                </a:lnTo>
                <a:close/>
                <a:moveTo>
                  <a:pt x="827" y="17735"/>
                </a:moveTo>
                <a:lnTo>
                  <a:pt x="604" y="17770"/>
                </a:lnTo>
                <a:lnTo>
                  <a:pt x="632" y="18000"/>
                </a:lnTo>
                <a:lnTo>
                  <a:pt x="672" y="18220"/>
                </a:lnTo>
                <a:lnTo>
                  <a:pt x="894" y="18175"/>
                </a:lnTo>
                <a:lnTo>
                  <a:pt x="856" y="17965"/>
                </a:lnTo>
                <a:lnTo>
                  <a:pt x="827" y="17735"/>
                </a:lnTo>
                <a:close/>
                <a:moveTo>
                  <a:pt x="1023" y="18834"/>
                </a:moveTo>
                <a:lnTo>
                  <a:pt x="804" y="18890"/>
                </a:lnTo>
                <a:lnTo>
                  <a:pt x="905" y="19330"/>
                </a:lnTo>
                <a:lnTo>
                  <a:pt x="1124" y="19274"/>
                </a:lnTo>
                <a:lnTo>
                  <a:pt x="1023" y="18834"/>
                </a:lnTo>
                <a:close/>
                <a:moveTo>
                  <a:pt x="1306" y="19912"/>
                </a:moveTo>
                <a:lnTo>
                  <a:pt x="1094" y="19990"/>
                </a:lnTo>
                <a:lnTo>
                  <a:pt x="1239" y="20418"/>
                </a:lnTo>
                <a:lnTo>
                  <a:pt x="1452" y="20339"/>
                </a:lnTo>
                <a:lnTo>
                  <a:pt x="1306" y="19912"/>
                </a:lnTo>
                <a:close/>
                <a:moveTo>
                  <a:pt x="1687" y="20967"/>
                </a:moveTo>
                <a:lnTo>
                  <a:pt x="1479" y="21055"/>
                </a:lnTo>
                <a:lnTo>
                  <a:pt x="1548" y="21232"/>
                </a:lnTo>
                <a:lnTo>
                  <a:pt x="1658" y="21475"/>
                </a:lnTo>
                <a:lnTo>
                  <a:pt x="1862" y="21377"/>
                </a:lnTo>
                <a:lnTo>
                  <a:pt x="1755" y="21144"/>
                </a:lnTo>
                <a:lnTo>
                  <a:pt x="1687" y="20967"/>
                </a:lnTo>
                <a:close/>
                <a:moveTo>
                  <a:pt x="2150" y="21983"/>
                </a:moveTo>
                <a:lnTo>
                  <a:pt x="1953" y="22091"/>
                </a:lnTo>
                <a:lnTo>
                  <a:pt x="2123" y="22421"/>
                </a:lnTo>
                <a:lnTo>
                  <a:pt x="2164" y="22493"/>
                </a:lnTo>
                <a:lnTo>
                  <a:pt x="2357" y="22377"/>
                </a:lnTo>
                <a:lnTo>
                  <a:pt x="2321" y="22316"/>
                </a:lnTo>
                <a:lnTo>
                  <a:pt x="2150" y="21983"/>
                </a:lnTo>
                <a:close/>
                <a:moveTo>
                  <a:pt x="2695" y="22956"/>
                </a:moveTo>
                <a:lnTo>
                  <a:pt x="2507" y="23083"/>
                </a:lnTo>
                <a:lnTo>
                  <a:pt x="2751" y="23463"/>
                </a:lnTo>
                <a:lnTo>
                  <a:pt x="2937" y="23336"/>
                </a:lnTo>
                <a:lnTo>
                  <a:pt x="2695" y="22956"/>
                </a:lnTo>
                <a:close/>
                <a:moveTo>
                  <a:pt x="3322" y="23886"/>
                </a:moveTo>
                <a:lnTo>
                  <a:pt x="3142" y="24021"/>
                </a:lnTo>
                <a:lnTo>
                  <a:pt x="3185" y="24083"/>
                </a:lnTo>
                <a:lnTo>
                  <a:pt x="3420" y="24382"/>
                </a:lnTo>
                <a:lnTo>
                  <a:pt x="3594" y="24238"/>
                </a:lnTo>
                <a:lnTo>
                  <a:pt x="3366" y="23947"/>
                </a:lnTo>
                <a:lnTo>
                  <a:pt x="3322" y="23886"/>
                </a:lnTo>
                <a:close/>
                <a:moveTo>
                  <a:pt x="4023" y="24753"/>
                </a:moveTo>
                <a:lnTo>
                  <a:pt x="3857" y="24905"/>
                </a:lnTo>
                <a:lnTo>
                  <a:pt x="4017" y="25092"/>
                </a:lnTo>
                <a:lnTo>
                  <a:pt x="4161" y="25244"/>
                </a:lnTo>
                <a:lnTo>
                  <a:pt x="4322" y="25084"/>
                </a:lnTo>
                <a:lnTo>
                  <a:pt x="4184" y="24940"/>
                </a:lnTo>
                <a:lnTo>
                  <a:pt x="4023" y="24753"/>
                </a:lnTo>
                <a:close/>
                <a:moveTo>
                  <a:pt x="24909" y="24127"/>
                </a:moveTo>
                <a:lnTo>
                  <a:pt x="23758" y="24541"/>
                </a:lnTo>
                <a:lnTo>
                  <a:pt x="24115" y="24856"/>
                </a:lnTo>
                <a:lnTo>
                  <a:pt x="24115" y="24856"/>
                </a:lnTo>
                <a:lnTo>
                  <a:pt x="23943" y="25045"/>
                </a:lnTo>
                <a:lnTo>
                  <a:pt x="23875" y="25116"/>
                </a:lnTo>
                <a:lnTo>
                  <a:pt x="24039" y="25270"/>
                </a:lnTo>
                <a:lnTo>
                  <a:pt x="24108" y="25197"/>
                </a:lnTo>
                <a:lnTo>
                  <a:pt x="24284" y="25004"/>
                </a:lnTo>
                <a:lnTo>
                  <a:pt x="24284" y="25004"/>
                </a:lnTo>
                <a:lnTo>
                  <a:pt x="24642" y="25320"/>
                </a:lnTo>
                <a:lnTo>
                  <a:pt x="24909" y="24127"/>
                </a:lnTo>
                <a:close/>
                <a:moveTo>
                  <a:pt x="4794" y="25562"/>
                </a:moveTo>
                <a:lnTo>
                  <a:pt x="4642" y="25729"/>
                </a:lnTo>
                <a:lnTo>
                  <a:pt x="4946" y="26018"/>
                </a:lnTo>
                <a:lnTo>
                  <a:pt x="4974" y="26043"/>
                </a:lnTo>
                <a:lnTo>
                  <a:pt x="5118" y="25869"/>
                </a:lnTo>
                <a:lnTo>
                  <a:pt x="5096" y="25851"/>
                </a:lnTo>
                <a:lnTo>
                  <a:pt x="4794" y="25562"/>
                </a:lnTo>
                <a:close/>
                <a:moveTo>
                  <a:pt x="23402" y="25592"/>
                </a:moveTo>
                <a:lnTo>
                  <a:pt x="23202" y="25781"/>
                </a:lnTo>
                <a:lnTo>
                  <a:pt x="23074" y="25897"/>
                </a:lnTo>
                <a:lnTo>
                  <a:pt x="23227" y="26063"/>
                </a:lnTo>
                <a:lnTo>
                  <a:pt x="23356" y="25946"/>
                </a:lnTo>
                <a:lnTo>
                  <a:pt x="23560" y="25754"/>
                </a:lnTo>
                <a:lnTo>
                  <a:pt x="23402" y="25592"/>
                </a:lnTo>
                <a:close/>
                <a:moveTo>
                  <a:pt x="5627" y="26306"/>
                </a:moveTo>
                <a:lnTo>
                  <a:pt x="5491" y="26486"/>
                </a:lnTo>
                <a:lnTo>
                  <a:pt x="5846" y="26765"/>
                </a:lnTo>
                <a:lnTo>
                  <a:pt x="5981" y="26584"/>
                </a:lnTo>
                <a:lnTo>
                  <a:pt x="5627" y="26306"/>
                </a:lnTo>
                <a:close/>
                <a:moveTo>
                  <a:pt x="22566" y="26335"/>
                </a:moveTo>
                <a:lnTo>
                  <a:pt x="22408" y="26462"/>
                </a:lnTo>
                <a:lnTo>
                  <a:pt x="22213" y="26611"/>
                </a:lnTo>
                <a:lnTo>
                  <a:pt x="22352" y="26788"/>
                </a:lnTo>
                <a:lnTo>
                  <a:pt x="22549" y="26639"/>
                </a:lnTo>
                <a:lnTo>
                  <a:pt x="22710" y="26508"/>
                </a:lnTo>
                <a:lnTo>
                  <a:pt x="22566" y="26335"/>
                </a:lnTo>
                <a:close/>
                <a:moveTo>
                  <a:pt x="6523" y="26978"/>
                </a:moveTo>
                <a:lnTo>
                  <a:pt x="6397" y="27166"/>
                </a:lnTo>
                <a:lnTo>
                  <a:pt x="6487" y="27232"/>
                </a:lnTo>
                <a:lnTo>
                  <a:pt x="6777" y="27417"/>
                </a:lnTo>
                <a:lnTo>
                  <a:pt x="6894" y="27224"/>
                </a:lnTo>
                <a:lnTo>
                  <a:pt x="6615" y="27044"/>
                </a:lnTo>
                <a:lnTo>
                  <a:pt x="6523" y="26978"/>
                </a:lnTo>
                <a:close/>
                <a:moveTo>
                  <a:pt x="21670" y="27003"/>
                </a:moveTo>
                <a:lnTo>
                  <a:pt x="21562" y="27077"/>
                </a:lnTo>
                <a:lnTo>
                  <a:pt x="21296" y="27250"/>
                </a:lnTo>
                <a:lnTo>
                  <a:pt x="21421" y="27437"/>
                </a:lnTo>
                <a:lnTo>
                  <a:pt x="21687" y="27265"/>
                </a:lnTo>
                <a:lnTo>
                  <a:pt x="21800" y="27187"/>
                </a:lnTo>
                <a:lnTo>
                  <a:pt x="21670" y="27003"/>
                </a:lnTo>
                <a:close/>
                <a:moveTo>
                  <a:pt x="7469" y="27571"/>
                </a:moveTo>
                <a:lnTo>
                  <a:pt x="7361" y="27769"/>
                </a:lnTo>
                <a:lnTo>
                  <a:pt x="7611" y="27915"/>
                </a:lnTo>
                <a:lnTo>
                  <a:pt x="7759" y="27990"/>
                </a:lnTo>
                <a:lnTo>
                  <a:pt x="7858" y="27787"/>
                </a:lnTo>
                <a:lnTo>
                  <a:pt x="7720" y="27715"/>
                </a:lnTo>
                <a:lnTo>
                  <a:pt x="7469" y="27571"/>
                </a:lnTo>
                <a:close/>
                <a:moveTo>
                  <a:pt x="20720" y="27593"/>
                </a:moveTo>
                <a:lnTo>
                  <a:pt x="20665" y="27626"/>
                </a:lnTo>
                <a:lnTo>
                  <a:pt x="20357" y="27793"/>
                </a:lnTo>
                <a:lnTo>
                  <a:pt x="20330" y="27807"/>
                </a:lnTo>
                <a:lnTo>
                  <a:pt x="20435" y="28007"/>
                </a:lnTo>
                <a:lnTo>
                  <a:pt x="20461" y="27991"/>
                </a:lnTo>
                <a:lnTo>
                  <a:pt x="20775" y="27822"/>
                </a:lnTo>
                <a:lnTo>
                  <a:pt x="20835" y="27787"/>
                </a:lnTo>
                <a:lnTo>
                  <a:pt x="20720" y="27593"/>
                </a:lnTo>
                <a:close/>
                <a:moveTo>
                  <a:pt x="8459" y="28084"/>
                </a:moveTo>
                <a:lnTo>
                  <a:pt x="8371" y="28292"/>
                </a:lnTo>
                <a:lnTo>
                  <a:pt x="8783" y="28477"/>
                </a:lnTo>
                <a:lnTo>
                  <a:pt x="8871" y="28270"/>
                </a:lnTo>
                <a:lnTo>
                  <a:pt x="8459" y="28084"/>
                </a:lnTo>
                <a:close/>
                <a:moveTo>
                  <a:pt x="19727" y="28105"/>
                </a:moveTo>
                <a:lnTo>
                  <a:pt x="19404" y="28248"/>
                </a:lnTo>
                <a:lnTo>
                  <a:pt x="19318" y="28284"/>
                </a:lnTo>
                <a:lnTo>
                  <a:pt x="19408" y="28492"/>
                </a:lnTo>
                <a:lnTo>
                  <a:pt x="19493" y="28456"/>
                </a:lnTo>
                <a:lnTo>
                  <a:pt x="19821" y="28310"/>
                </a:lnTo>
                <a:lnTo>
                  <a:pt x="19826" y="28308"/>
                </a:lnTo>
                <a:lnTo>
                  <a:pt x="19727" y="28105"/>
                </a:lnTo>
                <a:close/>
                <a:moveTo>
                  <a:pt x="9495" y="28517"/>
                </a:moveTo>
                <a:lnTo>
                  <a:pt x="9417" y="28729"/>
                </a:lnTo>
                <a:lnTo>
                  <a:pt x="9425" y="28732"/>
                </a:lnTo>
                <a:lnTo>
                  <a:pt x="9850" y="28875"/>
                </a:lnTo>
                <a:lnTo>
                  <a:pt x="9916" y="28661"/>
                </a:lnTo>
                <a:lnTo>
                  <a:pt x="9502" y="28519"/>
                </a:lnTo>
                <a:lnTo>
                  <a:pt x="9495" y="28517"/>
                </a:lnTo>
                <a:close/>
                <a:moveTo>
                  <a:pt x="18695" y="28532"/>
                </a:moveTo>
                <a:lnTo>
                  <a:pt x="18412" y="28631"/>
                </a:lnTo>
                <a:lnTo>
                  <a:pt x="18273" y="28676"/>
                </a:lnTo>
                <a:lnTo>
                  <a:pt x="18344" y="28890"/>
                </a:lnTo>
                <a:lnTo>
                  <a:pt x="18483" y="28845"/>
                </a:lnTo>
                <a:lnTo>
                  <a:pt x="18774" y="28742"/>
                </a:lnTo>
                <a:lnTo>
                  <a:pt x="18695" y="28532"/>
                </a:lnTo>
                <a:close/>
                <a:moveTo>
                  <a:pt x="10557" y="28854"/>
                </a:moveTo>
                <a:lnTo>
                  <a:pt x="10501" y="29072"/>
                </a:lnTo>
                <a:lnTo>
                  <a:pt x="10705" y="29130"/>
                </a:lnTo>
                <a:lnTo>
                  <a:pt x="10945" y="29184"/>
                </a:lnTo>
                <a:lnTo>
                  <a:pt x="10990" y="28963"/>
                </a:lnTo>
                <a:lnTo>
                  <a:pt x="10760" y="28911"/>
                </a:lnTo>
                <a:lnTo>
                  <a:pt x="10557" y="28854"/>
                </a:lnTo>
                <a:close/>
                <a:moveTo>
                  <a:pt x="17629" y="28867"/>
                </a:moveTo>
                <a:lnTo>
                  <a:pt x="17380" y="28933"/>
                </a:lnTo>
                <a:lnTo>
                  <a:pt x="17194" y="28977"/>
                </a:lnTo>
                <a:lnTo>
                  <a:pt x="17250" y="29195"/>
                </a:lnTo>
                <a:lnTo>
                  <a:pt x="17435" y="29153"/>
                </a:lnTo>
                <a:lnTo>
                  <a:pt x="17689" y="29085"/>
                </a:lnTo>
                <a:lnTo>
                  <a:pt x="17629" y="28867"/>
                </a:lnTo>
                <a:close/>
                <a:moveTo>
                  <a:pt x="11646" y="29105"/>
                </a:moveTo>
                <a:lnTo>
                  <a:pt x="11612" y="29327"/>
                </a:lnTo>
                <a:lnTo>
                  <a:pt x="12036" y="29401"/>
                </a:lnTo>
                <a:lnTo>
                  <a:pt x="12062" y="29404"/>
                </a:lnTo>
                <a:lnTo>
                  <a:pt x="12084" y="29181"/>
                </a:lnTo>
                <a:lnTo>
                  <a:pt x="12070" y="29179"/>
                </a:lnTo>
                <a:lnTo>
                  <a:pt x="11646" y="29105"/>
                </a:lnTo>
                <a:close/>
                <a:moveTo>
                  <a:pt x="16539" y="29115"/>
                </a:moveTo>
                <a:lnTo>
                  <a:pt x="16319" y="29154"/>
                </a:lnTo>
                <a:lnTo>
                  <a:pt x="16096" y="29187"/>
                </a:lnTo>
                <a:lnTo>
                  <a:pt x="16134" y="29410"/>
                </a:lnTo>
                <a:lnTo>
                  <a:pt x="16356" y="29377"/>
                </a:lnTo>
                <a:lnTo>
                  <a:pt x="16582" y="29336"/>
                </a:lnTo>
                <a:lnTo>
                  <a:pt x="16539" y="29115"/>
                </a:lnTo>
                <a:close/>
                <a:moveTo>
                  <a:pt x="12749" y="29265"/>
                </a:moveTo>
                <a:lnTo>
                  <a:pt x="12737" y="29490"/>
                </a:lnTo>
                <a:lnTo>
                  <a:pt x="13187" y="29525"/>
                </a:lnTo>
                <a:lnTo>
                  <a:pt x="13199" y="29300"/>
                </a:lnTo>
                <a:lnTo>
                  <a:pt x="12749" y="29265"/>
                </a:lnTo>
                <a:close/>
                <a:moveTo>
                  <a:pt x="15433" y="29268"/>
                </a:moveTo>
                <a:lnTo>
                  <a:pt x="15230" y="29287"/>
                </a:lnTo>
                <a:lnTo>
                  <a:pt x="14986" y="29304"/>
                </a:lnTo>
                <a:lnTo>
                  <a:pt x="15005" y="29529"/>
                </a:lnTo>
                <a:lnTo>
                  <a:pt x="15247" y="29512"/>
                </a:lnTo>
                <a:lnTo>
                  <a:pt x="15457" y="29491"/>
                </a:lnTo>
                <a:lnTo>
                  <a:pt x="15433" y="29268"/>
                </a:lnTo>
                <a:close/>
                <a:moveTo>
                  <a:pt x="13869" y="29328"/>
                </a:moveTo>
                <a:lnTo>
                  <a:pt x="13869" y="29553"/>
                </a:lnTo>
                <a:lnTo>
                  <a:pt x="14111" y="29560"/>
                </a:lnTo>
                <a:lnTo>
                  <a:pt x="14111" y="29560"/>
                </a:lnTo>
                <a:lnTo>
                  <a:pt x="14111" y="29560"/>
                </a:lnTo>
                <a:lnTo>
                  <a:pt x="14113" y="29560"/>
                </a:lnTo>
                <a:lnTo>
                  <a:pt x="14113" y="29560"/>
                </a:lnTo>
                <a:lnTo>
                  <a:pt x="14113" y="29560"/>
                </a:lnTo>
                <a:lnTo>
                  <a:pt x="14113" y="29560"/>
                </a:lnTo>
                <a:lnTo>
                  <a:pt x="14113" y="29560"/>
                </a:lnTo>
                <a:lnTo>
                  <a:pt x="14323" y="29557"/>
                </a:lnTo>
                <a:lnTo>
                  <a:pt x="14316" y="29332"/>
                </a:lnTo>
                <a:lnTo>
                  <a:pt x="14113" y="29335"/>
                </a:lnTo>
                <a:lnTo>
                  <a:pt x="14113" y="29335"/>
                </a:lnTo>
                <a:lnTo>
                  <a:pt x="13869" y="2932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7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87" name="Google Shape;987;p17"/>
          <p:cNvSpPr/>
          <p:nvPr/>
        </p:nvSpPr>
        <p:spPr>
          <a:xfrm>
            <a:off x="2925076" y="4268188"/>
            <a:ext cx="3310757" cy="78711"/>
          </a:xfrm>
          <a:custGeom>
            <a:rect b="b" l="l" r="r" t="t"/>
            <a:pathLst>
              <a:path extrusionOk="0" h="1106" w="46519">
                <a:moveTo>
                  <a:pt x="1" y="1"/>
                </a:moveTo>
                <a:lnTo>
                  <a:pt x="1" y="1106"/>
                </a:lnTo>
                <a:lnTo>
                  <a:pt x="46519" y="1106"/>
                </a:lnTo>
                <a:lnTo>
                  <a:pt x="465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7"/>
          <p:cNvSpPr/>
          <p:nvPr/>
        </p:nvSpPr>
        <p:spPr>
          <a:xfrm>
            <a:off x="2925076" y="4189547"/>
            <a:ext cx="3310757" cy="78711"/>
          </a:xfrm>
          <a:custGeom>
            <a:rect b="b" l="l" r="r" t="t"/>
            <a:pathLst>
              <a:path extrusionOk="0" h="1106" w="46519">
                <a:moveTo>
                  <a:pt x="1" y="1"/>
                </a:moveTo>
                <a:lnTo>
                  <a:pt x="1" y="1106"/>
                </a:lnTo>
                <a:lnTo>
                  <a:pt x="46519" y="1106"/>
                </a:lnTo>
                <a:lnTo>
                  <a:pt x="46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7"/>
          <p:cNvSpPr/>
          <p:nvPr/>
        </p:nvSpPr>
        <p:spPr>
          <a:xfrm>
            <a:off x="5565719" y="1676440"/>
            <a:ext cx="497194" cy="497105"/>
          </a:xfrm>
          <a:custGeom>
            <a:rect b="b" l="l" r="r" t="t"/>
            <a:pathLst>
              <a:path extrusionOk="0" h="6985" w="6986">
                <a:moveTo>
                  <a:pt x="3495" y="0"/>
                </a:moveTo>
                <a:cubicBezTo>
                  <a:pt x="3495" y="0"/>
                  <a:pt x="3427" y="109"/>
                  <a:pt x="3340" y="300"/>
                </a:cubicBezTo>
                <a:cubicBezTo>
                  <a:pt x="3280" y="432"/>
                  <a:pt x="3209" y="602"/>
                  <a:pt x="3141" y="801"/>
                </a:cubicBezTo>
                <a:cubicBezTo>
                  <a:pt x="3023" y="626"/>
                  <a:pt x="2911" y="481"/>
                  <a:pt x="2818" y="370"/>
                </a:cubicBezTo>
                <a:cubicBezTo>
                  <a:pt x="2685" y="207"/>
                  <a:pt x="2590" y="120"/>
                  <a:pt x="2590" y="120"/>
                </a:cubicBezTo>
                <a:cubicBezTo>
                  <a:pt x="2590" y="120"/>
                  <a:pt x="2553" y="243"/>
                  <a:pt x="2519" y="450"/>
                </a:cubicBezTo>
                <a:cubicBezTo>
                  <a:pt x="2494" y="592"/>
                  <a:pt x="2472" y="775"/>
                  <a:pt x="2456" y="986"/>
                </a:cubicBezTo>
                <a:cubicBezTo>
                  <a:pt x="2297" y="847"/>
                  <a:pt x="2150" y="735"/>
                  <a:pt x="2033" y="651"/>
                </a:cubicBezTo>
                <a:cubicBezTo>
                  <a:pt x="1862" y="529"/>
                  <a:pt x="1748" y="468"/>
                  <a:pt x="1748" y="468"/>
                </a:cubicBezTo>
                <a:lnTo>
                  <a:pt x="1748" y="468"/>
                </a:lnTo>
                <a:cubicBezTo>
                  <a:pt x="1748" y="468"/>
                  <a:pt x="1745" y="596"/>
                  <a:pt x="1766" y="806"/>
                </a:cubicBezTo>
                <a:cubicBezTo>
                  <a:pt x="1778" y="949"/>
                  <a:pt x="1803" y="1132"/>
                  <a:pt x="1843" y="1341"/>
                </a:cubicBezTo>
                <a:cubicBezTo>
                  <a:pt x="1653" y="1249"/>
                  <a:pt x="1484" y="1177"/>
                  <a:pt x="1347" y="1127"/>
                </a:cubicBezTo>
                <a:cubicBezTo>
                  <a:pt x="1151" y="1052"/>
                  <a:pt x="1026" y="1025"/>
                  <a:pt x="1026" y="1025"/>
                </a:cubicBezTo>
                <a:lnTo>
                  <a:pt x="1026" y="1025"/>
                </a:lnTo>
                <a:cubicBezTo>
                  <a:pt x="1026" y="1025"/>
                  <a:pt x="1056" y="1149"/>
                  <a:pt x="1128" y="1347"/>
                </a:cubicBezTo>
                <a:cubicBezTo>
                  <a:pt x="1178" y="1482"/>
                  <a:pt x="1250" y="1653"/>
                  <a:pt x="1342" y="1843"/>
                </a:cubicBezTo>
                <a:cubicBezTo>
                  <a:pt x="1134" y="1803"/>
                  <a:pt x="952" y="1778"/>
                  <a:pt x="807" y="1765"/>
                </a:cubicBezTo>
                <a:cubicBezTo>
                  <a:pt x="647" y="1750"/>
                  <a:pt x="533" y="1748"/>
                  <a:pt x="489" y="1748"/>
                </a:cubicBezTo>
                <a:cubicBezTo>
                  <a:pt x="476" y="1748"/>
                  <a:pt x="469" y="1748"/>
                  <a:pt x="469" y="1748"/>
                </a:cubicBezTo>
                <a:cubicBezTo>
                  <a:pt x="469" y="1748"/>
                  <a:pt x="530" y="1862"/>
                  <a:pt x="652" y="2032"/>
                </a:cubicBezTo>
                <a:cubicBezTo>
                  <a:pt x="736" y="2150"/>
                  <a:pt x="849" y="2295"/>
                  <a:pt x="987" y="2456"/>
                </a:cubicBezTo>
                <a:cubicBezTo>
                  <a:pt x="775" y="2471"/>
                  <a:pt x="593" y="2494"/>
                  <a:pt x="451" y="2518"/>
                </a:cubicBezTo>
                <a:cubicBezTo>
                  <a:pt x="243" y="2553"/>
                  <a:pt x="120" y="2590"/>
                  <a:pt x="120" y="2590"/>
                </a:cubicBezTo>
                <a:cubicBezTo>
                  <a:pt x="120" y="2590"/>
                  <a:pt x="209" y="2683"/>
                  <a:pt x="370" y="2817"/>
                </a:cubicBezTo>
                <a:cubicBezTo>
                  <a:pt x="482" y="2909"/>
                  <a:pt x="627" y="3022"/>
                  <a:pt x="803" y="3139"/>
                </a:cubicBezTo>
                <a:cubicBezTo>
                  <a:pt x="603" y="3209"/>
                  <a:pt x="431" y="3280"/>
                  <a:pt x="301" y="3339"/>
                </a:cubicBezTo>
                <a:cubicBezTo>
                  <a:pt x="110" y="3426"/>
                  <a:pt x="1" y="3494"/>
                  <a:pt x="1" y="3494"/>
                </a:cubicBezTo>
                <a:cubicBezTo>
                  <a:pt x="1" y="3494"/>
                  <a:pt x="109" y="3562"/>
                  <a:pt x="301" y="3649"/>
                </a:cubicBezTo>
                <a:cubicBezTo>
                  <a:pt x="431" y="3709"/>
                  <a:pt x="603" y="3779"/>
                  <a:pt x="803" y="3849"/>
                </a:cubicBezTo>
                <a:cubicBezTo>
                  <a:pt x="627" y="3967"/>
                  <a:pt x="481" y="4079"/>
                  <a:pt x="370" y="4171"/>
                </a:cubicBezTo>
                <a:cubicBezTo>
                  <a:pt x="207" y="4304"/>
                  <a:pt x="120" y="4398"/>
                  <a:pt x="120" y="4398"/>
                </a:cubicBezTo>
                <a:cubicBezTo>
                  <a:pt x="120" y="4398"/>
                  <a:pt x="243" y="4436"/>
                  <a:pt x="451" y="4470"/>
                </a:cubicBezTo>
                <a:cubicBezTo>
                  <a:pt x="593" y="4494"/>
                  <a:pt x="775" y="4518"/>
                  <a:pt x="987" y="4533"/>
                </a:cubicBezTo>
                <a:cubicBezTo>
                  <a:pt x="849" y="4693"/>
                  <a:pt x="736" y="4838"/>
                  <a:pt x="651" y="4956"/>
                </a:cubicBezTo>
                <a:cubicBezTo>
                  <a:pt x="530" y="5126"/>
                  <a:pt x="468" y="5240"/>
                  <a:pt x="468" y="5240"/>
                </a:cubicBezTo>
                <a:cubicBezTo>
                  <a:pt x="468" y="5240"/>
                  <a:pt x="479" y="5240"/>
                  <a:pt x="499" y="5240"/>
                </a:cubicBezTo>
                <a:cubicBezTo>
                  <a:pt x="549" y="5240"/>
                  <a:pt x="658" y="5238"/>
                  <a:pt x="806" y="5224"/>
                </a:cubicBezTo>
                <a:cubicBezTo>
                  <a:pt x="951" y="5210"/>
                  <a:pt x="1132" y="5185"/>
                  <a:pt x="1341" y="5145"/>
                </a:cubicBezTo>
                <a:lnTo>
                  <a:pt x="1341" y="5145"/>
                </a:lnTo>
                <a:cubicBezTo>
                  <a:pt x="1249" y="5336"/>
                  <a:pt x="1177" y="5506"/>
                  <a:pt x="1127" y="5641"/>
                </a:cubicBezTo>
                <a:cubicBezTo>
                  <a:pt x="1055" y="5839"/>
                  <a:pt x="1025" y="5962"/>
                  <a:pt x="1025" y="5962"/>
                </a:cubicBezTo>
                <a:cubicBezTo>
                  <a:pt x="1025" y="5962"/>
                  <a:pt x="1151" y="5933"/>
                  <a:pt x="1347" y="5860"/>
                </a:cubicBezTo>
                <a:cubicBezTo>
                  <a:pt x="1483" y="5810"/>
                  <a:pt x="1653" y="5738"/>
                  <a:pt x="1842" y="5646"/>
                </a:cubicBezTo>
                <a:lnTo>
                  <a:pt x="1842" y="5646"/>
                </a:lnTo>
                <a:cubicBezTo>
                  <a:pt x="1802" y="5854"/>
                  <a:pt x="1777" y="6037"/>
                  <a:pt x="1764" y="6181"/>
                </a:cubicBezTo>
                <a:cubicBezTo>
                  <a:pt x="1743" y="6390"/>
                  <a:pt x="1747" y="6519"/>
                  <a:pt x="1747" y="6519"/>
                </a:cubicBezTo>
                <a:cubicBezTo>
                  <a:pt x="1747" y="6519"/>
                  <a:pt x="1861" y="6459"/>
                  <a:pt x="2032" y="6336"/>
                </a:cubicBezTo>
                <a:cubicBezTo>
                  <a:pt x="2149" y="6253"/>
                  <a:pt x="2295" y="6140"/>
                  <a:pt x="2454" y="6001"/>
                </a:cubicBezTo>
                <a:cubicBezTo>
                  <a:pt x="2470" y="6212"/>
                  <a:pt x="2493" y="6395"/>
                  <a:pt x="2518" y="6536"/>
                </a:cubicBezTo>
                <a:cubicBezTo>
                  <a:pt x="2551" y="6744"/>
                  <a:pt x="2589" y="6867"/>
                  <a:pt x="2589" y="6867"/>
                </a:cubicBezTo>
                <a:cubicBezTo>
                  <a:pt x="2589" y="6867"/>
                  <a:pt x="2682" y="6779"/>
                  <a:pt x="2815" y="6616"/>
                </a:cubicBezTo>
                <a:cubicBezTo>
                  <a:pt x="2908" y="6506"/>
                  <a:pt x="3019" y="6359"/>
                  <a:pt x="3137" y="6185"/>
                </a:cubicBezTo>
                <a:cubicBezTo>
                  <a:pt x="3155" y="6239"/>
                  <a:pt x="3174" y="6291"/>
                  <a:pt x="3193" y="6340"/>
                </a:cubicBezTo>
                <a:cubicBezTo>
                  <a:pt x="3244" y="6473"/>
                  <a:pt x="3292" y="6590"/>
                  <a:pt x="3336" y="6684"/>
                </a:cubicBezTo>
                <a:cubicBezTo>
                  <a:pt x="3423" y="6874"/>
                  <a:pt x="3492" y="6985"/>
                  <a:pt x="3492" y="6985"/>
                </a:cubicBezTo>
                <a:cubicBezTo>
                  <a:pt x="3492" y="6985"/>
                  <a:pt x="3559" y="6876"/>
                  <a:pt x="3648" y="6684"/>
                </a:cubicBezTo>
                <a:cubicBezTo>
                  <a:pt x="3692" y="6588"/>
                  <a:pt x="3741" y="6473"/>
                  <a:pt x="3792" y="6340"/>
                </a:cubicBezTo>
                <a:cubicBezTo>
                  <a:pt x="3809" y="6291"/>
                  <a:pt x="3828" y="6239"/>
                  <a:pt x="3846" y="6186"/>
                </a:cubicBezTo>
                <a:cubicBezTo>
                  <a:pt x="3879" y="6233"/>
                  <a:pt x="3909" y="6279"/>
                  <a:pt x="3940" y="6321"/>
                </a:cubicBezTo>
                <a:cubicBezTo>
                  <a:pt x="4023" y="6436"/>
                  <a:pt x="4100" y="6535"/>
                  <a:pt x="4167" y="6616"/>
                </a:cubicBezTo>
                <a:cubicBezTo>
                  <a:pt x="4301" y="6779"/>
                  <a:pt x="4395" y="6866"/>
                  <a:pt x="4395" y="6866"/>
                </a:cubicBezTo>
                <a:cubicBezTo>
                  <a:pt x="4395" y="6866"/>
                  <a:pt x="4432" y="6743"/>
                  <a:pt x="4468" y="6535"/>
                </a:cubicBezTo>
                <a:cubicBezTo>
                  <a:pt x="4485" y="6432"/>
                  <a:pt x="4504" y="6306"/>
                  <a:pt x="4518" y="6166"/>
                </a:cubicBezTo>
                <a:cubicBezTo>
                  <a:pt x="4523" y="6114"/>
                  <a:pt x="4528" y="6060"/>
                  <a:pt x="4531" y="6003"/>
                </a:cubicBezTo>
                <a:cubicBezTo>
                  <a:pt x="4574" y="6040"/>
                  <a:pt x="4616" y="6076"/>
                  <a:pt x="4656" y="6109"/>
                </a:cubicBezTo>
                <a:cubicBezTo>
                  <a:pt x="4766" y="6198"/>
                  <a:pt x="4866" y="6274"/>
                  <a:pt x="4953" y="6335"/>
                </a:cubicBezTo>
                <a:cubicBezTo>
                  <a:pt x="5124" y="6457"/>
                  <a:pt x="5237" y="6516"/>
                  <a:pt x="5237" y="6516"/>
                </a:cubicBezTo>
                <a:cubicBezTo>
                  <a:pt x="5237" y="6516"/>
                  <a:pt x="5242" y="6387"/>
                  <a:pt x="5222" y="6178"/>
                </a:cubicBezTo>
                <a:cubicBezTo>
                  <a:pt x="5214" y="6074"/>
                  <a:pt x="5196" y="5948"/>
                  <a:pt x="5175" y="5809"/>
                </a:cubicBezTo>
                <a:cubicBezTo>
                  <a:pt x="5166" y="5758"/>
                  <a:pt x="5157" y="5703"/>
                  <a:pt x="5145" y="5648"/>
                </a:cubicBezTo>
                <a:lnTo>
                  <a:pt x="5145" y="5648"/>
                </a:lnTo>
                <a:cubicBezTo>
                  <a:pt x="5195" y="5672"/>
                  <a:pt x="5247" y="5696"/>
                  <a:pt x="5294" y="5718"/>
                </a:cubicBezTo>
                <a:cubicBezTo>
                  <a:pt x="5424" y="5777"/>
                  <a:pt x="5539" y="5824"/>
                  <a:pt x="5639" y="5860"/>
                </a:cubicBezTo>
                <a:cubicBezTo>
                  <a:pt x="5836" y="5933"/>
                  <a:pt x="5962" y="5962"/>
                  <a:pt x="5962" y="5962"/>
                </a:cubicBezTo>
                <a:cubicBezTo>
                  <a:pt x="5962" y="5962"/>
                  <a:pt x="5932" y="5838"/>
                  <a:pt x="5859" y="5640"/>
                </a:cubicBezTo>
                <a:cubicBezTo>
                  <a:pt x="5824" y="5542"/>
                  <a:pt x="5777" y="5425"/>
                  <a:pt x="5717" y="5295"/>
                </a:cubicBezTo>
                <a:cubicBezTo>
                  <a:pt x="5696" y="5247"/>
                  <a:pt x="5671" y="5198"/>
                  <a:pt x="5647" y="5147"/>
                </a:cubicBezTo>
                <a:lnTo>
                  <a:pt x="5647" y="5147"/>
                </a:lnTo>
                <a:cubicBezTo>
                  <a:pt x="5702" y="5157"/>
                  <a:pt x="5757" y="5167"/>
                  <a:pt x="5808" y="5176"/>
                </a:cubicBezTo>
                <a:cubicBezTo>
                  <a:pt x="5948" y="5199"/>
                  <a:pt x="6073" y="5214"/>
                  <a:pt x="6178" y="5224"/>
                </a:cubicBezTo>
                <a:cubicBezTo>
                  <a:pt x="6335" y="5237"/>
                  <a:pt x="6446" y="5239"/>
                  <a:pt x="6492" y="5239"/>
                </a:cubicBezTo>
                <a:cubicBezTo>
                  <a:pt x="6507" y="5239"/>
                  <a:pt x="6515" y="5239"/>
                  <a:pt x="6515" y="5239"/>
                </a:cubicBezTo>
                <a:cubicBezTo>
                  <a:pt x="6515" y="5239"/>
                  <a:pt x="6455" y="5124"/>
                  <a:pt x="6334" y="4954"/>
                </a:cubicBezTo>
                <a:cubicBezTo>
                  <a:pt x="6274" y="4867"/>
                  <a:pt x="6197" y="4766"/>
                  <a:pt x="6107" y="4657"/>
                </a:cubicBezTo>
                <a:cubicBezTo>
                  <a:pt x="6074" y="4616"/>
                  <a:pt x="6038" y="4575"/>
                  <a:pt x="6003" y="4533"/>
                </a:cubicBezTo>
                <a:cubicBezTo>
                  <a:pt x="6059" y="4529"/>
                  <a:pt x="6114" y="4524"/>
                  <a:pt x="6165" y="4519"/>
                </a:cubicBezTo>
                <a:cubicBezTo>
                  <a:pt x="6307" y="4504"/>
                  <a:pt x="6431" y="4488"/>
                  <a:pt x="6535" y="4469"/>
                </a:cubicBezTo>
                <a:cubicBezTo>
                  <a:pt x="6741" y="4434"/>
                  <a:pt x="6864" y="4396"/>
                  <a:pt x="6864" y="4396"/>
                </a:cubicBezTo>
                <a:cubicBezTo>
                  <a:pt x="6864" y="4396"/>
                  <a:pt x="6779" y="4301"/>
                  <a:pt x="6618" y="4167"/>
                </a:cubicBezTo>
                <a:cubicBezTo>
                  <a:pt x="6538" y="4099"/>
                  <a:pt x="6438" y="4022"/>
                  <a:pt x="6323" y="3940"/>
                </a:cubicBezTo>
                <a:cubicBezTo>
                  <a:pt x="6280" y="3909"/>
                  <a:pt x="6236" y="3878"/>
                  <a:pt x="6188" y="3845"/>
                </a:cubicBezTo>
                <a:cubicBezTo>
                  <a:pt x="6242" y="3828"/>
                  <a:pt x="6293" y="3809"/>
                  <a:pt x="6341" y="3791"/>
                </a:cubicBezTo>
                <a:cubicBezTo>
                  <a:pt x="6474" y="3740"/>
                  <a:pt x="6591" y="3692"/>
                  <a:pt x="6685" y="3648"/>
                </a:cubicBezTo>
                <a:cubicBezTo>
                  <a:pt x="6876" y="3561"/>
                  <a:pt x="6986" y="3491"/>
                  <a:pt x="6986" y="3491"/>
                </a:cubicBezTo>
                <a:cubicBezTo>
                  <a:pt x="6986" y="3491"/>
                  <a:pt x="6877" y="3424"/>
                  <a:pt x="6685" y="3336"/>
                </a:cubicBezTo>
                <a:cubicBezTo>
                  <a:pt x="6590" y="3291"/>
                  <a:pt x="6474" y="3242"/>
                  <a:pt x="6341" y="3193"/>
                </a:cubicBezTo>
                <a:cubicBezTo>
                  <a:pt x="6293" y="3174"/>
                  <a:pt x="6241" y="3155"/>
                  <a:pt x="6188" y="3137"/>
                </a:cubicBezTo>
                <a:cubicBezTo>
                  <a:pt x="6234" y="3106"/>
                  <a:pt x="6280" y="3075"/>
                  <a:pt x="6323" y="3044"/>
                </a:cubicBezTo>
                <a:cubicBezTo>
                  <a:pt x="6438" y="2960"/>
                  <a:pt x="6538" y="2884"/>
                  <a:pt x="6618" y="2816"/>
                </a:cubicBezTo>
                <a:cubicBezTo>
                  <a:pt x="6780" y="2682"/>
                  <a:pt x="6867" y="2589"/>
                  <a:pt x="6867" y="2589"/>
                </a:cubicBezTo>
                <a:cubicBezTo>
                  <a:pt x="6867" y="2589"/>
                  <a:pt x="6744" y="2551"/>
                  <a:pt x="6538" y="2515"/>
                </a:cubicBezTo>
                <a:cubicBezTo>
                  <a:pt x="6433" y="2498"/>
                  <a:pt x="6310" y="2479"/>
                  <a:pt x="6167" y="2466"/>
                </a:cubicBezTo>
                <a:cubicBezTo>
                  <a:pt x="6115" y="2461"/>
                  <a:pt x="6062" y="2456"/>
                  <a:pt x="6006" y="2452"/>
                </a:cubicBezTo>
                <a:cubicBezTo>
                  <a:pt x="6043" y="2410"/>
                  <a:pt x="6078" y="2367"/>
                  <a:pt x="6111" y="2328"/>
                </a:cubicBezTo>
                <a:cubicBezTo>
                  <a:pt x="6201" y="2218"/>
                  <a:pt x="6278" y="2118"/>
                  <a:pt x="6338" y="2031"/>
                </a:cubicBezTo>
                <a:cubicBezTo>
                  <a:pt x="6459" y="1859"/>
                  <a:pt x="6519" y="1746"/>
                  <a:pt x="6519" y="1746"/>
                </a:cubicBezTo>
                <a:cubicBezTo>
                  <a:pt x="6519" y="1746"/>
                  <a:pt x="6505" y="1745"/>
                  <a:pt x="6478" y="1745"/>
                </a:cubicBezTo>
                <a:cubicBezTo>
                  <a:pt x="6425" y="1745"/>
                  <a:pt x="6321" y="1748"/>
                  <a:pt x="6182" y="1761"/>
                </a:cubicBezTo>
                <a:cubicBezTo>
                  <a:pt x="6077" y="1770"/>
                  <a:pt x="5951" y="1787"/>
                  <a:pt x="5812" y="1808"/>
                </a:cubicBezTo>
                <a:cubicBezTo>
                  <a:pt x="5761" y="1817"/>
                  <a:pt x="5706" y="1827"/>
                  <a:pt x="5651" y="1838"/>
                </a:cubicBezTo>
                <a:cubicBezTo>
                  <a:pt x="5675" y="1788"/>
                  <a:pt x="5700" y="1737"/>
                  <a:pt x="5721" y="1691"/>
                </a:cubicBezTo>
                <a:cubicBezTo>
                  <a:pt x="5781" y="1562"/>
                  <a:pt x="5828" y="1445"/>
                  <a:pt x="5863" y="1346"/>
                </a:cubicBezTo>
                <a:cubicBezTo>
                  <a:pt x="5936" y="1148"/>
                  <a:pt x="5966" y="1023"/>
                  <a:pt x="5966" y="1023"/>
                </a:cubicBezTo>
                <a:lnTo>
                  <a:pt x="5966" y="1023"/>
                </a:lnTo>
                <a:cubicBezTo>
                  <a:pt x="5966" y="1023"/>
                  <a:pt x="5840" y="1052"/>
                  <a:pt x="5644" y="1126"/>
                </a:cubicBezTo>
                <a:cubicBezTo>
                  <a:pt x="5543" y="1162"/>
                  <a:pt x="5429" y="1210"/>
                  <a:pt x="5298" y="1267"/>
                </a:cubicBezTo>
                <a:cubicBezTo>
                  <a:pt x="5251" y="1290"/>
                  <a:pt x="5200" y="1313"/>
                  <a:pt x="5149" y="1338"/>
                </a:cubicBezTo>
                <a:cubicBezTo>
                  <a:pt x="5160" y="1282"/>
                  <a:pt x="5170" y="1228"/>
                  <a:pt x="5179" y="1177"/>
                </a:cubicBezTo>
                <a:cubicBezTo>
                  <a:pt x="5203" y="1036"/>
                  <a:pt x="5218" y="912"/>
                  <a:pt x="5226" y="807"/>
                </a:cubicBezTo>
                <a:cubicBezTo>
                  <a:pt x="5245" y="597"/>
                  <a:pt x="5241" y="469"/>
                  <a:pt x="5241" y="469"/>
                </a:cubicBezTo>
                <a:lnTo>
                  <a:pt x="5241" y="469"/>
                </a:lnTo>
                <a:cubicBezTo>
                  <a:pt x="5241" y="469"/>
                  <a:pt x="5128" y="529"/>
                  <a:pt x="4957" y="651"/>
                </a:cubicBezTo>
                <a:cubicBezTo>
                  <a:pt x="4870" y="711"/>
                  <a:pt x="4770" y="788"/>
                  <a:pt x="4660" y="877"/>
                </a:cubicBezTo>
                <a:cubicBezTo>
                  <a:pt x="4620" y="911"/>
                  <a:pt x="4578" y="947"/>
                  <a:pt x="4535" y="983"/>
                </a:cubicBezTo>
                <a:cubicBezTo>
                  <a:pt x="4532" y="926"/>
                  <a:pt x="4527" y="871"/>
                  <a:pt x="4522" y="820"/>
                </a:cubicBezTo>
                <a:cubicBezTo>
                  <a:pt x="4508" y="678"/>
                  <a:pt x="4489" y="554"/>
                  <a:pt x="4472" y="450"/>
                </a:cubicBezTo>
                <a:cubicBezTo>
                  <a:pt x="4436" y="243"/>
                  <a:pt x="4399" y="120"/>
                  <a:pt x="4399" y="120"/>
                </a:cubicBezTo>
                <a:cubicBezTo>
                  <a:pt x="4399" y="120"/>
                  <a:pt x="4304" y="208"/>
                  <a:pt x="4171" y="370"/>
                </a:cubicBezTo>
                <a:cubicBezTo>
                  <a:pt x="4104" y="450"/>
                  <a:pt x="4027" y="550"/>
                  <a:pt x="3944" y="665"/>
                </a:cubicBezTo>
                <a:cubicBezTo>
                  <a:pt x="3913" y="707"/>
                  <a:pt x="3881" y="753"/>
                  <a:pt x="3849" y="800"/>
                </a:cubicBezTo>
                <a:cubicBezTo>
                  <a:pt x="3780" y="601"/>
                  <a:pt x="3711" y="432"/>
                  <a:pt x="3649" y="300"/>
                </a:cubicBezTo>
                <a:cubicBezTo>
                  <a:pt x="3562" y="110"/>
                  <a:pt x="3495" y="0"/>
                  <a:pt x="34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7"/>
          <p:cNvSpPr/>
          <p:nvPr/>
        </p:nvSpPr>
        <p:spPr>
          <a:xfrm>
            <a:off x="5629557" y="1753302"/>
            <a:ext cx="369230" cy="343241"/>
          </a:xfrm>
          <a:custGeom>
            <a:rect b="b" l="l" r="r" t="t"/>
            <a:pathLst>
              <a:path extrusionOk="0" h="4823" w="5188">
                <a:moveTo>
                  <a:pt x="2591" y="1"/>
                </a:moveTo>
                <a:cubicBezTo>
                  <a:pt x="1430" y="1"/>
                  <a:pt x="407" y="841"/>
                  <a:pt x="215" y="2025"/>
                </a:cubicBezTo>
                <a:cubicBezTo>
                  <a:pt x="1" y="3338"/>
                  <a:pt x="892" y="4577"/>
                  <a:pt x="2207" y="4791"/>
                </a:cubicBezTo>
                <a:cubicBezTo>
                  <a:pt x="2338" y="4813"/>
                  <a:pt x="2468" y="4823"/>
                  <a:pt x="2597" y="4823"/>
                </a:cubicBezTo>
                <a:cubicBezTo>
                  <a:pt x="3758" y="4823"/>
                  <a:pt x="4781" y="3982"/>
                  <a:pt x="4974" y="2799"/>
                </a:cubicBezTo>
                <a:cubicBezTo>
                  <a:pt x="5188" y="1484"/>
                  <a:pt x="4295" y="246"/>
                  <a:pt x="2982" y="32"/>
                </a:cubicBezTo>
                <a:cubicBezTo>
                  <a:pt x="2850" y="11"/>
                  <a:pt x="2720" y="1"/>
                  <a:pt x="25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7"/>
          <p:cNvSpPr/>
          <p:nvPr/>
        </p:nvSpPr>
        <p:spPr>
          <a:xfrm>
            <a:off x="5207171" y="1875357"/>
            <a:ext cx="617115" cy="379750"/>
          </a:xfrm>
          <a:custGeom>
            <a:rect b="b" l="l" r="r" t="t"/>
            <a:pathLst>
              <a:path extrusionOk="0" h="5336" w="8671">
                <a:moveTo>
                  <a:pt x="3954" y="1"/>
                </a:moveTo>
                <a:cubicBezTo>
                  <a:pt x="3214" y="1"/>
                  <a:pt x="2590" y="495"/>
                  <a:pt x="2392" y="1170"/>
                </a:cubicBezTo>
                <a:cubicBezTo>
                  <a:pt x="2370" y="1167"/>
                  <a:pt x="2349" y="1163"/>
                  <a:pt x="2325" y="1163"/>
                </a:cubicBezTo>
                <a:cubicBezTo>
                  <a:pt x="1959" y="1163"/>
                  <a:pt x="1662" y="1447"/>
                  <a:pt x="1633" y="1807"/>
                </a:cubicBezTo>
                <a:cubicBezTo>
                  <a:pt x="1526" y="1777"/>
                  <a:pt x="1412" y="1761"/>
                  <a:pt x="1296" y="1761"/>
                </a:cubicBezTo>
                <a:cubicBezTo>
                  <a:pt x="581" y="1761"/>
                  <a:pt x="0" y="2340"/>
                  <a:pt x="0" y="3056"/>
                </a:cubicBezTo>
                <a:cubicBezTo>
                  <a:pt x="0" y="3771"/>
                  <a:pt x="580" y="4351"/>
                  <a:pt x="1296" y="4351"/>
                </a:cubicBezTo>
                <a:cubicBezTo>
                  <a:pt x="1572" y="4351"/>
                  <a:pt x="1827" y="4264"/>
                  <a:pt x="2038" y="4118"/>
                </a:cubicBezTo>
                <a:cubicBezTo>
                  <a:pt x="2136" y="4208"/>
                  <a:pt x="2248" y="4283"/>
                  <a:pt x="2372" y="4338"/>
                </a:cubicBezTo>
                <a:cubicBezTo>
                  <a:pt x="2344" y="4416"/>
                  <a:pt x="2325" y="4501"/>
                  <a:pt x="2325" y="4589"/>
                </a:cubicBezTo>
                <a:cubicBezTo>
                  <a:pt x="2325" y="5001"/>
                  <a:pt x="2661" y="5336"/>
                  <a:pt x="3072" y="5336"/>
                </a:cubicBezTo>
                <a:cubicBezTo>
                  <a:pt x="3453" y="5336"/>
                  <a:pt x="3763" y="5050"/>
                  <a:pt x="3811" y="4682"/>
                </a:cubicBezTo>
                <a:cubicBezTo>
                  <a:pt x="3961" y="4757"/>
                  <a:pt x="4130" y="4800"/>
                  <a:pt x="4310" y="4800"/>
                </a:cubicBezTo>
                <a:cubicBezTo>
                  <a:pt x="4366" y="4800"/>
                  <a:pt x="4421" y="4795"/>
                  <a:pt x="4474" y="4788"/>
                </a:cubicBezTo>
                <a:cubicBezTo>
                  <a:pt x="4758" y="5111"/>
                  <a:pt x="5174" y="5316"/>
                  <a:pt x="5639" y="5316"/>
                </a:cubicBezTo>
                <a:cubicBezTo>
                  <a:pt x="6128" y="5316"/>
                  <a:pt x="6563" y="5090"/>
                  <a:pt x="6849" y="4738"/>
                </a:cubicBezTo>
                <a:cubicBezTo>
                  <a:pt x="6980" y="4779"/>
                  <a:pt x="7122" y="4801"/>
                  <a:pt x="7268" y="4801"/>
                </a:cubicBezTo>
                <a:cubicBezTo>
                  <a:pt x="8043" y="4801"/>
                  <a:pt x="8671" y="4174"/>
                  <a:pt x="8671" y="3399"/>
                </a:cubicBezTo>
                <a:cubicBezTo>
                  <a:pt x="8670" y="2621"/>
                  <a:pt x="8042" y="1994"/>
                  <a:pt x="7266" y="1994"/>
                </a:cubicBezTo>
                <a:cubicBezTo>
                  <a:pt x="7040" y="1994"/>
                  <a:pt x="6826" y="2048"/>
                  <a:pt x="6637" y="2144"/>
                </a:cubicBezTo>
                <a:cubicBezTo>
                  <a:pt x="6604" y="1744"/>
                  <a:pt x="6272" y="1429"/>
                  <a:pt x="5863" y="1429"/>
                </a:cubicBezTo>
                <a:cubicBezTo>
                  <a:pt x="5761" y="1429"/>
                  <a:pt x="5664" y="1449"/>
                  <a:pt x="5574" y="1485"/>
                </a:cubicBezTo>
                <a:cubicBezTo>
                  <a:pt x="5501" y="653"/>
                  <a:pt x="4804" y="1"/>
                  <a:pt x="39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7"/>
          <p:cNvSpPr/>
          <p:nvPr/>
        </p:nvSpPr>
        <p:spPr>
          <a:xfrm>
            <a:off x="5126964" y="3043803"/>
            <a:ext cx="498546" cy="306874"/>
          </a:xfrm>
          <a:custGeom>
            <a:rect b="b" l="l" r="r" t="t"/>
            <a:pathLst>
              <a:path extrusionOk="0" h="4312" w="7005">
                <a:moveTo>
                  <a:pt x="3193" y="1"/>
                </a:moveTo>
                <a:cubicBezTo>
                  <a:pt x="2596" y="1"/>
                  <a:pt x="2092" y="400"/>
                  <a:pt x="1932" y="946"/>
                </a:cubicBezTo>
                <a:cubicBezTo>
                  <a:pt x="1914" y="945"/>
                  <a:pt x="1896" y="941"/>
                  <a:pt x="1878" y="941"/>
                </a:cubicBezTo>
                <a:cubicBezTo>
                  <a:pt x="1582" y="941"/>
                  <a:pt x="1341" y="1170"/>
                  <a:pt x="1320" y="1462"/>
                </a:cubicBezTo>
                <a:cubicBezTo>
                  <a:pt x="1233" y="1438"/>
                  <a:pt x="1142" y="1425"/>
                  <a:pt x="1047" y="1425"/>
                </a:cubicBezTo>
                <a:cubicBezTo>
                  <a:pt x="469" y="1425"/>
                  <a:pt x="1" y="1893"/>
                  <a:pt x="1" y="2471"/>
                </a:cubicBezTo>
                <a:cubicBezTo>
                  <a:pt x="1" y="3049"/>
                  <a:pt x="469" y="3517"/>
                  <a:pt x="1047" y="3517"/>
                </a:cubicBezTo>
                <a:cubicBezTo>
                  <a:pt x="1270" y="3517"/>
                  <a:pt x="1476" y="3447"/>
                  <a:pt x="1645" y="3328"/>
                </a:cubicBezTo>
                <a:cubicBezTo>
                  <a:pt x="1725" y="3401"/>
                  <a:pt x="1816" y="3461"/>
                  <a:pt x="1915" y="3505"/>
                </a:cubicBezTo>
                <a:cubicBezTo>
                  <a:pt x="1893" y="3570"/>
                  <a:pt x="1878" y="3636"/>
                  <a:pt x="1878" y="3708"/>
                </a:cubicBezTo>
                <a:cubicBezTo>
                  <a:pt x="1878" y="4041"/>
                  <a:pt x="2149" y="4311"/>
                  <a:pt x="2482" y="4311"/>
                </a:cubicBezTo>
                <a:cubicBezTo>
                  <a:pt x="2789" y="4311"/>
                  <a:pt x="3041" y="4081"/>
                  <a:pt x="3078" y="3783"/>
                </a:cubicBezTo>
                <a:cubicBezTo>
                  <a:pt x="3199" y="3845"/>
                  <a:pt x="3337" y="3879"/>
                  <a:pt x="3482" y="3879"/>
                </a:cubicBezTo>
                <a:cubicBezTo>
                  <a:pt x="3527" y="3879"/>
                  <a:pt x="3572" y="3876"/>
                  <a:pt x="3615" y="3868"/>
                </a:cubicBezTo>
                <a:cubicBezTo>
                  <a:pt x="3845" y="4129"/>
                  <a:pt x="4181" y="4296"/>
                  <a:pt x="4556" y="4296"/>
                </a:cubicBezTo>
                <a:cubicBezTo>
                  <a:pt x="4952" y="4296"/>
                  <a:pt x="5303" y="4113"/>
                  <a:pt x="5532" y="3827"/>
                </a:cubicBezTo>
                <a:cubicBezTo>
                  <a:pt x="5640" y="3861"/>
                  <a:pt x="5753" y="3879"/>
                  <a:pt x="5871" y="3879"/>
                </a:cubicBezTo>
                <a:cubicBezTo>
                  <a:pt x="6498" y="3879"/>
                  <a:pt x="7005" y="3371"/>
                  <a:pt x="7005" y="2745"/>
                </a:cubicBezTo>
                <a:cubicBezTo>
                  <a:pt x="7005" y="2118"/>
                  <a:pt x="6498" y="1611"/>
                  <a:pt x="5871" y="1611"/>
                </a:cubicBezTo>
                <a:cubicBezTo>
                  <a:pt x="5688" y="1611"/>
                  <a:pt x="5516" y="1656"/>
                  <a:pt x="5362" y="1733"/>
                </a:cubicBezTo>
                <a:cubicBezTo>
                  <a:pt x="5335" y="1410"/>
                  <a:pt x="5067" y="1155"/>
                  <a:pt x="4737" y="1155"/>
                </a:cubicBezTo>
                <a:cubicBezTo>
                  <a:pt x="4653" y="1155"/>
                  <a:pt x="4576" y="1171"/>
                  <a:pt x="4503" y="1201"/>
                </a:cubicBezTo>
                <a:cubicBezTo>
                  <a:pt x="4444" y="528"/>
                  <a:pt x="3881" y="1"/>
                  <a:pt x="31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7"/>
          <p:cNvSpPr/>
          <p:nvPr/>
        </p:nvSpPr>
        <p:spPr>
          <a:xfrm>
            <a:off x="2992259" y="1519300"/>
            <a:ext cx="498475" cy="306803"/>
          </a:xfrm>
          <a:custGeom>
            <a:rect b="b" l="l" r="r" t="t"/>
            <a:pathLst>
              <a:path extrusionOk="0" h="4311" w="7004">
                <a:moveTo>
                  <a:pt x="3193" y="0"/>
                </a:moveTo>
                <a:cubicBezTo>
                  <a:pt x="2595" y="0"/>
                  <a:pt x="2091" y="399"/>
                  <a:pt x="1931" y="946"/>
                </a:cubicBezTo>
                <a:cubicBezTo>
                  <a:pt x="1914" y="945"/>
                  <a:pt x="1895" y="941"/>
                  <a:pt x="1878" y="941"/>
                </a:cubicBezTo>
                <a:cubicBezTo>
                  <a:pt x="1581" y="941"/>
                  <a:pt x="1341" y="1171"/>
                  <a:pt x="1318" y="1461"/>
                </a:cubicBezTo>
                <a:cubicBezTo>
                  <a:pt x="1231" y="1438"/>
                  <a:pt x="1141" y="1424"/>
                  <a:pt x="1046" y="1424"/>
                </a:cubicBezTo>
                <a:cubicBezTo>
                  <a:pt x="468" y="1424"/>
                  <a:pt x="0" y="1892"/>
                  <a:pt x="0" y="2470"/>
                </a:cubicBezTo>
                <a:cubicBezTo>
                  <a:pt x="0" y="3048"/>
                  <a:pt x="468" y="3516"/>
                  <a:pt x="1046" y="3516"/>
                </a:cubicBezTo>
                <a:cubicBezTo>
                  <a:pt x="1269" y="3516"/>
                  <a:pt x="1476" y="3446"/>
                  <a:pt x="1644" y="3327"/>
                </a:cubicBezTo>
                <a:cubicBezTo>
                  <a:pt x="1724" y="3400"/>
                  <a:pt x="1814" y="3460"/>
                  <a:pt x="1915" y="3505"/>
                </a:cubicBezTo>
                <a:cubicBezTo>
                  <a:pt x="1891" y="3569"/>
                  <a:pt x="1877" y="3636"/>
                  <a:pt x="1877" y="3707"/>
                </a:cubicBezTo>
                <a:cubicBezTo>
                  <a:pt x="1877" y="4041"/>
                  <a:pt x="2147" y="4311"/>
                  <a:pt x="2481" y="4311"/>
                </a:cubicBezTo>
                <a:cubicBezTo>
                  <a:pt x="2788" y="4311"/>
                  <a:pt x="3040" y="4081"/>
                  <a:pt x="3077" y="3782"/>
                </a:cubicBezTo>
                <a:cubicBezTo>
                  <a:pt x="3199" y="3843"/>
                  <a:pt x="3335" y="3878"/>
                  <a:pt x="3481" y="3878"/>
                </a:cubicBezTo>
                <a:cubicBezTo>
                  <a:pt x="3526" y="3878"/>
                  <a:pt x="3570" y="3874"/>
                  <a:pt x="3614" y="3868"/>
                </a:cubicBezTo>
                <a:cubicBezTo>
                  <a:pt x="3844" y="4129"/>
                  <a:pt x="4179" y="4296"/>
                  <a:pt x="4555" y="4296"/>
                </a:cubicBezTo>
                <a:cubicBezTo>
                  <a:pt x="4950" y="4296"/>
                  <a:pt x="5302" y="4112"/>
                  <a:pt x="5532" y="3827"/>
                </a:cubicBezTo>
                <a:cubicBezTo>
                  <a:pt x="5639" y="3861"/>
                  <a:pt x="5753" y="3878"/>
                  <a:pt x="5870" y="3878"/>
                </a:cubicBezTo>
                <a:cubicBezTo>
                  <a:pt x="6496" y="3878"/>
                  <a:pt x="7003" y="3371"/>
                  <a:pt x="7003" y="2743"/>
                </a:cubicBezTo>
                <a:cubicBezTo>
                  <a:pt x="7004" y="2118"/>
                  <a:pt x="6495" y="1611"/>
                  <a:pt x="5870" y="1611"/>
                </a:cubicBezTo>
                <a:cubicBezTo>
                  <a:pt x="5687" y="1611"/>
                  <a:pt x="5515" y="1656"/>
                  <a:pt x="5362" y="1733"/>
                </a:cubicBezTo>
                <a:cubicBezTo>
                  <a:pt x="5334" y="1408"/>
                  <a:pt x="5066" y="1154"/>
                  <a:pt x="4735" y="1154"/>
                </a:cubicBezTo>
                <a:cubicBezTo>
                  <a:pt x="4653" y="1154"/>
                  <a:pt x="4575" y="1171"/>
                  <a:pt x="4502" y="1200"/>
                </a:cubicBezTo>
                <a:cubicBezTo>
                  <a:pt x="4443" y="527"/>
                  <a:pt x="3880" y="0"/>
                  <a:pt x="31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17"/>
          <p:cNvSpPr/>
          <p:nvPr/>
        </p:nvSpPr>
        <p:spPr>
          <a:xfrm>
            <a:off x="3840874" y="2390689"/>
            <a:ext cx="617115" cy="379750"/>
          </a:xfrm>
          <a:custGeom>
            <a:rect b="b" l="l" r="r" t="t"/>
            <a:pathLst>
              <a:path extrusionOk="0" h="5336" w="8671">
                <a:moveTo>
                  <a:pt x="4717" y="1"/>
                </a:moveTo>
                <a:cubicBezTo>
                  <a:pt x="3867" y="1"/>
                  <a:pt x="3170" y="654"/>
                  <a:pt x="3098" y="1486"/>
                </a:cubicBezTo>
                <a:cubicBezTo>
                  <a:pt x="3008" y="1451"/>
                  <a:pt x="2910" y="1430"/>
                  <a:pt x="2808" y="1430"/>
                </a:cubicBezTo>
                <a:cubicBezTo>
                  <a:pt x="2400" y="1430"/>
                  <a:pt x="2067" y="1744"/>
                  <a:pt x="2034" y="2145"/>
                </a:cubicBezTo>
                <a:cubicBezTo>
                  <a:pt x="1845" y="2049"/>
                  <a:pt x="1631" y="1994"/>
                  <a:pt x="1405" y="1994"/>
                </a:cubicBezTo>
                <a:cubicBezTo>
                  <a:pt x="631" y="1994"/>
                  <a:pt x="1" y="2623"/>
                  <a:pt x="0" y="3400"/>
                </a:cubicBezTo>
                <a:cubicBezTo>
                  <a:pt x="0" y="4174"/>
                  <a:pt x="629" y="4803"/>
                  <a:pt x="1404" y="4803"/>
                </a:cubicBezTo>
                <a:cubicBezTo>
                  <a:pt x="1549" y="4803"/>
                  <a:pt x="1692" y="4779"/>
                  <a:pt x="1824" y="4738"/>
                </a:cubicBezTo>
                <a:cubicBezTo>
                  <a:pt x="2108" y="5090"/>
                  <a:pt x="2543" y="5316"/>
                  <a:pt x="3032" y="5316"/>
                </a:cubicBezTo>
                <a:cubicBezTo>
                  <a:pt x="3498" y="5316"/>
                  <a:pt x="3913" y="5112"/>
                  <a:pt x="4198" y="4788"/>
                </a:cubicBezTo>
                <a:cubicBezTo>
                  <a:pt x="4251" y="4796"/>
                  <a:pt x="4305" y="4802"/>
                  <a:pt x="4361" y="4802"/>
                </a:cubicBezTo>
                <a:cubicBezTo>
                  <a:pt x="4541" y="4802"/>
                  <a:pt x="4710" y="4758"/>
                  <a:pt x="4861" y="4682"/>
                </a:cubicBezTo>
                <a:cubicBezTo>
                  <a:pt x="4909" y="5050"/>
                  <a:pt x="5219" y="5336"/>
                  <a:pt x="5599" y="5336"/>
                </a:cubicBezTo>
                <a:cubicBezTo>
                  <a:pt x="6011" y="5336"/>
                  <a:pt x="6346" y="5002"/>
                  <a:pt x="6346" y="4589"/>
                </a:cubicBezTo>
                <a:cubicBezTo>
                  <a:pt x="6346" y="4501"/>
                  <a:pt x="6328" y="4416"/>
                  <a:pt x="6300" y="4338"/>
                </a:cubicBezTo>
                <a:cubicBezTo>
                  <a:pt x="6423" y="4283"/>
                  <a:pt x="6535" y="4209"/>
                  <a:pt x="6634" y="4118"/>
                </a:cubicBezTo>
                <a:cubicBezTo>
                  <a:pt x="6844" y="4265"/>
                  <a:pt x="7099" y="4352"/>
                  <a:pt x="7376" y="4352"/>
                </a:cubicBezTo>
                <a:cubicBezTo>
                  <a:pt x="8092" y="4352"/>
                  <a:pt x="8671" y="3771"/>
                  <a:pt x="8671" y="3057"/>
                </a:cubicBezTo>
                <a:cubicBezTo>
                  <a:pt x="8671" y="2341"/>
                  <a:pt x="8091" y="1761"/>
                  <a:pt x="7376" y="1761"/>
                </a:cubicBezTo>
                <a:cubicBezTo>
                  <a:pt x="7259" y="1761"/>
                  <a:pt x="7145" y="1778"/>
                  <a:pt x="7038" y="1807"/>
                </a:cubicBezTo>
                <a:cubicBezTo>
                  <a:pt x="7009" y="1448"/>
                  <a:pt x="6712" y="1164"/>
                  <a:pt x="6346" y="1164"/>
                </a:cubicBezTo>
                <a:cubicBezTo>
                  <a:pt x="6323" y="1164"/>
                  <a:pt x="6301" y="1167"/>
                  <a:pt x="6280" y="1170"/>
                </a:cubicBezTo>
                <a:cubicBezTo>
                  <a:pt x="6081" y="495"/>
                  <a:pt x="5457" y="1"/>
                  <a:pt x="47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7"/>
          <p:cNvSpPr/>
          <p:nvPr/>
        </p:nvSpPr>
        <p:spPr>
          <a:xfrm>
            <a:off x="4977652" y="3551378"/>
            <a:ext cx="77077" cy="677586"/>
          </a:xfrm>
          <a:custGeom>
            <a:rect b="b" l="l" r="r" t="t"/>
            <a:pathLst>
              <a:path extrusionOk="0" h="9521" w="1083">
                <a:moveTo>
                  <a:pt x="427" y="0"/>
                </a:moveTo>
                <a:lnTo>
                  <a:pt x="0" y="9520"/>
                </a:lnTo>
                <a:lnTo>
                  <a:pt x="1083" y="9520"/>
                </a:lnTo>
                <a:lnTo>
                  <a:pt x="655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7"/>
          <p:cNvSpPr/>
          <p:nvPr/>
        </p:nvSpPr>
        <p:spPr>
          <a:xfrm>
            <a:off x="5009179" y="3316023"/>
            <a:ext cx="239558" cy="244674"/>
          </a:xfrm>
          <a:custGeom>
            <a:rect b="b" l="l" r="r" t="t"/>
            <a:pathLst>
              <a:path extrusionOk="0" h="3438" w="3366">
                <a:moveTo>
                  <a:pt x="3235" y="1"/>
                </a:moveTo>
                <a:cubicBezTo>
                  <a:pt x="3060" y="1"/>
                  <a:pt x="2313" y="660"/>
                  <a:pt x="1496" y="1545"/>
                </a:cubicBezTo>
                <a:cubicBezTo>
                  <a:pt x="624" y="2489"/>
                  <a:pt x="0" y="3332"/>
                  <a:pt x="105" y="3428"/>
                </a:cubicBezTo>
                <a:cubicBezTo>
                  <a:pt x="111" y="3434"/>
                  <a:pt x="120" y="3437"/>
                  <a:pt x="132" y="3437"/>
                </a:cubicBezTo>
                <a:cubicBezTo>
                  <a:pt x="307" y="3437"/>
                  <a:pt x="1053" y="2777"/>
                  <a:pt x="1871" y="1892"/>
                </a:cubicBezTo>
                <a:cubicBezTo>
                  <a:pt x="2743" y="948"/>
                  <a:pt x="3366" y="105"/>
                  <a:pt x="3262" y="10"/>
                </a:cubicBezTo>
                <a:cubicBezTo>
                  <a:pt x="3256" y="4"/>
                  <a:pt x="3247" y="1"/>
                  <a:pt x="323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7"/>
          <p:cNvSpPr/>
          <p:nvPr/>
        </p:nvSpPr>
        <p:spPr>
          <a:xfrm>
            <a:off x="4691340" y="3482985"/>
            <a:ext cx="327596" cy="81131"/>
          </a:xfrm>
          <a:custGeom>
            <a:rect b="b" l="l" r="r" t="t"/>
            <a:pathLst>
              <a:path extrusionOk="0" h="1140" w="4603">
                <a:moveTo>
                  <a:pt x="284" y="0"/>
                </a:moveTo>
                <a:cubicBezTo>
                  <a:pt x="130" y="0"/>
                  <a:pt x="40" y="19"/>
                  <a:pt x="31" y="58"/>
                </a:cubicBezTo>
                <a:cubicBezTo>
                  <a:pt x="0" y="194"/>
                  <a:pt x="992" y="536"/>
                  <a:pt x="2245" y="818"/>
                </a:cubicBezTo>
                <a:cubicBezTo>
                  <a:pt x="3144" y="1021"/>
                  <a:pt x="3934" y="1139"/>
                  <a:pt x="4321" y="1139"/>
                </a:cubicBezTo>
                <a:cubicBezTo>
                  <a:pt x="4473" y="1139"/>
                  <a:pt x="4563" y="1121"/>
                  <a:pt x="4572" y="1082"/>
                </a:cubicBezTo>
                <a:cubicBezTo>
                  <a:pt x="4602" y="945"/>
                  <a:pt x="3611" y="603"/>
                  <a:pt x="2358" y="321"/>
                </a:cubicBezTo>
                <a:cubicBezTo>
                  <a:pt x="1460" y="118"/>
                  <a:pt x="671" y="0"/>
                  <a:pt x="284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7"/>
          <p:cNvSpPr/>
          <p:nvPr/>
        </p:nvSpPr>
        <p:spPr>
          <a:xfrm>
            <a:off x="5007115" y="3559918"/>
            <a:ext cx="117573" cy="316482"/>
          </a:xfrm>
          <a:custGeom>
            <a:rect b="b" l="l" r="r" t="t"/>
            <a:pathLst>
              <a:path extrusionOk="0" h="4447" w="1652">
                <a:moveTo>
                  <a:pt x="144" y="1"/>
                </a:moveTo>
                <a:cubicBezTo>
                  <a:pt x="141" y="1"/>
                  <a:pt x="138" y="1"/>
                  <a:pt x="135" y="2"/>
                </a:cubicBezTo>
                <a:cubicBezTo>
                  <a:pt x="1" y="43"/>
                  <a:pt x="201" y="1072"/>
                  <a:pt x="582" y="2299"/>
                </a:cubicBezTo>
                <a:cubicBezTo>
                  <a:pt x="956" y="3500"/>
                  <a:pt x="1364" y="4446"/>
                  <a:pt x="1508" y="4446"/>
                </a:cubicBezTo>
                <a:cubicBezTo>
                  <a:pt x="1511" y="4446"/>
                  <a:pt x="1514" y="4446"/>
                  <a:pt x="1517" y="4445"/>
                </a:cubicBezTo>
                <a:cubicBezTo>
                  <a:pt x="1651" y="4404"/>
                  <a:pt x="1451" y="3375"/>
                  <a:pt x="1070" y="2148"/>
                </a:cubicBezTo>
                <a:cubicBezTo>
                  <a:pt x="695" y="948"/>
                  <a:pt x="286" y="1"/>
                  <a:pt x="14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17"/>
          <p:cNvSpPr/>
          <p:nvPr/>
        </p:nvSpPr>
        <p:spPr>
          <a:xfrm>
            <a:off x="4996440" y="3541699"/>
            <a:ext cx="40425" cy="36438"/>
          </a:xfrm>
          <a:custGeom>
            <a:rect b="b" l="l" r="r" t="t"/>
            <a:pathLst>
              <a:path extrusionOk="0" h="512" w="568">
                <a:moveTo>
                  <a:pt x="285" y="1"/>
                </a:moveTo>
                <a:cubicBezTo>
                  <a:pt x="216" y="1"/>
                  <a:pt x="147" y="29"/>
                  <a:pt x="97" y="83"/>
                </a:cubicBezTo>
                <a:cubicBezTo>
                  <a:pt x="0" y="186"/>
                  <a:pt x="8" y="348"/>
                  <a:pt x="111" y="443"/>
                </a:cubicBezTo>
                <a:cubicBezTo>
                  <a:pt x="160" y="489"/>
                  <a:pt x="222" y="512"/>
                  <a:pt x="284" y="512"/>
                </a:cubicBezTo>
                <a:cubicBezTo>
                  <a:pt x="353" y="512"/>
                  <a:pt x="421" y="484"/>
                  <a:pt x="471" y="430"/>
                </a:cubicBezTo>
                <a:cubicBezTo>
                  <a:pt x="567" y="328"/>
                  <a:pt x="561" y="165"/>
                  <a:pt x="458" y="69"/>
                </a:cubicBezTo>
                <a:cubicBezTo>
                  <a:pt x="408" y="23"/>
                  <a:pt x="346" y="1"/>
                  <a:pt x="285" y="1"/>
                </a:cubicBezTo>
                <a:close/>
              </a:path>
            </a:pathLst>
          </a:custGeom>
          <a:solidFill>
            <a:srgbClr val="787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17"/>
          <p:cNvSpPr/>
          <p:nvPr/>
        </p:nvSpPr>
        <p:spPr>
          <a:xfrm>
            <a:off x="5004980" y="3549456"/>
            <a:ext cx="23486" cy="21137"/>
          </a:xfrm>
          <a:custGeom>
            <a:rect b="b" l="l" r="r" t="t"/>
            <a:pathLst>
              <a:path extrusionOk="0" h="297" w="330">
                <a:moveTo>
                  <a:pt x="164" y="1"/>
                </a:moveTo>
                <a:cubicBezTo>
                  <a:pt x="124" y="1"/>
                  <a:pt x="84" y="17"/>
                  <a:pt x="54" y="48"/>
                </a:cubicBezTo>
                <a:cubicBezTo>
                  <a:pt x="0" y="108"/>
                  <a:pt x="3" y="201"/>
                  <a:pt x="64" y="258"/>
                </a:cubicBezTo>
                <a:cubicBezTo>
                  <a:pt x="92" y="284"/>
                  <a:pt x="128" y="297"/>
                  <a:pt x="164" y="297"/>
                </a:cubicBezTo>
                <a:cubicBezTo>
                  <a:pt x="204" y="297"/>
                  <a:pt x="244" y="281"/>
                  <a:pt x="273" y="249"/>
                </a:cubicBezTo>
                <a:cubicBezTo>
                  <a:pt x="330" y="189"/>
                  <a:pt x="325" y="94"/>
                  <a:pt x="264" y="40"/>
                </a:cubicBezTo>
                <a:cubicBezTo>
                  <a:pt x="236" y="13"/>
                  <a:pt x="200" y="1"/>
                  <a:pt x="164" y="1"/>
                </a:cubicBezTo>
                <a:close/>
              </a:path>
            </a:pathLst>
          </a:custGeom>
          <a:solidFill>
            <a:srgbClr val="ABAB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17"/>
          <p:cNvSpPr/>
          <p:nvPr/>
        </p:nvSpPr>
        <p:spPr>
          <a:xfrm>
            <a:off x="4967902" y="4190330"/>
            <a:ext cx="96720" cy="38644"/>
          </a:xfrm>
          <a:custGeom>
            <a:rect b="b" l="l" r="r" t="t"/>
            <a:pathLst>
              <a:path extrusionOk="0" h="543" w="1359">
                <a:moveTo>
                  <a:pt x="0" y="1"/>
                </a:moveTo>
                <a:lnTo>
                  <a:pt x="0" y="542"/>
                </a:lnTo>
                <a:lnTo>
                  <a:pt x="1358" y="542"/>
                </a:lnTo>
                <a:lnTo>
                  <a:pt x="1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17"/>
          <p:cNvSpPr/>
          <p:nvPr/>
        </p:nvSpPr>
        <p:spPr>
          <a:xfrm>
            <a:off x="4975944" y="4158375"/>
            <a:ext cx="80493" cy="32025"/>
          </a:xfrm>
          <a:custGeom>
            <a:rect b="b" l="l" r="r" t="t"/>
            <a:pathLst>
              <a:path extrusionOk="0" h="450" w="1131">
                <a:moveTo>
                  <a:pt x="1" y="1"/>
                </a:moveTo>
                <a:lnTo>
                  <a:pt x="1" y="450"/>
                </a:lnTo>
                <a:lnTo>
                  <a:pt x="1130" y="450"/>
                </a:lnTo>
                <a:lnTo>
                  <a:pt x="113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7"/>
          <p:cNvSpPr/>
          <p:nvPr/>
        </p:nvSpPr>
        <p:spPr>
          <a:xfrm>
            <a:off x="4765071" y="3308266"/>
            <a:ext cx="104905" cy="920694"/>
          </a:xfrm>
          <a:custGeom>
            <a:rect b="b" l="l" r="r" t="t"/>
            <a:pathLst>
              <a:path extrusionOk="0" h="12937" w="1474">
                <a:moveTo>
                  <a:pt x="581" y="1"/>
                </a:moveTo>
                <a:lnTo>
                  <a:pt x="1" y="12936"/>
                </a:lnTo>
                <a:lnTo>
                  <a:pt x="1473" y="12936"/>
                </a:lnTo>
                <a:lnTo>
                  <a:pt x="892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7"/>
          <p:cNvSpPr/>
          <p:nvPr/>
        </p:nvSpPr>
        <p:spPr>
          <a:xfrm>
            <a:off x="4792755" y="2884172"/>
            <a:ext cx="49392" cy="450134"/>
          </a:xfrm>
          <a:custGeom>
            <a:rect b="b" l="l" r="r" t="t"/>
            <a:pathLst>
              <a:path extrusionOk="0" h="6325" w="694">
                <a:moveTo>
                  <a:pt x="347" y="1"/>
                </a:moveTo>
                <a:cubicBezTo>
                  <a:pt x="155" y="1"/>
                  <a:pt x="0" y="1417"/>
                  <a:pt x="0" y="3163"/>
                </a:cubicBezTo>
                <a:cubicBezTo>
                  <a:pt x="0" y="4908"/>
                  <a:pt x="155" y="6324"/>
                  <a:pt x="347" y="6324"/>
                </a:cubicBezTo>
                <a:cubicBezTo>
                  <a:pt x="539" y="6324"/>
                  <a:pt x="693" y="4908"/>
                  <a:pt x="693" y="3163"/>
                </a:cubicBezTo>
                <a:cubicBezTo>
                  <a:pt x="693" y="1417"/>
                  <a:pt x="539" y="1"/>
                  <a:pt x="347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7"/>
          <p:cNvSpPr/>
          <p:nvPr/>
        </p:nvSpPr>
        <p:spPr>
          <a:xfrm>
            <a:off x="4420970" y="3332178"/>
            <a:ext cx="403320" cy="229088"/>
          </a:xfrm>
          <a:custGeom>
            <a:rect b="b" l="l" r="r" t="t"/>
            <a:pathLst>
              <a:path extrusionOk="0" h="3219" w="5667">
                <a:moveTo>
                  <a:pt x="5490" y="0"/>
                </a:moveTo>
                <a:cubicBezTo>
                  <a:pt x="5169" y="0"/>
                  <a:pt x="3996" y="539"/>
                  <a:pt x="2660" y="1309"/>
                </a:cubicBezTo>
                <a:cubicBezTo>
                  <a:pt x="1148" y="2183"/>
                  <a:pt x="0" y="3026"/>
                  <a:pt x="94" y="3190"/>
                </a:cubicBezTo>
                <a:cubicBezTo>
                  <a:pt x="105" y="3209"/>
                  <a:pt x="133" y="3218"/>
                  <a:pt x="175" y="3218"/>
                </a:cubicBezTo>
                <a:cubicBezTo>
                  <a:pt x="496" y="3218"/>
                  <a:pt x="1670" y="2681"/>
                  <a:pt x="3005" y="1909"/>
                </a:cubicBezTo>
                <a:cubicBezTo>
                  <a:pt x="4518" y="1037"/>
                  <a:pt x="5667" y="194"/>
                  <a:pt x="5571" y="29"/>
                </a:cubicBezTo>
                <a:cubicBezTo>
                  <a:pt x="5560" y="10"/>
                  <a:pt x="5533" y="0"/>
                  <a:pt x="5490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7"/>
          <p:cNvSpPr/>
          <p:nvPr/>
        </p:nvSpPr>
        <p:spPr>
          <a:xfrm>
            <a:off x="4810690" y="3332250"/>
            <a:ext cx="403392" cy="229159"/>
          </a:xfrm>
          <a:custGeom>
            <a:rect b="b" l="l" r="r" t="t"/>
            <a:pathLst>
              <a:path extrusionOk="0" h="3220" w="5668">
                <a:moveTo>
                  <a:pt x="177" y="1"/>
                </a:moveTo>
                <a:cubicBezTo>
                  <a:pt x="135" y="1"/>
                  <a:pt x="108" y="10"/>
                  <a:pt x="96" y="29"/>
                </a:cubicBezTo>
                <a:cubicBezTo>
                  <a:pt x="0" y="194"/>
                  <a:pt x="1149" y="1037"/>
                  <a:pt x="2660" y="1910"/>
                </a:cubicBezTo>
                <a:cubicBezTo>
                  <a:pt x="3998" y="2681"/>
                  <a:pt x="5172" y="3219"/>
                  <a:pt x="5491" y="3219"/>
                </a:cubicBezTo>
                <a:cubicBezTo>
                  <a:pt x="5533" y="3219"/>
                  <a:pt x="5560" y="3210"/>
                  <a:pt x="5571" y="3191"/>
                </a:cubicBezTo>
                <a:cubicBezTo>
                  <a:pt x="5668" y="3025"/>
                  <a:pt x="4519" y="2183"/>
                  <a:pt x="3007" y="1309"/>
                </a:cubicBezTo>
                <a:cubicBezTo>
                  <a:pt x="1671" y="539"/>
                  <a:pt x="498" y="1"/>
                  <a:pt x="177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17"/>
          <p:cNvSpPr/>
          <p:nvPr/>
        </p:nvSpPr>
        <p:spPr>
          <a:xfrm>
            <a:off x="4792755" y="3309547"/>
            <a:ext cx="49392" cy="49461"/>
          </a:xfrm>
          <a:custGeom>
            <a:rect b="b" l="l" r="r" t="t"/>
            <a:pathLst>
              <a:path extrusionOk="0" h="695" w="694">
                <a:moveTo>
                  <a:pt x="347" y="0"/>
                </a:moveTo>
                <a:cubicBezTo>
                  <a:pt x="155" y="0"/>
                  <a:pt x="0" y="155"/>
                  <a:pt x="0" y="347"/>
                </a:cubicBezTo>
                <a:cubicBezTo>
                  <a:pt x="0" y="539"/>
                  <a:pt x="155" y="694"/>
                  <a:pt x="347" y="694"/>
                </a:cubicBezTo>
                <a:cubicBezTo>
                  <a:pt x="539" y="694"/>
                  <a:pt x="693" y="539"/>
                  <a:pt x="693" y="347"/>
                </a:cubicBezTo>
                <a:cubicBezTo>
                  <a:pt x="693" y="155"/>
                  <a:pt x="539" y="0"/>
                  <a:pt x="347" y="0"/>
                </a:cubicBezTo>
                <a:close/>
              </a:path>
            </a:pathLst>
          </a:cu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17"/>
          <p:cNvSpPr/>
          <p:nvPr/>
        </p:nvSpPr>
        <p:spPr>
          <a:xfrm>
            <a:off x="4803004" y="3319795"/>
            <a:ext cx="28824" cy="28823"/>
          </a:xfrm>
          <a:custGeom>
            <a:rect b="b" l="l" r="r" t="t"/>
            <a:pathLst>
              <a:path extrusionOk="0" h="405" w="405">
                <a:moveTo>
                  <a:pt x="203" y="1"/>
                </a:moveTo>
                <a:cubicBezTo>
                  <a:pt x="92" y="1"/>
                  <a:pt x="1" y="92"/>
                  <a:pt x="1" y="203"/>
                </a:cubicBezTo>
                <a:cubicBezTo>
                  <a:pt x="1" y="315"/>
                  <a:pt x="92" y="405"/>
                  <a:pt x="203" y="405"/>
                </a:cubicBezTo>
                <a:cubicBezTo>
                  <a:pt x="314" y="405"/>
                  <a:pt x="405" y="315"/>
                  <a:pt x="405" y="203"/>
                </a:cubicBezTo>
                <a:cubicBezTo>
                  <a:pt x="405" y="92"/>
                  <a:pt x="316" y="1"/>
                  <a:pt x="203" y="1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7"/>
          <p:cNvSpPr/>
          <p:nvPr/>
        </p:nvSpPr>
        <p:spPr>
          <a:xfrm>
            <a:off x="4751762" y="4176594"/>
            <a:ext cx="131380" cy="52379"/>
          </a:xfrm>
          <a:custGeom>
            <a:rect b="b" l="l" r="r" t="t"/>
            <a:pathLst>
              <a:path extrusionOk="0" h="736" w="1846">
                <a:moveTo>
                  <a:pt x="0" y="0"/>
                </a:moveTo>
                <a:lnTo>
                  <a:pt x="0" y="735"/>
                </a:lnTo>
                <a:lnTo>
                  <a:pt x="1845" y="735"/>
                </a:lnTo>
                <a:lnTo>
                  <a:pt x="1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17"/>
          <p:cNvSpPr/>
          <p:nvPr/>
        </p:nvSpPr>
        <p:spPr>
          <a:xfrm>
            <a:off x="4762865" y="4133110"/>
            <a:ext cx="109175" cy="43555"/>
          </a:xfrm>
          <a:custGeom>
            <a:rect b="b" l="l" r="r" t="t"/>
            <a:pathLst>
              <a:path extrusionOk="0" h="612" w="1534">
                <a:moveTo>
                  <a:pt x="1" y="1"/>
                </a:moveTo>
                <a:lnTo>
                  <a:pt x="1" y="611"/>
                </a:lnTo>
                <a:lnTo>
                  <a:pt x="1534" y="611"/>
                </a:lnTo>
                <a:lnTo>
                  <a:pt x="15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17"/>
          <p:cNvSpPr/>
          <p:nvPr/>
        </p:nvSpPr>
        <p:spPr>
          <a:xfrm>
            <a:off x="5202758" y="3308266"/>
            <a:ext cx="104905" cy="920694"/>
          </a:xfrm>
          <a:custGeom>
            <a:rect b="b" l="l" r="r" t="t"/>
            <a:pathLst>
              <a:path extrusionOk="0" h="12937" w="1474">
                <a:moveTo>
                  <a:pt x="582" y="1"/>
                </a:moveTo>
                <a:lnTo>
                  <a:pt x="0" y="12936"/>
                </a:lnTo>
                <a:lnTo>
                  <a:pt x="1473" y="12936"/>
                </a:lnTo>
                <a:lnTo>
                  <a:pt x="891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17"/>
          <p:cNvSpPr/>
          <p:nvPr/>
        </p:nvSpPr>
        <p:spPr>
          <a:xfrm>
            <a:off x="5254498" y="3298943"/>
            <a:ext cx="450506" cy="68321"/>
          </a:xfrm>
          <a:custGeom>
            <a:rect b="b" l="l" r="r" t="t"/>
            <a:pathLst>
              <a:path extrusionOk="0" h="960" w="6330">
                <a:moveTo>
                  <a:pt x="1008" y="0"/>
                </a:moveTo>
                <a:cubicBezTo>
                  <a:pt x="409" y="0"/>
                  <a:pt x="31" y="49"/>
                  <a:pt x="21" y="147"/>
                </a:cubicBezTo>
                <a:cubicBezTo>
                  <a:pt x="1" y="338"/>
                  <a:pt x="1392" y="640"/>
                  <a:pt x="3128" y="825"/>
                </a:cubicBezTo>
                <a:cubicBezTo>
                  <a:pt x="3978" y="915"/>
                  <a:pt x="4753" y="960"/>
                  <a:pt x="5325" y="960"/>
                </a:cubicBezTo>
                <a:cubicBezTo>
                  <a:pt x="5922" y="960"/>
                  <a:pt x="6299" y="911"/>
                  <a:pt x="6310" y="813"/>
                </a:cubicBezTo>
                <a:cubicBezTo>
                  <a:pt x="6330" y="623"/>
                  <a:pt x="4938" y="319"/>
                  <a:pt x="3202" y="135"/>
                </a:cubicBezTo>
                <a:cubicBezTo>
                  <a:pt x="2354" y="45"/>
                  <a:pt x="1580" y="0"/>
                  <a:pt x="1008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7"/>
          <p:cNvSpPr/>
          <p:nvPr/>
        </p:nvSpPr>
        <p:spPr>
          <a:xfrm>
            <a:off x="5060777" y="2897836"/>
            <a:ext cx="207674" cy="411846"/>
          </a:xfrm>
          <a:custGeom>
            <a:rect b="b" l="l" r="r" t="t"/>
            <a:pathLst>
              <a:path extrusionOk="0" h="5787" w="2918">
                <a:moveTo>
                  <a:pt x="193" y="1"/>
                </a:moveTo>
                <a:cubicBezTo>
                  <a:pt x="187" y="1"/>
                  <a:pt x="181" y="2"/>
                  <a:pt x="176" y="4"/>
                </a:cubicBezTo>
                <a:cubicBezTo>
                  <a:pt x="1" y="82"/>
                  <a:pt x="435" y="1438"/>
                  <a:pt x="1143" y="3034"/>
                </a:cubicBezTo>
                <a:cubicBezTo>
                  <a:pt x="1831" y="4581"/>
                  <a:pt x="2526" y="5787"/>
                  <a:pt x="2726" y="5787"/>
                </a:cubicBezTo>
                <a:cubicBezTo>
                  <a:pt x="2732" y="5787"/>
                  <a:pt x="2738" y="5786"/>
                  <a:pt x="2743" y="5783"/>
                </a:cubicBezTo>
                <a:cubicBezTo>
                  <a:pt x="2918" y="5705"/>
                  <a:pt x="2485" y="4349"/>
                  <a:pt x="1776" y="2753"/>
                </a:cubicBezTo>
                <a:cubicBezTo>
                  <a:pt x="1089" y="1206"/>
                  <a:pt x="395" y="1"/>
                  <a:pt x="193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7"/>
          <p:cNvSpPr/>
          <p:nvPr/>
        </p:nvSpPr>
        <p:spPr>
          <a:xfrm>
            <a:off x="4980214" y="3308906"/>
            <a:ext cx="286815" cy="365018"/>
          </a:xfrm>
          <a:custGeom>
            <a:rect b="b" l="l" r="r" t="t"/>
            <a:pathLst>
              <a:path extrusionOk="0" h="5129" w="4030">
                <a:moveTo>
                  <a:pt x="3847" y="0"/>
                </a:moveTo>
                <a:cubicBezTo>
                  <a:pt x="3627" y="0"/>
                  <a:pt x="2712" y="1018"/>
                  <a:pt x="1736" y="2361"/>
                </a:cubicBezTo>
                <a:cubicBezTo>
                  <a:pt x="707" y="3773"/>
                  <a:pt x="0" y="5008"/>
                  <a:pt x="155" y="5120"/>
                </a:cubicBezTo>
                <a:cubicBezTo>
                  <a:pt x="162" y="5126"/>
                  <a:pt x="172" y="5128"/>
                  <a:pt x="183" y="5128"/>
                </a:cubicBezTo>
                <a:cubicBezTo>
                  <a:pt x="404" y="5128"/>
                  <a:pt x="1319" y="4110"/>
                  <a:pt x="2295" y="2768"/>
                </a:cubicBezTo>
                <a:cubicBezTo>
                  <a:pt x="3322" y="1356"/>
                  <a:pt x="4029" y="121"/>
                  <a:pt x="3875" y="8"/>
                </a:cubicBezTo>
                <a:cubicBezTo>
                  <a:pt x="3867" y="3"/>
                  <a:pt x="3858" y="0"/>
                  <a:pt x="384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17"/>
          <p:cNvSpPr/>
          <p:nvPr/>
        </p:nvSpPr>
        <p:spPr>
          <a:xfrm>
            <a:off x="5230016" y="3284709"/>
            <a:ext cx="52096" cy="49390"/>
          </a:xfrm>
          <a:custGeom>
            <a:rect b="b" l="l" r="r" t="t"/>
            <a:pathLst>
              <a:path extrusionOk="0" h="694" w="732">
                <a:moveTo>
                  <a:pt x="364" y="0"/>
                </a:moveTo>
                <a:cubicBezTo>
                  <a:pt x="190" y="0"/>
                  <a:pt x="40" y="133"/>
                  <a:pt x="21" y="311"/>
                </a:cubicBezTo>
                <a:cubicBezTo>
                  <a:pt x="1" y="502"/>
                  <a:pt x="139" y="672"/>
                  <a:pt x="329" y="692"/>
                </a:cubicBezTo>
                <a:cubicBezTo>
                  <a:pt x="341" y="693"/>
                  <a:pt x="353" y="694"/>
                  <a:pt x="365" y="694"/>
                </a:cubicBezTo>
                <a:cubicBezTo>
                  <a:pt x="541" y="694"/>
                  <a:pt x="692" y="562"/>
                  <a:pt x="711" y="384"/>
                </a:cubicBezTo>
                <a:cubicBezTo>
                  <a:pt x="731" y="194"/>
                  <a:pt x="593" y="23"/>
                  <a:pt x="402" y="2"/>
                </a:cubicBezTo>
                <a:cubicBezTo>
                  <a:pt x="389" y="1"/>
                  <a:pt x="377" y="0"/>
                  <a:pt x="364" y="0"/>
                </a:cubicBezTo>
                <a:close/>
              </a:path>
            </a:pathLst>
          </a:cu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17"/>
          <p:cNvSpPr/>
          <p:nvPr/>
        </p:nvSpPr>
        <p:spPr>
          <a:xfrm>
            <a:off x="5240905" y="3294886"/>
            <a:ext cx="30390" cy="28965"/>
          </a:xfrm>
          <a:custGeom>
            <a:rect b="b" l="l" r="r" t="t"/>
            <a:pathLst>
              <a:path extrusionOk="0" h="407" w="427">
                <a:moveTo>
                  <a:pt x="215" y="1"/>
                </a:moveTo>
                <a:cubicBezTo>
                  <a:pt x="112" y="1"/>
                  <a:pt x="23" y="78"/>
                  <a:pt x="12" y="182"/>
                </a:cubicBezTo>
                <a:cubicBezTo>
                  <a:pt x="0" y="293"/>
                  <a:pt x="80" y="394"/>
                  <a:pt x="192" y="405"/>
                </a:cubicBezTo>
                <a:cubicBezTo>
                  <a:pt x="199" y="406"/>
                  <a:pt x="207" y="406"/>
                  <a:pt x="214" y="406"/>
                </a:cubicBezTo>
                <a:cubicBezTo>
                  <a:pt x="316" y="406"/>
                  <a:pt x="402" y="330"/>
                  <a:pt x="416" y="225"/>
                </a:cubicBezTo>
                <a:cubicBezTo>
                  <a:pt x="427" y="113"/>
                  <a:pt x="346" y="13"/>
                  <a:pt x="236" y="2"/>
                </a:cubicBezTo>
                <a:cubicBezTo>
                  <a:pt x="229" y="1"/>
                  <a:pt x="222" y="1"/>
                  <a:pt x="215" y="1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17"/>
          <p:cNvSpPr/>
          <p:nvPr/>
        </p:nvSpPr>
        <p:spPr>
          <a:xfrm>
            <a:off x="5189450" y="4176594"/>
            <a:ext cx="131380" cy="52379"/>
          </a:xfrm>
          <a:custGeom>
            <a:rect b="b" l="l" r="r" t="t"/>
            <a:pathLst>
              <a:path extrusionOk="0" h="736" w="1846">
                <a:moveTo>
                  <a:pt x="1" y="0"/>
                </a:moveTo>
                <a:lnTo>
                  <a:pt x="1" y="735"/>
                </a:lnTo>
                <a:lnTo>
                  <a:pt x="1846" y="735"/>
                </a:lnTo>
                <a:lnTo>
                  <a:pt x="18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7"/>
          <p:cNvSpPr/>
          <p:nvPr/>
        </p:nvSpPr>
        <p:spPr>
          <a:xfrm>
            <a:off x="5200623" y="4133110"/>
            <a:ext cx="109246" cy="43555"/>
          </a:xfrm>
          <a:custGeom>
            <a:rect b="b" l="l" r="r" t="t"/>
            <a:pathLst>
              <a:path extrusionOk="0" h="612" w="1535">
                <a:moveTo>
                  <a:pt x="0" y="1"/>
                </a:moveTo>
                <a:lnTo>
                  <a:pt x="0" y="611"/>
                </a:lnTo>
                <a:lnTo>
                  <a:pt x="1534" y="611"/>
                </a:lnTo>
                <a:lnTo>
                  <a:pt x="15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7"/>
          <p:cNvSpPr/>
          <p:nvPr/>
        </p:nvSpPr>
        <p:spPr>
          <a:xfrm>
            <a:off x="4294930" y="3432597"/>
            <a:ext cx="399193" cy="186530"/>
          </a:xfrm>
          <a:custGeom>
            <a:rect b="b" l="l" r="r" t="t"/>
            <a:pathLst>
              <a:path extrusionOk="0" h="2621" w="5609">
                <a:moveTo>
                  <a:pt x="1198" y="1"/>
                </a:moveTo>
                <a:lnTo>
                  <a:pt x="1" y="2620"/>
                </a:lnTo>
                <a:lnTo>
                  <a:pt x="4411" y="2621"/>
                </a:lnTo>
                <a:lnTo>
                  <a:pt x="5608" y="2"/>
                </a:lnTo>
                <a:lnTo>
                  <a:pt x="1198" y="1"/>
                </a:ln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17"/>
          <p:cNvSpPr/>
          <p:nvPr/>
        </p:nvSpPr>
        <p:spPr>
          <a:xfrm>
            <a:off x="4315925" y="3532803"/>
            <a:ext cx="71455" cy="73018"/>
          </a:xfrm>
          <a:custGeom>
            <a:rect b="b" l="l" r="r" t="t"/>
            <a:pathLst>
              <a:path extrusionOk="0" h="1026" w="1004">
                <a:moveTo>
                  <a:pt x="469" y="0"/>
                </a:moveTo>
                <a:lnTo>
                  <a:pt x="1" y="1024"/>
                </a:lnTo>
                <a:lnTo>
                  <a:pt x="537" y="1026"/>
                </a:lnTo>
                <a:lnTo>
                  <a:pt x="10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7"/>
          <p:cNvSpPr/>
          <p:nvPr/>
        </p:nvSpPr>
        <p:spPr>
          <a:xfrm>
            <a:off x="4365103" y="3532803"/>
            <a:ext cx="71597" cy="73018"/>
          </a:xfrm>
          <a:custGeom>
            <a:rect b="b" l="l" r="r" t="t"/>
            <a:pathLst>
              <a:path extrusionOk="0" h="1026" w="1006">
                <a:moveTo>
                  <a:pt x="469" y="0"/>
                </a:moveTo>
                <a:lnTo>
                  <a:pt x="0" y="1026"/>
                </a:lnTo>
                <a:lnTo>
                  <a:pt x="536" y="1026"/>
                </a:lnTo>
                <a:lnTo>
                  <a:pt x="10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7"/>
          <p:cNvSpPr/>
          <p:nvPr/>
        </p:nvSpPr>
        <p:spPr>
          <a:xfrm>
            <a:off x="4414209" y="3532803"/>
            <a:ext cx="71597" cy="73018"/>
          </a:xfrm>
          <a:custGeom>
            <a:rect b="b" l="l" r="r" t="t"/>
            <a:pathLst>
              <a:path extrusionOk="0" h="1026" w="1006">
                <a:moveTo>
                  <a:pt x="470" y="0"/>
                </a:moveTo>
                <a:lnTo>
                  <a:pt x="1" y="1026"/>
                </a:lnTo>
                <a:lnTo>
                  <a:pt x="537" y="1026"/>
                </a:lnTo>
                <a:lnTo>
                  <a:pt x="10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7"/>
          <p:cNvSpPr/>
          <p:nvPr/>
        </p:nvSpPr>
        <p:spPr>
          <a:xfrm>
            <a:off x="4463529" y="3532803"/>
            <a:ext cx="71455" cy="73018"/>
          </a:xfrm>
          <a:custGeom>
            <a:rect b="b" l="l" r="r" t="t"/>
            <a:pathLst>
              <a:path extrusionOk="0" h="1026" w="1004">
                <a:moveTo>
                  <a:pt x="468" y="0"/>
                </a:moveTo>
                <a:lnTo>
                  <a:pt x="1" y="1026"/>
                </a:lnTo>
                <a:lnTo>
                  <a:pt x="535" y="1026"/>
                </a:lnTo>
                <a:lnTo>
                  <a:pt x="1003" y="2"/>
                </a:lnTo>
                <a:lnTo>
                  <a:pt x="46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7"/>
          <p:cNvSpPr/>
          <p:nvPr/>
        </p:nvSpPr>
        <p:spPr>
          <a:xfrm>
            <a:off x="4512707" y="3532945"/>
            <a:ext cx="71526" cy="72947"/>
          </a:xfrm>
          <a:custGeom>
            <a:rect b="b" l="l" r="r" t="t"/>
            <a:pathLst>
              <a:path extrusionOk="0" h="1025" w="1005">
                <a:moveTo>
                  <a:pt x="468" y="0"/>
                </a:moveTo>
                <a:lnTo>
                  <a:pt x="0" y="1024"/>
                </a:lnTo>
                <a:lnTo>
                  <a:pt x="535" y="1025"/>
                </a:lnTo>
                <a:lnTo>
                  <a:pt x="10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7"/>
          <p:cNvSpPr/>
          <p:nvPr/>
        </p:nvSpPr>
        <p:spPr>
          <a:xfrm>
            <a:off x="4561813" y="3532945"/>
            <a:ext cx="71526" cy="72947"/>
          </a:xfrm>
          <a:custGeom>
            <a:rect b="b" l="l" r="r" t="t"/>
            <a:pathLst>
              <a:path extrusionOk="0" h="1025" w="1005">
                <a:moveTo>
                  <a:pt x="469" y="0"/>
                </a:moveTo>
                <a:lnTo>
                  <a:pt x="1" y="1025"/>
                </a:lnTo>
                <a:lnTo>
                  <a:pt x="536" y="1025"/>
                </a:lnTo>
                <a:lnTo>
                  <a:pt x="10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7"/>
          <p:cNvSpPr/>
          <p:nvPr/>
        </p:nvSpPr>
        <p:spPr>
          <a:xfrm>
            <a:off x="4355637" y="3445906"/>
            <a:ext cx="71597" cy="72947"/>
          </a:xfrm>
          <a:custGeom>
            <a:rect b="b" l="l" r="r" t="t"/>
            <a:pathLst>
              <a:path extrusionOk="0" h="1025" w="1006">
                <a:moveTo>
                  <a:pt x="469" y="1"/>
                </a:moveTo>
                <a:lnTo>
                  <a:pt x="0" y="1025"/>
                </a:lnTo>
                <a:lnTo>
                  <a:pt x="536" y="1025"/>
                </a:lnTo>
                <a:lnTo>
                  <a:pt x="10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7"/>
          <p:cNvSpPr/>
          <p:nvPr/>
        </p:nvSpPr>
        <p:spPr>
          <a:xfrm>
            <a:off x="4404744" y="3445906"/>
            <a:ext cx="71597" cy="72947"/>
          </a:xfrm>
          <a:custGeom>
            <a:rect b="b" l="l" r="r" t="t"/>
            <a:pathLst>
              <a:path extrusionOk="0" h="1025" w="1006">
                <a:moveTo>
                  <a:pt x="470" y="1"/>
                </a:moveTo>
                <a:lnTo>
                  <a:pt x="1" y="1025"/>
                </a:lnTo>
                <a:lnTo>
                  <a:pt x="537" y="1025"/>
                </a:lnTo>
                <a:lnTo>
                  <a:pt x="100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7"/>
          <p:cNvSpPr/>
          <p:nvPr/>
        </p:nvSpPr>
        <p:spPr>
          <a:xfrm>
            <a:off x="4454064" y="3445906"/>
            <a:ext cx="71455" cy="72947"/>
          </a:xfrm>
          <a:custGeom>
            <a:rect b="b" l="l" r="r" t="t"/>
            <a:pathLst>
              <a:path extrusionOk="0" h="1025" w="1004">
                <a:moveTo>
                  <a:pt x="468" y="1"/>
                </a:moveTo>
                <a:lnTo>
                  <a:pt x="1" y="1025"/>
                </a:lnTo>
                <a:lnTo>
                  <a:pt x="535" y="1025"/>
                </a:lnTo>
                <a:lnTo>
                  <a:pt x="1003" y="2"/>
                </a:lnTo>
                <a:lnTo>
                  <a:pt x="46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7"/>
          <p:cNvSpPr/>
          <p:nvPr/>
        </p:nvSpPr>
        <p:spPr>
          <a:xfrm>
            <a:off x="4503241" y="3445977"/>
            <a:ext cx="71526" cy="72947"/>
          </a:xfrm>
          <a:custGeom>
            <a:rect b="b" l="l" r="r" t="t"/>
            <a:pathLst>
              <a:path extrusionOk="0" h="1025" w="1005">
                <a:moveTo>
                  <a:pt x="468" y="1"/>
                </a:moveTo>
                <a:lnTo>
                  <a:pt x="0" y="1024"/>
                </a:lnTo>
                <a:lnTo>
                  <a:pt x="535" y="1025"/>
                </a:lnTo>
                <a:lnTo>
                  <a:pt x="10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7"/>
          <p:cNvSpPr/>
          <p:nvPr/>
        </p:nvSpPr>
        <p:spPr>
          <a:xfrm>
            <a:off x="4552348" y="3445977"/>
            <a:ext cx="71526" cy="72947"/>
          </a:xfrm>
          <a:custGeom>
            <a:rect b="b" l="l" r="r" t="t"/>
            <a:pathLst>
              <a:path extrusionOk="0" h="1025" w="1005">
                <a:moveTo>
                  <a:pt x="469" y="1"/>
                </a:moveTo>
                <a:lnTo>
                  <a:pt x="1" y="1025"/>
                </a:lnTo>
                <a:lnTo>
                  <a:pt x="536" y="1025"/>
                </a:lnTo>
                <a:lnTo>
                  <a:pt x="10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7"/>
          <p:cNvSpPr/>
          <p:nvPr/>
        </p:nvSpPr>
        <p:spPr>
          <a:xfrm>
            <a:off x="4601525" y="3445977"/>
            <a:ext cx="71526" cy="72947"/>
          </a:xfrm>
          <a:custGeom>
            <a:rect b="b" l="l" r="r" t="t"/>
            <a:pathLst>
              <a:path extrusionOk="0" h="1025" w="1005">
                <a:moveTo>
                  <a:pt x="468" y="1"/>
                </a:moveTo>
                <a:lnTo>
                  <a:pt x="1" y="1025"/>
                </a:lnTo>
                <a:lnTo>
                  <a:pt x="536" y="1025"/>
                </a:lnTo>
                <a:lnTo>
                  <a:pt x="10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7"/>
          <p:cNvSpPr/>
          <p:nvPr/>
        </p:nvSpPr>
        <p:spPr>
          <a:xfrm>
            <a:off x="4294930" y="3618988"/>
            <a:ext cx="313931" cy="22347"/>
          </a:xfrm>
          <a:custGeom>
            <a:rect b="b" l="l" r="r" t="t"/>
            <a:pathLst>
              <a:path extrusionOk="0" h="314" w="4411">
                <a:moveTo>
                  <a:pt x="1" y="1"/>
                </a:moveTo>
                <a:lnTo>
                  <a:pt x="1" y="314"/>
                </a:lnTo>
                <a:lnTo>
                  <a:pt x="4411" y="314"/>
                </a:lnTo>
                <a:lnTo>
                  <a:pt x="4411" y="1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7"/>
          <p:cNvSpPr/>
          <p:nvPr/>
        </p:nvSpPr>
        <p:spPr>
          <a:xfrm>
            <a:off x="4608642" y="3432669"/>
            <a:ext cx="85475" cy="208663"/>
          </a:xfrm>
          <a:custGeom>
            <a:rect b="b" l="l" r="r" t="t"/>
            <a:pathLst>
              <a:path extrusionOk="0" h="2932" w="1201">
                <a:moveTo>
                  <a:pt x="1200" y="1"/>
                </a:moveTo>
                <a:lnTo>
                  <a:pt x="1" y="2619"/>
                </a:lnTo>
                <a:lnTo>
                  <a:pt x="1" y="2932"/>
                </a:lnTo>
                <a:lnTo>
                  <a:pt x="1200" y="315"/>
                </a:lnTo>
                <a:lnTo>
                  <a:pt x="1200" y="1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7"/>
          <p:cNvSpPr/>
          <p:nvPr/>
        </p:nvSpPr>
        <p:spPr>
          <a:xfrm>
            <a:off x="4333646" y="3630161"/>
            <a:ext cx="15159" cy="142762"/>
          </a:xfrm>
          <a:custGeom>
            <a:rect b="b" l="l" r="r" t="t"/>
            <a:pathLst>
              <a:path extrusionOk="0" h="2006" w="213">
                <a:moveTo>
                  <a:pt x="0" y="0"/>
                </a:moveTo>
                <a:lnTo>
                  <a:pt x="0" y="2006"/>
                </a:lnTo>
                <a:lnTo>
                  <a:pt x="212" y="2006"/>
                </a:lnTo>
                <a:lnTo>
                  <a:pt x="212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7"/>
          <p:cNvSpPr/>
          <p:nvPr/>
        </p:nvSpPr>
        <p:spPr>
          <a:xfrm>
            <a:off x="4554838" y="3630161"/>
            <a:ext cx="15230" cy="142762"/>
          </a:xfrm>
          <a:custGeom>
            <a:rect b="b" l="l" r="r" t="t"/>
            <a:pathLst>
              <a:path extrusionOk="0" h="2006" w="214">
                <a:moveTo>
                  <a:pt x="1" y="0"/>
                </a:moveTo>
                <a:lnTo>
                  <a:pt x="1" y="2006"/>
                </a:lnTo>
                <a:lnTo>
                  <a:pt x="214" y="2006"/>
                </a:lnTo>
                <a:lnTo>
                  <a:pt x="214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7"/>
          <p:cNvSpPr/>
          <p:nvPr/>
        </p:nvSpPr>
        <p:spPr>
          <a:xfrm>
            <a:off x="4257923" y="3812495"/>
            <a:ext cx="393428" cy="416543"/>
          </a:xfrm>
          <a:custGeom>
            <a:rect b="b" l="l" r="r" t="t"/>
            <a:pathLst>
              <a:path extrusionOk="0" h="5853" w="5528">
                <a:moveTo>
                  <a:pt x="0" y="0"/>
                </a:moveTo>
                <a:lnTo>
                  <a:pt x="0" y="5852"/>
                </a:lnTo>
                <a:lnTo>
                  <a:pt x="5527" y="5852"/>
                </a:lnTo>
                <a:lnTo>
                  <a:pt x="55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7"/>
          <p:cNvSpPr/>
          <p:nvPr/>
        </p:nvSpPr>
        <p:spPr>
          <a:xfrm>
            <a:off x="4239846" y="3796411"/>
            <a:ext cx="429582" cy="31171"/>
          </a:xfrm>
          <a:custGeom>
            <a:rect b="b" l="l" r="r" t="t"/>
            <a:pathLst>
              <a:path extrusionOk="0" h="438" w="6036">
                <a:moveTo>
                  <a:pt x="0" y="0"/>
                </a:moveTo>
                <a:lnTo>
                  <a:pt x="0" y="437"/>
                </a:lnTo>
                <a:lnTo>
                  <a:pt x="6035" y="437"/>
                </a:lnTo>
                <a:lnTo>
                  <a:pt x="6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7"/>
          <p:cNvSpPr/>
          <p:nvPr/>
        </p:nvSpPr>
        <p:spPr>
          <a:xfrm>
            <a:off x="4215079" y="3757411"/>
            <a:ext cx="478974" cy="39071"/>
          </a:xfrm>
          <a:custGeom>
            <a:rect b="b" l="l" r="r" t="t"/>
            <a:pathLst>
              <a:path extrusionOk="0" h="549" w="6730">
                <a:moveTo>
                  <a:pt x="1" y="1"/>
                </a:moveTo>
                <a:lnTo>
                  <a:pt x="1" y="548"/>
                </a:lnTo>
                <a:lnTo>
                  <a:pt x="6729" y="548"/>
                </a:lnTo>
                <a:lnTo>
                  <a:pt x="67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7"/>
          <p:cNvSpPr/>
          <p:nvPr/>
        </p:nvSpPr>
        <p:spPr>
          <a:xfrm>
            <a:off x="4371650" y="3876334"/>
            <a:ext cx="49321" cy="116501"/>
          </a:xfrm>
          <a:custGeom>
            <a:rect b="b" l="l" r="r" t="t"/>
            <a:pathLst>
              <a:path extrusionOk="0" h="1637" w="693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7"/>
          <p:cNvSpPr/>
          <p:nvPr/>
        </p:nvSpPr>
        <p:spPr>
          <a:xfrm>
            <a:off x="4371650" y="4016678"/>
            <a:ext cx="49321" cy="116501"/>
          </a:xfrm>
          <a:custGeom>
            <a:rect b="b" l="l" r="r" t="t"/>
            <a:pathLst>
              <a:path extrusionOk="0" h="1637" w="693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7"/>
          <p:cNvSpPr/>
          <p:nvPr/>
        </p:nvSpPr>
        <p:spPr>
          <a:xfrm>
            <a:off x="4298987" y="3876334"/>
            <a:ext cx="49250" cy="116501"/>
          </a:xfrm>
          <a:custGeom>
            <a:rect b="b" l="l" r="r" t="t"/>
            <a:pathLst>
              <a:path extrusionOk="0" h="1637" w="692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7"/>
          <p:cNvSpPr/>
          <p:nvPr/>
        </p:nvSpPr>
        <p:spPr>
          <a:xfrm>
            <a:off x="4298987" y="4016678"/>
            <a:ext cx="49250" cy="116501"/>
          </a:xfrm>
          <a:custGeom>
            <a:rect b="b" l="l" r="r" t="t"/>
            <a:pathLst>
              <a:path extrusionOk="0" h="1637" w="692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7"/>
          <p:cNvSpPr/>
          <p:nvPr/>
        </p:nvSpPr>
        <p:spPr>
          <a:xfrm>
            <a:off x="4567151" y="3876334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7"/>
          <p:cNvSpPr/>
          <p:nvPr/>
        </p:nvSpPr>
        <p:spPr>
          <a:xfrm>
            <a:off x="4567151" y="4016678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7"/>
          <p:cNvSpPr/>
          <p:nvPr/>
        </p:nvSpPr>
        <p:spPr>
          <a:xfrm>
            <a:off x="4494487" y="3876334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17"/>
          <p:cNvSpPr/>
          <p:nvPr/>
        </p:nvSpPr>
        <p:spPr>
          <a:xfrm>
            <a:off x="4494487" y="4016678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7"/>
          <p:cNvSpPr/>
          <p:nvPr/>
        </p:nvSpPr>
        <p:spPr>
          <a:xfrm>
            <a:off x="3901866" y="3102660"/>
            <a:ext cx="399193" cy="186530"/>
          </a:xfrm>
          <a:custGeom>
            <a:rect b="b" l="l" r="r" t="t"/>
            <a:pathLst>
              <a:path extrusionOk="0" h="2621" w="5609">
                <a:moveTo>
                  <a:pt x="1198" y="0"/>
                </a:moveTo>
                <a:lnTo>
                  <a:pt x="1" y="2620"/>
                </a:lnTo>
                <a:lnTo>
                  <a:pt x="4412" y="2621"/>
                </a:lnTo>
                <a:lnTo>
                  <a:pt x="5609" y="1"/>
                </a:lnTo>
                <a:lnTo>
                  <a:pt x="1198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7"/>
          <p:cNvSpPr/>
          <p:nvPr/>
        </p:nvSpPr>
        <p:spPr>
          <a:xfrm>
            <a:off x="3922932" y="3202865"/>
            <a:ext cx="71526" cy="72947"/>
          </a:xfrm>
          <a:custGeom>
            <a:rect b="b" l="l" r="r" t="t"/>
            <a:pathLst>
              <a:path extrusionOk="0" h="1025" w="1005">
                <a:moveTo>
                  <a:pt x="468" y="0"/>
                </a:moveTo>
                <a:lnTo>
                  <a:pt x="1" y="1024"/>
                </a:lnTo>
                <a:lnTo>
                  <a:pt x="537" y="1025"/>
                </a:lnTo>
                <a:lnTo>
                  <a:pt x="10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17"/>
          <p:cNvSpPr/>
          <p:nvPr/>
        </p:nvSpPr>
        <p:spPr>
          <a:xfrm>
            <a:off x="3972109" y="3202865"/>
            <a:ext cx="71455" cy="72947"/>
          </a:xfrm>
          <a:custGeom>
            <a:rect b="b" l="l" r="r" t="t"/>
            <a:pathLst>
              <a:path extrusionOk="0" h="1025" w="1004">
                <a:moveTo>
                  <a:pt x="468" y="0"/>
                </a:moveTo>
                <a:lnTo>
                  <a:pt x="0" y="1025"/>
                </a:lnTo>
                <a:lnTo>
                  <a:pt x="536" y="1025"/>
                </a:lnTo>
                <a:lnTo>
                  <a:pt x="10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7"/>
          <p:cNvSpPr/>
          <p:nvPr/>
        </p:nvSpPr>
        <p:spPr>
          <a:xfrm>
            <a:off x="4021287" y="3202865"/>
            <a:ext cx="71455" cy="72947"/>
          </a:xfrm>
          <a:custGeom>
            <a:rect b="b" l="l" r="r" t="t"/>
            <a:pathLst>
              <a:path extrusionOk="0" h="1025" w="1004">
                <a:moveTo>
                  <a:pt x="469" y="0"/>
                </a:moveTo>
                <a:lnTo>
                  <a:pt x="1" y="1025"/>
                </a:lnTo>
                <a:lnTo>
                  <a:pt x="536" y="1025"/>
                </a:lnTo>
                <a:lnTo>
                  <a:pt x="10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17"/>
          <p:cNvSpPr/>
          <p:nvPr/>
        </p:nvSpPr>
        <p:spPr>
          <a:xfrm>
            <a:off x="4070464" y="3202865"/>
            <a:ext cx="71526" cy="72947"/>
          </a:xfrm>
          <a:custGeom>
            <a:rect b="b" l="l" r="r" t="t"/>
            <a:pathLst>
              <a:path extrusionOk="0" h="1025" w="1005">
                <a:moveTo>
                  <a:pt x="469" y="0"/>
                </a:moveTo>
                <a:lnTo>
                  <a:pt x="0" y="1025"/>
                </a:lnTo>
                <a:lnTo>
                  <a:pt x="537" y="1025"/>
                </a:lnTo>
                <a:lnTo>
                  <a:pt x="1004" y="1"/>
                </a:lnTo>
                <a:lnTo>
                  <a:pt x="4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7"/>
          <p:cNvSpPr/>
          <p:nvPr/>
        </p:nvSpPr>
        <p:spPr>
          <a:xfrm>
            <a:off x="4119642" y="3202936"/>
            <a:ext cx="71455" cy="73018"/>
          </a:xfrm>
          <a:custGeom>
            <a:rect b="b" l="l" r="r" t="t"/>
            <a:pathLst>
              <a:path extrusionOk="0" h="1026" w="1004">
                <a:moveTo>
                  <a:pt x="469" y="0"/>
                </a:moveTo>
                <a:lnTo>
                  <a:pt x="0" y="1024"/>
                </a:lnTo>
                <a:lnTo>
                  <a:pt x="536" y="1026"/>
                </a:lnTo>
                <a:lnTo>
                  <a:pt x="10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7"/>
          <p:cNvSpPr/>
          <p:nvPr/>
        </p:nvSpPr>
        <p:spPr>
          <a:xfrm>
            <a:off x="4168820" y="3202936"/>
            <a:ext cx="71455" cy="73018"/>
          </a:xfrm>
          <a:custGeom>
            <a:rect b="b" l="l" r="r" t="t"/>
            <a:pathLst>
              <a:path extrusionOk="0" h="1026" w="1004">
                <a:moveTo>
                  <a:pt x="468" y="0"/>
                </a:moveTo>
                <a:lnTo>
                  <a:pt x="1" y="1026"/>
                </a:lnTo>
                <a:lnTo>
                  <a:pt x="536" y="1026"/>
                </a:lnTo>
                <a:lnTo>
                  <a:pt x="10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7"/>
          <p:cNvSpPr/>
          <p:nvPr/>
        </p:nvSpPr>
        <p:spPr>
          <a:xfrm>
            <a:off x="3962644" y="3115897"/>
            <a:ext cx="71455" cy="73018"/>
          </a:xfrm>
          <a:custGeom>
            <a:rect b="b" l="l" r="r" t="t"/>
            <a:pathLst>
              <a:path extrusionOk="0" h="1026" w="1004">
                <a:moveTo>
                  <a:pt x="468" y="1"/>
                </a:moveTo>
                <a:lnTo>
                  <a:pt x="0" y="1026"/>
                </a:lnTo>
                <a:lnTo>
                  <a:pt x="536" y="1026"/>
                </a:lnTo>
                <a:lnTo>
                  <a:pt x="10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7"/>
          <p:cNvSpPr/>
          <p:nvPr/>
        </p:nvSpPr>
        <p:spPr>
          <a:xfrm>
            <a:off x="4011821" y="3115897"/>
            <a:ext cx="71455" cy="73018"/>
          </a:xfrm>
          <a:custGeom>
            <a:rect b="b" l="l" r="r" t="t"/>
            <a:pathLst>
              <a:path extrusionOk="0" h="1026" w="1004">
                <a:moveTo>
                  <a:pt x="469" y="1"/>
                </a:moveTo>
                <a:lnTo>
                  <a:pt x="1" y="1026"/>
                </a:lnTo>
                <a:lnTo>
                  <a:pt x="536" y="1026"/>
                </a:lnTo>
                <a:lnTo>
                  <a:pt x="10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7"/>
          <p:cNvSpPr/>
          <p:nvPr/>
        </p:nvSpPr>
        <p:spPr>
          <a:xfrm>
            <a:off x="4060999" y="3115897"/>
            <a:ext cx="71526" cy="73018"/>
          </a:xfrm>
          <a:custGeom>
            <a:rect b="b" l="l" r="r" t="t"/>
            <a:pathLst>
              <a:path extrusionOk="0" h="1026" w="1005">
                <a:moveTo>
                  <a:pt x="469" y="1"/>
                </a:moveTo>
                <a:lnTo>
                  <a:pt x="0" y="1026"/>
                </a:lnTo>
                <a:lnTo>
                  <a:pt x="537" y="1026"/>
                </a:lnTo>
                <a:lnTo>
                  <a:pt x="1004" y="3"/>
                </a:lnTo>
                <a:lnTo>
                  <a:pt x="4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7"/>
          <p:cNvSpPr/>
          <p:nvPr/>
        </p:nvSpPr>
        <p:spPr>
          <a:xfrm>
            <a:off x="4110177" y="3116039"/>
            <a:ext cx="71455" cy="72947"/>
          </a:xfrm>
          <a:custGeom>
            <a:rect b="b" l="l" r="r" t="t"/>
            <a:pathLst>
              <a:path extrusionOk="0" h="1025" w="1004">
                <a:moveTo>
                  <a:pt x="469" y="1"/>
                </a:moveTo>
                <a:lnTo>
                  <a:pt x="0" y="1024"/>
                </a:lnTo>
                <a:lnTo>
                  <a:pt x="536" y="1025"/>
                </a:lnTo>
                <a:lnTo>
                  <a:pt x="10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7"/>
          <p:cNvSpPr/>
          <p:nvPr/>
        </p:nvSpPr>
        <p:spPr>
          <a:xfrm>
            <a:off x="4159354" y="3116039"/>
            <a:ext cx="71455" cy="72947"/>
          </a:xfrm>
          <a:custGeom>
            <a:rect b="b" l="l" r="r" t="t"/>
            <a:pathLst>
              <a:path extrusionOk="0" h="1025" w="1004">
                <a:moveTo>
                  <a:pt x="469" y="1"/>
                </a:moveTo>
                <a:lnTo>
                  <a:pt x="1" y="1025"/>
                </a:lnTo>
                <a:lnTo>
                  <a:pt x="536" y="1025"/>
                </a:lnTo>
                <a:lnTo>
                  <a:pt x="10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7"/>
          <p:cNvSpPr/>
          <p:nvPr/>
        </p:nvSpPr>
        <p:spPr>
          <a:xfrm>
            <a:off x="4208532" y="3116039"/>
            <a:ext cx="71597" cy="72947"/>
          </a:xfrm>
          <a:custGeom>
            <a:rect b="b" l="l" r="r" t="t"/>
            <a:pathLst>
              <a:path extrusionOk="0" h="1025" w="1006">
                <a:moveTo>
                  <a:pt x="469" y="1"/>
                </a:moveTo>
                <a:lnTo>
                  <a:pt x="0" y="1025"/>
                </a:lnTo>
                <a:lnTo>
                  <a:pt x="537" y="1025"/>
                </a:lnTo>
                <a:lnTo>
                  <a:pt x="10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7"/>
          <p:cNvSpPr/>
          <p:nvPr/>
        </p:nvSpPr>
        <p:spPr>
          <a:xfrm>
            <a:off x="3901866" y="3289050"/>
            <a:ext cx="313931" cy="22347"/>
          </a:xfrm>
          <a:custGeom>
            <a:rect b="b" l="l" r="r" t="t"/>
            <a:pathLst>
              <a:path extrusionOk="0" h="314" w="4411">
                <a:moveTo>
                  <a:pt x="1" y="1"/>
                </a:moveTo>
                <a:lnTo>
                  <a:pt x="1" y="314"/>
                </a:lnTo>
                <a:lnTo>
                  <a:pt x="4411" y="314"/>
                </a:lnTo>
                <a:lnTo>
                  <a:pt x="4411" y="1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7"/>
          <p:cNvSpPr/>
          <p:nvPr/>
        </p:nvSpPr>
        <p:spPr>
          <a:xfrm>
            <a:off x="4215720" y="3102731"/>
            <a:ext cx="85333" cy="208663"/>
          </a:xfrm>
          <a:custGeom>
            <a:rect b="b" l="l" r="r" t="t"/>
            <a:pathLst>
              <a:path extrusionOk="0" h="2932" w="1199">
                <a:moveTo>
                  <a:pt x="1199" y="0"/>
                </a:moveTo>
                <a:lnTo>
                  <a:pt x="1" y="2619"/>
                </a:lnTo>
                <a:lnTo>
                  <a:pt x="1" y="2932"/>
                </a:lnTo>
                <a:lnTo>
                  <a:pt x="1199" y="314"/>
                </a:lnTo>
                <a:lnTo>
                  <a:pt x="1199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7"/>
          <p:cNvSpPr/>
          <p:nvPr/>
        </p:nvSpPr>
        <p:spPr>
          <a:xfrm>
            <a:off x="3940582" y="3300153"/>
            <a:ext cx="15159" cy="142762"/>
          </a:xfrm>
          <a:custGeom>
            <a:rect b="b" l="l" r="r" t="t"/>
            <a:pathLst>
              <a:path extrusionOk="0" h="2006" w="213">
                <a:moveTo>
                  <a:pt x="0" y="0"/>
                </a:moveTo>
                <a:lnTo>
                  <a:pt x="0" y="2006"/>
                </a:lnTo>
                <a:lnTo>
                  <a:pt x="213" y="2006"/>
                </a:lnTo>
                <a:lnTo>
                  <a:pt x="213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7"/>
          <p:cNvSpPr/>
          <p:nvPr/>
        </p:nvSpPr>
        <p:spPr>
          <a:xfrm>
            <a:off x="4161845" y="3300153"/>
            <a:ext cx="15159" cy="142762"/>
          </a:xfrm>
          <a:custGeom>
            <a:rect b="b" l="l" r="r" t="t"/>
            <a:pathLst>
              <a:path extrusionOk="0" h="2006" w="213">
                <a:moveTo>
                  <a:pt x="1" y="0"/>
                </a:moveTo>
                <a:lnTo>
                  <a:pt x="1" y="2006"/>
                </a:lnTo>
                <a:lnTo>
                  <a:pt x="212" y="2006"/>
                </a:lnTo>
                <a:lnTo>
                  <a:pt x="212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17"/>
          <p:cNvSpPr/>
          <p:nvPr/>
        </p:nvSpPr>
        <p:spPr>
          <a:xfrm>
            <a:off x="3864858" y="3372389"/>
            <a:ext cx="393499" cy="856572"/>
          </a:xfrm>
          <a:custGeom>
            <a:rect b="b" l="l" r="r" t="t"/>
            <a:pathLst>
              <a:path extrusionOk="0" h="12036" w="5529">
                <a:moveTo>
                  <a:pt x="2765" y="0"/>
                </a:moveTo>
                <a:lnTo>
                  <a:pt x="0" y="2114"/>
                </a:lnTo>
                <a:lnTo>
                  <a:pt x="0" y="12035"/>
                </a:lnTo>
                <a:lnTo>
                  <a:pt x="5528" y="12035"/>
                </a:lnTo>
                <a:lnTo>
                  <a:pt x="5528" y="2114"/>
                </a:lnTo>
                <a:lnTo>
                  <a:pt x="27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7"/>
          <p:cNvSpPr/>
          <p:nvPr/>
        </p:nvSpPr>
        <p:spPr>
          <a:xfrm>
            <a:off x="3846852" y="3341288"/>
            <a:ext cx="429511" cy="196422"/>
          </a:xfrm>
          <a:custGeom>
            <a:rect b="b" l="l" r="r" t="t"/>
            <a:pathLst>
              <a:path extrusionOk="0" h="2760" w="6035">
                <a:moveTo>
                  <a:pt x="3018" y="0"/>
                </a:moveTo>
                <a:lnTo>
                  <a:pt x="0" y="2325"/>
                </a:lnTo>
                <a:lnTo>
                  <a:pt x="0" y="2760"/>
                </a:lnTo>
                <a:lnTo>
                  <a:pt x="3018" y="437"/>
                </a:lnTo>
                <a:lnTo>
                  <a:pt x="6034" y="2760"/>
                </a:lnTo>
                <a:lnTo>
                  <a:pt x="6034" y="2325"/>
                </a:lnTo>
                <a:lnTo>
                  <a:pt x="3018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7"/>
          <p:cNvSpPr/>
          <p:nvPr/>
        </p:nvSpPr>
        <p:spPr>
          <a:xfrm>
            <a:off x="3978657" y="3537571"/>
            <a:ext cx="49250" cy="116572"/>
          </a:xfrm>
          <a:custGeom>
            <a:rect b="b" l="l" r="r" t="t"/>
            <a:pathLst>
              <a:path extrusionOk="0" h="1638" w="692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7"/>
          <p:cNvSpPr/>
          <p:nvPr/>
        </p:nvSpPr>
        <p:spPr>
          <a:xfrm>
            <a:off x="3978657" y="3678058"/>
            <a:ext cx="49250" cy="116501"/>
          </a:xfrm>
          <a:custGeom>
            <a:rect b="b" l="l" r="r" t="t"/>
            <a:pathLst>
              <a:path extrusionOk="0" h="1637" w="692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7"/>
          <p:cNvSpPr/>
          <p:nvPr/>
        </p:nvSpPr>
        <p:spPr>
          <a:xfrm>
            <a:off x="3905922" y="3537571"/>
            <a:ext cx="49250" cy="116572"/>
          </a:xfrm>
          <a:custGeom>
            <a:rect b="b" l="l" r="r" t="t"/>
            <a:pathLst>
              <a:path extrusionOk="0" h="1638" w="692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7"/>
          <p:cNvSpPr/>
          <p:nvPr/>
        </p:nvSpPr>
        <p:spPr>
          <a:xfrm>
            <a:off x="3905922" y="3678058"/>
            <a:ext cx="49250" cy="116501"/>
          </a:xfrm>
          <a:custGeom>
            <a:rect b="b" l="l" r="r" t="t"/>
            <a:pathLst>
              <a:path extrusionOk="0" h="1637" w="692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7"/>
          <p:cNvSpPr/>
          <p:nvPr/>
        </p:nvSpPr>
        <p:spPr>
          <a:xfrm>
            <a:off x="4174228" y="3537571"/>
            <a:ext cx="49321" cy="116572"/>
          </a:xfrm>
          <a:custGeom>
            <a:rect b="b" l="l" r="r" t="t"/>
            <a:pathLst>
              <a:path extrusionOk="0" h="1638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7"/>
          <p:cNvSpPr/>
          <p:nvPr/>
        </p:nvSpPr>
        <p:spPr>
          <a:xfrm>
            <a:off x="4174228" y="3678058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7"/>
          <p:cNvSpPr/>
          <p:nvPr/>
        </p:nvSpPr>
        <p:spPr>
          <a:xfrm>
            <a:off x="4101423" y="3537571"/>
            <a:ext cx="49321" cy="116572"/>
          </a:xfrm>
          <a:custGeom>
            <a:rect b="b" l="l" r="r" t="t"/>
            <a:pathLst>
              <a:path extrusionOk="0" h="1638" w="693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7"/>
          <p:cNvSpPr/>
          <p:nvPr/>
        </p:nvSpPr>
        <p:spPr>
          <a:xfrm>
            <a:off x="4101423" y="3678058"/>
            <a:ext cx="49321" cy="116501"/>
          </a:xfrm>
          <a:custGeom>
            <a:rect b="b" l="l" r="r" t="t"/>
            <a:pathLst>
              <a:path extrusionOk="0" h="1637" w="693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7"/>
          <p:cNvSpPr/>
          <p:nvPr/>
        </p:nvSpPr>
        <p:spPr>
          <a:xfrm>
            <a:off x="3978657" y="3876120"/>
            <a:ext cx="49250" cy="116501"/>
          </a:xfrm>
          <a:custGeom>
            <a:rect b="b" l="l" r="r" t="t"/>
            <a:pathLst>
              <a:path extrusionOk="0" h="1637" w="692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7"/>
          <p:cNvSpPr/>
          <p:nvPr/>
        </p:nvSpPr>
        <p:spPr>
          <a:xfrm>
            <a:off x="3978657" y="4016607"/>
            <a:ext cx="49250" cy="116501"/>
          </a:xfrm>
          <a:custGeom>
            <a:rect b="b" l="l" r="r" t="t"/>
            <a:pathLst>
              <a:path extrusionOk="0" h="1637" w="692">
                <a:moveTo>
                  <a:pt x="0" y="0"/>
                </a:moveTo>
                <a:lnTo>
                  <a:pt x="0" y="1637"/>
                </a:lnTo>
                <a:lnTo>
                  <a:pt x="692" y="1637"/>
                </a:lnTo>
                <a:lnTo>
                  <a:pt x="69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7"/>
          <p:cNvSpPr/>
          <p:nvPr/>
        </p:nvSpPr>
        <p:spPr>
          <a:xfrm>
            <a:off x="3905922" y="3876120"/>
            <a:ext cx="49250" cy="116501"/>
          </a:xfrm>
          <a:custGeom>
            <a:rect b="b" l="l" r="r" t="t"/>
            <a:pathLst>
              <a:path extrusionOk="0" h="1637" w="692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7"/>
          <p:cNvSpPr/>
          <p:nvPr/>
        </p:nvSpPr>
        <p:spPr>
          <a:xfrm>
            <a:off x="3905922" y="4016607"/>
            <a:ext cx="49250" cy="116501"/>
          </a:xfrm>
          <a:custGeom>
            <a:rect b="b" l="l" r="r" t="t"/>
            <a:pathLst>
              <a:path extrusionOk="0" h="1637" w="692">
                <a:moveTo>
                  <a:pt x="0" y="0"/>
                </a:moveTo>
                <a:lnTo>
                  <a:pt x="0" y="1637"/>
                </a:lnTo>
                <a:lnTo>
                  <a:pt x="692" y="1637"/>
                </a:lnTo>
                <a:lnTo>
                  <a:pt x="69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7"/>
          <p:cNvSpPr/>
          <p:nvPr/>
        </p:nvSpPr>
        <p:spPr>
          <a:xfrm>
            <a:off x="4174228" y="3876120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7"/>
          <p:cNvSpPr/>
          <p:nvPr/>
        </p:nvSpPr>
        <p:spPr>
          <a:xfrm>
            <a:off x="4174228" y="4016607"/>
            <a:ext cx="49321" cy="116501"/>
          </a:xfrm>
          <a:custGeom>
            <a:rect b="b" l="l" r="r" t="t"/>
            <a:pathLst>
              <a:path extrusionOk="0" h="1637" w="693">
                <a:moveTo>
                  <a:pt x="1" y="0"/>
                </a:moveTo>
                <a:lnTo>
                  <a:pt x="1" y="1637"/>
                </a:lnTo>
                <a:lnTo>
                  <a:pt x="692" y="1637"/>
                </a:lnTo>
                <a:lnTo>
                  <a:pt x="69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7"/>
          <p:cNvSpPr/>
          <p:nvPr/>
        </p:nvSpPr>
        <p:spPr>
          <a:xfrm>
            <a:off x="4101423" y="3876120"/>
            <a:ext cx="49321" cy="116501"/>
          </a:xfrm>
          <a:custGeom>
            <a:rect b="b" l="l" r="r" t="t"/>
            <a:pathLst>
              <a:path extrusionOk="0" h="1637" w="693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7"/>
          <p:cNvSpPr/>
          <p:nvPr/>
        </p:nvSpPr>
        <p:spPr>
          <a:xfrm>
            <a:off x="4101423" y="4016607"/>
            <a:ext cx="49321" cy="116501"/>
          </a:xfrm>
          <a:custGeom>
            <a:rect b="b" l="l" r="r" t="t"/>
            <a:pathLst>
              <a:path extrusionOk="0" h="1637" w="693">
                <a:moveTo>
                  <a:pt x="0" y="0"/>
                </a:moveTo>
                <a:lnTo>
                  <a:pt x="0" y="1637"/>
                </a:lnTo>
                <a:lnTo>
                  <a:pt x="692" y="1637"/>
                </a:lnTo>
                <a:lnTo>
                  <a:pt x="69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7"/>
          <p:cNvSpPr/>
          <p:nvPr/>
        </p:nvSpPr>
        <p:spPr>
          <a:xfrm>
            <a:off x="2963720" y="3662686"/>
            <a:ext cx="862794" cy="566280"/>
          </a:xfrm>
          <a:custGeom>
            <a:rect b="b" l="l" r="r" t="t"/>
            <a:pathLst>
              <a:path extrusionOk="0" h="7957" w="12123">
                <a:moveTo>
                  <a:pt x="4098" y="1"/>
                </a:moveTo>
                <a:lnTo>
                  <a:pt x="4098" y="3618"/>
                </a:lnTo>
                <a:lnTo>
                  <a:pt x="0" y="3618"/>
                </a:lnTo>
                <a:lnTo>
                  <a:pt x="0" y="7956"/>
                </a:lnTo>
                <a:lnTo>
                  <a:pt x="12123" y="7956"/>
                </a:lnTo>
                <a:lnTo>
                  <a:pt x="12123" y="3928"/>
                </a:lnTo>
                <a:lnTo>
                  <a:pt x="8128" y="1"/>
                </a:lnTo>
                <a:lnTo>
                  <a:pt x="8128" y="3928"/>
                </a:lnTo>
                <a:lnTo>
                  <a:pt x="40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7"/>
          <p:cNvSpPr/>
          <p:nvPr/>
        </p:nvSpPr>
        <p:spPr>
          <a:xfrm>
            <a:off x="2998095" y="3295171"/>
            <a:ext cx="220556" cy="624993"/>
          </a:xfrm>
          <a:custGeom>
            <a:rect b="b" l="l" r="r" t="t"/>
            <a:pathLst>
              <a:path extrusionOk="0" h="8782" w="3099">
                <a:moveTo>
                  <a:pt x="897" y="1"/>
                </a:moveTo>
                <a:lnTo>
                  <a:pt x="0" y="8782"/>
                </a:lnTo>
                <a:lnTo>
                  <a:pt x="3098" y="8782"/>
                </a:lnTo>
                <a:lnTo>
                  <a:pt x="220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7"/>
          <p:cNvSpPr/>
          <p:nvPr/>
        </p:nvSpPr>
        <p:spPr>
          <a:xfrm>
            <a:off x="3010834" y="3757055"/>
            <a:ext cx="195219" cy="39071"/>
          </a:xfrm>
          <a:custGeom>
            <a:rect b="b" l="l" r="r" t="t"/>
            <a:pathLst>
              <a:path extrusionOk="0" h="549" w="2743">
                <a:moveTo>
                  <a:pt x="54" y="1"/>
                </a:moveTo>
                <a:lnTo>
                  <a:pt x="0" y="548"/>
                </a:lnTo>
                <a:lnTo>
                  <a:pt x="2742" y="548"/>
                </a:lnTo>
                <a:lnTo>
                  <a:pt x="268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7"/>
          <p:cNvSpPr/>
          <p:nvPr/>
        </p:nvSpPr>
        <p:spPr>
          <a:xfrm>
            <a:off x="3000586" y="3830857"/>
            <a:ext cx="215645" cy="65047"/>
          </a:xfrm>
          <a:custGeom>
            <a:rect b="b" l="l" r="r" t="t"/>
            <a:pathLst>
              <a:path extrusionOk="0" h="914" w="3030">
                <a:moveTo>
                  <a:pt x="94" y="0"/>
                </a:moveTo>
                <a:lnTo>
                  <a:pt x="1" y="913"/>
                </a:lnTo>
                <a:lnTo>
                  <a:pt x="3029" y="913"/>
                </a:lnTo>
                <a:lnTo>
                  <a:pt x="29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7"/>
          <p:cNvSpPr/>
          <p:nvPr/>
        </p:nvSpPr>
        <p:spPr>
          <a:xfrm>
            <a:off x="3042575" y="3271258"/>
            <a:ext cx="131665" cy="47896"/>
          </a:xfrm>
          <a:custGeom>
            <a:rect b="b" l="l" r="r" t="t"/>
            <a:pathLst>
              <a:path extrusionOk="0" h="673" w="1850">
                <a:moveTo>
                  <a:pt x="122" y="0"/>
                </a:moveTo>
                <a:cubicBezTo>
                  <a:pt x="55" y="0"/>
                  <a:pt x="0" y="53"/>
                  <a:pt x="0" y="122"/>
                </a:cubicBezTo>
                <a:lnTo>
                  <a:pt x="0" y="552"/>
                </a:lnTo>
                <a:cubicBezTo>
                  <a:pt x="0" y="618"/>
                  <a:pt x="53" y="672"/>
                  <a:pt x="122" y="672"/>
                </a:cubicBezTo>
                <a:lnTo>
                  <a:pt x="1728" y="672"/>
                </a:lnTo>
                <a:cubicBezTo>
                  <a:pt x="1795" y="672"/>
                  <a:pt x="1849" y="619"/>
                  <a:pt x="1849" y="552"/>
                </a:cubicBezTo>
                <a:lnTo>
                  <a:pt x="1849" y="122"/>
                </a:lnTo>
                <a:cubicBezTo>
                  <a:pt x="1849" y="55"/>
                  <a:pt x="1796" y="0"/>
                  <a:pt x="17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7"/>
          <p:cNvSpPr/>
          <p:nvPr/>
        </p:nvSpPr>
        <p:spPr>
          <a:xfrm>
            <a:off x="3255298" y="3624041"/>
            <a:ext cx="286957" cy="318261"/>
          </a:xfrm>
          <a:custGeom>
            <a:rect b="b" l="l" r="r" t="t"/>
            <a:pathLst>
              <a:path extrusionOk="0" h="4472" w="4032">
                <a:moveTo>
                  <a:pt x="1" y="0"/>
                </a:moveTo>
                <a:lnTo>
                  <a:pt x="1" y="544"/>
                </a:lnTo>
                <a:lnTo>
                  <a:pt x="4031" y="4472"/>
                </a:lnTo>
                <a:lnTo>
                  <a:pt x="4031" y="3926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7"/>
          <p:cNvSpPr/>
          <p:nvPr/>
        </p:nvSpPr>
        <p:spPr>
          <a:xfrm>
            <a:off x="3542179" y="3627671"/>
            <a:ext cx="286815" cy="318190"/>
          </a:xfrm>
          <a:custGeom>
            <a:rect b="b" l="l" r="r" t="t"/>
            <a:pathLst>
              <a:path extrusionOk="0" h="4471" w="4030">
                <a:moveTo>
                  <a:pt x="0" y="1"/>
                </a:moveTo>
                <a:lnTo>
                  <a:pt x="0" y="544"/>
                </a:lnTo>
                <a:lnTo>
                  <a:pt x="4030" y="4471"/>
                </a:lnTo>
                <a:lnTo>
                  <a:pt x="4030" y="3927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17"/>
          <p:cNvSpPr/>
          <p:nvPr/>
        </p:nvSpPr>
        <p:spPr>
          <a:xfrm>
            <a:off x="3301558" y="3900673"/>
            <a:ext cx="64124" cy="21066"/>
          </a:xfrm>
          <a:custGeom>
            <a:rect b="b" l="l" r="r" t="t"/>
            <a:pathLst>
              <a:path extrusionOk="0" h="296" w="901">
                <a:moveTo>
                  <a:pt x="1" y="1"/>
                </a:moveTo>
                <a:lnTo>
                  <a:pt x="1" y="295"/>
                </a:lnTo>
                <a:lnTo>
                  <a:pt x="900" y="295"/>
                </a:lnTo>
                <a:lnTo>
                  <a:pt x="9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17"/>
          <p:cNvSpPr/>
          <p:nvPr/>
        </p:nvSpPr>
        <p:spPr>
          <a:xfrm>
            <a:off x="3378847" y="3900673"/>
            <a:ext cx="64053" cy="21066"/>
          </a:xfrm>
          <a:custGeom>
            <a:rect b="b" l="l" r="r" t="t"/>
            <a:pathLst>
              <a:path extrusionOk="0" h="296" w="900">
                <a:moveTo>
                  <a:pt x="0" y="1"/>
                </a:moveTo>
                <a:lnTo>
                  <a:pt x="0" y="295"/>
                </a:lnTo>
                <a:lnTo>
                  <a:pt x="900" y="295"/>
                </a:lnTo>
                <a:lnTo>
                  <a:pt x="9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7"/>
          <p:cNvSpPr/>
          <p:nvPr/>
        </p:nvSpPr>
        <p:spPr>
          <a:xfrm>
            <a:off x="3301558" y="3931703"/>
            <a:ext cx="64124" cy="21137"/>
          </a:xfrm>
          <a:custGeom>
            <a:rect b="b" l="l" r="r" t="t"/>
            <a:pathLst>
              <a:path extrusionOk="0" h="297" w="901">
                <a:moveTo>
                  <a:pt x="1" y="0"/>
                </a:moveTo>
                <a:lnTo>
                  <a:pt x="1" y="296"/>
                </a:lnTo>
                <a:lnTo>
                  <a:pt x="900" y="296"/>
                </a:lnTo>
                <a:lnTo>
                  <a:pt x="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7"/>
          <p:cNvSpPr/>
          <p:nvPr/>
        </p:nvSpPr>
        <p:spPr>
          <a:xfrm>
            <a:off x="3378847" y="3931703"/>
            <a:ext cx="64053" cy="21137"/>
          </a:xfrm>
          <a:custGeom>
            <a:rect b="b" l="l" r="r" t="t"/>
            <a:pathLst>
              <a:path extrusionOk="0" h="297" w="900">
                <a:moveTo>
                  <a:pt x="0" y="0"/>
                </a:moveTo>
                <a:lnTo>
                  <a:pt x="0" y="296"/>
                </a:lnTo>
                <a:lnTo>
                  <a:pt x="900" y="296"/>
                </a:lnTo>
                <a:lnTo>
                  <a:pt x="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7"/>
          <p:cNvSpPr/>
          <p:nvPr/>
        </p:nvSpPr>
        <p:spPr>
          <a:xfrm>
            <a:off x="3585592" y="3900673"/>
            <a:ext cx="64053" cy="21066"/>
          </a:xfrm>
          <a:custGeom>
            <a:rect b="b" l="l" r="r" t="t"/>
            <a:pathLst>
              <a:path extrusionOk="0" h="296" w="900">
                <a:moveTo>
                  <a:pt x="0" y="1"/>
                </a:moveTo>
                <a:lnTo>
                  <a:pt x="0" y="295"/>
                </a:lnTo>
                <a:lnTo>
                  <a:pt x="899" y="295"/>
                </a:lnTo>
                <a:lnTo>
                  <a:pt x="89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7"/>
          <p:cNvSpPr/>
          <p:nvPr/>
        </p:nvSpPr>
        <p:spPr>
          <a:xfrm>
            <a:off x="3662810" y="3900673"/>
            <a:ext cx="64124" cy="21066"/>
          </a:xfrm>
          <a:custGeom>
            <a:rect b="b" l="l" r="r" t="t"/>
            <a:pathLst>
              <a:path extrusionOk="0" h="296" w="901">
                <a:moveTo>
                  <a:pt x="1" y="1"/>
                </a:moveTo>
                <a:lnTo>
                  <a:pt x="1" y="295"/>
                </a:lnTo>
                <a:lnTo>
                  <a:pt x="900" y="295"/>
                </a:lnTo>
                <a:lnTo>
                  <a:pt x="9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17"/>
          <p:cNvSpPr/>
          <p:nvPr/>
        </p:nvSpPr>
        <p:spPr>
          <a:xfrm>
            <a:off x="3585592" y="3931703"/>
            <a:ext cx="64053" cy="21137"/>
          </a:xfrm>
          <a:custGeom>
            <a:rect b="b" l="l" r="r" t="t"/>
            <a:pathLst>
              <a:path extrusionOk="0" h="297" w="900">
                <a:moveTo>
                  <a:pt x="0" y="0"/>
                </a:moveTo>
                <a:lnTo>
                  <a:pt x="0" y="296"/>
                </a:lnTo>
                <a:lnTo>
                  <a:pt x="899" y="296"/>
                </a:lnTo>
                <a:lnTo>
                  <a:pt x="8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17"/>
          <p:cNvSpPr/>
          <p:nvPr/>
        </p:nvSpPr>
        <p:spPr>
          <a:xfrm>
            <a:off x="3662810" y="3931703"/>
            <a:ext cx="64124" cy="21137"/>
          </a:xfrm>
          <a:custGeom>
            <a:rect b="b" l="l" r="r" t="t"/>
            <a:pathLst>
              <a:path extrusionOk="0" h="297" w="901">
                <a:moveTo>
                  <a:pt x="1" y="0"/>
                </a:moveTo>
                <a:lnTo>
                  <a:pt x="1" y="296"/>
                </a:lnTo>
                <a:lnTo>
                  <a:pt x="900" y="296"/>
                </a:lnTo>
                <a:lnTo>
                  <a:pt x="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17"/>
          <p:cNvSpPr/>
          <p:nvPr/>
        </p:nvSpPr>
        <p:spPr>
          <a:xfrm>
            <a:off x="3301558" y="3997178"/>
            <a:ext cx="64124" cy="20994"/>
          </a:xfrm>
          <a:custGeom>
            <a:rect b="b" l="l" r="r" t="t"/>
            <a:pathLst>
              <a:path extrusionOk="0" h="295" w="901">
                <a:moveTo>
                  <a:pt x="1" y="0"/>
                </a:moveTo>
                <a:lnTo>
                  <a:pt x="1" y="295"/>
                </a:lnTo>
                <a:lnTo>
                  <a:pt x="900" y="295"/>
                </a:lnTo>
                <a:lnTo>
                  <a:pt x="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7"/>
          <p:cNvSpPr/>
          <p:nvPr/>
        </p:nvSpPr>
        <p:spPr>
          <a:xfrm>
            <a:off x="3378847" y="3997178"/>
            <a:ext cx="64053" cy="20994"/>
          </a:xfrm>
          <a:custGeom>
            <a:rect b="b" l="l" r="r" t="t"/>
            <a:pathLst>
              <a:path extrusionOk="0" h="295" w="900">
                <a:moveTo>
                  <a:pt x="0" y="0"/>
                </a:moveTo>
                <a:lnTo>
                  <a:pt x="0" y="295"/>
                </a:lnTo>
                <a:lnTo>
                  <a:pt x="900" y="295"/>
                </a:lnTo>
                <a:lnTo>
                  <a:pt x="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7"/>
          <p:cNvSpPr/>
          <p:nvPr/>
        </p:nvSpPr>
        <p:spPr>
          <a:xfrm>
            <a:off x="3301558" y="4028279"/>
            <a:ext cx="64124" cy="21066"/>
          </a:xfrm>
          <a:custGeom>
            <a:rect b="b" l="l" r="r" t="t"/>
            <a:pathLst>
              <a:path extrusionOk="0" h="296" w="901">
                <a:moveTo>
                  <a:pt x="1" y="0"/>
                </a:moveTo>
                <a:lnTo>
                  <a:pt x="1" y="296"/>
                </a:lnTo>
                <a:lnTo>
                  <a:pt x="900" y="296"/>
                </a:lnTo>
                <a:lnTo>
                  <a:pt x="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7"/>
          <p:cNvSpPr/>
          <p:nvPr/>
        </p:nvSpPr>
        <p:spPr>
          <a:xfrm>
            <a:off x="3378847" y="4028279"/>
            <a:ext cx="64053" cy="21066"/>
          </a:xfrm>
          <a:custGeom>
            <a:rect b="b" l="l" r="r" t="t"/>
            <a:pathLst>
              <a:path extrusionOk="0" h="296" w="900">
                <a:moveTo>
                  <a:pt x="0" y="0"/>
                </a:moveTo>
                <a:lnTo>
                  <a:pt x="0" y="296"/>
                </a:lnTo>
                <a:lnTo>
                  <a:pt x="900" y="296"/>
                </a:lnTo>
                <a:lnTo>
                  <a:pt x="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7"/>
          <p:cNvSpPr/>
          <p:nvPr/>
        </p:nvSpPr>
        <p:spPr>
          <a:xfrm>
            <a:off x="3585592" y="3997178"/>
            <a:ext cx="64053" cy="20994"/>
          </a:xfrm>
          <a:custGeom>
            <a:rect b="b" l="l" r="r" t="t"/>
            <a:pathLst>
              <a:path extrusionOk="0" h="295" w="900">
                <a:moveTo>
                  <a:pt x="0" y="0"/>
                </a:moveTo>
                <a:lnTo>
                  <a:pt x="0" y="295"/>
                </a:lnTo>
                <a:lnTo>
                  <a:pt x="899" y="295"/>
                </a:lnTo>
                <a:lnTo>
                  <a:pt x="8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17"/>
          <p:cNvSpPr/>
          <p:nvPr/>
        </p:nvSpPr>
        <p:spPr>
          <a:xfrm>
            <a:off x="3662810" y="3997178"/>
            <a:ext cx="64124" cy="20994"/>
          </a:xfrm>
          <a:custGeom>
            <a:rect b="b" l="l" r="r" t="t"/>
            <a:pathLst>
              <a:path extrusionOk="0" h="295" w="901">
                <a:moveTo>
                  <a:pt x="1" y="0"/>
                </a:moveTo>
                <a:lnTo>
                  <a:pt x="1" y="295"/>
                </a:lnTo>
                <a:lnTo>
                  <a:pt x="900" y="295"/>
                </a:lnTo>
                <a:lnTo>
                  <a:pt x="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17"/>
          <p:cNvSpPr/>
          <p:nvPr/>
        </p:nvSpPr>
        <p:spPr>
          <a:xfrm>
            <a:off x="3585592" y="4028279"/>
            <a:ext cx="64053" cy="21066"/>
          </a:xfrm>
          <a:custGeom>
            <a:rect b="b" l="l" r="r" t="t"/>
            <a:pathLst>
              <a:path extrusionOk="0" h="296" w="900">
                <a:moveTo>
                  <a:pt x="0" y="0"/>
                </a:moveTo>
                <a:lnTo>
                  <a:pt x="0" y="296"/>
                </a:lnTo>
                <a:lnTo>
                  <a:pt x="899" y="296"/>
                </a:lnTo>
                <a:lnTo>
                  <a:pt x="8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17"/>
          <p:cNvSpPr/>
          <p:nvPr/>
        </p:nvSpPr>
        <p:spPr>
          <a:xfrm>
            <a:off x="3662810" y="4028279"/>
            <a:ext cx="64124" cy="21066"/>
          </a:xfrm>
          <a:custGeom>
            <a:rect b="b" l="l" r="r" t="t"/>
            <a:pathLst>
              <a:path extrusionOk="0" h="296" w="901">
                <a:moveTo>
                  <a:pt x="1" y="0"/>
                </a:moveTo>
                <a:lnTo>
                  <a:pt x="1" y="296"/>
                </a:lnTo>
                <a:lnTo>
                  <a:pt x="900" y="296"/>
                </a:lnTo>
                <a:lnTo>
                  <a:pt x="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17"/>
          <p:cNvSpPr/>
          <p:nvPr/>
        </p:nvSpPr>
        <p:spPr>
          <a:xfrm>
            <a:off x="3301558" y="4093754"/>
            <a:ext cx="64124" cy="21066"/>
          </a:xfrm>
          <a:custGeom>
            <a:rect b="b" l="l" r="r" t="t"/>
            <a:pathLst>
              <a:path extrusionOk="0" h="296" w="901">
                <a:moveTo>
                  <a:pt x="1" y="0"/>
                </a:moveTo>
                <a:lnTo>
                  <a:pt x="1" y="296"/>
                </a:lnTo>
                <a:lnTo>
                  <a:pt x="900" y="296"/>
                </a:lnTo>
                <a:lnTo>
                  <a:pt x="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7"/>
          <p:cNvSpPr/>
          <p:nvPr/>
        </p:nvSpPr>
        <p:spPr>
          <a:xfrm>
            <a:off x="3378847" y="4093754"/>
            <a:ext cx="64053" cy="21066"/>
          </a:xfrm>
          <a:custGeom>
            <a:rect b="b" l="l" r="r" t="t"/>
            <a:pathLst>
              <a:path extrusionOk="0" h="296" w="900">
                <a:moveTo>
                  <a:pt x="0" y="0"/>
                </a:moveTo>
                <a:lnTo>
                  <a:pt x="0" y="296"/>
                </a:lnTo>
                <a:lnTo>
                  <a:pt x="900" y="296"/>
                </a:lnTo>
                <a:lnTo>
                  <a:pt x="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7"/>
          <p:cNvSpPr/>
          <p:nvPr/>
        </p:nvSpPr>
        <p:spPr>
          <a:xfrm>
            <a:off x="3301558" y="4124783"/>
            <a:ext cx="64124" cy="21137"/>
          </a:xfrm>
          <a:custGeom>
            <a:rect b="b" l="l" r="r" t="t"/>
            <a:pathLst>
              <a:path extrusionOk="0" h="297" w="901">
                <a:moveTo>
                  <a:pt x="1" y="1"/>
                </a:moveTo>
                <a:lnTo>
                  <a:pt x="1" y="297"/>
                </a:lnTo>
                <a:lnTo>
                  <a:pt x="900" y="297"/>
                </a:lnTo>
                <a:lnTo>
                  <a:pt x="9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7"/>
          <p:cNvSpPr/>
          <p:nvPr/>
        </p:nvSpPr>
        <p:spPr>
          <a:xfrm>
            <a:off x="3378847" y="4124783"/>
            <a:ext cx="64053" cy="21137"/>
          </a:xfrm>
          <a:custGeom>
            <a:rect b="b" l="l" r="r" t="t"/>
            <a:pathLst>
              <a:path extrusionOk="0" h="297" w="900">
                <a:moveTo>
                  <a:pt x="0" y="1"/>
                </a:moveTo>
                <a:lnTo>
                  <a:pt x="0" y="297"/>
                </a:lnTo>
                <a:lnTo>
                  <a:pt x="900" y="297"/>
                </a:lnTo>
                <a:lnTo>
                  <a:pt x="9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17"/>
          <p:cNvSpPr/>
          <p:nvPr/>
        </p:nvSpPr>
        <p:spPr>
          <a:xfrm>
            <a:off x="3585592" y="4093754"/>
            <a:ext cx="64053" cy="21066"/>
          </a:xfrm>
          <a:custGeom>
            <a:rect b="b" l="l" r="r" t="t"/>
            <a:pathLst>
              <a:path extrusionOk="0" h="296" w="900">
                <a:moveTo>
                  <a:pt x="0" y="0"/>
                </a:moveTo>
                <a:lnTo>
                  <a:pt x="0" y="296"/>
                </a:lnTo>
                <a:lnTo>
                  <a:pt x="899" y="296"/>
                </a:lnTo>
                <a:lnTo>
                  <a:pt x="8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7"/>
          <p:cNvSpPr/>
          <p:nvPr/>
        </p:nvSpPr>
        <p:spPr>
          <a:xfrm>
            <a:off x="3662810" y="4093754"/>
            <a:ext cx="64124" cy="21066"/>
          </a:xfrm>
          <a:custGeom>
            <a:rect b="b" l="l" r="r" t="t"/>
            <a:pathLst>
              <a:path extrusionOk="0" h="296" w="901">
                <a:moveTo>
                  <a:pt x="1" y="0"/>
                </a:moveTo>
                <a:lnTo>
                  <a:pt x="1" y="296"/>
                </a:lnTo>
                <a:lnTo>
                  <a:pt x="900" y="296"/>
                </a:lnTo>
                <a:lnTo>
                  <a:pt x="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7"/>
          <p:cNvSpPr/>
          <p:nvPr/>
        </p:nvSpPr>
        <p:spPr>
          <a:xfrm>
            <a:off x="3585592" y="4124783"/>
            <a:ext cx="64053" cy="21137"/>
          </a:xfrm>
          <a:custGeom>
            <a:rect b="b" l="l" r="r" t="t"/>
            <a:pathLst>
              <a:path extrusionOk="0" h="297" w="900">
                <a:moveTo>
                  <a:pt x="0" y="1"/>
                </a:moveTo>
                <a:lnTo>
                  <a:pt x="0" y="297"/>
                </a:lnTo>
                <a:lnTo>
                  <a:pt x="899" y="297"/>
                </a:lnTo>
                <a:lnTo>
                  <a:pt x="89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7"/>
          <p:cNvSpPr/>
          <p:nvPr/>
        </p:nvSpPr>
        <p:spPr>
          <a:xfrm>
            <a:off x="3662810" y="4124783"/>
            <a:ext cx="64124" cy="21137"/>
          </a:xfrm>
          <a:custGeom>
            <a:rect b="b" l="l" r="r" t="t"/>
            <a:pathLst>
              <a:path extrusionOk="0" h="297" w="901">
                <a:moveTo>
                  <a:pt x="1" y="1"/>
                </a:moveTo>
                <a:lnTo>
                  <a:pt x="1" y="297"/>
                </a:lnTo>
                <a:lnTo>
                  <a:pt x="900" y="297"/>
                </a:lnTo>
                <a:lnTo>
                  <a:pt x="9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17"/>
          <p:cNvSpPr/>
          <p:nvPr/>
        </p:nvSpPr>
        <p:spPr>
          <a:xfrm>
            <a:off x="6045680" y="3333104"/>
            <a:ext cx="72807" cy="107463"/>
          </a:xfrm>
          <a:custGeom>
            <a:rect b="b" l="l" r="r" t="t"/>
            <a:pathLst>
              <a:path extrusionOk="0" h="1510" w="1023">
                <a:moveTo>
                  <a:pt x="0" y="1"/>
                </a:moveTo>
                <a:lnTo>
                  <a:pt x="0" y="1509"/>
                </a:lnTo>
                <a:lnTo>
                  <a:pt x="1023" y="1509"/>
                </a:lnTo>
                <a:lnTo>
                  <a:pt x="102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17"/>
          <p:cNvSpPr/>
          <p:nvPr/>
        </p:nvSpPr>
        <p:spPr>
          <a:xfrm>
            <a:off x="5373065" y="3812495"/>
            <a:ext cx="393428" cy="416543"/>
          </a:xfrm>
          <a:custGeom>
            <a:rect b="b" l="l" r="r" t="t"/>
            <a:pathLst>
              <a:path extrusionOk="0" h="5853" w="5528">
                <a:moveTo>
                  <a:pt x="0" y="0"/>
                </a:moveTo>
                <a:lnTo>
                  <a:pt x="0" y="5852"/>
                </a:lnTo>
                <a:lnTo>
                  <a:pt x="5528" y="5852"/>
                </a:lnTo>
                <a:lnTo>
                  <a:pt x="55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7"/>
          <p:cNvSpPr/>
          <p:nvPr/>
        </p:nvSpPr>
        <p:spPr>
          <a:xfrm>
            <a:off x="5354988" y="3796411"/>
            <a:ext cx="429582" cy="31171"/>
          </a:xfrm>
          <a:custGeom>
            <a:rect b="b" l="l" r="r" t="t"/>
            <a:pathLst>
              <a:path extrusionOk="0" h="438" w="6036">
                <a:moveTo>
                  <a:pt x="1" y="0"/>
                </a:moveTo>
                <a:lnTo>
                  <a:pt x="1" y="437"/>
                </a:lnTo>
                <a:lnTo>
                  <a:pt x="6035" y="437"/>
                </a:lnTo>
                <a:lnTo>
                  <a:pt x="6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7"/>
          <p:cNvSpPr/>
          <p:nvPr/>
        </p:nvSpPr>
        <p:spPr>
          <a:xfrm>
            <a:off x="5330293" y="3757411"/>
            <a:ext cx="479045" cy="39071"/>
          </a:xfrm>
          <a:custGeom>
            <a:rect b="b" l="l" r="r" t="t"/>
            <a:pathLst>
              <a:path extrusionOk="0" h="549" w="6731">
                <a:moveTo>
                  <a:pt x="1" y="1"/>
                </a:moveTo>
                <a:lnTo>
                  <a:pt x="1" y="548"/>
                </a:lnTo>
                <a:lnTo>
                  <a:pt x="6730" y="548"/>
                </a:lnTo>
                <a:lnTo>
                  <a:pt x="67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17"/>
          <p:cNvSpPr/>
          <p:nvPr/>
        </p:nvSpPr>
        <p:spPr>
          <a:xfrm>
            <a:off x="5603367" y="3876334"/>
            <a:ext cx="49392" cy="116501"/>
          </a:xfrm>
          <a:custGeom>
            <a:rect b="b" l="l" r="r" t="t"/>
            <a:pathLst>
              <a:path extrusionOk="0" h="1637" w="694">
                <a:moveTo>
                  <a:pt x="1" y="1"/>
                </a:moveTo>
                <a:lnTo>
                  <a:pt x="1" y="1637"/>
                </a:lnTo>
                <a:lnTo>
                  <a:pt x="693" y="1637"/>
                </a:lnTo>
                <a:lnTo>
                  <a:pt x="6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7"/>
          <p:cNvSpPr/>
          <p:nvPr/>
        </p:nvSpPr>
        <p:spPr>
          <a:xfrm>
            <a:off x="5603367" y="4016678"/>
            <a:ext cx="49392" cy="116501"/>
          </a:xfrm>
          <a:custGeom>
            <a:rect b="b" l="l" r="r" t="t"/>
            <a:pathLst>
              <a:path extrusionOk="0" h="1637" w="694">
                <a:moveTo>
                  <a:pt x="1" y="1"/>
                </a:moveTo>
                <a:lnTo>
                  <a:pt x="1" y="1637"/>
                </a:lnTo>
                <a:lnTo>
                  <a:pt x="693" y="1637"/>
                </a:lnTo>
                <a:lnTo>
                  <a:pt x="6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7"/>
          <p:cNvSpPr/>
          <p:nvPr/>
        </p:nvSpPr>
        <p:spPr>
          <a:xfrm>
            <a:off x="5676101" y="3876334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7"/>
          <p:cNvSpPr/>
          <p:nvPr/>
        </p:nvSpPr>
        <p:spPr>
          <a:xfrm>
            <a:off x="5676101" y="4016678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17"/>
          <p:cNvSpPr/>
          <p:nvPr/>
        </p:nvSpPr>
        <p:spPr>
          <a:xfrm>
            <a:off x="5407866" y="3876334"/>
            <a:ext cx="49321" cy="116501"/>
          </a:xfrm>
          <a:custGeom>
            <a:rect b="b" l="l" r="r" t="t"/>
            <a:pathLst>
              <a:path extrusionOk="0" h="1637" w="693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7"/>
          <p:cNvSpPr/>
          <p:nvPr/>
        </p:nvSpPr>
        <p:spPr>
          <a:xfrm>
            <a:off x="5407866" y="4016678"/>
            <a:ext cx="49321" cy="116501"/>
          </a:xfrm>
          <a:custGeom>
            <a:rect b="b" l="l" r="r" t="t"/>
            <a:pathLst>
              <a:path extrusionOk="0" h="1637" w="693">
                <a:moveTo>
                  <a:pt x="0" y="1"/>
                </a:moveTo>
                <a:lnTo>
                  <a:pt x="0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7"/>
          <p:cNvSpPr/>
          <p:nvPr/>
        </p:nvSpPr>
        <p:spPr>
          <a:xfrm>
            <a:off x="5480601" y="3876334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7"/>
          <p:cNvSpPr/>
          <p:nvPr/>
        </p:nvSpPr>
        <p:spPr>
          <a:xfrm>
            <a:off x="5480601" y="4016678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7"/>
          <p:cNvSpPr/>
          <p:nvPr/>
        </p:nvSpPr>
        <p:spPr>
          <a:xfrm>
            <a:off x="5766058" y="3492094"/>
            <a:ext cx="393428" cy="736868"/>
          </a:xfrm>
          <a:custGeom>
            <a:rect b="b" l="l" r="r" t="t"/>
            <a:pathLst>
              <a:path extrusionOk="0" h="10354" w="5528">
                <a:moveTo>
                  <a:pt x="0" y="0"/>
                </a:moveTo>
                <a:lnTo>
                  <a:pt x="0" y="10353"/>
                </a:lnTo>
                <a:lnTo>
                  <a:pt x="5528" y="10353"/>
                </a:lnTo>
                <a:lnTo>
                  <a:pt x="55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7"/>
          <p:cNvSpPr/>
          <p:nvPr/>
        </p:nvSpPr>
        <p:spPr>
          <a:xfrm>
            <a:off x="5996431" y="3537571"/>
            <a:ext cx="49321" cy="116572"/>
          </a:xfrm>
          <a:custGeom>
            <a:rect b="b" l="l" r="r" t="t"/>
            <a:pathLst>
              <a:path extrusionOk="0" h="1638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17"/>
          <p:cNvSpPr/>
          <p:nvPr/>
        </p:nvSpPr>
        <p:spPr>
          <a:xfrm>
            <a:off x="5996431" y="3678058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7"/>
          <p:cNvSpPr/>
          <p:nvPr/>
        </p:nvSpPr>
        <p:spPr>
          <a:xfrm>
            <a:off x="6069095" y="3537571"/>
            <a:ext cx="49392" cy="116572"/>
          </a:xfrm>
          <a:custGeom>
            <a:rect b="b" l="l" r="r" t="t"/>
            <a:pathLst>
              <a:path extrusionOk="0" h="1638" w="694">
                <a:moveTo>
                  <a:pt x="1" y="1"/>
                </a:moveTo>
                <a:lnTo>
                  <a:pt x="1" y="1637"/>
                </a:lnTo>
                <a:lnTo>
                  <a:pt x="694" y="1637"/>
                </a:lnTo>
                <a:lnTo>
                  <a:pt x="6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17"/>
          <p:cNvSpPr/>
          <p:nvPr/>
        </p:nvSpPr>
        <p:spPr>
          <a:xfrm>
            <a:off x="6069095" y="3678058"/>
            <a:ext cx="49392" cy="116501"/>
          </a:xfrm>
          <a:custGeom>
            <a:rect b="b" l="l" r="r" t="t"/>
            <a:pathLst>
              <a:path extrusionOk="0" h="1637" w="694">
                <a:moveTo>
                  <a:pt x="1" y="1"/>
                </a:moveTo>
                <a:lnTo>
                  <a:pt x="1" y="1637"/>
                </a:lnTo>
                <a:lnTo>
                  <a:pt x="694" y="1637"/>
                </a:lnTo>
                <a:lnTo>
                  <a:pt x="6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17"/>
          <p:cNvSpPr/>
          <p:nvPr/>
        </p:nvSpPr>
        <p:spPr>
          <a:xfrm>
            <a:off x="5800860" y="3537571"/>
            <a:ext cx="49321" cy="116572"/>
          </a:xfrm>
          <a:custGeom>
            <a:rect b="b" l="l" r="r" t="t"/>
            <a:pathLst>
              <a:path extrusionOk="0" h="1638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17"/>
          <p:cNvSpPr/>
          <p:nvPr/>
        </p:nvSpPr>
        <p:spPr>
          <a:xfrm>
            <a:off x="5800860" y="3678058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7"/>
          <p:cNvSpPr/>
          <p:nvPr/>
        </p:nvSpPr>
        <p:spPr>
          <a:xfrm>
            <a:off x="5873665" y="3537571"/>
            <a:ext cx="49321" cy="116572"/>
          </a:xfrm>
          <a:custGeom>
            <a:rect b="b" l="l" r="r" t="t"/>
            <a:pathLst>
              <a:path extrusionOk="0" h="1638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17"/>
          <p:cNvSpPr/>
          <p:nvPr/>
        </p:nvSpPr>
        <p:spPr>
          <a:xfrm>
            <a:off x="5873665" y="3678058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7"/>
          <p:cNvSpPr/>
          <p:nvPr/>
        </p:nvSpPr>
        <p:spPr>
          <a:xfrm>
            <a:off x="5996431" y="3876120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17"/>
          <p:cNvSpPr/>
          <p:nvPr/>
        </p:nvSpPr>
        <p:spPr>
          <a:xfrm>
            <a:off x="5996431" y="4016607"/>
            <a:ext cx="49321" cy="116501"/>
          </a:xfrm>
          <a:custGeom>
            <a:rect b="b" l="l" r="r" t="t"/>
            <a:pathLst>
              <a:path extrusionOk="0" h="1637" w="693">
                <a:moveTo>
                  <a:pt x="1" y="0"/>
                </a:moveTo>
                <a:lnTo>
                  <a:pt x="1" y="1637"/>
                </a:lnTo>
                <a:lnTo>
                  <a:pt x="692" y="1637"/>
                </a:lnTo>
                <a:lnTo>
                  <a:pt x="69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17"/>
          <p:cNvSpPr/>
          <p:nvPr/>
        </p:nvSpPr>
        <p:spPr>
          <a:xfrm>
            <a:off x="6069095" y="3876120"/>
            <a:ext cx="49392" cy="116501"/>
          </a:xfrm>
          <a:custGeom>
            <a:rect b="b" l="l" r="r" t="t"/>
            <a:pathLst>
              <a:path extrusionOk="0" h="1637" w="694">
                <a:moveTo>
                  <a:pt x="1" y="1"/>
                </a:moveTo>
                <a:lnTo>
                  <a:pt x="1" y="1637"/>
                </a:lnTo>
                <a:lnTo>
                  <a:pt x="694" y="1637"/>
                </a:lnTo>
                <a:lnTo>
                  <a:pt x="6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7"/>
          <p:cNvSpPr/>
          <p:nvPr/>
        </p:nvSpPr>
        <p:spPr>
          <a:xfrm>
            <a:off x="6069095" y="4016607"/>
            <a:ext cx="49392" cy="116501"/>
          </a:xfrm>
          <a:custGeom>
            <a:rect b="b" l="l" r="r" t="t"/>
            <a:pathLst>
              <a:path extrusionOk="0" h="1637" w="694">
                <a:moveTo>
                  <a:pt x="1" y="0"/>
                </a:moveTo>
                <a:lnTo>
                  <a:pt x="1" y="1637"/>
                </a:lnTo>
                <a:lnTo>
                  <a:pt x="694" y="1637"/>
                </a:lnTo>
                <a:lnTo>
                  <a:pt x="69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17"/>
          <p:cNvSpPr/>
          <p:nvPr/>
        </p:nvSpPr>
        <p:spPr>
          <a:xfrm>
            <a:off x="5800860" y="3876120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7"/>
          <p:cNvSpPr/>
          <p:nvPr/>
        </p:nvSpPr>
        <p:spPr>
          <a:xfrm>
            <a:off x="5800860" y="4016607"/>
            <a:ext cx="49321" cy="116501"/>
          </a:xfrm>
          <a:custGeom>
            <a:rect b="b" l="l" r="r" t="t"/>
            <a:pathLst>
              <a:path extrusionOk="0" h="1637" w="693">
                <a:moveTo>
                  <a:pt x="1" y="0"/>
                </a:moveTo>
                <a:lnTo>
                  <a:pt x="1" y="1637"/>
                </a:lnTo>
                <a:lnTo>
                  <a:pt x="692" y="1637"/>
                </a:lnTo>
                <a:lnTo>
                  <a:pt x="69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7"/>
          <p:cNvSpPr/>
          <p:nvPr/>
        </p:nvSpPr>
        <p:spPr>
          <a:xfrm>
            <a:off x="5873665" y="3876120"/>
            <a:ext cx="49321" cy="116501"/>
          </a:xfrm>
          <a:custGeom>
            <a:rect b="b" l="l" r="r" t="t"/>
            <a:pathLst>
              <a:path extrusionOk="0" h="1637" w="693">
                <a:moveTo>
                  <a:pt x="1" y="1"/>
                </a:moveTo>
                <a:lnTo>
                  <a:pt x="1" y="1637"/>
                </a:lnTo>
                <a:lnTo>
                  <a:pt x="692" y="1637"/>
                </a:lnTo>
                <a:lnTo>
                  <a:pt x="6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17"/>
          <p:cNvSpPr/>
          <p:nvPr/>
        </p:nvSpPr>
        <p:spPr>
          <a:xfrm>
            <a:off x="5873665" y="4016607"/>
            <a:ext cx="49321" cy="116501"/>
          </a:xfrm>
          <a:custGeom>
            <a:rect b="b" l="l" r="r" t="t"/>
            <a:pathLst>
              <a:path extrusionOk="0" h="1637" w="693">
                <a:moveTo>
                  <a:pt x="1" y="0"/>
                </a:moveTo>
                <a:lnTo>
                  <a:pt x="1" y="1637"/>
                </a:lnTo>
                <a:lnTo>
                  <a:pt x="692" y="1637"/>
                </a:lnTo>
                <a:lnTo>
                  <a:pt x="69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7"/>
          <p:cNvSpPr/>
          <p:nvPr/>
        </p:nvSpPr>
        <p:spPr>
          <a:xfrm>
            <a:off x="5746487" y="3466616"/>
            <a:ext cx="429511" cy="31171"/>
          </a:xfrm>
          <a:custGeom>
            <a:rect b="b" l="l" r="r" t="t"/>
            <a:pathLst>
              <a:path extrusionOk="0" h="438" w="6035">
                <a:moveTo>
                  <a:pt x="0" y="0"/>
                </a:moveTo>
                <a:lnTo>
                  <a:pt x="0" y="437"/>
                </a:lnTo>
                <a:lnTo>
                  <a:pt x="6035" y="437"/>
                </a:lnTo>
                <a:lnTo>
                  <a:pt x="6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17"/>
          <p:cNvSpPr/>
          <p:nvPr/>
        </p:nvSpPr>
        <p:spPr>
          <a:xfrm>
            <a:off x="5721720" y="3427616"/>
            <a:ext cx="478974" cy="39071"/>
          </a:xfrm>
          <a:custGeom>
            <a:rect b="b" l="l" r="r" t="t"/>
            <a:pathLst>
              <a:path extrusionOk="0" h="549" w="6730">
                <a:moveTo>
                  <a:pt x="0" y="1"/>
                </a:moveTo>
                <a:lnTo>
                  <a:pt x="0" y="548"/>
                </a:lnTo>
                <a:lnTo>
                  <a:pt x="6730" y="548"/>
                </a:lnTo>
                <a:lnTo>
                  <a:pt x="67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7"/>
          <p:cNvSpPr/>
          <p:nvPr/>
        </p:nvSpPr>
        <p:spPr>
          <a:xfrm>
            <a:off x="6029952" y="3299441"/>
            <a:ext cx="104264" cy="40281"/>
          </a:xfrm>
          <a:custGeom>
            <a:rect b="b" l="l" r="r" t="t"/>
            <a:pathLst>
              <a:path extrusionOk="0" h="566" w="1465">
                <a:moveTo>
                  <a:pt x="0" y="0"/>
                </a:moveTo>
                <a:lnTo>
                  <a:pt x="0" y="566"/>
                </a:lnTo>
                <a:lnTo>
                  <a:pt x="1465" y="566"/>
                </a:lnTo>
                <a:lnTo>
                  <a:pt x="14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7"/>
          <p:cNvSpPr/>
          <p:nvPr/>
        </p:nvSpPr>
        <p:spPr>
          <a:xfrm>
            <a:off x="4908333" y="3053197"/>
            <a:ext cx="180274" cy="234426"/>
          </a:xfrm>
          <a:custGeom>
            <a:rect b="b" l="l" r="r" t="t"/>
            <a:pathLst>
              <a:path extrusionOk="0" h="3294" w="2533">
                <a:moveTo>
                  <a:pt x="1267" y="1"/>
                </a:moveTo>
                <a:cubicBezTo>
                  <a:pt x="567" y="1"/>
                  <a:pt x="0" y="569"/>
                  <a:pt x="0" y="1267"/>
                </a:cubicBezTo>
                <a:cubicBezTo>
                  <a:pt x="0" y="1965"/>
                  <a:pt x="1006" y="3293"/>
                  <a:pt x="1267" y="3293"/>
                </a:cubicBezTo>
                <a:cubicBezTo>
                  <a:pt x="1528" y="3293"/>
                  <a:pt x="2533" y="1966"/>
                  <a:pt x="2533" y="1267"/>
                </a:cubicBezTo>
                <a:cubicBezTo>
                  <a:pt x="2533" y="568"/>
                  <a:pt x="1967" y="1"/>
                  <a:pt x="12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7"/>
          <p:cNvSpPr/>
          <p:nvPr/>
        </p:nvSpPr>
        <p:spPr>
          <a:xfrm>
            <a:off x="4930040" y="3074904"/>
            <a:ext cx="136931" cy="136997"/>
          </a:xfrm>
          <a:custGeom>
            <a:rect b="b" l="l" r="r" t="t"/>
            <a:pathLst>
              <a:path extrusionOk="0" h="1925" w="1924">
                <a:moveTo>
                  <a:pt x="962" y="1"/>
                </a:moveTo>
                <a:cubicBezTo>
                  <a:pt x="431" y="1"/>
                  <a:pt x="0" y="431"/>
                  <a:pt x="0" y="962"/>
                </a:cubicBezTo>
                <a:cubicBezTo>
                  <a:pt x="0" y="1492"/>
                  <a:pt x="431" y="1924"/>
                  <a:pt x="962" y="1924"/>
                </a:cubicBezTo>
                <a:cubicBezTo>
                  <a:pt x="1493" y="1924"/>
                  <a:pt x="1924" y="1492"/>
                  <a:pt x="1924" y="962"/>
                </a:cubicBezTo>
                <a:cubicBezTo>
                  <a:pt x="1924" y="430"/>
                  <a:pt x="1494" y="1"/>
                  <a:pt x="9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7"/>
          <p:cNvSpPr/>
          <p:nvPr/>
        </p:nvSpPr>
        <p:spPr>
          <a:xfrm>
            <a:off x="4951177" y="3107143"/>
            <a:ext cx="100421" cy="84191"/>
          </a:xfrm>
          <a:custGeom>
            <a:rect b="b" l="l" r="r" t="t"/>
            <a:pathLst>
              <a:path extrusionOk="0" h="1183" w="1411">
                <a:moveTo>
                  <a:pt x="1238" y="1"/>
                </a:moveTo>
                <a:lnTo>
                  <a:pt x="526" y="835"/>
                </a:lnTo>
                <a:lnTo>
                  <a:pt x="173" y="434"/>
                </a:lnTo>
                <a:lnTo>
                  <a:pt x="1" y="583"/>
                </a:lnTo>
                <a:lnTo>
                  <a:pt x="527" y="1183"/>
                </a:lnTo>
                <a:lnTo>
                  <a:pt x="1411" y="149"/>
                </a:lnTo>
                <a:lnTo>
                  <a:pt x="1238" y="1"/>
                </a:lnTo>
                <a:close/>
              </a:path>
            </a:pathLst>
          </a:custGeom>
          <a:solidFill>
            <a:srgbClr val="8CC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7"/>
          <p:cNvSpPr/>
          <p:nvPr/>
        </p:nvSpPr>
        <p:spPr>
          <a:xfrm>
            <a:off x="4040574" y="2827806"/>
            <a:ext cx="180345" cy="234426"/>
          </a:xfrm>
          <a:custGeom>
            <a:rect b="b" l="l" r="r" t="t"/>
            <a:pathLst>
              <a:path extrusionOk="0" h="3294" w="2534">
                <a:moveTo>
                  <a:pt x="1268" y="1"/>
                </a:moveTo>
                <a:cubicBezTo>
                  <a:pt x="568" y="1"/>
                  <a:pt x="1" y="568"/>
                  <a:pt x="1" y="1268"/>
                </a:cubicBezTo>
                <a:cubicBezTo>
                  <a:pt x="1" y="1966"/>
                  <a:pt x="1007" y="3294"/>
                  <a:pt x="1268" y="3294"/>
                </a:cubicBezTo>
                <a:cubicBezTo>
                  <a:pt x="1529" y="3294"/>
                  <a:pt x="2533" y="1966"/>
                  <a:pt x="2533" y="1268"/>
                </a:cubicBezTo>
                <a:cubicBezTo>
                  <a:pt x="2533" y="568"/>
                  <a:pt x="1967" y="1"/>
                  <a:pt x="12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7"/>
          <p:cNvSpPr/>
          <p:nvPr/>
        </p:nvSpPr>
        <p:spPr>
          <a:xfrm>
            <a:off x="4062138" y="2849442"/>
            <a:ext cx="137002" cy="137069"/>
          </a:xfrm>
          <a:custGeom>
            <a:rect b="b" l="l" r="r" t="t"/>
            <a:pathLst>
              <a:path extrusionOk="0" h="1926" w="1925">
                <a:moveTo>
                  <a:pt x="963" y="1"/>
                </a:moveTo>
                <a:cubicBezTo>
                  <a:pt x="433" y="1"/>
                  <a:pt x="1" y="433"/>
                  <a:pt x="1" y="964"/>
                </a:cubicBezTo>
                <a:cubicBezTo>
                  <a:pt x="1" y="1494"/>
                  <a:pt x="433" y="1925"/>
                  <a:pt x="963" y="1925"/>
                </a:cubicBezTo>
                <a:cubicBezTo>
                  <a:pt x="1494" y="1925"/>
                  <a:pt x="1924" y="1494"/>
                  <a:pt x="1924" y="964"/>
                </a:cubicBezTo>
                <a:cubicBezTo>
                  <a:pt x="1924" y="432"/>
                  <a:pt x="1495" y="2"/>
                  <a:pt x="9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17"/>
          <p:cNvSpPr/>
          <p:nvPr/>
        </p:nvSpPr>
        <p:spPr>
          <a:xfrm>
            <a:off x="4083417" y="2881823"/>
            <a:ext cx="100350" cy="84120"/>
          </a:xfrm>
          <a:custGeom>
            <a:rect b="b" l="l" r="r" t="t"/>
            <a:pathLst>
              <a:path extrusionOk="0" h="1182" w="1410">
                <a:moveTo>
                  <a:pt x="1237" y="0"/>
                </a:moveTo>
                <a:lnTo>
                  <a:pt x="524" y="834"/>
                </a:lnTo>
                <a:lnTo>
                  <a:pt x="171" y="433"/>
                </a:lnTo>
                <a:lnTo>
                  <a:pt x="1" y="582"/>
                </a:lnTo>
                <a:lnTo>
                  <a:pt x="526" y="1182"/>
                </a:lnTo>
                <a:lnTo>
                  <a:pt x="1410" y="148"/>
                </a:lnTo>
                <a:lnTo>
                  <a:pt x="1237" y="0"/>
                </a:lnTo>
                <a:close/>
              </a:path>
            </a:pathLst>
          </a:custGeom>
          <a:solidFill>
            <a:srgbClr val="8CC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7"/>
          <p:cNvSpPr/>
          <p:nvPr/>
        </p:nvSpPr>
        <p:spPr>
          <a:xfrm>
            <a:off x="3288748" y="3321218"/>
            <a:ext cx="180274" cy="234355"/>
          </a:xfrm>
          <a:custGeom>
            <a:rect b="b" l="l" r="r" t="t"/>
            <a:pathLst>
              <a:path extrusionOk="0" h="3293" w="2533">
                <a:moveTo>
                  <a:pt x="1266" y="0"/>
                </a:moveTo>
                <a:cubicBezTo>
                  <a:pt x="567" y="0"/>
                  <a:pt x="1" y="567"/>
                  <a:pt x="1" y="1267"/>
                </a:cubicBezTo>
                <a:cubicBezTo>
                  <a:pt x="1" y="1966"/>
                  <a:pt x="1005" y="3293"/>
                  <a:pt x="1266" y="3293"/>
                </a:cubicBezTo>
                <a:cubicBezTo>
                  <a:pt x="1528" y="3293"/>
                  <a:pt x="2533" y="1966"/>
                  <a:pt x="2533" y="1267"/>
                </a:cubicBezTo>
                <a:cubicBezTo>
                  <a:pt x="2533" y="567"/>
                  <a:pt x="1966" y="0"/>
                  <a:pt x="12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7"/>
          <p:cNvSpPr/>
          <p:nvPr/>
        </p:nvSpPr>
        <p:spPr>
          <a:xfrm>
            <a:off x="3310454" y="3342783"/>
            <a:ext cx="137002" cy="137069"/>
          </a:xfrm>
          <a:custGeom>
            <a:rect b="b" l="l" r="r" t="t"/>
            <a:pathLst>
              <a:path extrusionOk="0" h="1926" w="1925">
                <a:moveTo>
                  <a:pt x="962" y="1"/>
                </a:moveTo>
                <a:cubicBezTo>
                  <a:pt x="431" y="1"/>
                  <a:pt x="0" y="433"/>
                  <a:pt x="0" y="964"/>
                </a:cubicBezTo>
                <a:cubicBezTo>
                  <a:pt x="0" y="1494"/>
                  <a:pt x="431" y="1926"/>
                  <a:pt x="962" y="1926"/>
                </a:cubicBezTo>
                <a:cubicBezTo>
                  <a:pt x="1492" y="1926"/>
                  <a:pt x="1924" y="1494"/>
                  <a:pt x="1924" y="964"/>
                </a:cubicBezTo>
                <a:cubicBezTo>
                  <a:pt x="1924" y="432"/>
                  <a:pt x="1492" y="2"/>
                  <a:pt x="9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7"/>
          <p:cNvSpPr/>
          <p:nvPr/>
        </p:nvSpPr>
        <p:spPr>
          <a:xfrm>
            <a:off x="3338921" y="3371108"/>
            <a:ext cx="79853" cy="79921"/>
          </a:xfrm>
          <a:custGeom>
            <a:rect b="b" l="l" r="r" t="t"/>
            <a:pathLst>
              <a:path extrusionOk="0" h="1123" w="1122">
                <a:moveTo>
                  <a:pt x="955" y="1"/>
                </a:moveTo>
                <a:lnTo>
                  <a:pt x="1" y="955"/>
                </a:lnTo>
                <a:lnTo>
                  <a:pt x="168" y="1122"/>
                </a:lnTo>
                <a:lnTo>
                  <a:pt x="1122" y="168"/>
                </a:lnTo>
                <a:lnTo>
                  <a:pt x="955" y="1"/>
                </a:lnTo>
                <a:close/>
              </a:path>
            </a:pathLst>
          </a:custGeom>
          <a:solidFill>
            <a:srgbClr val="C1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7"/>
          <p:cNvSpPr/>
          <p:nvPr/>
        </p:nvSpPr>
        <p:spPr>
          <a:xfrm>
            <a:off x="3338850" y="3371179"/>
            <a:ext cx="79853" cy="79921"/>
          </a:xfrm>
          <a:custGeom>
            <a:rect b="b" l="l" r="r" t="t"/>
            <a:pathLst>
              <a:path extrusionOk="0" h="1123" w="1122">
                <a:moveTo>
                  <a:pt x="168" y="1"/>
                </a:moveTo>
                <a:lnTo>
                  <a:pt x="1" y="169"/>
                </a:lnTo>
                <a:lnTo>
                  <a:pt x="955" y="1122"/>
                </a:lnTo>
                <a:lnTo>
                  <a:pt x="1122" y="956"/>
                </a:lnTo>
                <a:lnTo>
                  <a:pt x="168" y="1"/>
                </a:lnTo>
                <a:close/>
              </a:path>
            </a:pathLst>
          </a:custGeom>
          <a:solidFill>
            <a:srgbClr val="C1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7"/>
          <p:cNvSpPr/>
          <p:nvPr/>
        </p:nvSpPr>
        <p:spPr>
          <a:xfrm>
            <a:off x="5760080" y="3128921"/>
            <a:ext cx="180274" cy="234426"/>
          </a:xfrm>
          <a:custGeom>
            <a:rect b="b" l="l" r="r" t="t"/>
            <a:pathLst>
              <a:path extrusionOk="0" h="3294" w="2533">
                <a:moveTo>
                  <a:pt x="1266" y="1"/>
                </a:moveTo>
                <a:cubicBezTo>
                  <a:pt x="566" y="1"/>
                  <a:pt x="1" y="568"/>
                  <a:pt x="1" y="1268"/>
                </a:cubicBezTo>
                <a:cubicBezTo>
                  <a:pt x="1" y="1966"/>
                  <a:pt x="1005" y="3293"/>
                  <a:pt x="1266" y="3293"/>
                </a:cubicBezTo>
                <a:cubicBezTo>
                  <a:pt x="1527" y="3293"/>
                  <a:pt x="2533" y="1966"/>
                  <a:pt x="2533" y="1268"/>
                </a:cubicBezTo>
                <a:cubicBezTo>
                  <a:pt x="2533" y="568"/>
                  <a:pt x="1965" y="1"/>
                  <a:pt x="12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7"/>
          <p:cNvSpPr/>
          <p:nvPr/>
        </p:nvSpPr>
        <p:spPr>
          <a:xfrm>
            <a:off x="5781715" y="3150627"/>
            <a:ext cx="136931" cy="136997"/>
          </a:xfrm>
          <a:custGeom>
            <a:rect b="b" l="l" r="r" t="t"/>
            <a:pathLst>
              <a:path extrusionOk="0" h="1925" w="1924">
                <a:moveTo>
                  <a:pt x="962" y="1"/>
                </a:moveTo>
                <a:cubicBezTo>
                  <a:pt x="431" y="1"/>
                  <a:pt x="0" y="431"/>
                  <a:pt x="0" y="963"/>
                </a:cubicBezTo>
                <a:cubicBezTo>
                  <a:pt x="0" y="1493"/>
                  <a:pt x="431" y="1924"/>
                  <a:pt x="962" y="1924"/>
                </a:cubicBezTo>
                <a:cubicBezTo>
                  <a:pt x="1493" y="1924"/>
                  <a:pt x="1924" y="1493"/>
                  <a:pt x="1924" y="963"/>
                </a:cubicBezTo>
                <a:cubicBezTo>
                  <a:pt x="1924" y="431"/>
                  <a:pt x="1493" y="1"/>
                  <a:pt x="9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7"/>
          <p:cNvSpPr/>
          <p:nvPr/>
        </p:nvSpPr>
        <p:spPr>
          <a:xfrm>
            <a:off x="5810325" y="3178739"/>
            <a:ext cx="79853" cy="79921"/>
          </a:xfrm>
          <a:custGeom>
            <a:rect b="b" l="l" r="r" t="t"/>
            <a:pathLst>
              <a:path extrusionOk="0" h="1123" w="1122">
                <a:moveTo>
                  <a:pt x="954" y="1"/>
                </a:moveTo>
                <a:lnTo>
                  <a:pt x="1" y="955"/>
                </a:lnTo>
                <a:lnTo>
                  <a:pt x="167" y="1122"/>
                </a:lnTo>
                <a:lnTo>
                  <a:pt x="1122" y="168"/>
                </a:lnTo>
                <a:lnTo>
                  <a:pt x="954" y="1"/>
                </a:lnTo>
                <a:close/>
              </a:path>
            </a:pathLst>
          </a:custGeom>
          <a:solidFill>
            <a:srgbClr val="C1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7"/>
          <p:cNvSpPr/>
          <p:nvPr/>
        </p:nvSpPr>
        <p:spPr>
          <a:xfrm>
            <a:off x="5809969" y="3179522"/>
            <a:ext cx="79853" cy="79850"/>
          </a:xfrm>
          <a:custGeom>
            <a:rect b="b" l="l" r="r" t="t"/>
            <a:pathLst>
              <a:path extrusionOk="0" h="1122" w="1122">
                <a:moveTo>
                  <a:pt x="167" y="1"/>
                </a:moveTo>
                <a:lnTo>
                  <a:pt x="0" y="168"/>
                </a:lnTo>
                <a:lnTo>
                  <a:pt x="954" y="1121"/>
                </a:lnTo>
                <a:lnTo>
                  <a:pt x="1122" y="955"/>
                </a:lnTo>
                <a:lnTo>
                  <a:pt x="167" y="1"/>
                </a:lnTo>
                <a:close/>
              </a:path>
            </a:pathLst>
          </a:custGeom>
          <a:solidFill>
            <a:srgbClr val="C1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7"/>
          <p:cNvSpPr/>
          <p:nvPr/>
        </p:nvSpPr>
        <p:spPr>
          <a:xfrm>
            <a:off x="6050804" y="3214537"/>
            <a:ext cx="75725" cy="64691"/>
          </a:xfrm>
          <a:custGeom>
            <a:rect b="b" l="l" r="r" t="t"/>
            <a:pathLst>
              <a:path extrusionOk="0" h="909" w="1064">
                <a:moveTo>
                  <a:pt x="609" y="0"/>
                </a:moveTo>
                <a:cubicBezTo>
                  <a:pt x="377" y="0"/>
                  <a:pt x="185" y="174"/>
                  <a:pt x="159" y="399"/>
                </a:cubicBezTo>
                <a:cubicBezTo>
                  <a:pt x="66" y="440"/>
                  <a:pt x="0" y="533"/>
                  <a:pt x="0" y="643"/>
                </a:cubicBezTo>
                <a:cubicBezTo>
                  <a:pt x="0" y="789"/>
                  <a:pt x="119" y="909"/>
                  <a:pt x="266" y="909"/>
                </a:cubicBezTo>
                <a:cubicBezTo>
                  <a:pt x="321" y="909"/>
                  <a:pt x="372" y="891"/>
                  <a:pt x="413" y="864"/>
                </a:cubicBezTo>
                <a:cubicBezTo>
                  <a:pt x="472" y="891"/>
                  <a:pt x="538" y="909"/>
                  <a:pt x="609" y="909"/>
                </a:cubicBezTo>
                <a:cubicBezTo>
                  <a:pt x="860" y="909"/>
                  <a:pt x="1063" y="705"/>
                  <a:pt x="1063" y="454"/>
                </a:cubicBezTo>
                <a:cubicBezTo>
                  <a:pt x="1063" y="204"/>
                  <a:pt x="860" y="0"/>
                  <a:pt x="609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7"/>
          <p:cNvSpPr/>
          <p:nvPr/>
        </p:nvSpPr>
        <p:spPr>
          <a:xfrm>
            <a:off x="6024045" y="3069424"/>
            <a:ext cx="101773" cy="100916"/>
          </a:xfrm>
          <a:custGeom>
            <a:rect b="b" l="l" r="r" t="t"/>
            <a:pathLst>
              <a:path extrusionOk="0" h="1418" w="1430">
                <a:moveTo>
                  <a:pt x="901" y="1"/>
                </a:moveTo>
                <a:cubicBezTo>
                  <a:pt x="641" y="1"/>
                  <a:pt x="426" y="187"/>
                  <a:pt x="380" y="434"/>
                </a:cubicBezTo>
                <a:cubicBezTo>
                  <a:pt x="166" y="458"/>
                  <a:pt x="1" y="638"/>
                  <a:pt x="1" y="858"/>
                </a:cubicBezTo>
                <a:cubicBezTo>
                  <a:pt x="1" y="1096"/>
                  <a:pt x="192" y="1287"/>
                  <a:pt x="428" y="1287"/>
                </a:cubicBezTo>
                <a:cubicBezTo>
                  <a:pt x="482" y="1287"/>
                  <a:pt x="534" y="1277"/>
                  <a:pt x="582" y="1259"/>
                </a:cubicBezTo>
                <a:lnTo>
                  <a:pt x="595" y="1259"/>
                </a:lnTo>
                <a:cubicBezTo>
                  <a:pt x="666" y="1355"/>
                  <a:pt x="780" y="1418"/>
                  <a:pt x="908" y="1418"/>
                </a:cubicBezTo>
                <a:cubicBezTo>
                  <a:pt x="1123" y="1418"/>
                  <a:pt x="1298" y="1244"/>
                  <a:pt x="1298" y="1027"/>
                </a:cubicBezTo>
                <a:cubicBezTo>
                  <a:pt x="1298" y="983"/>
                  <a:pt x="1291" y="940"/>
                  <a:pt x="1276" y="899"/>
                </a:cubicBezTo>
                <a:cubicBezTo>
                  <a:pt x="1371" y="805"/>
                  <a:pt x="1430" y="674"/>
                  <a:pt x="1430" y="530"/>
                </a:cubicBezTo>
                <a:cubicBezTo>
                  <a:pt x="1430" y="238"/>
                  <a:pt x="1194" y="1"/>
                  <a:pt x="901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7"/>
          <p:cNvSpPr/>
          <p:nvPr/>
        </p:nvSpPr>
        <p:spPr>
          <a:xfrm>
            <a:off x="6085179" y="2870009"/>
            <a:ext cx="140632" cy="138777"/>
          </a:xfrm>
          <a:custGeom>
            <a:rect b="b" l="l" r="r" t="t"/>
            <a:pathLst>
              <a:path extrusionOk="0" h="1950" w="1976">
                <a:moveTo>
                  <a:pt x="956" y="0"/>
                </a:moveTo>
                <a:cubicBezTo>
                  <a:pt x="636" y="0"/>
                  <a:pt x="377" y="260"/>
                  <a:pt x="377" y="579"/>
                </a:cubicBezTo>
                <a:cubicBezTo>
                  <a:pt x="377" y="604"/>
                  <a:pt x="379" y="627"/>
                  <a:pt x="382" y="651"/>
                </a:cubicBezTo>
                <a:cubicBezTo>
                  <a:pt x="373" y="651"/>
                  <a:pt x="366" y="650"/>
                  <a:pt x="358" y="650"/>
                </a:cubicBezTo>
                <a:cubicBezTo>
                  <a:pt x="161" y="650"/>
                  <a:pt x="0" y="810"/>
                  <a:pt x="0" y="1008"/>
                </a:cubicBezTo>
                <a:cubicBezTo>
                  <a:pt x="0" y="1169"/>
                  <a:pt x="106" y="1305"/>
                  <a:pt x="253" y="1351"/>
                </a:cubicBezTo>
                <a:cubicBezTo>
                  <a:pt x="250" y="1373"/>
                  <a:pt x="248" y="1397"/>
                  <a:pt x="248" y="1422"/>
                </a:cubicBezTo>
                <a:cubicBezTo>
                  <a:pt x="248" y="1712"/>
                  <a:pt x="484" y="1950"/>
                  <a:pt x="776" y="1950"/>
                </a:cubicBezTo>
                <a:cubicBezTo>
                  <a:pt x="915" y="1950"/>
                  <a:pt x="1042" y="1894"/>
                  <a:pt x="1136" y="1806"/>
                </a:cubicBezTo>
                <a:cubicBezTo>
                  <a:pt x="1176" y="1812"/>
                  <a:pt x="1217" y="1818"/>
                  <a:pt x="1259" y="1818"/>
                </a:cubicBezTo>
                <a:cubicBezTo>
                  <a:pt x="1655" y="1818"/>
                  <a:pt x="1975" y="1496"/>
                  <a:pt x="1975" y="1101"/>
                </a:cubicBezTo>
                <a:cubicBezTo>
                  <a:pt x="1976" y="795"/>
                  <a:pt x="1784" y="537"/>
                  <a:pt x="1516" y="432"/>
                </a:cubicBezTo>
                <a:cubicBezTo>
                  <a:pt x="1451" y="185"/>
                  <a:pt x="1226" y="0"/>
                  <a:pt x="956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7"/>
          <p:cNvSpPr/>
          <p:nvPr/>
        </p:nvSpPr>
        <p:spPr>
          <a:xfrm>
            <a:off x="3069192" y="3181443"/>
            <a:ext cx="75725" cy="64762"/>
          </a:xfrm>
          <a:custGeom>
            <a:rect b="b" l="l" r="r" t="t"/>
            <a:pathLst>
              <a:path extrusionOk="0" h="910" w="1064">
                <a:moveTo>
                  <a:pt x="609" y="1"/>
                </a:moveTo>
                <a:cubicBezTo>
                  <a:pt x="377" y="1"/>
                  <a:pt x="186" y="174"/>
                  <a:pt x="159" y="400"/>
                </a:cubicBezTo>
                <a:cubicBezTo>
                  <a:pt x="66" y="441"/>
                  <a:pt x="1" y="535"/>
                  <a:pt x="1" y="643"/>
                </a:cubicBezTo>
                <a:cubicBezTo>
                  <a:pt x="1" y="790"/>
                  <a:pt x="119" y="909"/>
                  <a:pt x="267" y="909"/>
                </a:cubicBezTo>
                <a:cubicBezTo>
                  <a:pt x="322" y="909"/>
                  <a:pt x="371" y="893"/>
                  <a:pt x="414" y="864"/>
                </a:cubicBezTo>
                <a:cubicBezTo>
                  <a:pt x="472" y="893"/>
                  <a:pt x="539" y="909"/>
                  <a:pt x="609" y="909"/>
                </a:cubicBezTo>
                <a:cubicBezTo>
                  <a:pt x="860" y="909"/>
                  <a:pt x="1064" y="706"/>
                  <a:pt x="1064" y="455"/>
                </a:cubicBezTo>
                <a:cubicBezTo>
                  <a:pt x="1064" y="204"/>
                  <a:pt x="860" y="1"/>
                  <a:pt x="609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7"/>
          <p:cNvSpPr/>
          <p:nvPr/>
        </p:nvSpPr>
        <p:spPr>
          <a:xfrm>
            <a:off x="3042504" y="3036402"/>
            <a:ext cx="101773" cy="100916"/>
          </a:xfrm>
          <a:custGeom>
            <a:rect b="b" l="l" r="r" t="t"/>
            <a:pathLst>
              <a:path extrusionOk="0" h="1418" w="1430">
                <a:moveTo>
                  <a:pt x="901" y="0"/>
                </a:moveTo>
                <a:cubicBezTo>
                  <a:pt x="641" y="0"/>
                  <a:pt x="426" y="187"/>
                  <a:pt x="380" y="434"/>
                </a:cubicBezTo>
                <a:cubicBezTo>
                  <a:pt x="166" y="458"/>
                  <a:pt x="0" y="639"/>
                  <a:pt x="0" y="859"/>
                </a:cubicBezTo>
                <a:cubicBezTo>
                  <a:pt x="0" y="1095"/>
                  <a:pt x="191" y="1287"/>
                  <a:pt x="428" y="1287"/>
                </a:cubicBezTo>
                <a:cubicBezTo>
                  <a:pt x="482" y="1287"/>
                  <a:pt x="533" y="1276"/>
                  <a:pt x="581" y="1259"/>
                </a:cubicBezTo>
                <a:lnTo>
                  <a:pt x="595" y="1259"/>
                </a:lnTo>
                <a:cubicBezTo>
                  <a:pt x="665" y="1355"/>
                  <a:pt x="780" y="1417"/>
                  <a:pt x="908" y="1417"/>
                </a:cubicBezTo>
                <a:cubicBezTo>
                  <a:pt x="1123" y="1417"/>
                  <a:pt x="1298" y="1244"/>
                  <a:pt x="1298" y="1028"/>
                </a:cubicBezTo>
                <a:cubicBezTo>
                  <a:pt x="1298" y="983"/>
                  <a:pt x="1290" y="941"/>
                  <a:pt x="1276" y="900"/>
                </a:cubicBezTo>
                <a:cubicBezTo>
                  <a:pt x="1371" y="806"/>
                  <a:pt x="1430" y="675"/>
                  <a:pt x="1430" y="529"/>
                </a:cubicBezTo>
                <a:cubicBezTo>
                  <a:pt x="1430" y="238"/>
                  <a:pt x="1193" y="0"/>
                  <a:pt x="90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17"/>
          <p:cNvSpPr/>
          <p:nvPr/>
        </p:nvSpPr>
        <p:spPr>
          <a:xfrm>
            <a:off x="3103638" y="2836916"/>
            <a:ext cx="140632" cy="138777"/>
          </a:xfrm>
          <a:custGeom>
            <a:rect b="b" l="l" r="r" t="t"/>
            <a:pathLst>
              <a:path extrusionOk="0" h="1950" w="1976">
                <a:moveTo>
                  <a:pt x="955" y="1"/>
                </a:moveTo>
                <a:cubicBezTo>
                  <a:pt x="636" y="1"/>
                  <a:pt x="376" y="261"/>
                  <a:pt x="376" y="580"/>
                </a:cubicBezTo>
                <a:cubicBezTo>
                  <a:pt x="376" y="605"/>
                  <a:pt x="379" y="628"/>
                  <a:pt x="381" y="652"/>
                </a:cubicBezTo>
                <a:cubicBezTo>
                  <a:pt x="374" y="652"/>
                  <a:pt x="366" y="651"/>
                  <a:pt x="359" y="651"/>
                </a:cubicBezTo>
                <a:cubicBezTo>
                  <a:pt x="160" y="651"/>
                  <a:pt x="1" y="810"/>
                  <a:pt x="1" y="1009"/>
                </a:cubicBezTo>
                <a:cubicBezTo>
                  <a:pt x="1" y="1170"/>
                  <a:pt x="106" y="1305"/>
                  <a:pt x="252" y="1351"/>
                </a:cubicBezTo>
                <a:cubicBezTo>
                  <a:pt x="249" y="1375"/>
                  <a:pt x="247" y="1397"/>
                  <a:pt x="247" y="1422"/>
                </a:cubicBezTo>
                <a:cubicBezTo>
                  <a:pt x="247" y="1714"/>
                  <a:pt x="484" y="1950"/>
                  <a:pt x="775" y="1950"/>
                </a:cubicBezTo>
                <a:cubicBezTo>
                  <a:pt x="914" y="1950"/>
                  <a:pt x="1041" y="1895"/>
                  <a:pt x="1136" y="1807"/>
                </a:cubicBezTo>
                <a:cubicBezTo>
                  <a:pt x="1175" y="1813"/>
                  <a:pt x="1216" y="1818"/>
                  <a:pt x="1259" y="1818"/>
                </a:cubicBezTo>
                <a:cubicBezTo>
                  <a:pt x="1654" y="1818"/>
                  <a:pt x="1975" y="1497"/>
                  <a:pt x="1975" y="1102"/>
                </a:cubicBezTo>
                <a:cubicBezTo>
                  <a:pt x="1975" y="797"/>
                  <a:pt x="1784" y="537"/>
                  <a:pt x="1516" y="434"/>
                </a:cubicBezTo>
                <a:cubicBezTo>
                  <a:pt x="1450" y="185"/>
                  <a:pt x="1225" y="1"/>
                  <a:pt x="95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7"/>
          <p:cNvSpPr/>
          <p:nvPr/>
        </p:nvSpPr>
        <p:spPr>
          <a:xfrm>
            <a:off x="2935110" y="2616934"/>
            <a:ext cx="215005" cy="212008"/>
          </a:xfrm>
          <a:custGeom>
            <a:rect b="b" l="l" r="r" t="t"/>
            <a:pathLst>
              <a:path extrusionOk="0" h="2979" w="3021">
                <a:moveTo>
                  <a:pt x="1461" y="1"/>
                </a:moveTo>
                <a:cubicBezTo>
                  <a:pt x="973" y="1"/>
                  <a:pt x="576" y="397"/>
                  <a:pt x="576" y="886"/>
                </a:cubicBezTo>
                <a:cubicBezTo>
                  <a:pt x="576" y="923"/>
                  <a:pt x="579" y="958"/>
                  <a:pt x="584" y="994"/>
                </a:cubicBezTo>
                <a:cubicBezTo>
                  <a:pt x="572" y="993"/>
                  <a:pt x="561" y="993"/>
                  <a:pt x="548" y="993"/>
                </a:cubicBezTo>
                <a:cubicBezTo>
                  <a:pt x="247" y="993"/>
                  <a:pt x="1" y="1239"/>
                  <a:pt x="1" y="1541"/>
                </a:cubicBezTo>
                <a:cubicBezTo>
                  <a:pt x="1" y="1786"/>
                  <a:pt x="164" y="1995"/>
                  <a:pt x="387" y="2064"/>
                </a:cubicBezTo>
                <a:cubicBezTo>
                  <a:pt x="382" y="2098"/>
                  <a:pt x="380" y="2134"/>
                  <a:pt x="380" y="2171"/>
                </a:cubicBezTo>
                <a:cubicBezTo>
                  <a:pt x="380" y="2616"/>
                  <a:pt x="740" y="2978"/>
                  <a:pt x="1187" y="2978"/>
                </a:cubicBezTo>
                <a:cubicBezTo>
                  <a:pt x="1400" y="2978"/>
                  <a:pt x="1593" y="2895"/>
                  <a:pt x="1737" y="2759"/>
                </a:cubicBezTo>
                <a:cubicBezTo>
                  <a:pt x="1799" y="2770"/>
                  <a:pt x="1861" y="2776"/>
                  <a:pt x="1926" y="2776"/>
                </a:cubicBezTo>
                <a:cubicBezTo>
                  <a:pt x="2530" y="2776"/>
                  <a:pt x="3020" y="2287"/>
                  <a:pt x="3020" y="1681"/>
                </a:cubicBezTo>
                <a:cubicBezTo>
                  <a:pt x="3018" y="1215"/>
                  <a:pt x="2728" y="819"/>
                  <a:pt x="2317" y="661"/>
                </a:cubicBezTo>
                <a:cubicBezTo>
                  <a:pt x="2217" y="281"/>
                  <a:pt x="1872" y="1"/>
                  <a:pt x="1461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7"/>
          <p:cNvSpPr/>
          <p:nvPr/>
        </p:nvSpPr>
        <p:spPr>
          <a:xfrm>
            <a:off x="501778" y="1580993"/>
            <a:ext cx="283851" cy="283979"/>
          </a:xfrm>
          <a:custGeom>
            <a:rect b="b" l="l" r="r" t="t"/>
            <a:pathLst>
              <a:path extrusionOk="0" h="1926" w="1925">
                <a:moveTo>
                  <a:pt x="963" y="1"/>
                </a:moveTo>
                <a:cubicBezTo>
                  <a:pt x="433" y="1"/>
                  <a:pt x="1" y="433"/>
                  <a:pt x="1" y="964"/>
                </a:cubicBezTo>
                <a:cubicBezTo>
                  <a:pt x="1" y="1494"/>
                  <a:pt x="433" y="1925"/>
                  <a:pt x="963" y="1925"/>
                </a:cubicBezTo>
                <a:cubicBezTo>
                  <a:pt x="1494" y="1925"/>
                  <a:pt x="1924" y="1494"/>
                  <a:pt x="1924" y="964"/>
                </a:cubicBezTo>
                <a:cubicBezTo>
                  <a:pt x="1924" y="432"/>
                  <a:pt x="1495" y="2"/>
                  <a:pt x="9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7"/>
          <p:cNvSpPr/>
          <p:nvPr/>
        </p:nvSpPr>
        <p:spPr>
          <a:xfrm>
            <a:off x="545866" y="1124206"/>
            <a:ext cx="207912" cy="174280"/>
          </a:xfrm>
          <a:custGeom>
            <a:rect b="b" l="l" r="r" t="t"/>
            <a:pathLst>
              <a:path extrusionOk="0" h="1182" w="1410">
                <a:moveTo>
                  <a:pt x="1237" y="0"/>
                </a:moveTo>
                <a:lnTo>
                  <a:pt x="524" y="834"/>
                </a:lnTo>
                <a:lnTo>
                  <a:pt x="171" y="433"/>
                </a:lnTo>
                <a:lnTo>
                  <a:pt x="1" y="582"/>
                </a:lnTo>
                <a:lnTo>
                  <a:pt x="526" y="1182"/>
                </a:lnTo>
                <a:lnTo>
                  <a:pt x="1410" y="148"/>
                </a:lnTo>
                <a:lnTo>
                  <a:pt x="1237" y="0"/>
                </a:lnTo>
                <a:close/>
              </a:path>
            </a:pathLst>
          </a:custGeom>
          <a:solidFill>
            <a:srgbClr val="8CC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17"/>
          <p:cNvSpPr txBox="1"/>
          <p:nvPr/>
        </p:nvSpPr>
        <p:spPr>
          <a:xfrm>
            <a:off x="826099" y="267238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7"/>
          <p:cNvSpPr txBox="1"/>
          <p:nvPr/>
        </p:nvSpPr>
        <p:spPr>
          <a:xfrm>
            <a:off x="826099" y="415841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17"/>
          <p:cNvSpPr txBox="1"/>
          <p:nvPr/>
        </p:nvSpPr>
        <p:spPr>
          <a:xfrm>
            <a:off x="826099" y="1272077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17"/>
          <p:cNvSpPr txBox="1"/>
          <p:nvPr/>
        </p:nvSpPr>
        <p:spPr>
          <a:xfrm>
            <a:off x="826099" y="96057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2" name="Google Shape;1172;p17"/>
          <p:cNvSpPr txBox="1"/>
          <p:nvPr/>
        </p:nvSpPr>
        <p:spPr>
          <a:xfrm>
            <a:off x="826099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3" name="Google Shape;1173;p17"/>
          <p:cNvSpPr txBox="1"/>
          <p:nvPr/>
        </p:nvSpPr>
        <p:spPr>
          <a:xfrm>
            <a:off x="826099" y="234333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4" name="Google Shape;1174;p17"/>
          <p:cNvSpPr txBox="1"/>
          <p:nvPr/>
        </p:nvSpPr>
        <p:spPr>
          <a:xfrm>
            <a:off x="6469111" y="1267348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17"/>
          <p:cNvSpPr txBox="1"/>
          <p:nvPr/>
        </p:nvSpPr>
        <p:spPr>
          <a:xfrm>
            <a:off x="7086811" y="94609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6" name="Google Shape;1176;p17"/>
          <p:cNvSpPr txBox="1"/>
          <p:nvPr/>
        </p:nvSpPr>
        <p:spPr>
          <a:xfrm>
            <a:off x="7086811" y="233609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7" name="Google Shape;1177;p17"/>
          <p:cNvSpPr txBox="1"/>
          <p:nvPr/>
        </p:nvSpPr>
        <p:spPr>
          <a:xfrm>
            <a:off x="7086811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8" name="Google Shape;1178;p17"/>
          <p:cNvSpPr txBox="1"/>
          <p:nvPr/>
        </p:nvSpPr>
        <p:spPr>
          <a:xfrm>
            <a:off x="6408211" y="4106216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7"/>
          <p:cNvSpPr txBox="1"/>
          <p:nvPr/>
        </p:nvSpPr>
        <p:spPr>
          <a:xfrm>
            <a:off x="6408211" y="2672375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0" name="Google Shape;1180;p17"/>
          <p:cNvGrpSpPr/>
          <p:nvPr/>
        </p:nvGrpSpPr>
        <p:grpSpPr>
          <a:xfrm>
            <a:off x="8495454" y="1062083"/>
            <a:ext cx="179054" cy="179199"/>
            <a:chOff x="3491250" y="3523508"/>
            <a:chExt cx="79924" cy="79992"/>
          </a:xfrm>
        </p:grpSpPr>
        <p:sp>
          <p:nvSpPr>
            <p:cNvPr id="1181" name="Google Shape;1181;p17"/>
            <p:cNvSpPr/>
            <p:nvPr/>
          </p:nvSpPr>
          <p:spPr>
            <a:xfrm>
              <a:off x="3491321" y="3523508"/>
              <a:ext cx="79853" cy="79921"/>
            </a:xfrm>
            <a:custGeom>
              <a:rect b="b" l="l" r="r" t="t"/>
              <a:pathLst>
                <a:path extrusionOk="0" h="1123" w="1122">
                  <a:moveTo>
                    <a:pt x="955" y="1"/>
                  </a:moveTo>
                  <a:lnTo>
                    <a:pt x="1" y="955"/>
                  </a:lnTo>
                  <a:lnTo>
                    <a:pt x="168" y="1122"/>
                  </a:lnTo>
                  <a:lnTo>
                    <a:pt x="1122" y="16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3491250" y="3523579"/>
              <a:ext cx="79853" cy="79921"/>
            </a:xfrm>
            <a:custGeom>
              <a:rect b="b" l="l" r="r" t="t"/>
              <a:pathLst>
                <a:path extrusionOk="0" h="1123" w="1122">
                  <a:moveTo>
                    <a:pt x="168" y="1"/>
                  </a:moveTo>
                  <a:lnTo>
                    <a:pt x="1" y="169"/>
                  </a:lnTo>
                  <a:lnTo>
                    <a:pt x="955" y="1122"/>
                  </a:lnTo>
                  <a:lnTo>
                    <a:pt x="1122" y="956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3" name="Google Shape;1183;p17"/>
          <p:cNvSpPr/>
          <p:nvPr/>
        </p:nvSpPr>
        <p:spPr>
          <a:xfrm>
            <a:off x="545866" y="2486281"/>
            <a:ext cx="207912" cy="174280"/>
          </a:xfrm>
          <a:custGeom>
            <a:rect b="b" l="l" r="r" t="t"/>
            <a:pathLst>
              <a:path extrusionOk="0" h="1182" w="1410">
                <a:moveTo>
                  <a:pt x="1237" y="0"/>
                </a:moveTo>
                <a:lnTo>
                  <a:pt x="524" y="834"/>
                </a:lnTo>
                <a:lnTo>
                  <a:pt x="171" y="433"/>
                </a:lnTo>
                <a:lnTo>
                  <a:pt x="1" y="582"/>
                </a:lnTo>
                <a:lnTo>
                  <a:pt x="526" y="1182"/>
                </a:lnTo>
                <a:lnTo>
                  <a:pt x="1410" y="148"/>
                </a:lnTo>
                <a:lnTo>
                  <a:pt x="1237" y="0"/>
                </a:lnTo>
                <a:close/>
              </a:path>
            </a:pathLst>
          </a:custGeom>
          <a:solidFill>
            <a:srgbClr val="8CC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17"/>
          <p:cNvSpPr/>
          <p:nvPr/>
        </p:nvSpPr>
        <p:spPr>
          <a:xfrm>
            <a:off x="545866" y="3934081"/>
            <a:ext cx="207912" cy="174280"/>
          </a:xfrm>
          <a:custGeom>
            <a:rect b="b" l="l" r="r" t="t"/>
            <a:pathLst>
              <a:path extrusionOk="0" h="1182" w="1410">
                <a:moveTo>
                  <a:pt x="1237" y="0"/>
                </a:moveTo>
                <a:lnTo>
                  <a:pt x="524" y="834"/>
                </a:lnTo>
                <a:lnTo>
                  <a:pt x="171" y="433"/>
                </a:lnTo>
                <a:lnTo>
                  <a:pt x="1" y="582"/>
                </a:lnTo>
                <a:lnTo>
                  <a:pt x="526" y="1182"/>
                </a:lnTo>
                <a:lnTo>
                  <a:pt x="1410" y="148"/>
                </a:lnTo>
                <a:lnTo>
                  <a:pt x="1237" y="0"/>
                </a:lnTo>
                <a:close/>
              </a:path>
            </a:pathLst>
          </a:custGeom>
          <a:solidFill>
            <a:srgbClr val="8CC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5" name="Google Shape;1185;p17"/>
          <p:cNvGrpSpPr/>
          <p:nvPr/>
        </p:nvGrpSpPr>
        <p:grpSpPr>
          <a:xfrm>
            <a:off x="8495454" y="2500358"/>
            <a:ext cx="179054" cy="179199"/>
            <a:chOff x="3491250" y="3523508"/>
            <a:chExt cx="79924" cy="79992"/>
          </a:xfrm>
        </p:grpSpPr>
        <p:sp>
          <p:nvSpPr>
            <p:cNvPr id="1186" name="Google Shape;1186;p17"/>
            <p:cNvSpPr/>
            <p:nvPr/>
          </p:nvSpPr>
          <p:spPr>
            <a:xfrm>
              <a:off x="3491321" y="3523508"/>
              <a:ext cx="79853" cy="79921"/>
            </a:xfrm>
            <a:custGeom>
              <a:rect b="b" l="l" r="r" t="t"/>
              <a:pathLst>
                <a:path extrusionOk="0" h="1123" w="1122">
                  <a:moveTo>
                    <a:pt x="955" y="1"/>
                  </a:moveTo>
                  <a:lnTo>
                    <a:pt x="1" y="955"/>
                  </a:lnTo>
                  <a:lnTo>
                    <a:pt x="168" y="1122"/>
                  </a:lnTo>
                  <a:lnTo>
                    <a:pt x="1122" y="16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3491250" y="3523579"/>
              <a:ext cx="79853" cy="79921"/>
            </a:xfrm>
            <a:custGeom>
              <a:rect b="b" l="l" r="r" t="t"/>
              <a:pathLst>
                <a:path extrusionOk="0" h="1123" w="1122">
                  <a:moveTo>
                    <a:pt x="168" y="1"/>
                  </a:moveTo>
                  <a:lnTo>
                    <a:pt x="1" y="169"/>
                  </a:lnTo>
                  <a:lnTo>
                    <a:pt x="955" y="1122"/>
                  </a:lnTo>
                  <a:lnTo>
                    <a:pt x="1122" y="956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17"/>
          <p:cNvGrpSpPr/>
          <p:nvPr/>
        </p:nvGrpSpPr>
        <p:grpSpPr>
          <a:xfrm>
            <a:off x="8495454" y="3948158"/>
            <a:ext cx="179054" cy="179199"/>
            <a:chOff x="3491250" y="3523508"/>
            <a:chExt cx="79924" cy="79992"/>
          </a:xfrm>
        </p:grpSpPr>
        <p:sp>
          <p:nvSpPr>
            <p:cNvPr id="1189" name="Google Shape;1189;p17"/>
            <p:cNvSpPr/>
            <p:nvPr/>
          </p:nvSpPr>
          <p:spPr>
            <a:xfrm>
              <a:off x="3491321" y="3523508"/>
              <a:ext cx="79853" cy="79921"/>
            </a:xfrm>
            <a:custGeom>
              <a:rect b="b" l="l" r="r" t="t"/>
              <a:pathLst>
                <a:path extrusionOk="0" h="1123" w="1122">
                  <a:moveTo>
                    <a:pt x="955" y="1"/>
                  </a:moveTo>
                  <a:lnTo>
                    <a:pt x="1" y="955"/>
                  </a:lnTo>
                  <a:lnTo>
                    <a:pt x="168" y="1122"/>
                  </a:lnTo>
                  <a:lnTo>
                    <a:pt x="1122" y="16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3491250" y="3523579"/>
              <a:ext cx="79853" cy="79921"/>
            </a:xfrm>
            <a:custGeom>
              <a:rect b="b" l="l" r="r" t="t"/>
              <a:pathLst>
                <a:path extrusionOk="0" h="1123" w="1122">
                  <a:moveTo>
                    <a:pt x="168" y="1"/>
                  </a:moveTo>
                  <a:lnTo>
                    <a:pt x="1" y="169"/>
                  </a:lnTo>
                  <a:lnTo>
                    <a:pt x="955" y="1122"/>
                  </a:lnTo>
                  <a:lnTo>
                    <a:pt x="1122" y="956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1" name="Shape 6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2" name="Google Shape;6392;p44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93" name="Google Shape;6393;p44"/>
          <p:cNvSpPr/>
          <p:nvPr/>
        </p:nvSpPr>
        <p:spPr>
          <a:xfrm>
            <a:off x="5328452" y="1679069"/>
            <a:ext cx="1049833" cy="1363858"/>
          </a:xfrm>
          <a:custGeom>
            <a:rect b="b" l="l" r="r" t="t"/>
            <a:pathLst>
              <a:path extrusionOk="0" h="30224" w="23265">
                <a:moveTo>
                  <a:pt x="12598" y="1"/>
                </a:moveTo>
                <a:lnTo>
                  <a:pt x="8881" y="3738"/>
                </a:lnTo>
                <a:cubicBezTo>
                  <a:pt x="8959" y="4015"/>
                  <a:pt x="9045" y="4327"/>
                  <a:pt x="9128" y="4643"/>
                </a:cubicBezTo>
                <a:cubicBezTo>
                  <a:pt x="9575" y="6365"/>
                  <a:pt x="9804" y="7557"/>
                  <a:pt x="8959" y="8403"/>
                </a:cubicBezTo>
                <a:cubicBezTo>
                  <a:pt x="8374" y="8988"/>
                  <a:pt x="7613" y="8988"/>
                  <a:pt x="7326" y="8988"/>
                </a:cubicBezTo>
                <a:cubicBezTo>
                  <a:pt x="6508" y="8988"/>
                  <a:pt x="5074" y="8739"/>
                  <a:pt x="4098" y="8548"/>
                </a:cubicBezTo>
                <a:lnTo>
                  <a:pt x="45" y="12624"/>
                </a:lnTo>
                <a:cubicBezTo>
                  <a:pt x="30" y="12637"/>
                  <a:pt x="15" y="12650"/>
                  <a:pt x="0" y="12664"/>
                </a:cubicBezTo>
                <a:cubicBezTo>
                  <a:pt x="3360" y="16534"/>
                  <a:pt x="5407" y="21571"/>
                  <a:pt x="5439" y="27077"/>
                </a:cubicBezTo>
                <a:lnTo>
                  <a:pt x="13021" y="27077"/>
                </a:lnTo>
                <a:lnTo>
                  <a:pt x="15020" y="30224"/>
                </a:lnTo>
                <a:lnTo>
                  <a:pt x="17019" y="27077"/>
                </a:lnTo>
                <a:lnTo>
                  <a:pt x="23265" y="27077"/>
                </a:lnTo>
                <a:cubicBezTo>
                  <a:pt x="23245" y="21722"/>
                  <a:pt x="22187" y="16523"/>
                  <a:pt x="20114" y="11621"/>
                </a:cubicBezTo>
                <a:cubicBezTo>
                  <a:pt x="18295" y="7321"/>
                  <a:pt x="15770" y="3420"/>
                  <a:pt x="125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4" name="Google Shape;6394;p44"/>
          <p:cNvSpPr/>
          <p:nvPr/>
        </p:nvSpPr>
        <p:spPr>
          <a:xfrm>
            <a:off x="5289555" y="2979770"/>
            <a:ext cx="1087242" cy="1194414"/>
          </a:xfrm>
          <a:custGeom>
            <a:rect b="b" l="l" r="r" t="t"/>
            <a:pathLst>
              <a:path extrusionOk="0" h="26469" w="24094">
                <a:moveTo>
                  <a:pt x="6243" y="1"/>
                </a:moveTo>
                <a:cubicBezTo>
                  <a:pt x="5856" y="5378"/>
                  <a:pt x="3546" y="10230"/>
                  <a:pt x="1" y="13875"/>
                </a:cubicBezTo>
                <a:lnTo>
                  <a:pt x="5106" y="18966"/>
                </a:lnTo>
                <a:lnTo>
                  <a:pt x="4185" y="23097"/>
                </a:lnTo>
                <a:lnTo>
                  <a:pt x="8325" y="22174"/>
                </a:lnTo>
                <a:lnTo>
                  <a:pt x="12631" y="26469"/>
                </a:lnTo>
                <a:cubicBezTo>
                  <a:pt x="16194" y="22847"/>
                  <a:pt x="19004" y="18649"/>
                  <a:pt x="20977" y="13980"/>
                </a:cubicBezTo>
                <a:cubicBezTo>
                  <a:pt x="22859" y="9532"/>
                  <a:pt x="23903" y="4837"/>
                  <a:pt x="24094" y="4"/>
                </a:cubicBezTo>
                <a:lnTo>
                  <a:pt x="18842" y="4"/>
                </a:lnTo>
                <a:lnTo>
                  <a:pt x="18842" y="3"/>
                </a:lnTo>
                <a:lnTo>
                  <a:pt x="17359" y="2337"/>
                </a:lnTo>
                <a:cubicBezTo>
                  <a:pt x="17037" y="2843"/>
                  <a:pt x="16479" y="3149"/>
                  <a:pt x="15881" y="3149"/>
                </a:cubicBezTo>
                <a:cubicBezTo>
                  <a:pt x="15281" y="3149"/>
                  <a:pt x="14724" y="2842"/>
                  <a:pt x="14402" y="2337"/>
                </a:cubicBezTo>
                <a:lnTo>
                  <a:pt x="12920" y="3"/>
                </a:lnTo>
                <a:lnTo>
                  <a:pt x="6300" y="3"/>
                </a:lnTo>
                <a:cubicBezTo>
                  <a:pt x="6280" y="3"/>
                  <a:pt x="6262" y="1"/>
                  <a:pt x="62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5" name="Google Shape;6395;p44"/>
          <p:cNvSpPr/>
          <p:nvPr/>
        </p:nvSpPr>
        <p:spPr>
          <a:xfrm>
            <a:off x="4642115" y="1101390"/>
            <a:ext cx="1199829" cy="1091619"/>
          </a:xfrm>
          <a:custGeom>
            <a:rect b="b" l="l" r="r" t="t"/>
            <a:pathLst>
              <a:path extrusionOk="0" h="24191" w="26589">
                <a:moveTo>
                  <a:pt x="4" y="1"/>
                </a:moveTo>
                <a:lnTo>
                  <a:pt x="4" y="6100"/>
                </a:lnTo>
                <a:lnTo>
                  <a:pt x="2993" y="7999"/>
                </a:lnTo>
                <a:cubicBezTo>
                  <a:pt x="3499" y="8320"/>
                  <a:pt x="3805" y="8878"/>
                  <a:pt x="3805" y="9477"/>
                </a:cubicBezTo>
                <a:cubicBezTo>
                  <a:pt x="3805" y="10077"/>
                  <a:pt x="3499" y="10636"/>
                  <a:pt x="2993" y="10956"/>
                </a:cubicBezTo>
                <a:lnTo>
                  <a:pt x="4" y="12855"/>
                </a:lnTo>
                <a:lnTo>
                  <a:pt x="4" y="17795"/>
                </a:lnTo>
                <a:cubicBezTo>
                  <a:pt x="4" y="17812"/>
                  <a:pt x="1" y="17831"/>
                  <a:pt x="1" y="17848"/>
                </a:cubicBezTo>
                <a:cubicBezTo>
                  <a:pt x="5443" y="18232"/>
                  <a:pt x="10349" y="20582"/>
                  <a:pt x="14013" y="24191"/>
                </a:cubicBezTo>
                <a:lnTo>
                  <a:pt x="18733" y="19444"/>
                </a:lnTo>
                <a:lnTo>
                  <a:pt x="22930" y="19968"/>
                </a:lnTo>
                <a:lnTo>
                  <a:pt x="22115" y="16045"/>
                </a:lnTo>
                <a:lnTo>
                  <a:pt x="26588" y="11544"/>
                </a:lnTo>
                <a:cubicBezTo>
                  <a:pt x="22949" y="7943"/>
                  <a:pt x="18720" y="5106"/>
                  <a:pt x="14017" y="3117"/>
                </a:cubicBezTo>
                <a:cubicBezTo>
                  <a:pt x="9556" y="1230"/>
                  <a:pt x="4850" y="186"/>
                  <a:pt x="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6" name="Google Shape;6396;p44"/>
          <p:cNvSpPr/>
          <p:nvPr/>
        </p:nvSpPr>
        <p:spPr>
          <a:xfrm>
            <a:off x="4405168" y="3660197"/>
            <a:ext cx="1397657" cy="1054075"/>
          </a:xfrm>
          <a:custGeom>
            <a:rect b="b" l="l" r="r" t="t"/>
            <a:pathLst>
              <a:path extrusionOk="0" h="23359" w="30973">
                <a:moveTo>
                  <a:pt x="18331" y="1"/>
                </a:moveTo>
                <a:cubicBezTo>
                  <a:pt x="14416" y="3441"/>
                  <a:pt x="9287" y="5532"/>
                  <a:pt x="3676" y="5532"/>
                </a:cubicBezTo>
                <a:cubicBezTo>
                  <a:pt x="3619" y="5532"/>
                  <a:pt x="3561" y="5531"/>
                  <a:pt x="3502" y="5530"/>
                </a:cubicBezTo>
                <a:lnTo>
                  <a:pt x="3502" y="11802"/>
                </a:lnTo>
                <a:lnTo>
                  <a:pt x="1" y="14026"/>
                </a:lnTo>
                <a:lnTo>
                  <a:pt x="3502" y="16251"/>
                </a:lnTo>
                <a:lnTo>
                  <a:pt x="3502" y="23355"/>
                </a:lnTo>
                <a:cubicBezTo>
                  <a:pt x="3559" y="23355"/>
                  <a:pt x="3619" y="23358"/>
                  <a:pt x="3676" y="23358"/>
                </a:cubicBezTo>
                <a:cubicBezTo>
                  <a:pt x="9078" y="23358"/>
                  <a:pt x="14325" y="22297"/>
                  <a:pt x="19268" y="20208"/>
                </a:cubicBezTo>
                <a:cubicBezTo>
                  <a:pt x="23603" y="18375"/>
                  <a:pt x="27534" y="15820"/>
                  <a:pt x="30973" y="12613"/>
                </a:cubicBezTo>
                <a:lnTo>
                  <a:pt x="27365" y="9015"/>
                </a:lnTo>
                <a:lnTo>
                  <a:pt x="24163" y="9729"/>
                </a:lnTo>
                <a:cubicBezTo>
                  <a:pt x="24036" y="9757"/>
                  <a:pt x="23909" y="9770"/>
                  <a:pt x="23782" y="9770"/>
                </a:cubicBezTo>
                <a:cubicBezTo>
                  <a:pt x="23323" y="9770"/>
                  <a:pt x="22875" y="9589"/>
                  <a:pt x="22544" y="9256"/>
                </a:cubicBezTo>
                <a:cubicBezTo>
                  <a:pt x="22119" y="8834"/>
                  <a:pt x="21943" y="8222"/>
                  <a:pt x="22073" y="7638"/>
                </a:cubicBezTo>
                <a:lnTo>
                  <a:pt x="22784" y="4445"/>
                </a:lnTo>
                <a:lnTo>
                  <a:pt x="18363" y="37"/>
                </a:lnTo>
                <a:cubicBezTo>
                  <a:pt x="18352" y="25"/>
                  <a:pt x="18342" y="12"/>
                  <a:pt x="18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7" name="Google Shape;6397;p44"/>
          <p:cNvSpPr/>
          <p:nvPr/>
        </p:nvSpPr>
        <p:spPr>
          <a:xfrm>
            <a:off x="2758500" y="2772606"/>
            <a:ext cx="1049833" cy="1363858"/>
          </a:xfrm>
          <a:custGeom>
            <a:rect b="b" l="l" r="r" t="t"/>
            <a:pathLst>
              <a:path extrusionOk="0" h="30224" w="23265">
                <a:moveTo>
                  <a:pt x="8245" y="1"/>
                </a:moveTo>
                <a:lnTo>
                  <a:pt x="6245" y="3147"/>
                </a:lnTo>
                <a:lnTo>
                  <a:pt x="1" y="3147"/>
                </a:lnTo>
                <a:cubicBezTo>
                  <a:pt x="21" y="8503"/>
                  <a:pt x="1079" y="13701"/>
                  <a:pt x="3152" y="18605"/>
                </a:cubicBezTo>
                <a:cubicBezTo>
                  <a:pt x="4970" y="22903"/>
                  <a:pt x="7497" y="26805"/>
                  <a:pt x="10669" y="30224"/>
                </a:cubicBezTo>
                <a:lnTo>
                  <a:pt x="14386" y="26486"/>
                </a:lnTo>
                <a:cubicBezTo>
                  <a:pt x="14306" y="26210"/>
                  <a:pt x="14220" y="25900"/>
                  <a:pt x="14138" y="25583"/>
                </a:cubicBezTo>
                <a:cubicBezTo>
                  <a:pt x="13692" y="23860"/>
                  <a:pt x="13462" y="22668"/>
                  <a:pt x="14307" y="21822"/>
                </a:cubicBezTo>
                <a:cubicBezTo>
                  <a:pt x="14893" y="21236"/>
                  <a:pt x="15655" y="21236"/>
                  <a:pt x="15940" y="21236"/>
                </a:cubicBezTo>
                <a:cubicBezTo>
                  <a:pt x="16759" y="21236"/>
                  <a:pt x="18193" y="21486"/>
                  <a:pt x="19168" y="21676"/>
                </a:cubicBezTo>
                <a:lnTo>
                  <a:pt x="23221" y="17602"/>
                </a:lnTo>
                <a:cubicBezTo>
                  <a:pt x="23234" y="17587"/>
                  <a:pt x="23252" y="17574"/>
                  <a:pt x="23265" y="17561"/>
                </a:cubicBezTo>
                <a:cubicBezTo>
                  <a:pt x="19907" y="13691"/>
                  <a:pt x="17860" y="8654"/>
                  <a:pt x="17826" y="3147"/>
                </a:cubicBezTo>
                <a:lnTo>
                  <a:pt x="10244" y="3147"/>
                </a:lnTo>
                <a:lnTo>
                  <a:pt x="824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8" name="Google Shape;6398;p44"/>
          <p:cNvSpPr/>
          <p:nvPr/>
        </p:nvSpPr>
        <p:spPr>
          <a:xfrm>
            <a:off x="2759989" y="1641345"/>
            <a:ext cx="1087242" cy="1194414"/>
          </a:xfrm>
          <a:custGeom>
            <a:rect b="b" l="l" r="r" t="t"/>
            <a:pathLst>
              <a:path extrusionOk="0" h="26469" w="24094">
                <a:moveTo>
                  <a:pt x="11464" y="1"/>
                </a:moveTo>
                <a:cubicBezTo>
                  <a:pt x="7902" y="3623"/>
                  <a:pt x="5091" y="7821"/>
                  <a:pt x="3116" y="12490"/>
                </a:cubicBezTo>
                <a:cubicBezTo>
                  <a:pt x="1236" y="16938"/>
                  <a:pt x="192" y="21633"/>
                  <a:pt x="1" y="26466"/>
                </a:cubicBezTo>
                <a:lnTo>
                  <a:pt x="5253" y="26466"/>
                </a:lnTo>
                <a:lnTo>
                  <a:pt x="5253" y="26467"/>
                </a:lnTo>
                <a:lnTo>
                  <a:pt x="6735" y="24133"/>
                </a:lnTo>
                <a:cubicBezTo>
                  <a:pt x="7055" y="23627"/>
                  <a:pt x="7613" y="23320"/>
                  <a:pt x="8214" y="23320"/>
                </a:cubicBezTo>
                <a:cubicBezTo>
                  <a:pt x="8813" y="23320"/>
                  <a:pt x="9371" y="23627"/>
                  <a:pt x="9692" y="24133"/>
                </a:cubicBezTo>
                <a:lnTo>
                  <a:pt x="11174" y="26467"/>
                </a:lnTo>
                <a:lnTo>
                  <a:pt x="17793" y="26467"/>
                </a:lnTo>
                <a:cubicBezTo>
                  <a:pt x="17812" y="26467"/>
                  <a:pt x="17832" y="26469"/>
                  <a:pt x="17850" y="26469"/>
                </a:cubicBezTo>
                <a:cubicBezTo>
                  <a:pt x="18238" y="21093"/>
                  <a:pt x="20548" y="16239"/>
                  <a:pt x="24094" y="12594"/>
                </a:cubicBezTo>
                <a:lnTo>
                  <a:pt x="18989" y="7504"/>
                </a:lnTo>
                <a:lnTo>
                  <a:pt x="19911" y="3372"/>
                </a:lnTo>
                <a:lnTo>
                  <a:pt x="19911" y="3372"/>
                </a:lnTo>
                <a:lnTo>
                  <a:pt x="15771" y="4295"/>
                </a:lnTo>
                <a:lnTo>
                  <a:pt x="1146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9" name="Google Shape;6399;p44"/>
          <p:cNvSpPr/>
          <p:nvPr/>
        </p:nvSpPr>
        <p:spPr>
          <a:xfrm>
            <a:off x="3294890" y="3622563"/>
            <a:ext cx="1199784" cy="1091709"/>
          </a:xfrm>
          <a:custGeom>
            <a:rect b="b" l="l" r="r" t="t"/>
            <a:pathLst>
              <a:path extrusionOk="0" h="24193" w="26588">
                <a:moveTo>
                  <a:pt x="12575" y="1"/>
                </a:moveTo>
                <a:lnTo>
                  <a:pt x="7856" y="4747"/>
                </a:lnTo>
                <a:lnTo>
                  <a:pt x="3658" y="4225"/>
                </a:lnTo>
                <a:lnTo>
                  <a:pt x="4475" y="8146"/>
                </a:lnTo>
                <a:lnTo>
                  <a:pt x="0" y="12646"/>
                </a:lnTo>
                <a:cubicBezTo>
                  <a:pt x="3641" y="16249"/>
                  <a:pt x="7868" y="19084"/>
                  <a:pt x="12572" y="21073"/>
                </a:cubicBezTo>
                <a:cubicBezTo>
                  <a:pt x="17031" y="22960"/>
                  <a:pt x="21739" y="24005"/>
                  <a:pt x="26586" y="24192"/>
                </a:cubicBezTo>
                <a:lnTo>
                  <a:pt x="26586" y="18092"/>
                </a:lnTo>
                <a:lnTo>
                  <a:pt x="23597" y="16193"/>
                </a:lnTo>
                <a:cubicBezTo>
                  <a:pt x="23091" y="15871"/>
                  <a:pt x="22785" y="15314"/>
                  <a:pt x="22785" y="14714"/>
                </a:cubicBezTo>
                <a:cubicBezTo>
                  <a:pt x="22785" y="14115"/>
                  <a:pt x="23091" y="13557"/>
                  <a:pt x="23597" y="13236"/>
                </a:cubicBezTo>
                <a:lnTo>
                  <a:pt x="26586" y="11337"/>
                </a:lnTo>
                <a:lnTo>
                  <a:pt x="26586" y="6399"/>
                </a:lnTo>
                <a:cubicBezTo>
                  <a:pt x="26586" y="6380"/>
                  <a:pt x="26588" y="6363"/>
                  <a:pt x="26588" y="6345"/>
                </a:cubicBezTo>
                <a:cubicBezTo>
                  <a:pt x="21146" y="5961"/>
                  <a:pt x="16240" y="3612"/>
                  <a:pt x="125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0" name="Google Shape;6400;p44"/>
          <p:cNvSpPr/>
          <p:nvPr/>
        </p:nvSpPr>
        <p:spPr>
          <a:xfrm>
            <a:off x="3333877" y="1101300"/>
            <a:ext cx="1397657" cy="1054030"/>
          </a:xfrm>
          <a:custGeom>
            <a:rect b="b" l="l" r="r" t="t"/>
            <a:pathLst>
              <a:path extrusionOk="0" h="23358" w="30973">
                <a:moveTo>
                  <a:pt x="27297" y="1"/>
                </a:moveTo>
                <a:cubicBezTo>
                  <a:pt x="21895" y="1"/>
                  <a:pt x="16648" y="1062"/>
                  <a:pt x="11705" y="3152"/>
                </a:cubicBezTo>
                <a:cubicBezTo>
                  <a:pt x="7371" y="4985"/>
                  <a:pt x="3441" y="7539"/>
                  <a:pt x="1" y="10747"/>
                </a:cubicBezTo>
                <a:lnTo>
                  <a:pt x="3612" y="14345"/>
                </a:lnTo>
                <a:lnTo>
                  <a:pt x="6813" y="13631"/>
                </a:lnTo>
                <a:cubicBezTo>
                  <a:pt x="6940" y="13603"/>
                  <a:pt x="7068" y="13588"/>
                  <a:pt x="7194" y="13588"/>
                </a:cubicBezTo>
                <a:cubicBezTo>
                  <a:pt x="7653" y="13588"/>
                  <a:pt x="8101" y="13771"/>
                  <a:pt x="8432" y="14102"/>
                </a:cubicBezTo>
                <a:cubicBezTo>
                  <a:pt x="8855" y="14525"/>
                  <a:pt x="9033" y="15137"/>
                  <a:pt x="8902" y="15721"/>
                </a:cubicBezTo>
                <a:lnTo>
                  <a:pt x="8190" y="18912"/>
                </a:lnTo>
                <a:lnTo>
                  <a:pt x="12612" y="23322"/>
                </a:lnTo>
                <a:cubicBezTo>
                  <a:pt x="12624" y="23333"/>
                  <a:pt x="12632" y="23347"/>
                  <a:pt x="12644" y="23358"/>
                </a:cubicBezTo>
                <a:cubicBezTo>
                  <a:pt x="16559" y="19916"/>
                  <a:pt x="21687" y="17827"/>
                  <a:pt x="27297" y="17827"/>
                </a:cubicBezTo>
                <a:cubicBezTo>
                  <a:pt x="27355" y="17827"/>
                  <a:pt x="27414" y="17828"/>
                  <a:pt x="27471" y="17829"/>
                </a:cubicBezTo>
                <a:lnTo>
                  <a:pt x="27471" y="11673"/>
                </a:lnTo>
                <a:lnTo>
                  <a:pt x="30973" y="9448"/>
                </a:lnTo>
                <a:lnTo>
                  <a:pt x="27471" y="7222"/>
                </a:lnTo>
                <a:lnTo>
                  <a:pt x="27471" y="4"/>
                </a:lnTo>
                <a:cubicBezTo>
                  <a:pt x="27412" y="4"/>
                  <a:pt x="27355" y="1"/>
                  <a:pt x="27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1" name="Google Shape;6401;p44"/>
          <p:cNvSpPr/>
          <p:nvPr/>
        </p:nvSpPr>
        <p:spPr>
          <a:xfrm>
            <a:off x="3776183" y="2088525"/>
            <a:ext cx="1633796" cy="1633751"/>
          </a:xfrm>
          <a:custGeom>
            <a:rect b="b" l="l" r="r" t="t"/>
            <a:pathLst>
              <a:path extrusionOk="0" h="36205" w="36206">
                <a:moveTo>
                  <a:pt x="18103" y="0"/>
                </a:moveTo>
                <a:cubicBezTo>
                  <a:pt x="8106" y="0"/>
                  <a:pt x="1" y="8105"/>
                  <a:pt x="1" y="18103"/>
                </a:cubicBezTo>
                <a:cubicBezTo>
                  <a:pt x="1" y="28099"/>
                  <a:pt x="8105" y="36205"/>
                  <a:pt x="18103" y="36205"/>
                </a:cubicBezTo>
                <a:cubicBezTo>
                  <a:pt x="28101" y="36205"/>
                  <a:pt x="36205" y="28101"/>
                  <a:pt x="36205" y="18103"/>
                </a:cubicBezTo>
                <a:cubicBezTo>
                  <a:pt x="36205" y="8105"/>
                  <a:pt x="28101" y="0"/>
                  <a:pt x="181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2" name="Google Shape;6402;p44"/>
          <p:cNvSpPr/>
          <p:nvPr/>
        </p:nvSpPr>
        <p:spPr>
          <a:xfrm>
            <a:off x="4345824" y="2453475"/>
            <a:ext cx="474147" cy="939108"/>
          </a:xfrm>
          <a:custGeom>
            <a:rect b="b" l="l" r="r" t="t"/>
            <a:pathLst>
              <a:path extrusionOk="0" h="27089" w="13677">
                <a:moveTo>
                  <a:pt x="6126" y="7301"/>
                </a:moveTo>
                <a:lnTo>
                  <a:pt x="6126" y="10057"/>
                </a:lnTo>
                <a:lnTo>
                  <a:pt x="3370" y="10057"/>
                </a:lnTo>
                <a:lnTo>
                  <a:pt x="3370" y="7301"/>
                </a:lnTo>
                <a:close/>
                <a:moveTo>
                  <a:pt x="10306" y="7301"/>
                </a:moveTo>
                <a:lnTo>
                  <a:pt x="10306" y="10057"/>
                </a:lnTo>
                <a:lnTo>
                  <a:pt x="7550" y="10057"/>
                </a:lnTo>
                <a:lnTo>
                  <a:pt x="7550" y="7301"/>
                </a:lnTo>
                <a:close/>
                <a:moveTo>
                  <a:pt x="6839" y="1"/>
                </a:moveTo>
                <a:cubicBezTo>
                  <a:pt x="6658" y="1"/>
                  <a:pt x="6478" y="64"/>
                  <a:pt x="6341" y="188"/>
                </a:cubicBezTo>
                <a:lnTo>
                  <a:pt x="281" y="5744"/>
                </a:lnTo>
                <a:cubicBezTo>
                  <a:pt x="12" y="5989"/>
                  <a:pt x="0" y="6403"/>
                  <a:pt x="252" y="6665"/>
                </a:cubicBezTo>
                <a:lnTo>
                  <a:pt x="404" y="6823"/>
                </a:lnTo>
                <a:cubicBezTo>
                  <a:pt x="543" y="6968"/>
                  <a:pt x="730" y="7042"/>
                  <a:pt x="911" y="7042"/>
                </a:cubicBezTo>
                <a:cubicBezTo>
                  <a:pt x="1058" y="7042"/>
                  <a:pt x="1202" y="6993"/>
                  <a:pt x="1314" y="6893"/>
                </a:cubicBezTo>
                <a:lnTo>
                  <a:pt x="1766" y="6488"/>
                </a:lnTo>
                <a:lnTo>
                  <a:pt x="1766" y="12426"/>
                </a:lnTo>
                <a:cubicBezTo>
                  <a:pt x="1766" y="12790"/>
                  <a:pt x="2062" y="13085"/>
                  <a:pt x="2425" y="13085"/>
                </a:cubicBezTo>
                <a:lnTo>
                  <a:pt x="4120" y="13085"/>
                </a:lnTo>
                <a:lnTo>
                  <a:pt x="4120" y="24381"/>
                </a:lnTo>
                <a:lnTo>
                  <a:pt x="6829" y="27088"/>
                </a:lnTo>
                <a:lnTo>
                  <a:pt x="9536" y="24381"/>
                </a:lnTo>
                <a:lnTo>
                  <a:pt x="7911" y="22756"/>
                </a:lnTo>
                <a:lnTo>
                  <a:pt x="9536" y="21132"/>
                </a:lnTo>
                <a:lnTo>
                  <a:pt x="7911" y="19508"/>
                </a:lnTo>
                <a:lnTo>
                  <a:pt x="9536" y="17884"/>
                </a:lnTo>
                <a:lnTo>
                  <a:pt x="9536" y="13086"/>
                </a:lnTo>
                <a:lnTo>
                  <a:pt x="11251" y="13086"/>
                </a:lnTo>
                <a:cubicBezTo>
                  <a:pt x="11615" y="13086"/>
                  <a:pt x="11911" y="12790"/>
                  <a:pt x="11911" y="12427"/>
                </a:cubicBezTo>
                <a:lnTo>
                  <a:pt x="11911" y="6489"/>
                </a:lnTo>
                <a:lnTo>
                  <a:pt x="12364" y="6895"/>
                </a:lnTo>
                <a:cubicBezTo>
                  <a:pt x="12475" y="6995"/>
                  <a:pt x="12619" y="7043"/>
                  <a:pt x="12765" y="7043"/>
                </a:cubicBezTo>
                <a:cubicBezTo>
                  <a:pt x="12947" y="7043"/>
                  <a:pt x="13134" y="6969"/>
                  <a:pt x="13273" y="6824"/>
                </a:cubicBezTo>
                <a:lnTo>
                  <a:pt x="13425" y="6666"/>
                </a:lnTo>
                <a:cubicBezTo>
                  <a:pt x="13677" y="6403"/>
                  <a:pt x="13665" y="5990"/>
                  <a:pt x="13396" y="5744"/>
                </a:cubicBezTo>
                <a:lnTo>
                  <a:pt x="7336" y="188"/>
                </a:lnTo>
                <a:cubicBezTo>
                  <a:pt x="7200" y="62"/>
                  <a:pt x="7019" y="1"/>
                  <a:pt x="6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3" name="Google Shape;6403;p44"/>
          <p:cNvSpPr/>
          <p:nvPr/>
        </p:nvSpPr>
        <p:spPr>
          <a:xfrm>
            <a:off x="5005399" y="1459200"/>
            <a:ext cx="400140" cy="381230"/>
          </a:xfrm>
          <a:custGeom>
            <a:rect b="b" l="l" r="r" t="t"/>
            <a:pathLst>
              <a:path extrusionOk="0" h="10669" w="11199">
                <a:moveTo>
                  <a:pt x="5601" y="0"/>
                </a:moveTo>
                <a:cubicBezTo>
                  <a:pt x="5452" y="0"/>
                  <a:pt x="5305" y="51"/>
                  <a:pt x="5193" y="154"/>
                </a:cubicBezTo>
                <a:lnTo>
                  <a:pt x="231" y="4702"/>
                </a:lnTo>
                <a:cubicBezTo>
                  <a:pt x="11" y="4902"/>
                  <a:pt x="1" y="5240"/>
                  <a:pt x="206" y="5455"/>
                </a:cubicBezTo>
                <a:lnTo>
                  <a:pt x="331" y="5584"/>
                </a:lnTo>
                <a:cubicBezTo>
                  <a:pt x="445" y="5702"/>
                  <a:pt x="597" y="5763"/>
                  <a:pt x="746" y="5763"/>
                </a:cubicBezTo>
                <a:cubicBezTo>
                  <a:pt x="866" y="5763"/>
                  <a:pt x="983" y="5723"/>
                  <a:pt x="1075" y="5641"/>
                </a:cubicBezTo>
                <a:lnTo>
                  <a:pt x="1447" y="5308"/>
                </a:lnTo>
                <a:lnTo>
                  <a:pt x="1447" y="10171"/>
                </a:lnTo>
                <a:cubicBezTo>
                  <a:pt x="1447" y="10397"/>
                  <a:pt x="1586" y="10590"/>
                  <a:pt x="1782" y="10669"/>
                </a:cubicBezTo>
                <a:lnTo>
                  <a:pt x="5299" y="10669"/>
                </a:lnTo>
                <a:cubicBezTo>
                  <a:pt x="4586" y="10183"/>
                  <a:pt x="2834" y="8894"/>
                  <a:pt x="2596" y="7824"/>
                </a:cubicBezTo>
                <a:cubicBezTo>
                  <a:pt x="2539" y="7656"/>
                  <a:pt x="2511" y="7476"/>
                  <a:pt x="2511" y="7286"/>
                </a:cubicBezTo>
                <a:cubicBezTo>
                  <a:pt x="2511" y="6628"/>
                  <a:pt x="2875" y="6055"/>
                  <a:pt x="3412" y="5758"/>
                </a:cubicBezTo>
                <a:cubicBezTo>
                  <a:pt x="3663" y="5619"/>
                  <a:pt x="3949" y="5542"/>
                  <a:pt x="4254" y="5542"/>
                </a:cubicBezTo>
                <a:cubicBezTo>
                  <a:pt x="4795" y="5542"/>
                  <a:pt x="5277" y="5787"/>
                  <a:pt x="5599" y="6173"/>
                </a:cubicBezTo>
                <a:cubicBezTo>
                  <a:pt x="5917" y="5787"/>
                  <a:pt x="6401" y="5542"/>
                  <a:pt x="6942" y="5542"/>
                </a:cubicBezTo>
                <a:cubicBezTo>
                  <a:pt x="7247" y="5542"/>
                  <a:pt x="7536" y="5620"/>
                  <a:pt x="7784" y="5758"/>
                </a:cubicBezTo>
                <a:cubicBezTo>
                  <a:pt x="8321" y="6055"/>
                  <a:pt x="8687" y="6628"/>
                  <a:pt x="8687" y="7286"/>
                </a:cubicBezTo>
                <a:cubicBezTo>
                  <a:pt x="8687" y="7474"/>
                  <a:pt x="8656" y="7655"/>
                  <a:pt x="8601" y="7824"/>
                </a:cubicBezTo>
                <a:cubicBezTo>
                  <a:pt x="8362" y="8894"/>
                  <a:pt x="6612" y="10183"/>
                  <a:pt x="5899" y="10669"/>
                </a:cubicBezTo>
                <a:lnTo>
                  <a:pt x="9414" y="10669"/>
                </a:lnTo>
                <a:cubicBezTo>
                  <a:pt x="9611" y="10588"/>
                  <a:pt x="9751" y="10396"/>
                  <a:pt x="9751" y="10171"/>
                </a:cubicBezTo>
                <a:lnTo>
                  <a:pt x="9751" y="5308"/>
                </a:lnTo>
                <a:lnTo>
                  <a:pt x="10121" y="5641"/>
                </a:lnTo>
                <a:cubicBezTo>
                  <a:pt x="10213" y="5723"/>
                  <a:pt x="10331" y="5763"/>
                  <a:pt x="10451" y="5763"/>
                </a:cubicBezTo>
                <a:cubicBezTo>
                  <a:pt x="10600" y="5763"/>
                  <a:pt x="10753" y="5702"/>
                  <a:pt x="10866" y="5584"/>
                </a:cubicBezTo>
                <a:lnTo>
                  <a:pt x="10990" y="5455"/>
                </a:lnTo>
                <a:cubicBezTo>
                  <a:pt x="11199" y="5241"/>
                  <a:pt x="11188" y="4903"/>
                  <a:pt x="10968" y="4702"/>
                </a:cubicBezTo>
                <a:lnTo>
                  <a:pt x="6007" y="154"/>
                </a:lnTo>
                <a:cubicBezTo>
                  <a:pt x="5895" y="51"/>
                  <a:pt x="5747" y="0"/>
                  <a:pt x="56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4" name="Google Shape;6404;p44"/>
          <p:cNvGrpSpPr/>
          <p:nvPr/>
        </p:nvGrpSpPr>
        <p:grpSpPr>
          <a:xfrm>
            <a:off x="3751700" y="3969898"/>
            <a:ext cx="409463" cy="339726"/>
            <a:chOff x="3751700" y="3969898"/>
            <a:chExt cx="409463" cy="339726"/>
          </a:xfrm>
        </p:grpSpPr>
        <p:sp>
          <p:nvSpPr>
            <p:cNvPr id="6405" name="Google Shape;6405;p44"/>
            <p:cNvSpPr/>
            <p:nvPr/>
          </p:nvSpPr>
          <p:spPr>
            <a:xfrm>
              <a:off x="3972316" y="3975295"/>
              <a:ext cx="75908" cy="70317"/>
            </a:xfrm>
            <a:custGeom>
              <a:rect b="b" l="l" r="r" t="t"/>
              <a:pathLst>
                <a:path extrusionOk="0" h="2176" w="2349">
                  <a:moveTo>
                    <a:pt x="1167" y="0"/>
                  </a:moveTo>
                  <a:cubicBezTo>
                    <a:pt x="961" y="0"/>
                    <a:pt x="755" y="57"/>
                    <a:pt x="578" y="172"/>
                  </a:cubicBezTo>
                  <a:cubicBezTo>
                    <a:pt x="191" y="422"/>
                    <a:pt x="1" y="902"/>
                    <a:pt x="110" y="1348"/>
                  </a:cubicBezTo>
                  <a:cubicBezTo>
                    <a:pt x="220" y="1788"/>
                    <a:pt x="604" y="2122"/>
                    <a:pt x="1055" y="2170"/>
                  </a:cubicBezTo>
                  <a:cubicBezTo>
                    <a:pt x="1093" y="2172"/>
                    <a:pt x="1130" y="2175"/>
                    <a:pt x="1168" y="2175"/>
                  </a:cubicBezTo>
                  <a:cubicBezTo>
                    <a:pt x="1623" y="2175"/>
                    <a:pt x="2042" y="1881"/>
                    <a:pt x="2194" y="1451"/>
                  </a:cubicBezTo>
                  <a:cubicBezTo>
                    <a:pt x="2349" y="1017"/>
                    <a:pt x="2206" y="520"/>
                    <a:pt x="1844" y="233"/>
                  </a:cubicBezTo>
                  <a:cubicBezTo>
                    <a:pt x="1650" y="79"/>
                    <a:pt x="1408" y="0"/>
                    <a:pt x="1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6" name="Google Shape;6406;p44"/>
            <p:cNvSpPr/>
            <p:nvPr/>
          </p:nvSpPr>
          <p:spPr>
            <a:xfrm>
              <a:off x="4095179" y="4087781"/>
              <a:ext cx="47051" cy="45370"/>
            </a:xfrm>
            <a:custGeom>
              <a:rect b="b" l="l" r="r" t="t"/>
              <a:pathLst>
                <a:path extrusionOk="0" h="1404" w="1456">
                  <a:moveTo>
                    <a:pt x="720" y="1"/>
                  </a:moveTo>
                  <a:cubicBezTo>
                    <a:pt x="558" y="1"/>
                    <a:pt x="397" y="56"/>
                    <a:pt x="271" y="161"/>
                  </a:cubicBezTo>
                  <a:cubicBezTo>
                    <a:pt x="96" y="307"/>
                    <a:pt x="1" y="532"/>
                    <a:pt x="19" y="758"/>
                  </a:cubicBezTo>
                  <a:cubicBezTo>
                    <a:pt x="37" y="982"/>
                    <a:pt x="164" y="1188"/>
                    <a:pt x="357" y="1305"/>
                  </a:cubicBezTo>
                  <a:cubicBezTo>
                    <a:pt x="464" y="1370"/>
                    <a:pt x="589" y="1404"/>
                    <a:pt x="717" y="1404"/>
                  </a:cubicBezTo>
                  <a:cubicBezTo>
                    <a:pt x="943" y="1404"/>
                    <a:pt x="1160" y="1293"/>
                    <a:pt x="1290" y="1108"/>
                  </a:cubicBezTo>
                  <a:cubicBezTo>
                    <a:pt x="1423" y="922"/>
                    <a:pt x="1456" y="675"/>
                    <a:pt x="1377" y="461"/>
                  </a:cubicBezTo>
                  <a:cubicBezTo>
                    <a:pt x="1300" y="252"/>
                    <a:pt x="1124" y="87"/>
                    <a:pt x="909" y="27"/>
                  </a:cubicBezTo>
                  <a:cubicBezTo>
                    <a:pt x="847" y="9"/>
                    <a:pt x="784" y="1"/>
                    <a:pt x="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7" name="Google Shape;6407;p44"/>
            <p:cNvSpPr/>
            <p:nvPr/>
          </p:nvSpPr>
          <p:spPr>
            <a:xfrm>
              <a:off x="3751700" y="4041345"/>
              <a:ext cx="409463" cy="268279"/>
            </a:xfrm>
            <a:custGeom>
              <a:rect b="b" l="l" r="r" t="t"/>
              <a:pathLst>
                <a:path extrusionOk="0" h="8302" w="12671">
                  <a:moveTo>
                    <a:pt x="4564" y="0"/>
                  </a:moveTo>
                  <a:cubicBezTo>
                    <a:pt x="4271" y="0"/>
                    <a:pt x="3979" y="102"/>
                    <a:pt x="3728" y="251"/>
                  </a:cubicBezTo>
                  <a:cubicBezTo>
                    <a:pt x="3225" y="552"/>
                    <a:pt x="2884" y="1061"/>
                    <a:pt x="2709" y="1613"/>
                  </a:cubicBezTo>
                  <a:cubicBezTo>
                    <a:pt x="2525" y="2193"/>
                    <a:pt x="2503" y="2815"/>
                    <a:pt x="2551" y="3417"/>
                  </a:cubicBezTo>
                  <a:cubicBezTo>
                    <a:pt x="2556" y="3475"/>
                    <a:pt x="2561" y="3535"/>
                    <a:pt x="2567" y="3595"/>
                  </a:cubicBezTo>
                  <a:cubicBezTo>
                    <a:pt x="2423" y="3559"/>
                    <a:pt x="2288" y="3480"/>
                    <a:pt x="2162" y="3402"/>
                  </a:cubicBezTo>
                  <a:cubicBezTo>
                    <a:pt x="2029" y="3317"/>
                    <a:pt x="1896" y="3227"/>
                    <a:pt x="1779" y="3120"/>
                  </a:cubicBezTo>
                  <a:cubicBezTo>
                    <a:pt x="1682" y="3032"/>
                    <a:pt x="1563" y="2967"/>
                    <a:pt x="1431" y="2947"/>
                  </a:cubicBezTo>
                  <a:cubicBezTo>
                    <a:pt x="1403" y="2943"/>
                    <a:pt x="1375" y="2942"/>
                    <a:pt x="1347" y="2942"/>
                  </a:cubicBezTo>
                  <a:cubicBezTo>
                    <a:pt x="1273" y="2942"/>
                    <a:pt x="1199" y="2954"/>
                    <a:pt x="1127" y="2976"/>
                  </a:cubicBezTo>
                  <a:cubicBezTo>
                    <a:pt x="591" y="3141"/>
                    <a:pt x="238" y="3648"/>
                    <a:pt x="106" y="4171"/>
                  </a:cubicBezTo>
                  <a:cubicBezTo>
                    <a:pt x="67" y="4329"/>
                    <a:pt x="35" y="4487"/>
                    <a:pt x="19" y="4649"/>
                  </a:cubicBezTo>
                  <a:cubicBezTo>
                    <a:pt x="4" y="4813"/>
                    <a:pt x="2" y="4976"/>
                    <a:pt x="1" y="5141"/>
                  </a:cubicBezTo>
                  <a:cubicBezTo>
                    <a:pt x="1" y="5203"/>
                    <a:pt x="9" y="5260"/>
                    <a:pt x="53" y="5307"/>
                  </a:cubicBezTo>
                  <a:cubicBezTo>
                    <a:pt x="90" y="5351"/>
                    <a:pt x="145" y="5377"/>
                    <a:pt x="202" y="5378"/>
                  </a:cubicBezTo>
                  <a:cubicBezTo>
                    <a:pt x="205" y="5378"/>
                    <a:pt x="207" y="5379"/>
                    <a:pt x="210" y="5379"/>
                  </a:cubicBezTo>
                  <a:cubicBezTo>
                    <a:pt x="324" y="5379"/>
                    <a:pt x="407" y="5287"/>
                    <a:pt x="418" y="5178"/>
                  </a:cubicBezTo>
                  <a:cubicBezTo>
                    <a:pt x="433" y="5039"/>
                    <a:pt x="446" y="4898"/>
                    <a:pt x="472" y="4759"/>
                  </a:cubicBezTo>
                  <a:cubicBezTo>
                    <a:pt x="497" y="4616"/>
                    <a:pt x="534" y="4478"/>
                    <a:pt x="582" y="4342"/>
                  </a:cubicBezTo>
                  <a:lnTo>
                    <a:pt x="582" y="4342"/>
                  </a:lnTo>
                  <a:cubicBezTo>
                    <a:pt x="569" y="4593"/>
                    <a:pt x="555" y="4841"/>
                    <a:pt x="541" y="5092"/>
                  </a:cubicBezTo>
                  <a:cubicBezTo>
                    <a:pt x="540" y="5125"/>
                    <a:pt x="538" y="5156"/>
                    <a:pt x="536" y="5188"/>
                  </a:cubicBezTo>
                  <a:cubicBezTo>
                    <a:pt x="533" y="5254"/>
                    <a:pt x="538" y="5321"/>
                    <a:pt x="550" y="5386"/>
                  </a:cubicBezTo>
                  <a:cubicBezTo>
                    <a:pt x="556" y="5421"/>
                    <a:pt x="567" y="5455"/>
                    <a:pt x="579" y="5489"/>
                  </a:cubicBezTo>
                  <a:lnTo>
                    <a:pt x="597" y="5539"/>
                  </a:lnTo>
                  <a:cubicBezTo>
                    <a:pt x="602" y="5551"/>
                    <a:pt x="620" y="5573"/>
                    <a:pt x="621" y="5587"/>
                  </a:cubicBezTo>
                  <a:cubicBezTo>
                    <a:pt x="623" y="5632"/>
                    <a:pt x="625" y="5675"/>
                    <a:pt x="627" y="5720"/>
                  </a:cubicBezTo>
                  <a:cubicBezTo>
                    <a:pt x="641" y="5986"/>
                    <a:pt x="656" y="6252"/>
                    <a:pt x="668" y="6517"/>
                  </a:cubicBezTo>
                  <a:cubicBezTo>
                    <a:pt x="684" y="6835"/>
                    <a:pt x="702" y="7154"/>
                    <a:pt x="718" y="7471"/>
                  </a:cubicBezTo>
                  <a:cubicBezTo>
                    <a:pt x="723" y="7581"/>
                    <a:pt x="729" y="7691"/>
                    <a:pt x="734" y="7800"/>
                  </a:cubicBezTo>
                  <a:cubicBezTo>
                    <a:pt x="738" y="7848"/>
                    <a:pt x="735" y="7900"/>
                    <a:pt x="744" y="7949"/>
                  </a:cubicBezTo>
                  <a:cubicBezTo>
                    <a:pt x="763" y="8061"/>
                    <a:pt x="863" y="8149"/>
                    <a:pt x="979" y="8151"/>
                  </a:cubicBezTo>
                  <a:cubicBezTo>
                    <a:pt x="981" y="8151"/>
                    <a:pt x="983" y="8151"/>
                    <a:pt x="985" y="8151"/>
                  </a:cubicBezTo>
                  <a:cubicBezTo>
                    <a:pt x="1099" y="8151"/>
                    <a:pt x="1200" y="8066"/>
                    <a:pt x="1222" y="7955"/>
                  </a:cubicBezTo>
                  <a:cubicBezTo>
                    <a:pt x="1234" y="7895"/>
                    <a:pt x="1231" y="7833"/>
                    <a:pt x="1234" y="7775"/>
                  </a:cubicBezTo>
                  <a:lnTo>
                    <a:pt x="1276" y="6900"/>
                  </a:lnTo>
                  <a:cubicBezTo>
                    <a:pt x="1288" y="6644"/>
                    <a:pt x="1300" y="6389"/>
                    <a:pt x="1313" y="6134"/>
                  </a:cubicBezTo>
                  <a:cubicBezTo>
                    <a:pt x="1314" y="6117"/>
                    <a:pt x="1314" y="6100"/>
                    <a:pt x="1316" y="6083"/>
                  </a:cubicBezTo>
                  <a:cubicBezTo>
                    <a:pt x="1326" y="6268"/>
                    <a:pt x="1334" y="6453"/>
                    <a:pt x="1343" y="6637"/>
                  </a:cubicBezTo>
                  <a:cubicBezTo>
                    <a:pt x="1360" y="6954"/>
                    <a:pt x="1377" y="7270"/>
                    <a:pt x="1393" y="7588"/>
                  </a:cubicBezTo>
                  <a:cubicBezTo>
                    <a:pt x="1399" y="7686"/>
                    <a:pt x="1404" y="7783"/>
                    <a:pt x="1409" y="7879"/>
                  </a:cubicBezTo>
                  <a:cubicBezTo>
                    <a:pt x="1410" y="7895"/>
                    <a:pt x="1410" y="7911"/>
                    <a:pt x="1411" y="7928"/>
                  </a:cubicBezTo>
                  <a:cubicBezTo>
                    <a:pt x="1421" y="8042"/>
                    <a:pt x="1515" y="8138"/>
                    <a:pt x="1629" y="8150"/>
                  </a:cubicBezTo>
                  <a:cubicBezTo>
                    <a:pt x="1637" y="8151"/>
                    <a:pt x="1646" y="8152"/>
                    <a:pt x="1655" y="8152"/>
                  </a:cubicBezTo>
                  <a:cubicBezTo>
                    <a:pt x="1760" y="8152"/>
                    <a:pt x="1858" y="8078"/>
                    <a:pt x="1889" y="7975"/>
                  </a:cubicBezTo>
                  <a:cubicBezTo>
                    <a:pt x="1896" y="7949"/>
                    <a:pt x="1897" y="7923"/>
                    <a:pt x="1899" y="7895"/>
                  </a:cubicBezTo>
                  <a:cubicBezTo>
                    <a:pt x="1902" y="7819"/>
                    <a:pt x="1906" y="7744"/>
                    <a:pt x="1910" y="7667"/>
                  </a:cubicBezTo>
                  <a:cubicBezTo>
                    <a:pt x="1924" y="7372"/>
                    <a:pt x="1940" y="7076"/>
                    <a:pt x="1953" y="6780"/>
                  </a:cubicBezTo>
                  <a:cubicBezTo>
                    <a:pt x="1967" y="6481"/>
                    <a:pt x="1983" y="6182"/>
                    <a:pt x="1997" y="5884"/>
                  </a:cubicBezTo>
                  <a:lnTo>
                    <a:pt x="2008" y="5642"/>
                  </a:lnTo>
                  <a:cubicBezTo>
                    <a:pt x="2009" y="5623"/>
                    <a:pt x="2008" y="5613"/>
                    <a:pt x="2019" y="5596"/>
                  </a:cubicBezTo>
                  <a:cubicBezTo>
                    <a:pt x="2084" y="5470"/>
                    <a:pt x="2115" y="5329"/>
                    <a:pt x="2109" y="5188"/>
                  </a:cubicBezTo>
                  <a:cubicBezTo>
                    <a:pt x="2095" y="4957"/>
                    <a:pt x="2083" y="4726"/>
                    <a:pt x="2071" y="4495"/>
                  </a:cubicBezTo>
                  <a:cubicBezTo>
                    <a:pt x="2061" y="4308"/>
                    <a:pt x="2050" y="4122"/>
                    <a:pt x="2040" y="3936"/>
                  </a:cubicBezTo>
                  <a:lnTo>
                    <a:pt x="2040" y="3936"/>
                  </a:lnTo>
                  <a:cubicBezTo>
                    <a:pt x="2182" y="3992"/>
                    <a:pt x="2337" y="4043"/>
                    <a:pt x="2489" y="4058"/>
                  </a:cubicBezTo>
                  <a:cubicBezTo>
                    <a:pt x="2523" y="4062"/>
                    <a:pt x="2558" y="4064"/>
                    <a:pt x="2592" y="4064"/>
                  </a:cubicBezTo>
                  <a:cubicBezTo>
                    <a:pt x="2637" y="4064"/>
                    <a:pt x="2681" y="4061"/>
                    <a:pt x="2725" y="4051"/>
                  </a:cubicBezTo>
                  <a:cubicBezTo>
                    <a:pt x="2760" y="4043"/>
                    <a:pt x="2796" y="4033"/>
                    <a:pt x="2830" y="4020"/>
                  </a:cubicBezTo>
                  <a:cubicBezTo>
                    <a:pt x="2838" y="4016"/>
                    <a:pt x="2846" y="4011"/>
                    <a:pt x="2856" y="4007"/>
                  </a:cubicBezTo>
                  <a:cubicBezTo>
                    <a:pt x="2862" y="4009"/>
                    <a:pt x="2869" y="4009"/>
                    <a:pt x="2876" y="4010"/>
                  </a:cubicBezTo>
                  <a:cubicBezTo>
                    <a:pt x="2884" y="4011"/>
                    <a:pt x="2892" y="4011"/>
                    <a:pt x="2900" y="4011"/>
                  </a:cubicBezTo>
                  <a:cubicBezTo>
                    <a:pt x="2908" y="4011"/>
                    <a:pt x="2916" y="4011"/>
                    <a:pt x="2924" y="4010"/>
                  </a:cubicBezTo>
                  <a:cubicBezTo>
                    <a:pt x="3036" y="4002"/>
                    <a:pt x="3138" y="3934"/>
                    <a:pt x="3189" y="3835"/>
                  </a:cubicBezTo>
                  <a:cubicBezTo>
                    <a:pt x="3216" y="3782"/>
                    <a:pt x="3226" y="3726"/>
                    <a:pt x="3224" y="3668"/>
                  </a:cubicBezTo>
                  <a:cubicBezTo>
                    <a:pt x="3220" y="3591"/>
                    <a:pt x="3219" y="3514"/>
                    <a:pt x="3217" y="3437"/>
                  </a:cubicBezTo>
                  <a:cubicBezTo>
                    <a:pt x="3215" y="3135"/>
                    <a:pt x="3232" y="2829"/>
                    <a:pt x="3286" y="2529"/>
                  </a:cubicBezTo>
                  <a:cubicBezTo>
                    <a:pt x="3340" y="2229"/>
                    <a:pt x="3430" y="1928"/>
                    <a:pt x="3579" y="1661"/>
                  </a:cubicBezTo>
                  <a:lnTo>
                    <a:pt x="3579" y="1661"/>
                  </a:lnTo>
                  <a:cubicBezTo>
                    <a:pt x="3557" y="1836"/>
                    <a:pt x="3537" y="2011"/>
                    <a:pt x="3515" y="2188"/>
                  </a:cubicBezTo>
                  <a:cubicBezTo>
                    <a:pt x="3477" y="2507"/>
                    <a:pt x="3437" y="2826"/>
                    <a:pt x="3399" y="3146"/>
                  </a:cubicBezTo>
                  <a:lnTo>
                    <a:pt x="3357" y="3495"/>
                  </a:lnTo>
                  <a:cubicBezTo>
                    <a:pt x="3347" y="3576"/>
                    <a:pt x="3336" y="3654"/>
                    <a:pt x="3334" y="3735"/>
                  </a:cubicBezTo>
                  <a:cubicBezTo>
                    <a:pt x="3333" y="3878"/>
                    <a:pt x="3355" y="4022"/>
                    <a:pt x="3403" y="4158"/>
                  </a:cubicBezTo>
                  <a:cubicBezTo>
                    <a:pt x="3425" y="4225"/>
                    <a:pt x="3455" y="4291"/>
                    <a:pt x="3490" y="4354"/>
                  </a:cubicBezTo>
                  <a:cubicBezTo>
                    <a:pt x="3506" y="4385"/>
                    <a:pt x="3524" y="4415"/>
                    <a:pt x="3543" y="4442"/>
                  </a:cubicBezTo>
                  <a:cubicBezTo>
                    <a:pt x="3548" y="4450"/>
                    <a:pt x="3548" y="4447"/>
                    <a:pt x="3548" y="4451"/>
                  </a:cubicBezTo>
                  <a:cubicBezTo>
                    <a:pt x="3549" y="4488"/>
                    <a:pt x="3552" y="4526"/>
                    <a:pt x="3553" y="4563"/>
                  </a:cubicBezTo>
                  <a:cubicBezTo>
                    <a:pt x="3564" y="4775"/>
                    <a:pt x="3574" y="4988"/>
                    <a:pt x="3584" y="5201"/>
                  </a:cubicBezTo>
                  <a:cubicBezTo>
                    <a:pt x="3599" y="5517"/>
                    <a:pt x="3614" y="5833"/>
                    <a:pt x="3629" y="6149"/>
                  </a:cubicBezTo>
                  <a:cubicBezTo>
                    <a:pt x="3644" y="6470"/>
                    <a:pt x="3660" y="6790"/>
                    <a:pt x="3675" y="7111"/>
                  </a:cubicBezTo>
                  <a:cubicBezTo>
                    <a:pt x="3686" y="7338"/>
                    <a:pt x="3697" y="7566"/>
                    <a:pt x="3707" y="7793"/>
                  </a:cubicBezTo>
                  <a:cubicBezTo>
                    <a:pt x="3710" y="7841"/>
                    <a:pt x="3712" y="7889"/>
                    <a:pt x="3713" y="7936"/>
                  </a:cubicBezTo>
                  <a:cubicBezTo>
                    <a:pt x="3721" y="8097"/>
                    <a:pt x="3828" y="8238"/>
                    <a:pt x="3982" y="8286"/>
                  </a:cubicBezTo>
                  <a:cubicBezTo>
                    <a:pt x="4016" y="8296"/>
                    <a:pt x="4050" y="8301"/>
                    <a:pt x="4083" y="8301"/>
                  </a:cubicBezTo>
                  <a:cubicBezTo>
                    <a:pt x="4275" y="8301"/>
                    <a:pt x="4450" y="8146"/>
                    <a:pt x="4459" y="7946"/>
                  </a:cubicBezTo>
                  <a:cubicBezTo>
                    <a:pt x="4460" y="7906"/>
                    <a:pt x="4463" y="7867"/>
                    <a:pt x="4464" y="7827"/>
                  </a:cubicBezTo>
                  <a:cubicBezTo>
                    <a:pt x="4475" y="7580"/>
                    <a:pt x="4485" y="7333"/>
                    <a:pt x="4498" y="7086"/>
                  </a:cubicBezTo>
                  <a:cubicBezTo>
                    <a:pt x="4511" y="6759"/>
                    <a:pt x="4526" y="6431"/>
                    <a:pt x="4541" y="6104"/>
                  </a:cubicBezTo>
                  <a:cubicBezTo>
                    <a:pt x="4551" y="5869"/>
                    <a:pt x="4562" y="5632"/>
                    <a:pt x="4572" y="5397"/>
                  </a:cubicBezTo>
                  <a:lnTo>
                    <a:pt x="4577" y="5305"/>
                  </a:lnTo>
                  <a:cubicBezTo>
                    <a:pt x="4583" y="5445"/>
                    <a:pt x="4590" y="5587"/>
                    <a:pt x="4596" y="5728"/>
                  </a:cubicBezTo>
                  <a:cubicBezTo>
                    <a:pt x="4610" y="6036"/>
                    <a:pt x="4626" y="6344"/>
                    <a:pt x="4639" y="6652"/>
                  </a:cubicBezTo>
                  <a:cubicBezTo>
                    <a:pt x="4653" y="6956"/>
                    <a:pt x="4668" y="7260"/>
                    <a:pt x="4682" y="7563"/>
                  </a:cubicBezTo>
                  <a:cubicBezTo>
                    <a:pt x="4685" y="7659"/>
                    <a:pt x="4690" y="7755"/>
                    <a:pt x="4694" y="7852"/>
                  </a:cubicBezTo>
                  <a:cubicBezTo>
                    <a:pt x="4697" y="7909"/>
                    <a:pt x="4695" y="7966"/>
                    <a:pt x="4711" y="8021"/>
                  </a:cubicBezTo>
                  <a:cubicBezTo>
                    <a:pt x="4756" y="8190"/>
                    <a:pt x="4913" y="8299"/>
                    <a:pt x="5076" y="8299"/>
                  </a:cubicBezTo>
                  <a:cubicBezTo>
                    <a:pt x="5136" y="8299"/>
                    <a:pt x="5196" y="8285"/>
                    <a:pt x="5252" y="8254"/>
                  </a:cubicBezTo>
                  <a:cubicBezTo>
                    <a:pt x="5373" y="8186"/>
                    <a:pt x="5439" y="8063"/>
                    <a:pt x="5445" y="7928"/>
                  </a:cubicBezTo>
                  <a:cubicBezTo>
                    <a:pt x="5452" y="7773"/>
                    <a:pt x="5460" y="7618"/>
                    <a:pt x="5467" y="7464"/>
                  </a:cubicBezTo>
                  <a:cubicBezTo>
                    <a:pt x="5480" y="7172"/>
                    <a:pt x="5493" y="6880"/>
                    <a:pt x="5507" y="6589"/>
                  </a:cubicBezTo>
                  <a:cubicBezTo>
                    <a:pt x="5522" y="6257"/>
                    <a:pt x="5537" y="5928"/>
                    <a:pt x="5552" y="5597"/>
                  </a:cubicBezTo>
                  <a:cubicBezTo>
                    <a:pt x="5564" y="5326"/>
                    <a:pt x="5575" y="5054"/>
                    <a:pt x="5588" y="4783"/>
                  </a:cubicBezTo>
                  <a:cubicBezTo>
                    <a:pt x="5594" y="4667"/>
                    <a:pt x="5599" y="4553"/>
                    <a:pt x="5604" y="4439"/>
                  </a:cubicBezTo>
                  <a:cubicBezTo>
                    <a:pt x="5604" y="4434"/>
                    <a:pt x="5615" y="4422"/>
                    <a:pt x="5618" y="4417"/>
                  </a:cubicBezTo>
                  <a:cubicBezTo>
                    <a:pt x="5626" y="4403"/>
                    <a:pt x="5636" y="4389"/>
                    <a:pt x="5644" y="4374"/>
                  </a:cubicBezTo>
                  <a:cubicBezTo>
                    <a:pt x="5661" y="4343"/>
                    <a:pt x="5677" y="4309"/>
                    <a:pt x="5693" y="4277"/>
                  </a:cubicBezTo>
                  <a:cubicBezTo>
                    <a:pt x="5723" y="4215"/>
                    <a:pt x="5747" y="4149"/>
                    <a:pt x="5767" y="4081"/>
                  </a:cubicBezTo>
                  <a:cubicBezTo>
                    <a:pt x="5804" y="3941"/>
                    <a:pt x="5818" y="3796"/>
                    <a:pt x="5804" y="3651"/>
                  </a:cubicBezTo>
                  <a:cubicBezTo>
                    <a:pt x="5799" y="3590"/>
                    <a:pt x="5790" y="3528"/>
                    <a:pt x="5783" y="3468"/>
                  </a:cubicBezTo>
                  <a:cubicBezTo>
                    <a:pt x="5748" y="3184"/>
                    <a:pt x="5713" y="2899"/>
                    <a:pt x="5680" y="2615"/>
                  </a:cubicBezTo>
                  <a:cubicBezTo>
                    <a:pt x="5646" y="2340"/>
                    <a:pt x="5613" y="2066"/>
                    <a:pt x="5579" y="1791"/>
                  </a:cubicBezTo>
                  <a:cubicBezTo>
                    <a:pt x="5575" y="1755"/>
                    <a:pt x="5570" y="1719"/>
                    <a:pt x="5567" y="1684"/>
                  </a:cubicBezTo>
                  <a:lnTo>
                    <a:pt x="5567" y="1684"/>
                  </a:lnTo>
                  <a:cubicBezTo>
                    <a:pt x="5706" y="1943"/>
                    <a:pt x="5793" y="2226"/>
                    <a:pt x="5844" y="2513"/>
                  </a:cubicBezTo>
                  <a:cubicBezTo>
                    <a:pt x="5896" y="2807"/>
                    <a:pt x="5917" y="3105"/>
                    <a:pt x="5910" y="3402"/>
                  </a:cubicBezTo>
                  <a:cubicBezTo>
                    <a:pt x="5908" y="3482"/>
                    <a:pt x="5910" y="3562"/>
                    <a:pt x="5910" y="3643"/>
                  </a:cubicBezTo>
                  <a:cubicBezTo>
                    <a:pt x="5908" y="3697"/>
                    <a:pt x="5910" y="3746"/>
                    <a:pt x="5927" y="3798"/>
                  </a:cubicBezTo>
                  <a:cubicBezTo>
                    <a:pt x="5967" y="3904"/>
                    <a:pt x="6063" y="3987"/>
                    <a:pt x="6176" y="4006"/>
                  </a:cubicBezTo>
                  <a:cubicBezTo>
                    <a:pt x="6193" y="4009"/>
                    <a:pt x="6211" y="4011"/>
                    <a:pt x="6228" y="4011"/>
                  </a:cubicBezTo>
                  <a:cubicBezTo>
                    <a:pt x="6324" y="4011"/>
                    <a:pt x="6417" y="3966"/>
                    <a:pt x="6480" y="3893"/>
                  </a:cubicBezTo>
                  <a:cubicBezTo>
                    <a:pt x="6566" y="3791"/>
                    <a:pt x="6559" y="3658"/>
                    <a:pt x="6570" y="3534"/>
                  </a:cubicBezTo>
                  <a:cubicBezTo>
                    <a:pt x="6588" y="3293"/>
                    <a:pt x="6628" y="3054"/>
                    <a:pt x="6683" y="2818"/>
                  </a:cubicBezTo>
                  <a:cubicBezTo>
                    <a:pt x="6736" y="2587"/>
                    <a:pt x="6806" y="2357"/>
                    <a:pt x="6907" y="2140"/>
                  </a:cubicBezTo>
                  <a:lnTo>
                    <a:pt x="6907" y="2324"/>
                  </a:lnTo>
                  <a:cubicBezTo>
                    <a:pt x="6907" y="2349"/>
                    <a:pt x="6910" y="2375"/>
                    <a:pt x="6905" y="2399"/>
                  </a:cubicBezTo>
                  <a:cubicBezTo>
                    <a:pt x="6895" y="2449"/>
                    <a:pt x="6885" y="2500"/>
                    <a:pt x="6875" y="2549"/>
                  </a:cubicBezTo>
                  <a:cubicBezTo>
                    <a:pt x="6823" y="2795"/>
                    <a:pt x="6772" y="3039"/>
                    <a:pt x="6723" y="3285"/>
                  </a:cubicBezTo>
                  <a:cubicBezTo>
                    <a:pt x="6657" y="3607"/>
                    <a:pt x="6588" y="3930"/>
                    <a:pt x="6522" y="4252"/>
                  </a:cubicBezTo>
                  <a:cubicBezTo>
                    <a:pt x="6468" y="4513"/>
                    <a:pt x="6413" y="4774"/>
                    <a:pt x="6360" y="5035"/>
                  </a:cubicBezTo>
                  <a:cubicBezTo>
                    <a:pt x="6347" y="5099"/>
                    <a:pt x="6332" y="5163"/>
                    <a:pt x="6320" y="5228"/>
                  </a:cubicBezTo>
                  <a:cubicBezTo>
                    <a:pt x="6316" y="5243"/>
                    <a:pt x="6314" y="5260"/>
                    <a:pt x="6312" y="5276"/>
                  </a:cubicBezTo>
                  <a:cubicBezTo>
                    <a:pt x="6304" y="5399"/>
                    <a:pt x="6403" y="5503"/>
                    <a:pt x="6525" y="5503"/>
                  </a:cubicBezTo>
                  <a:lnTo>
                    <a:pt x="6915" y="5503"/>
                  </a:lnTo>
                  <a:lnTo>
                    <a:pt x="6979" y="5504"/>
                  </a:lnTo>
                  <a:cubicBezTo>
                    <a:pt x="6979" y="5504"/>
                    <a:pt x="6980" y="5545"/>
                    <a:pt x="6981" y="5563"/>
                  </a:cubicBezTo>
                  <a:cubicBezTo>
                    <a:pt x="6992" y="5793"/>
                    <a:pt x="7003" y="6023"/>
                    <a:pt x="7015" y="6253"/>
                  </a:cubicBezTo>
                  <a:cubicBezTo>
                    <a:pt x="7030" y="6580"/>
                    <a:pt x="7047" y="6906"/>
                    <a:pt x="7062" y="7232"/>
                  </a:cubicBezTo>
                  <a:cubicBezTo>
                    <a:pt x="7072" y="7449"/>
                    <a:pt x="7082" y="7665"/>
                    <a:pt x="7094" y="7883"/>
                  </a:cubicBezTo>
                  <a:cubicBezTo>
                    <a:pt x="7094" y="7895"/>
                    <a:pt x="7095" y="7909"/>
                    <a:pt x="7095" y="7923"/>
                  </a:cubicBezTo>
                  <a:cubicBezTo>
                    <a:pt x="7100" y="8026"/>
                    <a:pt x="7150" y="8124"/>
                    <a:pt x="7228" y="8191"/>
                  </a:cubicBezTo>
                  <a:cubicBezTo>
                    <a:pt x="7297" y="8250"/>
                    <a:pt x="7384" y="8282"/>
                    <a:pt x="7472" y="8282"/>
                  </a:cubicBezTo>
                  <a:cubicBezTo>
                    <a:pt x="7498" y="8282"/>
                    <a:pt x="7523" y="8280"/>
                    <a:pt x="7549" y="8274"/>
                  </a:cubicBezTo>
                  <a:cubicBezTo>
                    <a:pt x="7659" y="8252"/>
                    <a:pt x="7755" y="8176"/>
                    <a:pt x="7808" y="8077"/>
                  </a:cubicBezTo>
                  <a:cubicBezTo>
                    <a:pt x="7845" y="8003"/>
                    <a:pt x="7849" y="7928"/>
                    <a:pt x="7852" y="7848"/>
                  </a:cubicBezTo>
                  <a:lnTo>
                    <a:pt x="7867" y="7561"/>
                  </a:lnTo>
                  <a:cubicBezTo>
                    <a:pt x="7884" y="7253"/>
                    <a:pt x="7900" y="6944"/>
                    <a:pt x="7915" y="6636"/>
                  </a:cubicBezTo>
                  <a:cubicBezTo>
                    <a:pt x="7931" y="6344"/>
                    <a:pt x="7946" y="6052"/>
                    <a:pt x="7961" y="5760"/>
                  </a:cubicBezTo>
                  <a:cubicBezTo>
                    <a:pt x="7964" y="5684"/>
                    <a:pt x="7968" y="5608"/>
                    <a:pt x="7972" y="5531"/>
                  </a:cubicBezTo>
                  <a:cubicBezTo>
                    <a:pt x="7974" y="5517"/>
                    <a:pt x="7967" y="5503"/>
                    <a:pt x="7984" y="5503"/>
                  </a:cubicBezTo>
                  <a:cubicBezTo>
                    <a:pt x="7995" y="5503"/>
                    <a:pt x="8003" y="5502"/>
                    <a:pt x="8008" y="5502"/>
                  </a:cubicBezTo>
                  <a:cubicBezTo>
                    <a:pt x="8018" y="5502"/>
                    <a:pt x="8018" y="5506"/>
                    <a:pt x="8019" y="5526"/>
                  </a:cubicBezTo>
                  <a:cubicBezTo>
                    <a:pt x="8029" y="5728"/>
                    <a:pt x="8038" y="5929"/>
                    <a:pt x="8048" y="6130"/>
                  </a:cubicBezTo>
                  <a:cubicBezTo>
                    <a:pt x="8064" y="6456"/>
                    <a:pt x="8080" y="6782"/>
                    <a:pt x="8095" y="7107"/>
                  </a:cubicBezTo>
                  <a:cubicBezTo>
                    <a:pt x="8107" y="7350"/>
                    <a:pt x="8118" y="7594"/>
                    <a:pt x="8131" y="7837"/>
                  </a:cubicBezTo>
                  <a:cubicBezTo>
                    <a:pt x="8135" y="7908"/>
                    <a:pt x="8135" y="7977"/>
                    <a:pt x="8163" y="8044"/>
                  </a:cubicBezTo>
                  <a:cubicBezTo>
                    <a:pt x="8223" y="8192"/>
                    <a:pt x="8368" y="8280"/>
                    <a:pt x="8516" y="8280"/>
                  </a:cubicBezTo>
                  <a:cubicBezTo>
                    <a:pt x="8590" y="8280"/>
                    <a:pt x="8665" y="8258"/>
                    <a:pt x="8731" y="8211"/>
                  </a:cubicBezTo>
                  <a:cubicBezTo>
                    <a:pt x="8823" y="8144"/>
                    <a:pt x="8883" y="8038"/>
                    <a:pt x="8889" y="7924"/>
                  </a:cubicBezTo>
                  <a:cubicBezTo>
                    <a:pt x="8890" y="7913"/>
                    <a:pt x="8890" y="7903"/>
                    <a:pt x="8890" y="7890"/>
                  </a:cubicBezTo>
                  <a:cubicBezTo>
                    <a:pt x="8894" y="7812"/>
                    <a:pt x="8898" y="7734"/>
                    <a:pt x="8904" y="7654"/>
                  </a:cubicBezTo>
                  <a:cubicBezTo>
                    <a:pt x="8919" y="7360"/>
                    <a:pt x="8934" y="7066"/>
                    <a:pt x="8950" y="6770"/>
                  </a:cubicBezTo>
                  <a:cubicBezTo>
                    <a:pt x="8966" y="6465"/>
                    <a:pt x="8981" y="6158"/>
                    <a:pt x="8997" y="5852"/>
                  </a:cubicBezTo>
                  <a:cubicBezTo>
                    <a:pt x="9002" y="5759"/>
                    <a:pt x="9006" y="5665"/>
                    <a:pt x="9011" y="5572"/>
                  </a:cubicBezTo>
                  <a:cubicBezTo>
                    <a:pt x="9012" y="5551"/>
                    <a:pt x="9013" y="5504"/>
                    <a:pt x="9013" y="5504"/>
                  </a:cubicBezTo>
                  <a:cubicBezTo>
                    <a:pt x="9013" y="5504"/>
                    <a:pt x="9325" y="5503"/>
                    <a:pt x="9455" y="5503"/>
                  </a:cubicBezTo>
                  <a:cubicBezTo>
                    <a:pt x="9586" y="5503"/>
                    <a:pt x="9686" y="5380"/>
                    <a:pt x="9662" y="5251"/>
                  </a:cubicBezTo>
                  <a:cubicBezTo>
                    <a:pt x="9661" y="5242"/>
                    <a:pt x="9658" y="5233"/>
                    <a:pt x="9657" y="5224"/>
                  </a:cubicBezTo>
                  <a:cubicBezTo>
                    <a:pt x="9620" y="5043"/>
                    <a:pt x="9583" y="4861"/>
                    <a:pt x="9545" y="4678"/>
                  </a:cubicBezTo>
                  <a:cubicBezTo>
                    <a:pt x="9483" y="4367"/>
                    <a:pt x="9419" y="4057"/>
                    <a:pt x="9356" y="3746"/>
                  </a:cubicBezTo>
                  <a:cubicBezTo>
                    <a:pt x="9294" y="3448"/>
                    <a:pt x="9235" y="3148"/>
                    <a:pt x="9174" y="2849"/>
                  </a:cubicBezTo>
                  <a:cubicBezTo>
                    <a:pt x="9143" y="2701"/>
                    <a:pt x="9113" y="2552"/>
                    <a:pt x="9083" y="2404"/>
                  </a:cubicBezTo>
                  <a:cubicBezTo>
                    <a:pt x="9079" y="2384"/>
                    <a:pt x="9083" y="2359"/>
                    <a:pt x="9083" y="2337"/>
                  </a:cubicBezTo>
                  <a:lnTo>
                    <a:pt x="9083" y="2188"/>
                  </a:lnTo>
                  <a:cubicBezTo>
                    <a:pt x="9144" y="2334"/>
                    <a:pt x="9192" y="2486"/>
                    <a:pt x="9233" y="2639"/>
                  </a:cubicBezTo>
                  <a:cubicBezTo>
                    <a:pt x="9276" y="2798"/>
                    <a:pt x="9312" y="2958"/>
                    <a:pt x="9335" y="3121"/>
                  </a:cubicBezTo>
                  <a:cubicBezTo>
                    <a:pt x="9360" y="3284"/>
                    <a:pt x="9378" y="3445"/>
                    <a:pt x="9392" y="3608"/>
                  </a:cubicBezTo>
                  <a:cubicBezTo>
                    <a:pt x="9397" y="3668"/>
                    <a:pt x="9400" y="3726"/>
                    <a:pt x="9424" y="3780"/>
                  </a:cubicBezTo>
                  <a:cubicBezTo>
                    <a:pt x="9447" y="3831"/>
                    <a:pt x="9483" y="3876"/>
                    <a:pt x="9528" y="3909"/>
                  </a:cubicBezTo>
                  <a:cubicBezTo>
                    <a:pt x="9584" y="3950"/>
                    <a:pt x="9651" y="3974"/>
                    <a:pt x="9721" y="3974"/>
                  </a:cubicBezTo>
                  <a:cubicBezTo>
                    <a:pt x="9729" y="3974"/>
                    <a:pt x="9737" y="3974"/>
                    <a:pt x="9745" y="3974"/>
                  </a:cubicBezTo>
                  <a:cubicBezTo>
                    <a:pt x="9746" y="3973"/>
                    <a:pt x="9747" y="3973"/>
                    <a:pt x="9748" y="3973"/>
                  </a:cubicBezTo>
                  <a:cubicBezTo>
                    <a:pt x="9769" y="3973"/>
                    <a:pt x="9785" y="3989"/>
                    <a:pt x="9803" y="3999"/>
                  </a:cubicBezTo>
                  <a:cubicBezTo>
                    <a:pt x="9824" y="4010"/>
                    <a:pt x="9849" y="4021"/>
                    <a:pt x="9873" y="4030"/>
                  </a:cubicBezTo>
                  <a:cubicBezTo>
                    <a:pt x="9923" y="4046"/>
                    <a:pt x="9975" y="4056"/>
                    <a:pt x="10028" y="4058"/>
                  </a:cubicBezTo>
                  <a:cubicBezTo>
                    <a:pt x="10042" y="4059"/>
                    <a:pt x="10056" y="4059"/>
                    <a:pt x="10070" y="4059"/>
                  </a:cubicBezTo>
                  <a:cubicBezTo>
                    <a:pt x="10271" y="4059"/>
                    <a:pt x="10469" y="3994"/>
                    <a:pt x="10650" y="3914"/>
                  </a:cubicBezTo>
                  <a:lnTo>
                    <a:pt x="10650" y="4386"/>
                  </a:lnTo>
                  <a:lnTo>
                    <a:pt x="10458" y="5204"/>
                  </a:lnTo>
                  <a:cubicBezTo>
                    <a:pt x="10392" y="5485"/>
                    <a:pt x="10326" y="5764"/>
                    <a:pt x="10260" y="6043"/>
                  </a:cubicBezTo>
                  <a:cubicBezTo>
                    <a:pt x="10245" y="6110"/>
                    <a:pt x="10210" y="6195"/>
                    <a:pt x="10246" y="6258"/>
                  </a:cubicBezTo>
                  <a:cubicBezTo>
                    <a:pt x="10283" y="6323"/>
                    <a:pt x="10346" y="6328"/>
                    <a:pt x="10409" y="6328"/>
                  </a:cubicBezTo>
                  <a:cubicBezTo>
                    <a:pt x="10419" y="6328"/>
                    <a:pt x="10429" y="6328"/>
                    <a:pt x="10439" y="6328"/>
                  </a:cubicBezTo>
                  <a:lnTo>
                    <a:pt x="10666" y="6328"/>
                  </a:lnTo>
                  <a:cubicBezTo>
                    <a:pt x="10668" y="6328"/>
                    <a:pt x="10681" y="6327"/>
                    <a:pt x="10690" y="6327"/>
                  </a:cubicBezTo>
                  <a:cubicBezTo>
                    <a:pt x="10695" y="6327"/>
                    <a:pt x="10698" y="6328"/>
                    <a:pt x="10698" y="6328"/>
                  </a:cubicBezTo>
                  <a:cubicBezTo>
                    <a:pt x="10698" y="6334"/>
                    <a:pt x="10699" y="6340"/>
                    <a:pt x="10699" y="6347"/>
                  </a:cubicBezTo>
                  <a:cubicBezTo>
                    <a:pt x="10700" y="6381"/>
                    <a:pt x="10703" y="6416"/>
                    <a:pt x="10704" y="6451"/>
                  </a:cubicBezTo>
                  <a:cubicBezTo>
                    <a:pt x="10711" y="6583"/>
                    <a:pt x="10717" y="6713"/>
                    <a:pt x="10724" y="6844"/>
                  </a:cubicBezTo>
                  <a:cubicBezTo>
                    <a:pt x="10739" y="7147"/>
                    <a:pt x="10752" y="7452"/>
                    <a:pt x="10768" y="7755"/>
                  </a:cubicBezTo>
                  <a:cubicBezTo>
                    <a:pt x="10771" y="7821"/>
                    <a:pt x="10768" y="7890"/>
                    <a:pt x="10781" y="7955"/>
                  </a:cubicBezTo>
                  <a:cubicBezTo>
                    <a:pt x="10803" y="8065"/>
                    <a:pt x="10904" y="8151"/>
                    <a:pt x="11018" y="8151"/>
                  </a:cubicBezTo>
                  <a:cubicBezTo>
                    <a:pt x="11019" y="8151"/>
                    <a:pt x="11020" y="8151"/>
                    <a:pt x="11022" y="8151"/>
                  </a:cubicBezTo>
                  <a:cubicBezTo>
                    <a:pt x="11136" y="8150"/>
                    <a:pt x="11241" y="8063"/>
                    <a:pt x="11259" y="7949"/>
                  </a:cubicBezTo>
                  <a:cubicBezTo>
                    <a:pt x="11271" y="7884"/>
                    <a:pt x="11268" y="7817"/>
                    <a:pt x="11271" y="7751"/>
                  </a:cubicBezTo>
                  <a:cubicBezTo>
                    <a:pt x="11278" y="7612"/>
                    <a:pt x="11285" y="7471"/>
                    <a:pt x="11293" y="7332"/>
                  </a:cubicBezTo>
                  <a:lnTo>
                    <a:pt x="11339" y="6446"/>
                  </a:lnTo>
                  <a:cubicBezTo>
                    <a:pt x="11340" y="6411"/>
                    <a:pt x="11343" y="6378"/>
                    <a:pt x="11344" y="6344"/>
                  </a:cubicBezTo>
                  <a:cubicBezTo>
                    <a:pt x="11344" y="6338"/>
                    <a:pt x="11344" y="6333"/>
                    <a:pt x="11345" y="6327"/>
                  </a:cubicBezTo>
                  <a:cubicBezTo>
                    <a:pt x="11345" y="6327"/>
                    <a:pt x="11345" y="6327"/>
                    <a:pt x="11345" y="6327"/>
                  </a:cubicBezTo>
                  <a:cubicBezTo>
                    <a:pt x="11347" y="6327"/>
                    <a:pt x="11355" y="6325"/>
                    <a:pt x="11362" y="6325"/>
                  </a:cubicBezTo>
                  <a:cubicBezTo>
                    <a:pt x="11366" y="6325"/>
                    <a:pt x="11369" y="6326"/>
                    <a:pt x="11369" y="6329"/>
                  </a:cubicBezTo>
                  <a:cubicBezTo>
                    <a:pt x="11374" y="6402"/>
                    <a:pt x="11377" y="6476"/>
                    <a:pt x="11380" y="6549"/>
                  </a:cubicBezTo>
                  <a:cubicBezTo>
                    <a:pt x="11395" y="6860"/>
                    <a:pt x="11410" y="7171"/>
                    <a:pt x="11425" y="7481"/>
                  </a:cubicBezTo>
                  <a:cubicBezTo>
                    <a:pt x="11430" y="7601"/>
                    <a:pt x="11436" y="7720"/>
                    <a:pt x="11442" y="7839"/>
                  </a:cubicBezTo>
                  <a:cubicBezTo>
                    <a:pt x="11443" y="7865"/>
                    <a:pt x="11445" y="7889"/>
                    <a:pt x="11446" y="7915"/>
                  </a:cubicBezTo>
                  <a:cubicBezTo>
                    <a:pt x="11450" y="7998"/>
                    <a:pt x="11496" y="8075"/>
                    <a:pt x="11568" y="8117"/>
                  </a:cubicBezTo>
                  <a:cubicBezTo>
                    <a:pt x="11605" y="8140"/>
                    <a:pt x="11647" y="8150"/>
                    <a:pt x="11688" y="8150"/>
                  </a:cubicBezTo>
                  <a:cubicBezTo>
                    <a:pt x="11758" y="8150"/>
                    <a:pt x="11827" y="8120"/>
                    <a:pt x="11875" y="8063"/>
                  </a:cubicBezTo>
                  <a:cubicBezTo>
                    <a:pt x="11913" y="8017"/>
                    <a:pt x="11929" y="7964"/>
                    <a:pt x="11932" y="7905"/>
                  </a:cubicBezTo>
                  <a:cubicBezTo>
                    <a:pt x="11937" y="7817"/>
                    <a:pt x="11941" y="7729"/>
                    <a:pt x="11947" y="7640"/>
                  </a:cubicBezTo>
                  <a:cubicBezTo>
                    <a:pt x="11963" y="7326"/>
                    <a:pt x="11978" y="7010"/>
                    <a:pt x="11995" y="6696"/>
                  </a:cubicBezTo>
                  <a:cubicBezTo>
                    <a:pt x="12000" y="6589"/>
                    <a:pt x="12006" y="6480"/>
                    <a:pt x="12011" y="6373"/>
                  </a:cubicBezTo>
                  <a:cubicBezTo>
                    <a:pt x="12011" y="6370"/>
                    <a:pt x="12014" y="6325"/>
                    <a:pt x="12014" y="6325"/>
                  </a:cubicBezTo>
                  <a:lnTo>
                    <a:pt x="12194" y="6325"/>
                  </a:lnTo>
                  <a:cubicBezTo>
                    <a:pt x="12220" y="6325"/>
                    <a:pt x="12249" y="6327"/>
                    <a:pt x="12279" y="6327"/>
                  </a:cubicBezTo>
                  <a:cubicBezTo>
                    <a:pt x="12319" y="6327"/>
                    <a:pt x="12360" y="6323"/>
                    <a:pt x="12392" y="6301"/>
                  </a:cubicBezTo>
                  <a:cubicBezTo>
                    <a:pt x="12443" y="6266"/>
                    <a:pt x="12455" y="6206"/>
                    <a:pt x="12444" y="6149"/>
                  </a:cubicBezTo>
                  <a:cubicBezTo>
                    <a:pt x="12425" y="6068"/>
                    <a:pt x="12409" y="5987"/>
                    <a:pt x="12392" y="5908"/>
                  </a:cubicBezTo>
                  <a:cubicBezTo>
                    <a:pt x="12325" y="5604"/>
                    <a:pt x="12259" y="5299"/>
                    <a:pt x="12192" y="4994"/>
                  </a:cubicBezTo>
                  <a:cubicBezTo>
                    <a:pt x="12147" y="4790"/>
                    <a:pt x="12052" y="4380"/>
                    <a:pt x="12052" y="4380"/>
                  </a:cubicBezTo>
                  <a:lnTo>
                    <a:pt x="12052" y="4224"/>
                  </a:lnTo>
                  <a:cubicBezTo>
                    <a:pt x="12184" y="4519"/>
                    <a:pt x="12221" y="4846"/>
                    <a:pt x="12254" y="5166"/>
                  </a:cubicBezTo>
                  <a:cubicBezTo>
                    <a:pt x="12259" y="5219"/>
                    <a:pt x="12271" y="5266"/>
                    <a:pt x="12308" y="5307"/>
                  </a:cubicBezTo>
                  <a:cubicBezTo>
                    <a:pt x="12347" y="5350"/>
                    <a:pt x="12400" y="5375"/>
                    <a:pt x="12456" y="5376"/>
                  </a:cubicBezTo>
                  <a:cubicBezTo>
                    <a:pt x="12458" y="5376"/>
                    <a:pt x="12461" y="5376"/>
                    <a:pt x="12463" y="5376"/>
                  </a:cubicBezTo>
                  <a:cubicBezTo>
                    <a:pt x="12576" y="5376"/>
                    <a:pt x="12671" y="5279"/>
                    <a:pt x="12670" y="5168"/>
                  </a:cubicBezTo>
                  <a:cubicBezTo>
                    <a:pt x="12664" y="5142"/>
                    <a:pt x="12664" y="5112"/>
                    <a:pt x="12664" y="5085"/>
                  </a:cubicBezTo>
                  <a:cubicBezTo>
                    <a:pt x="12663" y="5004"/>
                    <a:pt x="12665" y="4925"/>
                    <a:pt x="12661" y="4844"/>
                  </a:cubicBezTo>
                  <a:cubicBezTo>
                    <a:pt x="12658" y="4762"/>
                    <a:pt x="12648" y="4682"/>
                    <a:pt x="12642" y="4600"/>
                  </a:cubicBezTo>
                  <a:cubicBezTo>
                    <a:pt x="12628" y="4438"/>
                    <a:pt x="12589" y="4282"/>
                    <a:pt x="12551" y="4124"/>
                  </a:cubicBezTo>
                  <a:cubicBezTo>
                    <a:pt x="12532" y="4046"/>
                    <a:pt x="12502" y="3966"/>
                    <a:pt x="12473" y="3892"/>
                  </a:cubicBezTo>
                  <a:cubicBezTo>
                    <a:pt x="12444" y="3816"/>
                    <a:pt x="12409" y="3743"/>
                    <a:pt x="12371" y="3673"/>
                  </a:cubicBezTo>
                  <a:cubicBezTo>
                    <a:pt x="12292" y="3534"/>
                    <a:pt x="12205" y="3404"/>
                    <a:pt x="12093" y="3290"/>
                  </a:cubicBezTo>
                  <a:cubicBezTo>
                    <a:pt x="12019" y="3214"/>
                    <a:pt x="11937" y="3148"/>
                    <a:pt x="11851" y="3089"/>
                  </a:cubicBezTo>
                  <a:cubicBezTo>
                    <a:pt x="11784" y="3039"/>
                    <a:pt x="11714" y="2996"/>
                    <a:pt x="11638" y="2962"/>
                  </a:cubicBezTo>
                  <a:cubicBezTo>
                    <a:pt x="11551" y="2922"/>
                    <a:pt x="11456" y="2897"/>
                    <a:pt x="11360" y="2897"/>
                  </a:cubicBezTo>
                  <a:cubicBezTo>
                    <a:pt x="11243" y="2897"/>
                    <a:pt x="11129" y="2932"/>
                    <a:pt x="11028" y="2988"/>
                  </a:cubicBezTo>
                  <a:cubicBezTo>
                    <a:pt x="10941" y="3037"/>
                    <a:pt x="10868" y="3100"/>
                    <a:pt x="10791" y="3162"/>
                  </a:cubicBezTo>
                  <a:cubicBezTo>
                    <a:pt x="10714" y="3228"/>
                    <a:pt x="10632" y="3289"/>
                    <a:pt x="10548" y="3346"/>
                  </a:cubicBezTo>
                  <a:cubicBezTo>
                    <a:pt x="10396" y="3453"/>
                    <a:pt x="10226" y="3569"/>
                    <a:pt x="10039" y="3601"/>
                  </a:cubicBezTo>
                  <a:cubicBezTo>
                    <a:pt x="10043" y="3271"/>
                    <a:pt x="10033" y="2940"/>
                    <a:pt x="9983" y="2614"/>
                  </a:cubicBezTo>
                  <a:cubicBezTo>
                    <a:pt x="9959" y="2454"/>
                    <a:pt x="9932" y="2291"/>
                    <a:pt x="9891" y="2135"/>
                  </a:cubicBezTo>
                  <a:cubicBezTo>
                    <a:pt x="9850" y="1980"/>
                    <a:pt x="9801" y="1830"/>
                    <a:pt x="9744" y="1682"/>
                  </a:cubicBezTo>
                  <a:cubicBezTo>
                    <a:pt x="9635" y="1401"/>
                    <a:pt x="9492" y="1139"/>
                    <a:pt x="9300" y="907"/>
                  </a:cubicBezTo>
                  <a:cubicBezTo>
                    <a:pt x="9129" y="699"/>
                    <a:pt x="8924" y="517"/>
                    <a:pt x="8691" y="380"/>
                  </a:cubicBezTo>
                  <a:cubicBezTo>
                    <a:pt x="8472" y="251"/>
                    <a:pt x="8227" y="166"/>
                    <a:pt x="7973" y="166"/>
                  </a:cubicBezTo>
                  <a:cubicBezTo>
                    <a:pt x="7935" y="166"/>
                    <a:pt x="7896" y="168"/>
                    <a:pt x="7857" y="172"/>
                  </a:cubicBezTo>
                  <a:cubicBezTo>
                    <a:pt x="7572" y="201"/>
                    <a:pt x="7323" y="351"/>
                    <a:pt x="7099" y="521"/>
                  </a:cubicBezTo>
                  <a:cubicBezTo>
                    <a:pt x="6787" y="758"/>
                    <a:pt x="6527" y="1063"/>
                    <a:pt x="6347" y="1410"/>
                  </a:cubicBezTo>
                  <a:cubicBezTo>
                    <a:pt x="6158" y="938"/>
                    <a:pt x="5835" y="506"/>
                    <a:pt x="5393" y="246"/>
                  </a:cubicBezTo>
                  <a:cubicBezTo>
                    <a:pt x="5150" y="103"/>
                    <a:pt x="4866" y="5"/>
                    <a:pt x="4582" y="1"/>
                  </a:cubicBezTo>
                  <a:cubicBezTo>
                    <a:pt x="4576" y="0"/>
                    <a:pt x="4570" y="0"/>
                    <a:pt x="4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8" name="Google Shape;6408;p44"/>
            <p:cNvSpPr/>
            <p:nvPr/>
          </p:nvSpPr>
          <p:spPr>
            <a:xfrm>
              <a:off x="3771251" y="4087781"/>
              <a:ext cx="47018" cy="45370"/>
            </a:xfrm>
            <a:custGeom>
              <a:rect b="b" l="l" r="r" t="t"/>
              <a:pathLst>
                <a:path extrusionOk="0" h="1404" w="1455">
                  <a:moveTo>
                    <a:pt x="719" y="1"/>
                  </a:moveTo>
                  <a:cubicBezTo>
                    <a:pt x="557" y="1"/>
                    <a:pt x="396" y="56"/>
                    <a:pt x="271" y="161"/>
                  </a:cubicBezTo>
                  <a:cubicBezTo>
                    <a:pt x="95" y="307"/>
                    <a:pt x="1" y="532"/>
                    <a:pt x="18" y="758"/>
                  </a:cubicBezTo>
                  <a:cubicBezTo>
                    <a:pt x="36" y="982"/>
                    <a:pt x="164" y="1188"/>
                    <a:pt x="356" y="1305"/>
                  </a:cubicBezTo>
                  <a:cubicBezTo>
                    <a:pt x="463" y="1370"/>
                    <a:pt x="590" y="1404"/>
                    <a:pt x="717" y="1404"/>
                  </a:cubicBezTo>
                  <a:cubicBezTo>
                    <a:pt x="943" y="1404"/>
                    <a:pt x="1158" y="1293"/>
                    <a:pt x="1290" y="1108"/>
                  </a:cubicBezTo>
                  <a:cubicBezTo>
                    <a:pt x="1423" y="922"/>
                    <a:pt x="1454" y="675"/>
                    <a:pt x="1377" y="461"/>
                  </a:cubicBezTo>
                  <a:cubicBezTo>
                    <a:pt x="1300" y="252"/>
                    <a:pt x="1123" y="87"/>
                    <a:pt x="908" y="27"/>
                  </a:cubicBezTo>
                  <a:cubicBezTo>
                    <a:pt x="846" y="9"/>
                    <a:pt x="782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9" name="Google Shape;6409;p44"/>
            <p:cNvSpPr/>
            <p:nvPr/>
          </p:nvSpPr>
          <p:spPr>
            <a:xfrm>
              <a:off x="3861701" y="3969898"/>
              <a:ext cx="75456" cy="69542"/>
            </a:xfrm>
            <a:custGeom>
              <a:rect b="b" l="l" r="r" t="t"/>
              <a:pathLst>
                <a:path extrusionOk="0" h="2152" w="2335">
                  <a:moveTo>
                    <a:pt x="1166" y="1"/>
                  </a:moveTo>
                  <a:cubicBezTo>
                    <a:pt x="947" y="1"/>
                    <a:pt x="728" y="66"/>
                    <a:pt x="543" y="197"/>
                  </a:cubicBezTo>
                  <a:cubicBezTo>
                    <a:pt x="168" y="465"/>
                    <a:pt x="1" y="954"/>
                    <a:pt x="138" y="1394"/>
                  </a:cubicBezTo>
                  <a:cubicBezTo>
                    <a:pt x="273" y="1829"/>
                    <a:pt x="682" y="2139"/>
                    <a:pt x="1138" y="2151"/>
                  </a:cubicBezTo>
                  <a:lnTo>
                    <a:pt x="1167" y="2151"/>
                  </a:lnTo>
                  <a:cubicBezTo>
                    <a:pt x="1624" y="2151"/>
                    <a:pt x="2041" y="1853"/>
                    <a:pt x="2187" y="1420"/>
                  </a:cubicBezTo>
                  <a:cubicBezTo>
                    <a:pt x="2335" y="983"/>
                    <a:pt x="2180" y="488"/>
                    <a:pt x="1811" y="212"/>
                  </a:cubicBezTo>
                  <a:cubicBezTo>
                    <a:pt x="1622" y="71"/>
                    <a:pt x="1394" y="1"/>
                    <a:pt x="1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0" name="Google Shape;6410;p44"/>
          <p:cNvGrpSpPr/>
          <p:nvPr/>
        </p:nvGrpSpPr>
        <p:grpSpPr>
          <a:xfrm>
            <a:off x="4837651" y="4092474"/>
            <a:ext cx="438441" cy="285347"/>
            <a:chOff x="4837651" y="4092474"/>
            <a:chExt cx="438441" cy="285347"/>
          </a:xfrm>
        </p:grpSpPr>
        <p:sp>
          <p:nvSpPr>
            <p:cNvPr id="6411" name="Google Shape;6411;p44"/>
            <p:cNvSpPr/>
            <p:nvPr/>
          </p:nvSpPr>
          <p:spPr>
            <a:xfrm>
              <a:off x="5095296" y="4266701"/>
              <a:ext cx="111093" cy="111120"/>
            </a:xfrm>
            <a:custGeom>
              <a:rect b="b" l="l" r="r" t="t"/>
              <a:pathLst>
                <a:path extrusionOk="0" h="3203" w="3202">
                  <a:moveTo>
                    <a:pt x="1600" y="906"/>
                  </a:moveTo>
                  <a:cubicBezTo>
                    <a:pt x="1985" y="906"/>
                    <a:pt x="2296" y="1218"/>
                    <a:pt x="2296" y="1601"/>
                  </a:cubicBezTo>
                  <a:cubicBezTo>
                    <a:pt x="2296" y="1987"/>
                    <a:pt x="1985" y="2297"/>
                    <a:pt x="1600" y="2297"/>
                  </a:cubicBezTo>
                  <a:cubicBezTo>
                    <a:pt x="1217" y="2297"/>
                    <a:pt x="905" y="1987"/>
                    <a:pt x="905" y="1601"/>
                  </a:cubicBezTo>
                  <a:cubicBezTo>
                    <a:pt x="905" y="1217"/>
                    <a:pt x="1217" y="906"/>
                    <a:pt x="1600" y="906"/>
                  </a:cubicBezTo>
                  <a:close/>
                  <a:moveTo>
                    <a:pt x="1600" y="0"/>
                  </a:moveTo>
                  <a:cubicBezTo>
                    <a:pt x="716" y="0"/>
                    <a:pt x="0" y="716"/>
                    <a:pt x="0" y="1601"/>
                  </a:cubicBezTo>
                  <a:cubicBezTo>
                    <a:pt x="0" y="2485"/>
                    <a:pt x="716" y="3203"/>
                    <a:pt x="1600" y="3203"/>
                  </a:cubicBezTo>
                  <a:cubicBezTo>
                    <a:pt x="2485" y="3203"/>
                    <a:pt x="3202" y="2486"/>
                    <a:pt x="3202" y="1601"/>
                  </a:cubicBezTo>
                  <a:cubicBezTo>
                    <a:pt x="3202" y="718"/>
                    <a:pt x="2485" y="0"/>
                    <a:pt x="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2" name="Google Shape;6412;p44"/>
            <p:cNvSpPr/>
            <p:nvPr/>
          </p:nvSpPr>
          <p:spPr>
            <a:xfrm>
              <a:off x="4904786" y="4266701"/>
              <a:ext cx="111128" cy="111085"/>
            </a:xfrm>
            <a:custGeom>
              <a:rect b="b" l="l" r="r" t="t"/>
              <a:pathLst>
                <a:path extrusionOk="0" h="3202" w="3203">
                  <a:moveTo>
                    <a:pt x="1602" y="906"/>
                  </a:moveTo>
                  <a:cubicBezTo>
                    <a:pt x="1986" y="906"/>
                    <a:pt x="2298" y="1218"/>
                    <a:pt x="2298" y="1601"/>
                  </a:cubicBezTo>
                  <a:cubicBezTo>
                    <a:pt x="2298" y="1987"/>
                    <a:pt x="1986" y="2297"/>
                    <a:pt x="1602" y="2297"/>
                  </a:cubicBezTo>
                  <a:cubicBezTo>
                    <a:pt x="1217" y="2297"/>
                    <a:pt x="906" y="1987"/>
                    <a:pt x="906" y="1601"/>
                  </a:cubicBezTo>
                  <a:cubicBezTo>
                    <a:pt x="906" y="1217"/>
                    <a:pt x="1217" y="906"/>
                    <a:pt x="1602" y="906"/>
                  </a:cubicBezTo>
                  <a:close/>
                  <a:moveTo>
                    <a:pt x="1602" y="0"/>
                  </a:moveTo>
                  <a:cubicBezTo>
                    <a:pt x="717" y="0"/>
                    <a:pt x="1" y="716"/>
                    <a:pt x="1" y="1601"/>
                  </a:cubicBezTo>
                  <a:cubicBezTo>
                    <a:pt x="1" y="2485"/>
                    <a:pt x="717" y="3202"/>
                    <a:pt x="1602" y="3202"/>
                  </a:cubicBezTo>
                  <a:cubicBezTo>
                    <a:pt x="2486" y="3202"/>
                    <a:pt x="3202" y="2485"/>
                    <a:pt x="3202" y="1601"/>
                  </a:cubicBezTo>
                  <a:cubicBezTo>
                    <a:pt x="3202" y="718"/>
                    <a:pt x="2486" y="0"/>
                    <a:pt x="1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3" name="Google Shape;6413;p44"/>
            <p:cNvSpPr/>
            <p:nvPr/>
          </p:nvSpPr>
          <p:spPr>
            <a:xfrm>
              <a:off x="4837651" y="4092474"/>
              <a:ext cx="438441" cy="232925"/>
            </a:xfrm>
            <a:custGeom>
              <a:rect b="b" l="l" r="r" t="t"/>
              <a:pathLst>
                <a:path extrusionOk="0" h="6714" w="12637">
                  <a:moveTo>
                    <a:pt x="7717" y="583"/>
                  </a:moveTo>
                  <a:cubicBezTo>
                    <a:pt x="8127" y="583"/>
                    <a:pt x="8617" y="881"/>
                    <a:pt x="8806" y="1245"/>
                  </a:cubicBezTo>
                  <a:lnTo>
                    <a:pt x="9439" y="2524"/>
                  </a:lnTo>
                  <a:cubicBezTo>
                    <a:pt x="9485" y="2614"/>
                    <a:pt x="9536" y="2686"/>
                    <a:pt x="9594" y="2745"/>
                  </a:cubicBezTo>
                  <a:lnTo>
                    <a:pt x="6649" y="2744"/>
                  </a:lnTo>
                  <a:lnTo>
                    <a:pt x="6649" y="2265"/>
                  </a:lnTo>
                  <a:lnTo>
                    <a:pt x="6649" y="583"/>
                  </a:lnTo>
                  <a:close/>
                  <a:moveTo>
                    <a:pt x="6649" y="0"/>
                  </a:moveTo>
                  <a:cubicBezTo>
                    <a:pt x="6649" y="0"/>
                    <a:pt x="6451" y="2"/>
                    <a:pt x="6209" y="2"/>
                  </a:cubicBezTo>
                  <a:lnTo>
                    <a:pt x="5382" y="2"/>
                  </a:lnTo>
                  <a:cubicBezTo>
                    <a:pt x="5139" y="2"/>
                    <a:pt x="4942" y="201"/>
                    <a:pt x="4942" y="442"/>
                  </a:cubicBezTo>
                  <a:lnTo>
                    <a:pt x="4942" y="2538"/>
                  </a:lnTo>
                  <a:cubicBezTo>
                    <a:pt x="4853" y="2715"/>
                    <a:pt x="4672" y="2838"/>
                    <a:pt x="4461" y="2838"/>
                  </a:cubicBezTo>
                  <a:lnTo>
                    <a:pt x="409" y="2837"/>
                  </a:lnTo>
                  <a:cubicBezTo>
                    <a:pt x="167" y="2837"/>
                    <a:pt x="1" y="3031"/>
                    <a:pt x="1" y="3272"/>
                  </a:cubicBezTo>
                  <a:lnTo>
                    <a:pt x="1" y="6272"/>
                  </a:lnTo>
                  <a:cubicBezTo>
                    <a:pt x="1" y="6495"/>
                    <a:pt x="171" y="6683"/>
                    <a:pt x="389" y="6709"/>
                  </a:cubicBezTo>
                  <a:lnTo>
                    <a:pt x="389" y="6713"/>
                  </a:lnTo>
                  <a:lnTo>
                    <a:pt x="1627" y="6713"/>
                  </a:lnTo>
                  <a:cubicBezTo>
                    <a:pt x="1625" y="6684"/>
                    <a:pt x="1624" y="6654"/>
                    <a:pt x="1624" y="6625"/>
                  </a:cubicBezTo>
                  <a:cubicBezTo>
                    <a:pt x="1624" y="5569"/>
                    <a:pt x="2482" y="4710"/>
                    <a:pt x="3538" y="4710"/>
                  </a:cubicBezTo>
                  <a:cubicBezTo>
                    <a:pt x="4594" y="4710"/>
                    <a:pt x="5451" y="5568"/>
                    <a:pt x="5451" y="6625"/>
                  </a:cubicBezTo>
                  <a:cubicBezTo>
                    <a:pt x="5451" y="6654"/>
                    <a:pt x="5450" y="6685"/>
                    <a:pt x="5449" y="6713"/>
                  </a:cubicBezTo>
                  <a:lnTo>
                    <a:pt x="6945" y="6713"/>
                  </a:lnTo>
                  <a:cubicBezTo>
                    <a:pt x="6993" y="6713"/>
                    <a:pt x="7040" y="6709"/>
                    <a:pt x="7086" y="6702"/>
                  </a:cubicBezTo>
                  <a:cubicBezTo>
                    <a:pt x="7085" y="6677"/>
                    <a:pt x="7083" y="6651"/>
                    <a:pt x="7083" y="6625"/>
                  </a:cubicBezTo>
                  <a:cubicBezTo>
                    <a:pt x="7083" y="5566"/>
                    <a:pt x="7946" y="4704"/>
                    <a:pt x="9005" y="4704"/>
                  </a:cubicBezTo>
                  <a:cubicBezTo>
                    <a:pt x="9205" y="4704"/>
                    <a:pt x="9399" y="4735"/>
                    <a:pt x="9580" y="4792"/>
                  </a:cubicBezTo>
                  <a:cubicBezTo>
                    <a:pt x="10367" y="5030"/>
                    <a:pt x="10941" y="5762"/>
                    <a:pt x="10941" y="6625"/>
                  </a:cubicBezTo>
                  <a:cubicBezTo>
                    <a:pt x="10941" y="6654"/>
                    <a:pt x="10941" y="6685"/>
                    <a:pt x="10939" y="6713"/>
                  </a:cubicBezTo>
                  <a:lnTo>
                    <a:pt x="11795" y="6713"/>
                  </a:lnTo>
                  <a:cubicBezTo>
                    <a:pt x="12258" y="6713"/>
                    <a:pt x="12634" y="6336"/>
                    <a:pt x="12634" y="5874"/>
                  </a:cubicBezTo>
                  <a:lnTo>
                    <a:pt x="12634" y="4279"/>
                  </a:lnTo>
                  <a:cubicBezTo>
                    <a:pt x="12636" y="2937"/>
                    <a:pt x="11461" y="2937"/>
                    <a:pt x="11011" y="2820"/>
                  </a:cubicBezTo>
                  <a:cubicBezTo>
                    <a:pt x="10472" y="2679"/>
                    <a:pt x="10162" y="2591"/>
                    <a:pt x="9950" y="2181"/>
                  </a:cubicBezTo>
                  <a:lnTo>
                    <a:pt x="9240" y="744"/>
                  </a:lnTo>
                  <a:cubicBezTo>
                    <a:pt x="9027" y="335"/>
                    <a:pt x="8477" y="0"/>
                    <a:pt x="8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4" name="Google Shape;6414;p44"/>
          <p:cNvGrpSpPr/>
          <p:nvPr/>
        </p:nvGrpSpPr>
        <p:grpSpPr>
          <a:xfrm>
            <a:off x="3897994" y="1405021"/>
            <a:ext cx="416718" cy="375515"/>
            <a:chOff x="3851315" y="1362884"/>
            <a:chExt cx="510183" cy="459683"/>
          </a:xfrm>
        </p:grpSpPr>
        <p:sp>
          <p:nvSpPr>
            <p:cNvPr id="6415" name="Google Shape;6415;p44"/>
            <p:cNvSpPr/>
            <p:nvPr/>
          </p:nvSpPr>
          <p:spPr>
            <a:xfrm>
              <a:off x="3976580" y="1688229"/>
              <a:ext cx="47246" cy="134247"/>
            </a:xfrm>
            <a:custGeom>
              <a:rect b="b" l="l" r="r" t="t"/>
              <a:pathLst>
                <a:path extrusionOk="0" h="2975" w="1047">
                  <a:moveTo>
                    <a:pt x="971" y="1"/>
                  </a:moveTo>
                  <a:cubicBezTo>
                    <a:pt x="942" y="1"/>
                    <a:pt x="907" y="19"/>
                    <a:pt x="869" y="58"/>
                  </a:cubicBezTo>
                  <a:lnTo>
                    <a:pt x="179" y="748"/>
                  </a:lnTo>
                  <a:cubicBezTo>
                    <a:pt x="80" y="846"/>
                    <a:pt x="1" y="1038"/>
                    <a:pt x="1" y="1176"/>
                  </a:cubicBezTo>
                  <a:lnTo>
                    <a:pt x="1" y="2975"/>
                  </a:lnTo>
                  <a:lnTo>
                    <a:pt x="1046" y="2975"/>
                  </a:lnTo>
                  <a:lnTo>
                    <a:pt x="1046" y="130"/>
                  </a:lnTo>
                  <a:cubicBezTo>
                    <a:pt x="1046" y="46"/>
                    <a:pt x="1017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6" name="Google Shape;6416;p44"/>
            <p:cNvSpPr/>
            <p:nvPr/>
          </p:nvSpPr>
          <p:spPr>
            <a:xfrm>
              <a:off x="4183789" y="1605832"/>
              <a:ext cx="47201" cy="216735"/>
            </a:xfrm>
            <a:custGeom>
              <a:rect b="b" l="l" r="r" t="t"/>
              <a:pathLst>
                <a:path extrusionOk="0" h="4803" w="1046">
                  <a:moveTo>
                    <a:pt x="1044" y="1"/>
                  </a:moveTo>
                  <a:lnTo>
                    <a:pt x="3" y="1044"/>
                  </a:lnTo>
                  <a:cubicBezTo>
                    <a:pt x="1" y="1045"/>
                    <a:pt x="1" y="1048"/>
                    <a:pt x="1" y="1049"/>
                  </a:cubicBezTo>
                  <a:lnTo>
                    <a:pt x="1" y="4803"/>
                  </a:lnTo>
                  <a:lnTo>
                    <a:pt x="1045" y="4803"/>
                  </a:lnTo>
                  <a:lnTo>
                    <a:pt x="1045" y="2"/>
                  </a:lnTo>
                  <a:cubicBezTo>
                    <a:pt x="1045" y="1"/>
                    <a:pt x="1044" y="1"/>
                    <a:pt x="1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7" name="Google Shape;6417;p44"/>
            <p:cNvSpPr/>
            <p:nvPr/>
          </p:nvSpPr>
          <p:spPr>
            <a:xfrm>
              <a:off x="4252784" y="1545547"/>
              <a:ext cx="43861" cy="276932"/>
            </a:xfrm>
            <a:custGeom>
              <a:rect b="b" l="l" r="r" t="t"/>
              <a:pathLst>
                <a:path extrusionOk="0" h="6137" w="972">
                  <a:moveTo>
                    <a:pt x="897" y="0"/>
                  </a:moveTo>
                  <a:cubicBezTo>
                    <a:pt x="868" y="0"/>
                    <a:pt x="833" y="19"/>
                    <a:pt x="794" y="57"/>
                  </a:cubicBezTo>
                  <a:lnTo>
                    <a:pt x="177" y="672"/>
                  </a:lnTo>
                  <a:cubicBezTo>
                    <a:pt x="79" y="770"/>
                    <a:pt x="0" y="961"/>
                    <a:pt x="0" y="1100"/>
                  </a:cubicBezTo>
                  <a:lnTo>
                    <a:pt x="0" y="6137"/>
                  </a:lnTo>
                  <a:lnTo>
                    <a:pt x="971" y="6137"/>
                  </a:lnTo>
                  <a:lnTo>
                    <a:pt x="971" y="130"/>
                  </a:lnTo>
                  <a:cubicBezTo>
                    <a:pt x="971" y="45"/>
                    <a:pt x="942" y="0"/>
                    <a:pt x="8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8" name="Google Shape;6418;p44"/>
            <p:cNvSpPr/>
            <p:nvPr/>
          </p:nvSpPr>
          <p:spPr>
            <a:xfrm>
              <a:off x="4114749" y="1680377"/>
              <a:ext cx="47201" cy="142189"/>
            </a:xfrm>
            <a:custGeom>
              <a:rect b="b" l="l" r="r" t="t"/>
              <a:pathLst>
                <a:path extrusionOk="0" h="3151" w="1046">
                  <a:moveTo>
                    <a:pt x="971" y="1"/>
                  </a:moveTo>
                  <a:cubicBezTo>
                    <a:pt x="942" y="1"/>
                    <a:pt x="906" y="19"/>
                    <a:pt x="868" y="58"/>
                  </a:cubicBezTo>
                  <a:lnTo>
                    <a:pt x="208" y="716"/>
                  </a:lnTo>
                  <a:cubicBezTo>
                    <a:pt x="208" y="716"/>
                    <a:pt x="162" y="762"/>
                    <a:pt x="104" y="820"/>
                  </a:cubicBezTo>
                  <a:cubicBezTo>
                    <a:pt x="47" y="877"/>
                    <a:pt x="1" y="1036"/>
                    <a:pt x="1" y="1176"/>
                  </a:cubicBezTo>
                  <a:lnTo>
                    <a:pt x="1" y="3151"/>
                  </a:lnTo>
                  <a:lnTo>
                    <a:pt x="1046" y="3151"/>
                  </a:lnTo>
                  <a:lnTo>
                    <a:pt x="1046" y="130"/>
                  </a:lnTo>
                  <a:cubicBezTo>
                    <a:pt x="1046" y="46"/>
                    <a:pt x="1016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9" name="Google Shape;6419;p44"/>
            <p:cNvSpPr/>
            <p:nvPr/>
          </p:nvSpPr>
          <p:spPr>
            <a:xfrm>
              <a:off x="4045619" y="1686153"/>
              <a:ext cx="47201" cy="136323"/>
            </a:xfrm>
            <a:custGeom>
              <a:rect b="b" l="l" r="r" t="t"/>
              <a:pathLst>
                <a:path extrusionOk="0" h="3021" w="1046">
                  <a:moveTo>
                    <a:pt x="75" y="0"/>
                  </a:moveTo>
                  <a:cubicBezTo>
                    <a:pt x="30" y="0"/>
                    <a:pt x="0" y="45"/>
                    <a:pt x="0" y="129"/>
                  </a:cubicBezTo>
                  <a:lnTo>
                    <a:pt x="0" y="3021"/>
                  </a:lnTo>
                  <a:lnTo>
                    <a:pt x="1046" y="3021"/>
                  </a:lnTo>
                  <a:lnTo>
                    <a:pt x="1046" y="1173"/>
                  </a:lnTo>
                  <a:cubicBezTo>
                    <a:pt x="1046" y="1035"/>
                    <a:pt x="970" y="848"/>
                    <a:pt x="877" y="756"/>
                  </a:cubicBezTo>
                  <a:lnTo>
                    <a:pt x="709" y="589"/>
                  </a:lnTo>
                  <a:lnTo>
                    <a:pt x="178" y="57"/>
                  </a:lnTo>
                  <a:cubicBezTo>
                    <a:pt x="140" y="19"/>
                    <a:pt x="104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0" name="Google Shape;6420;p44"/>
            <p:cNvSpPr/>
            <p:nvPr/>
          </p:nvSpPr>
          <p:spPr>
            <a:xfrm>
              <a:off x="3902125" y="1757314"/>
              <a:ext cx="52616" cy="65251"/>
            </a:xfrm>
            <a:custGeom>
              <a:rect b="b" l="l" r="r" t="t"/>
              <a:pathLst>
                <a:path extrusionOk="0" h="1446" w="1166">
                  <a:moveTo>
                    <a:pt x="1091" y="1"/>
                  </a:moveTo>
                  <a:cubicBezTo>
                    <a:pt x="1062" y="1"/>
                    <a:pt x="1027" y="19"/>
                    <a:pt x="990" y="57"/>
                  </a:cubicBezTo>
                  <a:lnTo>
                    <a:pt x="514" y="533"/>
                  </a:lnTo>
                  <a:lnTo>
                    <a:pt x="176" y="871"/>
                  </a:lnTo>
                  <a:cubicBezTo>
                    <a:pt x="79" y="970"/>
                    <a:pt x="0" y="1137"/>
                    <a:pt x="0" y="1247"/>
                  </a:cubicBezTo>
                  <a:lnTo>
                    <a:pt x="0" y="1446"/>
                  </a:lnTo>
                  <a:lnTo>
                    <a:pt x="1166" y="1446"/>
                  </a:lnTo>
                  <a:lnTo>
                    <a:pt x="1166" y="131"/>
                  </a:lnTo>
                  <a:cubicBezTo>
                    <a:pt x="1166" y="46"/>
                    <a:pt x="1136" y="1"/>
                    <a:pt x="1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1" name="Google Shape;6421;p44"/>
            <p:cNvSpPr/>
            <p:nvPr/>
          </p:nvSpPr>
          <p:spPr>
            <a:xfrm>
              <a:off x="3851315" y="1362884"/>
              <a:ext cx="510183" cy="376613"/>
            </a:xfrm>
            <a:custGeom>
              <a:rect b="b" l="l" r="r" t="t"/>
              <a:pathLst>
                <a:path extrusionOk="0" h="8346" w="11306">
                  <a:moveTo>
                    <a:pt x="7249" y="1"/>
                  </a:moveTo>
                  <a:cubicBezTo>
                    <a:pt x="7111" y="1"/>
                    <a:pt x="7078" y="80"/>
                    <a:pt x="7176" y="178"/>
                  </a:cubicBezTo>
                  <a:lnTo>
                    <a:pt x="8441" y="1445"/>
                  </a:lnTo>
                  <a:lnTo>
                    <a:pt x="7924" y="1958"/>
                  </a:lnTo>
                  <a:lnTo>
                    <a:pt x="5532" y="4355"/>
                  </a:lnTo>
                  <a:lnTo>
                    <a:pt x="4265" y="3088"/>
                  </a:lnTo>
                  <a:cubicBezTo>
                    <a:pt x="4216" y="3039"/>
                    <a:pt x="4153" y="3015"/>
                    <a:pt x="4089" y="3015"/>
                  </a:cubicBezTo>
                  <a:cubicBezTo>
                    <a:pt x="4025" y="3015"/>
                    <a:pt x="3960" y="3039"/>
                    <a:pt x="3911" y="3088"/>
                  </a:cubicBezTo>
                  <a:lnTo>
                    <a:pt x="391" y="6611"/>
                  </a:lnTo>
                  <a:cubicBezTo>
                    <a:pt x="1" y="7002"/>
                    <a:pt x="2" y="7636"/>
                    <a:pt x="391" y="8028"/>
                  </a:cubicBezTo>
                  <a:lnTo>
                    <a:pt x="416" y="8051"/>
                  </a:lnTo>
                  <a:cubicBezTo>
                    <a:pt x="611" y="8247"/>
                    <a:pt x="868" y="8345"/>
                    <a:pt x="1124" y="8345"/>
                  </a:cubicBezTo>
                  <a:cubicBezTo>
                    <a:pt x="1380" y="8345"/>
                    <a:pt x="1636" y="8247"/>
                    <a:pt x="1831" y="8051"/>
                  </a:cubicBezTo>
                  <a:lnTo>
                    <a:pt x="4087" y="5794"/>
                  </a:lnTo>
                  <a:lnTo>
                    <a:pt x="5354" y="7059"/>
                  </a:lnTo>
                  <a:cubicBezTo>
                    <a:pt x="5403" y="7107"/>
                    <a:pt x="5466" y="7132"/>
                    <a:pt x="5531" y="7132"/>
                  </a:cubicBezTo>
                  <a:cubicBezTo>
                    <a:pt x="5595" y="7132"/>
                    <a:pt x="5659" y="7107"/>
                    <a:pt x="5708" y="7059"/>
                  </a:cubicBezTo>
                  <a:lnTo>
                    <a:pt x="9882" y="2886"/>
                  </a:lnTo>
                  <a:lnTo>
                    <a:pt x="11129" y="4132"/>
                  </a:lnTo>
                  <a:cubicBezTo>
                    <a:pt x="11167" y="4169"/>
                    <a:pt x="11202" y="4188"/>
                    <a:pt x="11231" y="4188"/>
                  </a:cubicBezTo>
                  <a:cubicBezTo>
                    <a:pt x="11276" y="4188"/>
                    <a:pt x="11306" y="4143"/>
                    <a:pt x="11306" y="4058"/>
                  </a:cubicBezTo>
                  <a:lnTo>
                    <a:pt x="11306" y="482"/>
                  </a:lnTo>
                  <a:cubicBezTo>
                    <a:pt x="11306" y="226"/>
                    <a:pt x="11060" y="1"/>
                    <a:pt x="10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2" name="Google Shape;6422;p44"/>
          <p:cNvSpPr/>
          <p:nvPr/>
        </p:nvSpPr>
        <p:spPr>
          <a:xfrm>
            <a:off x="3074024" y="2174350"/>
            <a:ext cx="402160" cy="353643"/>
          </a:xfrm>
          <a:custGeom>
            <a:rect b="b" l="l" r="r" t="t"/>
            <a:pathLst>
              <a:path extrusionOk="0" h="10883" w="12377">
                <a:moveTo>
                  <a:pt x="9724" y="2227"/>
                </a:moveTo>
                <a:lnTo>
                  <a:pt x="9724" y="3222"/>
                </a:lnTo>
                <a:lnTo>
                  <a:pt x="8729" y="3222"/>
                </a:lnTo>
                <a:lnTo>
                  <a:pt x="8729" y="2227"/>
                </a:lnTo>
                <a:close/>
                <a:moveTo>
                  <a:pt x="11162" y="2227"/>
                </a:moveTo>
                <a:lnTo>
                  <a:pt x="11162" y="3222"/>
                </a:lnTo>
                <a:lnTo>
                  <a:pt x="10166" y="3222"/>
                </a:lnTo>
                <a:lnTo>
                  <a:pt x="10166" y="2227"/>
                </a:lnTo>
                <a:close/>
                <a:moveTo>
                  <a:pt x="2357" y="3312"/>
                </a:moveTo>
                <a:lnTo>
                  <a:pt x="2357" y="4196"/>
                </a:lnTo>
                <a:lnTo>
                  <a:pt x="1473" y="4196"/>
                </a:lnTo>
                <a:lnTo>
                  <a:pt x="1473" y="3312"/>
                </a:lnTo>
                <a:close/>
                <a:moveTo>
                  <a:pt x="3831" y="3312"/>
                </a:moveTo>
                <a:lnTo>
                  <a:pt x="3831" y="4196"/>
                </a:lnTo>
                <a:lnTo>
                  <a:pt x="2947" y="4196"/>
                </a:lnTo>
                <a:lnTo>
                  <a:pt x="2947" y="3312"/>
                </a:lnTo>
                <a:close/>
                <a:moveTo>
                  <a:pt x="9724" y="3977"/>
                </a:moveTo>
                <a:lnTo>
                  <a:pt x="9724" y="4973"/>
                </a:lnTo>
                <a:lnTo>
                  <a:pt x="8729" y="4973"/>
                </a:lnTo>
                <a:lnTo>
                  <a:pt x="8729" y="3977"/>
                </a:lnTo>
                <a:close/>
                <a:moveTo>
                  <a:pt x="11162" y="3977"/>
                </a:moveTo>
                <a:lnTo>
                  <a:pt x="11162" y="4973"/>
                </a:lnTo>
                <a:lnTo>
                  <a:pt x="10166" y="4973"/>
                </a:lnTo>
                <a:lnTo>
                  <a:pt x="10166" y="3977"/>
                </a:lnTo>
                <a:close/>
                <a:moveTo>
                  <a:pt x="2357" y="4896"/>
                </a:moveTo>
                <a:lnTo>
                  <a:pt x="2357" y="5780"/>
                </a:lnTo>
                <a:lnTo>
                  <a:pt x="1473" y="5780"/>
                </a:lnTo>
                <a:lnTo>
                  <a:pt x="1473" y="4896"/>
                </a:lnTo>
                <a:close/>
                <a:moveTo>
                  <a:pt x="3831" y="4896"/>
                </a:moveTo>
                <a:lnTo>
                  <a:pt x="3831" y="5780"/>
                </a:lnTo>
                <a:lnTo>
                  <a:pt x="2947" y="5780"/>
                </a:lnTo>
                <a:lnTo>
                  <a:pt x="2947" y="4896"/>
                </a:lnTo>
                <a:close/>
                <a:moveTo>
                  <a:pt x="9724" y="5765"/>
                </a:moveTo>
                <a:lnTo>
                  <a:pt x="9724" y="6758"/>
                </a:lnTo>
                <a:lnTo>
                  <a:pt x="8729" y="6758"/>
                </a:lnTo>
                <a:lnTo>
                  <a:pt x="8729" y="5765"/>
                </a:lnTo>
                <a:close/>
                <a:moveTo>
                  <a:pt x="11162" y="5765"/>
                </a:moveTo>
                <a:lnTo>
                  <a:pt x="11162" y="6758"/>
                </a:lnTo>
                <a:lnTo>
                  <a:pt x="10166" y="6758"/>
                </a:lnTo>
                <a:lnTo>
                  <a:pt x="10166" y="5765"/>
                </a:lnTo>
                <a:close/>
                <a:moveTo>
                  <a:pt x="2357" y="6501"/>
                </a:moveTo>
                <a:lnTo>
                  <a:pt x="2357" y="7384"/>
                </a:lnTo>
                <a:lnTo>
                  <a:pt x="1473" y="7384"/>
                </a:lnTo>
                <a:lnTo>
                  <a:pt x="1473" y="6501"/>
                </a:lnTo>
                <a:close/>
                <a:moveTo>
                  <a:pt x="3831" y="6501"/>
                </a:moveTo>
                <a:lnTo>
                  <a:pt x="3831" y="7384"/>
                </a:lnTo>
                <a:lnTo>
                  <a:pt x="2947" y="7384"/>
                </a:lnTo>
                <a:lnTo>
                  <a:pt x="2947" y="6501"/>
                </a:lnTo>
                <a:close/>
                <a:moveTo>
                  <a:pt x="9724" y="7514"/>
                </a:moveTo>
                <a:lnTo>
                  <a:pt x="9724" y="8508"/>
                </a:lnTo>
                <a:lnTo>
                  <a:pt x="8729" y="8508"/>
                </a:lnTo>
                <a:lnTo>
                  <a:pt x="8729" y="7514"/>
                </a:lnTo>
                <a:close/>
                <a:moveTo>
                  <a:pt x="11162" y="7514"/>
                </a:moveTo>
                <a:lnTo>
                  <a:pt x="11162" y="8508"/>
                </a:lnTo>
                <a:lnTo>
                  <a:pt x="10166" y="8508"/>
                </a:lnTo>
                <a:lnTo>
                  <a:pt x="10166" y="7514"/>
                </a:lnTo>
                <a:close/>
                <a:moveTo>
                  <a:pt x="2357" y="8084"/>
                </a:moveTo>
                <a:lnTo>
                  <a:pt x="2357" y="8968"/>
                </a:lnTo>
                <a:lnTo>
                  <a:pt x="1473" y="8968"/>
                </a:lnTo>
                <a:lnTo>
                  <a:pt x="1473" y="8084"/>
                </a:lnTo>
                <a:close/>
                <a:moveTo>
                  <a:pt x="3831" y="8084"/>
                </a:moveTo>
                <a:lnTo>
                  <a:pt x="3831" y="8968"/>
                </a:lnTo>
                <a:lnTo>
                  <a:pt x="2947" y="8968"/>
                </a:lnTo>
                <a:lnTo>
                  <a:pt x="2947" y="8084"/>
                </a:lnTo>
                <a:close/>
                <a:moveTo>
                  <a:pt x="8288" y="1"/>
                </a:moveTo>
                <a:lnTo>
                  <a:pt x="8288" y="10037"/>
                </a:lnTo>
                <a:lnTo>
                  <a:pt x="7680" y="10037"/>
                </a:lnTo>
                <a:lnTo>
                  <a:pt x="7680" y="5430"/>
                </a:lnTo>
                <a:cubicBezTo>
                  <a:pt x="7680" y="4942"/>
                  <a:pt x="7285" y="4547"/>
                  <a:pt x="6796" y="4547"/>
                </a:cubicBezTo>
                <a:lnTo>
                  <a:pt x="4697" y="4547"/>
                </a:lnTo>
                <a:lnTo>
                  <a:pt x="4697" y="9558"/>
                </a:lnTo>
                <a:lnTo>
                  <a:pt x="4476" y="9558"/>
                </a:lnTo>
                <a:lnTo>
                  <a:pt x="4476" y="2784"/>
                </a:lnTo>
                <a:cubicBezTo>
                  <a:pt x="4327" y="2509"/>
                  <a:pt x="4037" y="2319"/>
                  <a:pt x="3703" y="2319"/>
                </a:cubicBezTo>
                <a:lnTo>
                  <a:pt x="1769" y="2319"/>
                </a:lnTo>
                <a:cubicBezTo>
                  <a:pt x="1280" y="2319"/>
                  <a:pt x="885" y="2715"/>
                  <a:pt x="885" y="3204"/>
                </a:cubicBezTo>
                <a:lnTo>
                  <a:pt x="885" y="10036"/>
                </a:lnTo>
                <a:lnTo>
                  <a:pt x="1" y="10036"/>
                </a:lnTo>
                <a:lnTo>
                  <a:pt x="1" y="10883"/>
                </a:lnTo>
                <a:lnTo>
                  <a:pt x="12376" y="10883"/>
                </a:lnTo>
                <a:lnTo>
                  <a:pt x="12376" y="10036"/>
                </a:lnTo>
                <a:lnTo>
                  <a:pt x="11603" y="10036"/>
                </a:lnTo>
                <a:lnTo>
                  <a:pt x="11603" y="1990"/>
                </a:lnTo>
                <a:lnTo>
                  <a:pt x="828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3" name="Google Shape;6423;p44"/>
          <p:cNvSpPr/>
          <p:nvPr/>
        </p:nvSpPr>
        <p:spPr>
          <a:xfrm>
            <a:off x="5681251" y="2336375"/>
            <a:ext cx="427695" cy="309270"/>
          </a:xfrm>
          <a:custGeom>
            <a:rect b="b" l="l" r="r" t="t"/>
            <a:pathLst>
              <a:path extrusionOk="0" h="8383" w="11593">
                <a:moveTo>
                  <a:pt x="7419" y="0"/>
                </a:moveTo>
                <a:cubicBezTo>
                  <a:pt x="7276" y="0"/>
                  <a:pt x="7140" y="51"/>
                  <a:pt x="6986" y="132"/>
                </a:cubicBezTo>
                <a:cubicBezTo>
                  <a:pt x="6381" y="455"/>
                  <a:pt x="4925" y="1272"/>
                  <a:pt x="4235" y="1690"/>
                </a:cubicBezTo>
                <a:cubicBezTo>
                  <a:pt x="3981" y="1832"/>
                  <a:pt x="3803" y="2026"/>
                  <a:pt x="3803" y="2312"/>
                </a:cubicBezTo>
                <a:cubicBezTo>
                  <a:pt x="3803" y="2599"/>
                  <a:pt x="4091" y="2955"/>
                  <a:pt x="4488" y="2955"/>
                </a:cubicBezTo>
                <a:cubicBezTo>
                  <a:pt x="4601" y="2955"/>
                  <a:pt x="4722" y="2926"/>
                  <a:pt x="4849" y="2859"/>
                </a:cubicBezTo>
                <a:cubicBezTo>
                  <a:pt x="5152" y="2712"/>
                  <a:pt x="5876" y="2333"/>
                  <a:pt x="6366" y="2077"/>
                </a:cubicBezTo>
                <a:cubicBezTo>
                  <a:pt x="6526" y="1992"/>
                  <a:pt x="6668" y="1962"/>
                  <a:pt x="6789" y="1962"/>
                </a:cubicBezTo>
                <a:cubicBezTo>
                  <a:pt x="7068" y="1962"/>
                  <a:pt x="7231" y="2122"/>
                  <a:pt x="7231" y="2122"/>
                </a:cubicBezTo>
                <a:cubicBezTo>
                  <a:pt x="7231" y="2122"/>
                  <a:pt x="9155" y="4035"/>
                  <a:pt x="9696" y="4554"/>
                </a:cubicBezTo>
                <a:cubicBezTo>
                  <a:pt x="9874" y="4724"/>
                  <a:pt x="10085" y="4769"/>
                  <a:pt x="10270" y="4769"/>
                </a:cubicBezTo>
                <a:cubicBezTo>
                  <a:pt x="10452" y="4769"/>
                  <a:pt x="10610" y="4726"/>
                  <a:pt x="10687" y="4716"/>
                </a:cubicBezTo>
                <a:cubicBezTo>
                  <a:pt x="10841" y="4697"/>
                  <a:pt x="11592" y="4549"/>
                  <a:pt x="11592" y="4549"/>
                </a:cubicBezTo>
                <a:lnTo>
                  <a:pt x="11592" y="1040"/>
                </a:lnTo>
                <a:cubicBezTo>
                  <a:pt x="11592" y="1040"/>
                  <a:pt x="10480" y="1290"/>
                  <a:pt x="9772" y="1437"/>
                </a:cubicBezTo>
                <a:cubicBezTo>
                  <a:pt x="9724" y="1447"/>
                  <a:pt x="9678" y="1452"/>
                  <a:pt x="9636" y="1452"/>
                </a:cubicBezTo>
                <a:cubicBezTo>
                  <a:pt x="9428" y="1452"/>
                  <a:pt x="9302" y="1347"/>
                  <a:pt x="9302" y="1347"/>
                </a:cubicBezTo>
                <a:cubicBezTo>
                  <a:pt x="9302" y="1347"/>
                  <a:pt x="8749" y="869"/>
                  <a:pt x="8126" y="346"/>
                </a:cubicBezTo>
                <a:cubicBezTo>
                  <a:pt x="7832" y="98"/>
                  <a:pt x="7619" y="0"/>
                  <a:pt x="7419" y="0"/>
                </a:cubicBezTo>
                <a:close/>
                <a:moveTo>
                  <a:pt x="4366" y="53"/>
                </a:moveTo>
                <a:cubicBezTo>
                  <a:pt x="3656" y="53"/>
                  <a:pt x="2175" y="1024"/>
                  <a:pt x="2175" y="1024"/>
                </a:cubicBezTo>
                <a:cubicBezTo>
                  <a:pt x="2175" y="1024"/>
                  <a:pt x="1976" y="1152"/>
                  <a:pt x="1655" y="1152"/>
                </a:cubicBezTo>
                <a:cubicBezTo>
                  <a:pt x="1511" y="1152"/>
                  <a:pt x="1342" y="1126"/>
                  <a:pt x="1156" y="1050"/>
                </a:cubicBezTo>
                <a:lnTo>
                  <a:pt x="1" y="649"/>
                </a:lnTo>
                <a:lnTo>
                  <a:pt x="1" y="4664"/>
                </a:lnTo>
                <a:cubicBezTo>
                  <a:pt x="1" y="4664"/>
                  <a:pt x="330" y="4759"/>
                  <a:pt x="627" y="4880"/>
                </a:cubicBezTo>
                <a:cubicBezTo>
                  <a:pt x="693" y="4690"/>
                  <a:pt x="803" y="4513"/>
                  <a:pt x="952" y="4367"/>
                </a:cubicBezTo>
                <a:cubicBezTo>
                  <a:pt x="1200" y="4131"/>
                  <a:pt x="1531" y="4012"/>
                  <a:pt x="1855" y="4012"/>
                </a:cubicBezTo>
                <a:cubicBezTo>
                  <a:pt x="2173" y="4012"/>
                  <a:pt x="2485" y="4126"/>
                  <a:pt x="2706" y="4354"/>
                </a:cubicBezTo>
                <a:cubicBezTo>
                  <a:pt x="2840" y="4495"/>
                  <a:pt x="2934" y="4661"/>
                  <a:pt x="2982" y="4845"/>
                </a:cubicBezTo>
                <a:cubicBezTo>
                  <a:pt x="3162" y="4902"/>
                  <a:pt x="3326" y="5000"/>
                  <a:pt x="3456" y="5135"/>
                </a:cubicBezTo>
                <a:cubicBezTo>
                  <a:pt x="3592" y="5274"/>
                  <a:pt x="3685" y="5442"/>
                  <a:pt x="3734" y="5626"/>
                </a:cubicBezTo>
                <a:cubicBezTo>
                  <a:pt x="3914" y="5681"/>
                  <a:pt x="4077" y="5780"/>
                  <a:pt x="4208" y="5916"/>
                </a:cubicBezTo>
                <a:cubicBezTo>
                  <a:pt x="4356" y="6068"/>
                  <a:pt x="4456" y="6253"/>
                  <a:pt x="4502" y="6453"/>
                </a:cubicBezTo>
                <a:cubicBezTo>
                  <a:pt x="4689" y="6508"/>
                  <a:pt x="4860" y="6610"/>
                  <a:pt x="4996" y="6749"/>
                </a:cubicBezTo>
                <a:cubicBezTo>
                  <a:pt x="5265" y="7026"/>
                  <a:pt x="5361" y="7400"/>
                  <a:pt x="5303" y="7761"/>
                </a:cubicBezTo>
                <a:cubicBezTo>
                  <a:pt x="5305" y="7761"/>
                  <a:pt x="5305" y="7761"/>
                  <a:pt x="5305" y="7762"/>
                </a:cubicBezTo>
                <a:cubicBezTo>
                  <a:pt x="5308" y="7770"/>
                  <a:pt x="5471" y="7950"/>
                  <a:pt x="5572" y="8052"/>
                </a:cubicBezTo>
                <a:cubicBezTo>
                  <a:pt x="5671" y="8151"/>
                  <a:pt x="5802" y="8201"/>
                  <a:pt x="5932" y="8201"/>
                </a:cubicBezTo>
                <a:cubicBezTo>
                  <a:pt x="6063" y="8201"/>
                  <a:pt x="6193" y="8151"/>
                  <a:pt x="6292" y="8052"/>
                </a:cubicBezTo>
                <a:cubicBezTo>
                  <a:pt x="6489" y="7853"/>
                  <a:pt x="6490" y="7531"/>
                  <a:pt x="6292" y="7332"/>
                </a:cubicBezTo>
                <a:cubicBezTo>
                  <a:pt x="6284" y="7324"/>
                  <a:pt x="5577" y="6585"/>
                  <a:pt x="5634" y="6527"/>
                </a:cubicBezTo>
                <a:cubicBezTo>
                  <a:pt x="5636" y="6526"/>
                  <a:pt x="5638" y="6525"/>
                  <a:pt x="5642" y="6525"/>
                </a:cubicBezTo>
                <a:cubicBezTo>
                  <a:pt x="5743" y="6525"/>
                  <a:pt x="6593" y="7409"/>
                  <a:pt x="6609" y="7427"/>
                </a:cubicBezTo>
                <a:cubicBezTo>
                  <a:pt x="6708" y="7526"/>
                  <a:pt x="6839" y="7575"/>
                  <a:pt x="6969" y="7575"/>
                </a:cubicBezTo>
                <a:cubicBezTo>
                  <a:pt x="7100" y="7575"/>
                  <a:pt x="7230" y="7526"/>
                  <a:pt x="7329" y="7427"/>
                </a:cubicBezTo>
                <a:cubicBezTo>
                  <a:pt x="7527" y="7228"/>
                  <a:pt x="7527" y="6905"/>
                  <a:pt x="7329" y="6706"/>
                </a:cubicBezTo>
                <a:cubicBezTo>
                  <a:pt x="7319" y="6697"/>
                  <a:pt x="7280" y="6657"/>
                  <a:pt x="7264" y="6642"/>
                </a:cubicBezTo>
                <a:cubicBezTo>
                  <a:pt x="7264" y="6642"/>
                  <a:pt x="6370" y="5846"/>
                  <a:pt x="6438" y="5777"/>
                </a:cubicBezTo>
                <a:cubicBezTo>
                  <a:pt x="6440" y="5775"/>
                  <a:pt x="6443" y="5774"/>
                  <a:pt x="6447" y="5774"/>
                </a:cubicBezTo>
                <a:cubicBezTo>
                  <a:pt x="6577" y="5774"/>
                  <a:pt x="7617" y="6746"/>
                  <a:pt x="7619" y="6746"/>
                </a:cubicBezTo>
                <a:cubicBezTo>
                  <a:pt x="7717" y="6834"/>
                  <a:pt x="7840" y="6879"/>
                  <a:pt x="7963" y="6879"/>
                </a:cubicBezTo>
                <a:cubicBezTo>
                  <a:pt x="8092" y="6879"/>
                  <a:pt x="8221" y="6830"/>
                  <a:pt x="8319" y="6732"/>
                </a:cubicBezTo>
                <a:cubicBezTo>
                  <a:pt x="8505" y="6545"/>
                  <a:pt x="8510" y="6250"/>
                  <a:pt x="8345" y="6050"/>
                </a:cubicBezTo>
                <a:cubicBezTo>
                  <a:pt x="8341" y="6039"/>
                  <a:pt x="7498" y="5158"/>
                  <a:pt x="7564" y="5092"/>
                </a:cubicBezTo>
                <a:cubicBezTo>
                  <a:pt x="7567" y="5089"/>
                  <a:pt x="7570" y="5088"/>
                  <a:pt x="7575" y="5088"/>
                </a:cubicBezTo>
                <a:cubicBezTo>
                  <a:pt x="7692" y="5088"/>
                  <a:pt x="8465" y="5884"/>
                  <a:pt x="8468" y="5885"/>
                </a:cubicBezTo>
                <a:cubicBezTo>
                  <a:pt x="8566" y="5984"/>
                  <a:pt x="8696" y="6034"/>
                  <a:pt x="8827" y="6034"/>
                </a:cubicBezTo>
                <a:cubicBezTo>
                  <a:pt x="8958" y="6034"/>
                  <a:pt x="9089" y="5984"/>
                  <a:pt x="9188" y="5885"/>
                </a:cubicBezTo>
                <a:cubicBezTo>
                  <a:pt x="9385" y="5687"/>
                  <a:pt x="9385" y="5363"/>
                  <a:pt x="9188" y="5164"/>
                </a:cubicBezTo>
                <a:cubicBezTo>
                  <a:pt x="9185" y="5164"/>
                  <a:pt x="9181" y="5162"/>
                  <a:pt x="9179" y="5160"/>
                </a:cubicBezTo>
                <a:cubicBezTo>
                  <a:pt x="7101" y="3081"/>
                  <a:pt x="8078" y="4061"/>
                  <a:pt x="6959" y="2938"/>
                </a:cubicBezTo>
                <a:cubicBezTo>
                  <a:pt x="6959" y="2938"/>
                  <a:pt x="6757" y="2737"/>
                  <a:pt x="6461" y="2737"/>
                </a:cubicBezTo>
                <a:cubicBezTo>
                  <a:pt x="6374" y="2737"/>
                  <a:pt x="6280" y="2754"/>
                  <a:pt x="6181" y="2798"/>
                </a:cubicBezTo>
                <a:cubicBezTo>
                  <a:pt x="5870" y="2935"/>
                  <a:pt x="5470" y="3120"/>
                  <a:pt x="5168" y="3262"/>
                </a:cubicBezTo>
                <a:cubicBezTo>
                  <a:pt x="4839" y="3435"/>
                  <a:pt x="4603" y="3489"/>
                  <a:pt x="4490" y="3489"/>
                </a:cubicBezTo>
                <a:cubicBezTo>
                  <a:pt x="4488" y="3489"/>
                  <a:pt x="4487" y="3489"/>
                  <a:pt x="4486" y="3489"/>
                </a:cubicBezTo>
                <a:cubicBezTo>
                  <a:pt x="3845" y="3484"/>
                  <a:pt x="3326" y="2969"/>
                  <a:pt x="3326" y="2329"/>
                </a:cubicBezTo>
                <a:cubicBezTo>
                  <a:pt x="3326" y="1915"/>
                  <a:pt x="3546" y="1554"/>
                  <a:pt x="3874" y="1349"/>
                </a:cubicBezTo>
                <a:cubicBezTo>
                  <a:pt x="4336" y="1029"/>
                  <a:pt x="5399" y="464"/>
                  <a:pt x="5399" y="464"/>
                </a:cubicBezTo>
                <a:cubicBezTo>
                  <a:pt x="5399" y="464"/>
                  <a:pt x="5076" y="53"/>
                  <a:pt x="4366" y="53"/>
                </a:cubicBezTo>
                <a:close/>
                <a:moveTo>
                  <a:pt x="1854" y="4548"/>
                </a:moveTo>
                <a:cubicBezTo>
                  <a:pt x="1672" y="4548"/>
                  <a:pt x="1483" y="4620"/>
                  <a:pt x="1335" y="4761"/>
                </a:cubicBezTo>
                <a:cubicBezTo>
                  <a:pt x="1048" y="5035"/>
                  <a:pt x="865" y="5532"/>
                  <a:pt x="1121" y="5826"/>
                </a:cubicBezTo>
                <a:cubicBezTo>
                  <a:pt x="1230" y="5949"/>
                  <a:pt x="1345" y="5988"/>
                  <a:pt x="1459" y="5988"/>
                </a:cubicBezTo>
                <a:cubicBezTo>
                  <a:pt x="1613" y="5988"/>
                  <a:pt x="1764" y="5917"/>
                  <a:pt x="1893" y="5888"/>
                </a:cubicBezTo>
                <a:lnTo>
                  <a:pt x="1893" y="5888"/>
                </a:lnTo>
                <a:cubicBezTo>
                  <a:pt x="1831" y="6109"/>
                  <a:pt x="1644" y="6315"/>
                  <a:pt x="1873" y="6605"/>
                </a:cubicBezTo>
                <a:cubicBezTo>
                  <a:pt x="1971" y="6729"/>
                  <a:pt x="2085" y="6768"/>
                  <a:pt x="2201" y="6768"/>
                </a:cubicBezTo>
                <a:cubicBezTo>
                  <a:pt x="2356" y="6768"/>
                  <a:pt x="2515" y="6698"/>
                  <a:pt x="2643" y="6670"/>
                </a:cubicBezTo>
                <a:lnTo>
                  <a:pt x="2643" y="6670"/>
                </a:lnTo>
                <a:cubicBezTo>
                  <a:pt x="2580" y="6890"/>
                  <a:pt x="2402" y="7117"/>
                  <a:pt x="2624" y="7384"/>
                </a:cubicBezTo>
                <a:cubicBezTo>
                  <a:pt x="2722" y="7502"/>
                  <a:pt x="2846" y="7541"/>
                  <a:pt x="2976" y="7541"/>
                </a:cubicBezTo>
                <a:cubicBezTo>
                  <a:pt x="3141" y="7541"/>
                  <a:pt x="3315" y="7477"/>
                  <a:pt x="3450" y="7435"/>
                </a:cubicBezTo>
                <a:lnTo>
                  <a:pt x="3450" y="7435"/>
                </a:lnTo>
                <a:cubicBezTo>
                  <a:pt x="3357" y="7673"/>
                  <a:pt x="3158" y="7931"/>
                  <a:pt x="3414" y="8220"/>
                </a:cubicBezTo>
                <a:cubicBezTo>
                  <a:pt x="3514" y="8334"/>
                  <a:pt x="3666" y="8382"/>
                  <a:pt x="3831" y="8382"/>
                </a:cubicBezTo>
                <a:cubicBezTo>
                  <a:pt x="4085" y="8382"/>
                  <a:pt x="4370" y="8267"/>
                  <a:pt x="4545" y="8100"/>
                </a:cubicBezTo>
                <a:cubicBezTo>
                  <a:pt x="4831" y="7827"/>
                  <a:pt x="4860" y="7392"/>
                  <a:pt x="4606" y="7131"/>
                </a:cubicBezTo>
                <a:cubicBezTo>
                  <a:pt x="4486" y="7008"/>
                  <a:pt x="4325" y="6950"/>
                  <a:pt x="4158" y="6950"/>
                </a:cubicBezTo>
                <a:cubicBezTo>
                  <a:pt x="4083" y="6950"/>
                  <a:pt x="4006" y="6962"/>
                  <a:pt x="3932" y="6985"/>
                </a:cubicBezTo>
                <a:cubicBezTo>
                  <a:pt x="4026" y="6746"/>
                  <a:pt x="3993" y="6477"/>
                  <a:pt x="3816" y="6294"/>
                </a:cubicBezTo>
                <a:cubicBezTo>
                  <a:pt x="3697" y="6173"/>
                  <a:pt x="3538" y="6118"/>
                  <a:pt x="3373" y="6118"/>
                </a:cubicBezTo>
                <a:cubicBezTo>
                  <a:pt x="3315" y="6118"/>
                  <a:pt x="3256" y="6125"/>
                  <a:pt x="3197" y="6139"/>
                </a:cubicBezTo>
                <a:cubicBezTo>
                  <a:pt x="3260" y="5918"/>
                  <a:pt x="3225" y="5680"/>
                  <a:pt x="3064" y="5514"/>
                </a:cubicBezTo>
                <a:cubicBezTo>
                  <a:pt x="2945" y="5393"/>
                  <a:pt x="2785" y="5337"/>
                  <a:pt x="2621" y="5337"/>
                </a:cubicBezTo>
                <a:cubicBezTo>
                  <a:pt x="2563" y="5337"/>
                  <a:pt x="2504" y="5344"/>
                  <a:pt x="2446" y="5358"/>
                </a:cubicBezTo>
                <a:cubicBezTo>
                  <a:pt x="2509" y="5137"/>
                  <a:pt x="2474" y="4902"/>
                  <a:pt x="2312" y="4736"/>
                </a:cubicBezTo>
                <a:cubicBezTo>
                  <a:pt x="2190" y="4610"/>
                  <a:pt x="2024" y="4548"/>
                  <a:pt x="1854" y="45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4" name="Google Shape;6424;p44"/>
          <p:cNvGrpSpPr/>
          <p:nvPr/>
        </p:nvGrpSpPr>
        <p:grpSpPr>
          <a:xfrm>
            <a:off x="5687550" y="3293751"/>
            <a:ext cx="301571" cy="442020"/>
            <a:chOff x="5687550" y="3293751"/>
            <a:chExt cx="301571" cy="442020"/>
          </a:xfrm>
        </p:grpSpPr>
        <p:sp>
          <p:nvSpPr>
            <p:cNvPr id="6425" name="Google Shape;6425;p44"/>
            <p:cNvSpPr/>
            <p:nvPr/>
          </p:nvSpPr>
          <p:spPr>
            <a:xfrm>
              <a:off x="5725952" y="3293751"/>
              <a:ext cx="225476" cy="216003"/>
            </a:xfrm>
            <a:custGeom>
              <a:rect b="b" l="l" r="r" t="t"/>
              <a:pathLst>
                <a:path extrusionOk="0" h="6384" w="6664">
                  <a:moveTo>
                    <a:pt x="3337" y="0"/>
                  </a:moveTo>
                  <a:cubicBezTo>
                    <a:pt x="3248" y="0"/>
                    <a:pt x="3160" y="31"/>
                    <a:pt x="3092" y="92"/>
                  </a:cubicBezTo>
                  <a:lnTo>
                    <a:pt x="136" y="2802"/>
                  </a:lnTo>
                  <a:cubicBezTo>
                    <a:pt x="5" y="2922"/>
                    <a:pt x="0" y="3123"/>
                    <a:pt x="123" y="3251"/>
                  </a:cubicBezTo>
                  <a:lnTo>
                    <a:pt x="197" y="3328"/>
                  </a:lnTo>
                  <a:cubicBezTo>
                    <a:pt x="264" y="3399"/>
                    <a:pt x="356" y="3435"/>
                    <a:pt x="444" y="3435"/>
                  </a:cubicBezTo>
                  <a:cubicBezTo>
                    <a:pt x="516" y="3435"/>
                    <a:pt x="586" y="3411"/>
                    <a:pt x="641" y="3362"/>
                  </a:cubicBezTo>
                  <a:lnTo>
                    <a:pt x="862" y="3164"/>
                  </a:lnTo>
                  <a:lnTo>
                    <a:pt x="862" y="6061"/>
                  </a:lnTo>
                  <a:cubicBezTo>
                    <a:pt x="862" y="6238"/>
                    <a:pt x="1006" y="6383"/>
                    <a:pt x="1183" y="6383"/>
                  </a:cubicBezTo>
                  <a:lnTo>
                    <a:pt x="2335" y="6383"/>
                  </a:lnTo>
                  <a:cubicBezTo>
                    <a:pt x="2513" y="6383"/>
                    <a:pt x="2656" y="6238"/>
                    <a:pt x="2656" y="6061"/>
                  </a:cubicBezTo>
                  <a:lnTo>
                    <a:pt x="2656" y="4035"/>
                  </a:lnTo>
                  <a:lnTo>
                    <a:pt x="4126" y="4035"/>
                  </a:lnTo>
                  <a:lnTo>
                    <a:pt x="4126" y="6061"/>
                  </a:lnTo>
                  <a:cubicBezTo>
                    <a:pt x="4124" y="6238"/>
                    <a:pt x="4250" y="6382"/>
                    <a:pt x="4428" y="6382"/>
                  </a:cubicBezTo>
                  <a:lnTo>
                    <a:pt x="5649" y="6382"/>
                  </a:lnTo>
                  <a:cubicBezTo>
                    <a:pt x="5827" y="6382"/>
                    <a:pt x="5972" y="6237"/>
                    <a:pt x="5972" y="6061"/>
                  </a:cubicBezTo>
                  <a:lnTo>
                    <a:pt x="5972" y="3204"/>
                  </a:lnTo>
                  <a:cubicBezTo>
                    <a:pt x="5972" y="3204"/>
                    <a:pt x="6032" y="3258"/>
                    <a:pt x="6107" y="3325"/>
                  </a:cubicBezTo>
                  <a:cubicBezTo>
                    <a:pt x="6129" y="3344"/>
                    <a:pt x="6158" y="3353"/>
                    <a:pt x="6191" y="3353"/>
                  </a:cubicBezTo>
                  <a:cubicBezTo>
                    <a:pt x="6271" y="3353"/>
                    <a:pt x="6375" y="3299"/>
                    <a:pt x="6460" y="3206"/>
                  </a:cubicBezTo>
                  <a:lnTo>
                    <a:pt x="6545" y="3114"/>
                  </a:lnTo>
                  <a:cubicBezTo>
                    <a:pt x="6663" y="2982"/>
                    <a:pt x="6652" y="2782"/>
                    <a:pt x="6519" y="2664"/>
                  </a:cubicBezTo>
                  <a:lnTo>
                    <a:pt x="3572" y="87"/>
                  </a:lnTo>
                  <a:cubicBezTo>
                    <a:pt x="3507" y="29"/>
                    <a:pt x="3422" y="0"/>
                    <a:pt x="3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6" name="Google Shape;6426;p44"/>
            <p:cNvSpPr/>
            <p:nvPr/>
          </p:nvSpPr>
          <p:spPr>
            <a:xfrm>
              <a:off x="5687550" y="3492497"/>
              <a:ext cx="301571" cy="243274"/>
            </a:xfrm>
            <a:custGeom>
              <a:rect b="b" l="l" r="r" t="t"/>
              <a:pathLst>
                <a:path extrusionOk="0" h="7190" w="8913">
                  <a:moveTo>
                    <a:pt x="3039" y="3386"/>
                  </a:moveTo>
                  <a:lnTo>
                    <a:pt x="3039" y="4662"/>
                  </a:lnTo>
                  <a:lnTo>
                    <a:pt x="1630" y="4662"/>
                  </a:lnTo>
                  <a:lnTo>
                    <a:pt x="1480" y="3386"/>
                  </a:lnTo>
                  <a:close/>
                  <a:moveTo>
                    <a:pt x="5060" y="3386"/>
                  </a:moveTo>
                  <a:lnTo>
                    <a:pt x="5060" y="4662"/>
                  </a:lnTo>
                  <a:lnTo>
                    <a:pt x="3878" y="4662"/>
                  </a:lnTo>
                  <a:lnTo>
                    <a:pt x="3878" y="3386"/>
                  </a:lnTo>
                  <a:close/>
                  <a:moveTo>
                    <a:pt x="7476" y="3386"/>
                  </a:moveTo>
                  <a:lnTo>
                    <a:pt x="7250" y="4662"/>
                  </a:lnTo>
                  <a:lnTo>
                    <a:pt x="5992" y="4662"/>
                  </a:lnTo>
                  <a:lnTo>
                    <a:pt x="5992" y="3386"/>
                  </a:lnTo>
                  <a:close/>
                  <a:moveTo>
                    <a:pt x="3038" y="5159"/>
                  </a:moveTo>
                  <a:lnTo>
                    <a:pt x="3038" y="6435"/>
                  </a:lnTo>
                  <a:lnTo>
                    <a:pt x="1873" y="6435"/>
                  </a:lnTo>
                  <a:lnTo>
                    <a:pt x="1706" y="5159"/>
                  </a:lnTo>
                  <a:close/>
                  <a:moveTo>
                    <a:pt x="5060" y="5159"/>
                  </a:moveTo>
                  <a:lnTo>
                    <a:pt x="5060" y="6435"/>
                  </a:lnTo>
                  <a:lnTo>
                    <a:pt x="3878" y="6435"/>
                  </a:lnTo>
                  <a:lnTo>
                    <a:pt x="3878" y="5159"/>
                  </a:lnTo>
                  <a:close/>
                  <a:moveTo>
                    <a:pt x="7152" y="5159"/>
                  </a:moveTo>
                  <a:lnTo>
                    <a:pt x="6924" y="6435"/>
                  </a:lnTo>
                  <a:lnTo>
                    <a:pt x="5992" y="6435"/>
                  </a:lnTo>
                  <a:lnTo>
                    <a:pt x="5992" y="5159"/>
                  </a:lnTo>
                  <a:close/>
                  <a:moveTo>
                    <a:pt x="539" y="1"/>
                  </a:moveTo>
                  <a:cubicBezTo>
                    <a:pt x="414" y="1"/>
                    <a:pt x="288" y="49"/>
                    <a:pt x="192" y="145"/>
                  </a:cubicBezTo>
                  <a:cubicBezTo>
                    <a:pt x="1" y="336"/>
                    <a:pt x="1" y="647"/>
                    <a:pt x="192" y="839"/>
                  </a:cubicBezTo>
                  <a:lnTo>
                    <a:pt x="789" y="1436"/>
                  </a:lnTo>
                  <a:lnTo>
                    <a:pt x="673" y="1436"/>
                  </a:lnTo>
                  <a:cubicBezTo>
                    <a:pt x="314" y="1436"/>
                    <a:pt x="22" y="1728"/>
                    <a:pt x="22" y="2087"/>
                  </a:cubicBezTo>
                  <a:lnTo>
                    <a:pt x="22" y="2542"/>
                  </a:lnTo>
                  <a:cubicBezTo>
                    <a:pt x="22" y="2883"/>
                    <a:pt x="283" y="3158"/>
                    <a:pt x="615" y="3189"/>
                  </a:cubicBezTo>
                  <a:lnTo>
                    <a:pt x="1104" y="6434"/>
                  </a:lnTo>
                  <a:cubicBezTo>
                    <a:pt x="1104" y="6850"/>
                    <a:pt x="1441" y="7190"/>
                    <a:pt x="1860" y="7190"/>
                  </a:cubicBezTo>
                  <a:lnTo>
                    <a:pt x="7074" y="7190"/>
                  </a:lnTo>
                  <a:cubicBezTo>
                    <a:pt x="7491" y="7190"/>
                    <a:pt x="7830" y="6852"/>
                    <a:pt x="7830" y="6434"/>
                  </a:cubicBezTo>
                  <a:lnTo>
                    <a:pt x="8319" y="3189"/>
                  </a:lnTo>
                  <a:cubicBezTo>
                    <a:pt x="8652" y="3159"/>
                    <a:pt x="8913" y="2883"/>
                    <a:pt x="8913" y="2542"/>
                  </a:cubicBezTo>
                  <a:lnTo>
                    <a:pt x="8913" y="2087"/>
                  </a:lnTo>
                  <a:cubicBezTo>
                    <a:pt x="8911" y="1728"/>
                    <a:pt x="8620" y="1436"/>
                    <a:pt x="8259" y="1436"/>
                  </a:cubicBezTo>
                  <a:lnTo>
                    <a:pt x="8098" y="1436"/>
                  </a:lnTo>
                  <a:lnTo>
                    <a:pt x="8695" y="839"/>
                  </a:lnTo>
                  <a:cubicBezTo>
                    <a:pt x="8887" y="647"/>
                    <a:pt x="8887" y="336"/>
                    <a:pt x="8695" y="145"/>
                  </a:cubicBezTo>
                  <a:cubicBezTo>
                    <a:pt x="8599" y="49"/>
                    <a:pt x="8473" y="1"/>
                    <a:pt x="8348" y="1"/>
                  </a:cubicBezTo>
                  <a:cubicBezTo>
                    <a:pt x="8222" y="1"/>
                    <a:pt x="8096" y="49"/>
                    <a:pt x="8000" y="145"/>
                  </a:cubicBezTo>
                  <a:lnTo>
                    <a:pt x="7069" y="1076"/>
                  </a:lnTo>
                  <a:cubicBezTo>
                    <a:pt x="7047" y="1073"/>
                    <a:pt x="7026" y="1069"/>
                    <a:pt x="7002" y="1069"/>
                  </a:cubicBezTo>
                  <a:cubicBezTo>
                    <a:pt x="6724" y="1069"/>
                    <a:pt x="6480" y="1216"/>
                    <a:pt x="6342" y="1436"/>
                  </a:cubicBezTo>
                  <a:lnTo>
                    <a:pt x="2544" y="1436"/>
                  </a:lnTo>
                  <a:cubicBezTo>
                    <a:pt x="2406" y="1216"/>
                    <a:pt x="2163" y="1069"/>
                    <a:pt x="1884" y="1069"/>
                  </a:cubicBezTo>
                  <a:cubicBezTo>
                    <a:pt x="1861" y="1069"/>
                    <a:pt x="1839" y="1074"/>
                    <a:pt x="1818" y="1076"/>
                  </a:cubicBezTo>
                  <a:lnTo>
                    <a:pt x="887" y="145"/>
                  </a:lnTo>
                  <a:cubicBezTo>
                    <a:pt x="790" y="49"/>
                    <a:pt x="665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7" name="Google Shape;6427;p44"/>
          <p:cNvGrpSpPr/>
          <p:nvPr/>
        </p:nvGrpSpPr>
        <p:grpSpPr>
          <a:xfrm>
            <a:off x="3086611" y="3139580"/>
            <a:ext cx="409342" cy="444466"/>
            <a:chOff x="2999733" y="3045110"/>
            <a:chExt cx="583192" cy="633233"/>
          </a:xfrm>
        </p:grpSpPr>
        <p:sp>
          <p:nvSpPr>
            <p:cNvPr id="6428" name="Google Shape;6428;p44"/>
            <p:cNvSpPr/>
            <p:nvPr/>
          </p:nvSpPr>
          <p:spPr>
            <a:xfrm>
              <a:off x="3087725" y="3045110"/>
              <a:ext cx="297464" cy="248684"/>
            </a:xfrm>
            <a:custGeom>
              <a:rect b="b" l="l" r="r" t="t"/>
              <a:pathLst>
                <a:path extrusionOk="0" h="5511" w="6592">
                  <a:moveTo>
                    <a:pt x="3296" y="1"/>
                  </a:moveTo>
                  <a:cubicBezTo>
                    <a:pt x="2124" y="1"/>
                    <a:pt x="1022" y="457"/>
                    <a:pt x="191" y="1287"/>
                  </a:cubicBezTo>
                  <a:cubicBezTo>
                    <a:pt x="0" y="1479"/>
                    <a:pt x="0" y="1788"/>
                    <a:pt x="191" y="1981"/>
                  </a:cubicBezTo>
                  <a:cubicBezTo>
                    <a:pt x="288" y="2076"/>
                    <a:pt x="413" y="2124"/>
                    <a:pt x="538" y="2124"/>
                  </a:cubicBezTo>
                  <a:cubicBezTo>
                    <a:pt x="664" y="2124"/>
                    <a:pt x="789" y="2075"/>
                    <a:pt x="885" y="1981"/>
                  </a:cubicBezTo>
                  <a:cubicBezTo>
                    <a:pt x="1530" y="1336"/>
                    <a:pt x="2385" y="980"/>
                    <a:pt x="3296" y="980"/>
                  </a:cubicBezTo>
                  <a:cubicBezTo>
                    <a:pt x="4206" y="980"/>
                    <a:pt x="5062" y="1334"/>
                    <a:pt x="5706" y="1981"/>
                  </a:cubicBezTo>
                  <a:cubicBezTo>
                    <a:pt x="5803" y="2076"/>
                    <a:pt x="5928" y="2124"/>
                    <a:pt x="6054" y="2124"/>
                  </a:cubicBezTo>
                  <a:cubicBezTo>
                    <a:pt x="6180" y="2124"/>
                    <a:pt x="6305" y="2076"/>
                    <a:pt x="6400" y="1981"/>
                  </a:cubicBezTo>
                  <a:cubicBezTo>
                    <a:pt x="6591" y="1788"/>
                    <a:pt x="6591" y="1477"/>
                    <a:pt x="6400" y="1287"/>
                  </a:cubicBezTo>
                  <a:cubicBezTo>
                    <a:pt x="5569" y="457"/>
                    <a:pt x="4467" y="1"/>
                    <a:pt x="3296" y="1"/>
                  </a:cubicBezTo>
                  <a:close/>
                  <a:moveTo>
                    <a:pt x="3297" y="1795"/>
                  </a:moveTo>
                  <a:cubicBezTo>
                    <a:pt x="2636" y="1795"/>
                    <a:pt x="1975" y="2047"/>
                    <a:pt x="1471" y="2551"/>
                  </a:cubicBezTo>
                  <a:cubicBezTo>
                    <a:pt x="1280" y="2741"/>
                    <a:pt x="1280" y="3052"/>
                    <a:pt x="1471" y="3244"/>
                  </a:cubicBezTo>
                  <a:cubicBezTo>
                    <a:pt x="1568" y="3340"/>
                    <a:pt x="1693" y="3388"/>
                    <a:pt x="1818" y="3388"/>
                  </a:cubicBezTo>
                  <a:cubicBezTo>
                    <a:pt x="1944" y="3388"/>
                    <a:pt x="2069" y="3340"/>
                    <a:pt x="2165" y="3244"/>
                  </a:cubicBezTo>
                  <a:cubicBezTo>
                    <a:pt x="2477" y="2933"/>
                    <a:pt x="2887" y="2777"/>
                    <a:pt x="3297" y="2777"/>
                  </a:cubicBezTo>
                  <a:cubicBezTo>
                    <a:pt x="3706" y="2777"/>
                    <a:pt x="4116" y="2932"/>
                    <a:pt x="4427" y="3244"/>
                  </a:cubicBezTo>
                  <a:cubicBezTo>
                    <a:pt x="4524" y="3339"/>
                    <a:pt x="4648" y="3388"/>
                    <a:pt x="4774" y="3388"/>
                  </a:cubicBezTo>
                  <a:cubicBezTo>
                    <a:pt x="4900" y="3388"/>
                    <a:pt x="5025" y="3339"/>
                    <a:pt x="5121" y="3244"/>
                  </a:cubicBezTo>
                  <a:cubicBezTo>
                    <a:pt x="5313" y="3052"/>
                    <a:pt x="5313" y="2741"/>
                    <a:pt x="5121" y="2551"/>
                  </a:cubicBezTo>
                  <a:cubicBezTo>
                    <a:pt x="4618" y="2047"/>
                    <a:pt x="3958" y="1795"/>
                    <a:pt x="3297" y="1795"/>
                  </a:cubicBezTo>
                  <a:close/>
                  <a:moveTo>
                    <a:pt x="3296" y="3536"/>
                  </a:moveTo>
                  <a:cubicBezTo>
                    <a:pt x="2751" y="3536"/>
                    <a:pt x="2308" y="3978"/>
                    <a:pt x="2308" y="4523"/>
                  </a:cubicBezTo>
                  <a:cubicBezTo>
                    <a:pt x="2308" y="5068"/>
                    <a:pt x="2751" y="5511"/>
                    <a:pt x="3296" y="5511"/>
                  </a:cubicBezTo>
                  <a:cubicBezTo>
                    <a:pt x="3841" y="5511"/>
                    <a:pt x="4283" y="5068"/>
                    <a:pt x="4283" y="4523"/>
                  </a:cubicBezTo>
                  <a:cubicBezTo>
                    <a:pt x="4283" y="3978"/>
                    <a:pt x="3841" y="3536"/>
                    <a:pt x="3296" y="35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9" name="Google Shape;6429;p44"/>
            <p:cNvSpPr/>
            <p:nvPr/>
          </p:nvSpPr>
          <p:spPr>
            <a:xfrm>
              <a:off x="3186186" y="3315629"/>
              <a:ext cx="396739" cy="299450"/>
            </a:xfrm>
            <a:custGeom>
              <a:rect b="b" l="l" r="r" t="t"/>
              <a:pathLst>
                <a:path extrusionOk="0" h="6636" w="8792">
                  <a:moveTo>
                    <a:pt x="3284" y="1044"/>
                  </a:moveTo>
                  <a:cubicBezTo>
                    <a:pt x="3647" y="1044"/>
                    <a:pt x="4005" y="1139"/>
                    <a:pt x="4329" y="1324"/>
                  </a:cubicBezTo>
                  <a:cubicBezTo>
                    <a:pt x="4822" y="1604"/>
                    <a:pt x="5177" y="2059"/>
                    <a:pt x="5326" y="2607"/>
                  </a:cubicBezTo>
                  <a:cubicBezTo>
                    <a:pt x="5478" y="3153"/>
                    <a:pt x="5406" y="3724"/>
                    <a:pt x="5126" y="4218"/>
                  </a:cubicBezTo>
                  <a:cubicBezTo>
                    <a:pt x="4845" y="4710"/>
                    <a:pt x="4389" y="5064"/>
                    <a:pt x="3843" y="5216"/>
                  </a:cubicBezTo>
                  <a:cubicBezTo>
                    <a:pt x="3656" y="5267"/>
                    <a:pt x="3466" y="5293"/>
                    <a:pt x="3277" y="5293"/>
                  </a:cubicBezTo>
                  <a:cubicBezTo>
                    <a:pt x="2914" y="5293"/>
                    <a:pt x="2555" y="5199"/>
                    <a:pt x="2230" y="5015"/>
                  </a:cubicBezTo>
                  <a:cubicBezTo>
                    <a:pt x="1738" y="4735"/>
                    <a:pt x="1384" y="4279"/>
                    <a:pt x="1232" y="3732"/>
                  </a:cubicBezTo>
                  <a:cubicBezTo>
                    <a:pt x="1082" y="3185"/>
                    <a:pt x="1154" y="2613"/>
                    <a:pt x="1433" y="2120"/>
                  </a:cubicBezTo>
                  <a:cubicBezTo>
                    <a:pt x="1713" y="1625"/>
                    <a:pt x="2169" y="1271"/>
                    <a:pt x="2716" y="1122"/>
                  </a:cubicBezTo>
                  <a:cubicBezTo>
                    <a:pt x="2904" y="1070"/>
                    <a:pt x="3094" y="1044"/>
                    <a:pt x="3284" y="1044"/>
                  </a:cubicBezTo>
                  <a:close/>
                  <a:moveTo>
                    <a:pt x="3284" y="1"/>
                  </a:moveTo>
                  <a:cubicBezTo>
                    <a:pt x="3002" y="1"/>
                    <a:pt x="2718" y="39"/>
                    <a:pt x="2439" y="115"/>
                  </a:cubicBezTo>
                  <a:cubicBezTo>
                    <a:pt x="1624" y="339"/>
                    <a:pt x="944" y="868"/>
                    <a:pt x="525" y="1604"/>
                  </a:cubicBezTo>
                  <a:cubicBezTo>
                    <a:pt x="107" y="2339"/>
                    <a:pt x="1" y="3194"/>
                    <a:pt x="225" y="4009"/>
                  </a:cubicBezTo>
                  <a:cubicBezTo>
                    <a:pt x="449" y="4824"/>
                    <a:pt x="978" y="5504"/>
                    <a:pt x="1713" y="5923"/>
                  </a:cubicBezTo>
                  <a:cubicBezTo>
                    <a:pt x="2197" y="6198"/>
                    <a:pt x="2733" y="6339"/>
                    <a:pt x="3274" y="6339"/>
                  </a:cubicBezTo>
                  <a:cubicBezTo>
                    <a:pt x="3556" y="6339"/>
                    <a:pt x="3839" y="6301"/>
                    <a:pt x="4118" y="6224"/>
                  </a:cubicBezTo>
                  <a:cubicBezTo>
                    <a:pt x="4607" y="6090"/>
                    <a:pt x="5045" y="5842"/>
                    <a:pt x="5410" y="5512"/>
                  </a:cubicBezTo>
                  <a:lnTo>
                    <a:pt x="7176" y="6506"/>
                  </a:lnTo>
                  <a:cubicBezTo>
                    <a:pt x="7330" y="6593"/>
                    <a:pt x="7497" y="6635"/>
                    <a:pt x="7662" y="6635"/>
                  </a:cubicBezTo>
                  <a:cubicBezTo>
                    <a:pt x="7751" y="6635"/>
                    <a:pt x="7839" y="6623"/>
                    <a:pt x="7924" y="6599"/>
                  </a:cubicBezTo>
                  <a:cubicBezTo>
                    <a:pt x="8168" y="6533"/>
                    <a:pt x="8386" y="6373"/>
                    <a:pt x="8521" y="6136"/>
                  </a:cubicBezTo>
                  <a:cubicBezTo>
                    <a:pt x="8792" y="5662"/>
                    <a:pt x="8625" y="5059"/>
                    <a:pt x="8152" y="4791"/>
                  </a:cubicBezTo>
                  <a:lnTo>
                    <a:pt x="6382" y="3804"/>
                  </a:lnTo>
                  <a:cubicBezTo>
                    <a:pt x="6481" y="3320"/>
                    <a:pt x="6469" y="2817"/>
                    <a:pt x="6333" y="2329"/>
                  </a:cubicBezTo>
                  <a:cubicBezTo>
                    <a:pt x="6109" y="1513"/>
                    <a:pt x="5580" y="834"/>
                    <a:pt x="4844" y="416"/>
                  </a:cubicBezTo>
                  <a:cubicBezTo>
                    <a:pt x="4360" y="141"/>
                    <a:pt x="3825" y="1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0" name="Google Shape;6430;p44"/>
            <p:cNvSpPr/>
            <p:nvPr/>
          </p:nvSpPr>
          <p:spPr>
            <a:xfrm>
              <a:off x="2999733" y="3333949"/>
              <a:ext cx="322373" cy="344394"/>
            </a:xfrm>
            <a:custGeom>
              <a:rect b="b" l="l" r="r" t="t"/>
              <a:pathLst>
                <a:path extrusionOk="0" h="7632" w="7144">
                  <a:moveTo>
                    <a:pt x="3990" y="0"/>
                  </a:moveTo>
                  <a:cubicBezTo>
                    <a:pt x="3885" y="0"/>
                    <a:pt x="3780" y="37"/>
                    <a:pt x="3701" y="109"/>
                  </a:cubicBezTo>
                  <a:lnTo>
                    <a:pt x="165" y="3351"/>
                  </a:lnTo>
                  <a:cubicBezTo>
                    <a:pt x="7" y="3493"/>
                    <a:pt x="1" y="3734"/>
                    <a:pt x="146" y="3888"/>
                  </a:cubicBezTo>
                  <a:lnTo>
                    <a:pt x="234" y="3979"/>
                  </a:lnTo>
                  <a:cubicBezTo>
                    <a:pt x="316" y="4064"/>
                    <a:pt x="425" y="4107"/>
                    <a:pt x="531" y="4107"/>
                  </a:cubicBezTo>
                  <a:cubicBezTo>
                    <a:pt x="616" y="4107"/>
                    <a:pt x="700" y="4079"/>
                    <a:pt x="765" y="4020"/>
                  </a:cubicBezTo>
                  <a:lnTo>
                    <a:pt x="1030" y="3784"/>
                  </a:lnTo>
                  <a:lnTo>
                    <a:pt x="1030" y="7248"/>
                  </a:lnTo>
                  <a:cubicBezTo>
                    <a:pt x="1030" y="7461"/>
                    <a:pt x="1203" y="7632"/>
                    <a:pt x="1415" y="7632"/>
                  </a:cubicBezTo>
                  <a:lnTo>
                    <a:pt x="2794" y="7632"/>
                  </a:lnTo>
                  <a:cubicBezTo>
                    <a:pt x="3006" y="7632"/>
                    <a:pt x="3179" y="7461"/>
                    <a:pt x="3179" y="7248"/>
                  </a:cubicBezTo>
                  <a:lnTo>
                    <a:pt x="3179" y="4825"/>
                  </a:lnTo>
                  <a:lnTo>
                    <a:pt x="4938" y="4825"/>
                  </a:lnTo>
                  <a:lnTo>
                    <a:pt x="4938" y="7248"/>
                  </a:lnTo>
                  <a:cubicBezTo>
                    <a:pt x="4935" y="7461"/>
                    <a:pt x="5086" y="7632"/>
                    <a:pt x="5298" y="7632"/>
                  </a:cubicBezTo>
                  <a:lnTo>
                    <a:pt x="6759" y="7632"/>
                  </a:lnTo>
                  <a:cubicBezTo>
                    <a:pt x="6971" y="7632"/>
                    <a:pt x="7144" y="7461"/>
                    <a:pt x="7144" y="7247"/>
                  </a:cubicBezTo>
                  <a:lnTo>
                    <a:pt x="7144" y="4868"/>
                  </a:lnTo>
                  <a:cubicBezTo>
                    <a:pt x="6873" y="4835"/>
                    <a:pt x="6608" y="4748"/>
                    <a:pt x="6362" y="4609"/>
                  </a:cubicBezTo>
                  <a:cubicBezTo>
                    <a:pt x="5870" y="4329"/>
                    <a:pt x="5516" y="3873"/>
                    <a:pt x="5364" y="3326"/>
                  </a:cubicBezTo>
                  <a:cubicBezTo>
                    <a:pt x="5214" y="2779"/>
                    <a:pt x="5286" y="2207"/>
                    <a:pt x="5565" y="1714"/>
                  </a:cubicBezTo>
                  <a:cubicBezTo>
                    <a:pt x="5626" y="1606"/>
                    <a:pt x="5697" y="1507"/>
                    <a:pt x="5773" y="1414"/>
                  </a:cubicBezTo>
                  <a:lnTo>
                    <a:pt x="4274" y="103"/>
                  </a:lnTo>
                  <a:cubicBezTo>
                    <a:pt x="4195" y="35"/>
                    <a:pt x="4093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1" name="Google Shape;6431;p44"/>
          <p:cNvSpPr txBox="1"/>
          <p:nvPr/>
        </p:nvSpPr>
        <p:spPr>
          <a:xfrm>
            <a:off x="385159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32" name="Google Shape;6432;p44"/>
          <p:cNvSpPr txBox="1"/>
          <p:nvPr/>
        </p:nvSpPr>
        <p:spPr>
          <a:xfrm>
            <a:off x="6823485" y="151412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33" name="Google Shape;6433;p44"/>
          <p:cNvSpPr txBox="1"/>
          <p:nvPr/>
        </p:nvSpPr>
        <p:spPr>
          <a:xfrm>
            <a:off x="385159" y="151412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34" name="Google Shape;6434;p44"/>
          <p:cNvSpPr txBox="1"/>
          <p:nvPr/>
        </p:nvSpPr>
        <p:spPr>
          <a:xfrm>
            <a:off x="6823485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35" name="Google Shape;6435;p44"/>
          <p:cNvSpPr txBox="1"/>
          <p:nvPr/>
        </p:nvSpPr>
        <p:spPr>
          <a:xfrm>
            <a:off x="7441185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7D754"/>
                </a:solidFill>
                <a:latin typeface="Fira Sans"/>
                <a:ea typeface="Fira Sans"/>
                <a:cs typeface="Fira Sans"/>
                <a:sym typeface="Fira Sans"/>
              </a:rPr>
              <a:t>D</a:t>
            </a:r>
            <a:endParaRPr b="1" sz="3000">
              <a:solidFill>
                <a:srgbClr val="F7D75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36" name="Google Shape;6436;p44"/>
          <p:cNvSpPr txBox="1"/>
          <p:nvPr/>
        </p:nvSpPr>
        <p:spPr>
          <a:xfrm>
            <a:off x="7441185" y="91407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B</a:t>
            </a:r>
            <a:endParaRPr b="1" sz="3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37" name="Google Shape;6437;p44"/>
          <p:cNvSpPr txBox="1"/>
          <p:nvPr/>
        </p:nvSpPr>
        <p:spPr>
          <a:xfrm>
            <a:off x="385159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</a:t>
            </a:r>
            <a:endParaRPr b="1" sz="30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38" name="Google Shape;6438;p44"/>
          <p:cNvSpPr txBox="1"/>
          <p:nvPr/>
        </p:nvSpPr>
        <p:spPr>
          <a:xfrm>
            <a:off x="385159" y="91407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endParaRPr b="1" sz="30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2" name="Shape 6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3" name="Google Shape;6443;p45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44" name="Google Shape;6444;p45"/>
          <p:cNvSpPr/>
          <p:nvPr/>
        </p:nvSpPr>
        <p:spPr>
          <a:xfrm>
            <a:off x="6215939" y="4225956"/>
            <a:ext cx="13679" cy="5221"/>
          </a:xfrm>
          <a:custGeom>
            <a:rect b="b" l="l" r="r" t="t"/>
            <a:pathLst>
              <a:path extrusionOk="0" h="121" w="317">
                <a:moveTo>
                  <a:pt x="317" y="1"/>
                </a:moveTo>
                <a:lnTo>
                  <a:pt x="317" y="1"/>
                </a:lnTo>
                <a:cubicBezTo>
                  <a:pt x="218" y="15"/>
                  <a:pt x="112" y="30"/>
                  <a:pt x="1" y="49"/>
                </a:cubicBezTo>
                <a:lnTo>
                  <a:pt x="286" y="120"/>
                </a:lnTo>
                <a:lnTo>
                  <a:pt x="317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5" name="Google Shape;6445;p45"/>
          <p:cNvSpPr/>
          <p:nvPr/>
        </p:nvSpPr>
        <p:spPr>
          <a:xfrm>
            <a:off x="6216673" y="4190960"/>
            <a:ext cx="19849" cy="35038"/>
          </a:xfrm>
          <a:custGeom>
            <a:rect b="b" l="l" r="r" t="t"/>
            <a:pathLst>
              <a:path extrusionOk="0" h="812" w="460">
                <a:moveTo>
                  <a:pt x="459" y="0"/>
                </a:moveTo>
                <a:cubicBezTo>
                  <a:pt x="320" y="16"/>
                  <a:pt x="167" y="35"/>
                  <a:pt x="1" y="61"/>
                </a:cubicBezTo>
                <a:cubicBezTo>
                  <a:pt x="28" y="69"/>
                  <a:pt x="54" y="75"/>
                  <a:pt x="81" y="81"/>
                </a:cubicBezTo>
                <a:lnTo>
                  <a:pt x="458" y="176"/>
                </a:lnTo>
                <a:lnTo>
                  <a:pt x="300" y="812"/>
                </a:lnTo>
                <a:cubicBezTo>
                  <a:pt x="355" y="803"/>
                  <a:pt x="408" y="797"/>
                  <a:pt x="459" y="791"/>
                </a:cubicBezTo>
                <a:lnTo>
                  <a:pt x="459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6" name="Google Shape;6446;p45"/>
          <p:cNvSpPr/>
          <p:nvPr/>
        </p:nvSpPr>
        <p:spPr>
          <a:xfrm>
            <a:off x="6203296" y="2226003"/>
            <a:ext cx="33225" cy="4833"/>
          </a:xfrm>
          <a:custGeom>
            <a:rect b="b" l="l" r="r" t="t"/>
            <a:pathLst>
              <a:path extrusionOk="0" h="112" w="770">
                <a:moveTo>
                  <a:pt x="1" y="0"/>
                </a:moveTo>
                <a:lnTo>
                  <a:pt x="1" y="0"/>
                </a:lnTo>
                <a:cubicBezTo>
                  <a:pt x="255" y="33"/>
                  <a:pt x="511" y="70"/>
                  <a:pt x="769" y="112"/>
                </a:cubicBezTo>
                <a:lnTo>
                  <a:pt x="769" y="70"/>
                </a:lnTo>
                <a:lnTo>
                  <a:pt x="1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7" name="Google Shape;6447;p45"/>
          <p:cNvSpPr/>
          <p:nvPr/>
        </p:nvSpPr>
        <p:spPr>
          <a:xfrm>
            <a:off x="6213437" y="1944272"/>
            <a:ext cx="23172" cy="24250"/>
          </a:xfrm>
          <a:custGeom>
            <a:rect b="b" l="l" r="r" t="t"/>
            <a:pathLst>
              <a:path extrusionOk="0" h="562" w="537">
                <a:moveTo>
                  <a:pt x="273" y="0"/>
                </a:moveTo>
                <a:lnTo>
                  <a:pt x="0" y="403"/>
                </a:lnTo>
                <a:lnTo>
                  <a:pt x="536" y="562"/>
                </a:lnTo>
                <a:lnTo>
                  <a:pt x="536" y="83"/>
                </a:lnTo>
                <a:lnTo>
                  <a:pt x="534" y="83"/>
                </a:lnTo>
                <a:cubicBezTo>
                  <a:pt x="450" y="57"/>
                  <a:pt x="363" y="29"/>
                  <a:pt x="273" y="0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8" name="Google Shape;6448;p45"/>
          <p:cNvSpPr/>
          <p:nvPr/>
        </p:nvSpPr>
        <p:spPr>
          <a:xfrm>
            <a:off x="6225217" y="1927702"/>
            <a:ext cx="11305" cy="20194"/>
          </a:xfrm>
          <a:custGeom>
            <a:rect b="b" l="l" r="r" t="t"/>
            <a:pathLst>
              <a:path extrusionOk="0" h="468" w="262">
                <a:moveTo>
                  <a:pt x="261" y="1"/>
                </a:moveTo>
                <a:lnTo>
                  <a:pt x="0" y="384"/>
                </a:lnTo>
                <a:cubicBezTo>
                  <a:pt x="90" y="413"/>
                  <a:pt x="177" y="441"/>
                  <a:pt x="261" y="467"/>
                </a:cubicBezTo>
                <a:lnTo>
                  <a:pt x="26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9" name="Google Shape;6449;p45"/>
          <p:cNvSpPr/>
          <p:nvPr/>
        </p:nvSpPr>
        <p:spPr>
          <a:xfrm>
            <a:off x="2746875" y="4254737"/>
            <a:ext cx="129" cy="43"/>
          </a:xfrm>
          <a:custGeom>
            <a:rect b="b" l="l" r="r" t="t"/>
            <a:pathLst>
              <a:path extrusionOk="0" h="1" w="3">
                <a:moveTo>
                  <a:pt x="1" y="1"/>
                </a:moveTo>
                <a:lnTo>
                  <a:pt x="3" y="1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0" name="Google Shape;6450;p45"/>
          <p:cNvSpPr txBox="1"/>
          <p:nvPr/>
        </p:nvSpPr>
        <p:spPr>
          <a:xfrm>
            <a:off x="368899" y="271048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1" name="Google Shape;6451;p45"/>
          <p:cNvSpPr txBox="1"/>
          <p:nvPr/>
        </p:nvSpPr>
        <p:spPr>
          <a:xfrm>
            <a:off x="368899" y="415841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2" name="Google Shape;6452;p45"/>
          <p:cNvSpPr txBox="1"/>
          <p:nvPr/>
        </p:nvSpPr>
        <p:spPr>
          <a:xfrm>
            <a:off x="368900" y="1281600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3" name="Google Shape;6453;p45"/>
          <p:cNvSpPr txBox="1"/>
          <p:nvPr/>
        </p:nvSpPr>
        <p:spPr>
          <a:xfrm>
            <a:off x="368899" y="95561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54" name="Google Shape;6454;p45"/>
          <p:cNvSpPr txBox="1"/>
          <p:nvPr/>
        </p:nvSpPr>
        <p:spPr>
          <a:xfrm>
            <a:off x="368899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55" name="Google Shape;6455;p45"/>
          <p:cNvSpPr txBox="1"/>
          <p:nvPr/>
        </p:nvSpPr>
        <p:spPr>
          <a:xfrm>
            <a:off x="368899" y="238143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56" name="Google Shape;6456;p45"/>
          <p:cNvSpPr txBox="1"/>
          <p:nvPr/>
        </p:nvSpPr>
        <p:spPr>
          <a:xfrm>
            <a:off x="6850111" y="1276873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7" name="Google Shape;6457;p45"/>
          <p:cNvSpPr txBox="1"/>
          <p:nvPr/>
        </p:nvSpPr>
        <p:spPr>
          <a:xfrm>
            <a:off x="7467811" y="95561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58" name="Google Shape;6458;p45"/>
          <p:cNvSpPr txBox="1"/>
          <p:nvPr/>
        </p:nvSpPr>
        <p:spPr>
          <a:xfrm>
            <a:off x="7467811" y="237419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59" name="Google Shape;6459;p45"/>
          <p:cNvSpPr txBox="1"/>
          <p:nvPr/>
        </p:nvSpPr>
        <p:spPr>
          <a:xfrm>
            <a:off x="7467811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60" name="Google Shape;6460;p45"/>
          <p:cNvSpPr txBox="1"/>
          <p:nvPr/>
        </p:nvSpPr>
        <p:spPr>
          <a:xfrm>
            <a:off x="6850100" y="4106225"/>
            <a:ext cx="1926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1" name="Google Shape;6461;p45"/>
          <p:cNvSpPr txBox="1"/>
          <p:nvPr/>
        </p:nvSpPr>
        <p:spPr>
          <a:xfrm>
            <a:off x="6850100" y="271047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2" name="Google Shape;6462;p45"/>
          <p:cNvSpPr/>
          <p:nvPr/>
        </p:nvSpPr>
        <p:spPr>
          <a:xfrm>
            <a:off x="2824848" y="1157374"/>
            <a:ext cx="3411612" cy="3489799"/>
          </a:xfrm>
          <a:custGeom>
            <a:rect b="b" l="l" r="r" t="t"/>
            <a:pathLst>
              <a:path extrusionOk="0" h="80876" w="79064">
                <a:moveTo>
                  <a:pt x="1" y="1"/>
                </a:moveTo>
                <a:lnTo>
                  <a:pt x="1" y="80876"/>
                </a:lnTo>
                <a:lnTo>
                  <a:pt x="4749" y="80876"/>
                </a:lnTo>
                <a:lnTo>
                  <a:pt x="4496" y="73780"/>
                </a:lnTo>
                <a:lnTo>
                  <a:pt x="9428" y="75632"/>
                </a:lnTo>
                <a:lnTo>
                  <a:pt x="28219" y="80076"/>
                </a:lnTo>
                <a:lnTo>
                  <a:pt x="35439" y="76353"/>
                </a:lnTo>
                <a:lnTo>
                  <a:pt x="41809" y="80876"/>
                </a:lnTo>
                <a:lnTo>
                  <a:pt x="44393" y="80876"/>
                </a:lnTo>
                <a:cubicBezTo>
                  <a:pt x="45476" y="76338"/>
                  <a:pt x="48202" y="68427"/>
                  <a:pt x="50723" y="63359"/>
                </a:cubicBezTo>
                <a:cubicBezTo>
                  <a:pt x="53595" y="57584"/>
                  <a:pt x="56456" y="52775"/>
                  <a:pt x="56859" y="52102"/>
                </a:cubicBezTo>
                <a:lnTo>
                  <a:pt x="58219" y="47273"/>
                </a:lnTo>
                <a:lnTo>
                  <a:pt x="54974" y="11175"/>
                </a:lnTo>
                <a:lnTo>
                  <a:pt x="56320" y="11052"/>
                </a:lnTo>
                <a:lnTo>
                  <a:pt x="59586" y="47402"/>
                </a:lnTo>
                <a:lnTo>
                  <a:pt x="58108" y="52651"/>
                </a:lnTo>
                <a:lnTo>
                  <a:pt x="58060" y="52730"/>
                </a:lnTo>
                <a:cubicBezTo>
                  <a:pt x="58032" y="52778"/>
                  <a:pt x="55340" y="57239"/>
                  <a:pt x="52476" y="62882"/>
                </a:cubicBezTo>
                <a:lnTo>
                  <a:pt x="60022" y="66326"/>
                </a:lnTo>
                <a:lnTo>
                  <a:pt x="60221" y="66465"/>
                </a:lnTo>
                <a:lnTo>
                  <a:pt x="74495" y="80876"/>
                </a:lnTo>
                <a:lnTo>
                  <a:pt x="79063" y="80876"/>
                </a:lnTo>
                <a:lnTo>
                  <a:pt x="79063" y="186"/>
                </a:lnTo>
                <a:lnTo>
                  <a:pt x="1" y="1"/>
                </a:lnTo>
                <a:close/>
              </a:path>
            </a:pathLst>
          </a:custGeom>
          <a:solidFill>
            <a:srgbClr val="E5E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3" name="Google Shape;6463;p45"/>
          <p:cNvSpPr/>
          <p:nvPr/>
        </p:nvSpPr>
        <p:spPr>
          <a:xfrm>
            <a:off x="3121855" y="3624908"/>
            <a:ext cx="650227" cy="548350"/>
          </a:xfrm>
          <a:custGeom>
            <a:rect b="b" l="l" r="r" t="t"/>
            <a:pathLst>
              <a:path extrusionOk="0" h="12708" w="15069">
                <a:moveTo>
                  <a:pt x="49" y="1"/>
                </a:moveTo>
                <a:lnTo>
                  <a:pt x="1" y="809"/>
                </a:lnTo>
                <a:lnTo>
                  <a:pt x="9374" y="12708"/>
                </a:lnTo>
                <a:lnTo>
                  <a:pt x="15068" y="1979"/>
                </a:lnTo>
                <a:lnTo>
                  <a:pt x="12893" y="896"/>
                </a:lnTo>
                <a:lnTo>
                  <a:pt x="4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4" name="Google Shape;6464;p45"/>
          <p:cNvSpPr/>
          <p:nvPr/>
        </p:nvSpPr>
        <p:spPr>
          <a:xfrm>
            <a:off x="4817595" y="4038983"/>
            <a:ext cx="987919" cy="608242"/>
          </a:xfrm>
          <a:custGeom>
            <a:rect b="b" l="l" r="r" t="t"/>
            <a:pathLst>
              <a:path extrusionOk="0" h="14096" w="22895">
                <a:moveTo>
                  <a:pt x="4893" y="0"/>
                </a:moveTo>
                <a:cubicBezTo>
                  <a:pt x="2886" y="4620"/>
                  <a:pt x="913" y="10446"/>
                  <a:pt x="0" y="14096"/>
                </a:cubicBezTo>
                <a:lnTo>
                  <a:pt x="14616" y="14096"/>
                </a:lnTo>
                <a:lnTo>
                  <a:pt x="8331" y="10802"/>
                </a:lnTo>
                <a:lnTo>
                  <a:pt x="4452" y="13841"/>
                </a:lnTo>
                <a:lnTo>
                  <a:pt x="3971" y="13229"/>
                </a:lnTo>
                <a:lnTo>
                  <a:pt x="8247" y="9879"/>
                </a:lnTo>
                <a:lnTo>
                  <a:pt x="16293" y="14096"/>
                </a:lnTo>
                <a:lnTo>
                  <a:pt x="22895" y="14096"/>
                </a:lnTo>
                <a:lnTo>
                  <a:pt x="10338" y="2429"/>
                </a:lnTo>
                <a:lnTo>
                  <a:pt x="4893" y="0"/>
                </a:lnTo>
                <a:close/>
              </a:path>
            </a:pathLst>
          </a:custGeom>
          <a:solidFill>
            <a:srgbClr val="E5E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5" name="Google Shape;6465;p45"/>
          <p:cNvSpPr/>
          <p:nvPr/>
        </p:nvSpPr>
        <p:spPr>
          <a:xfrm>
            <a:off x="5448330" y="4647194"/>
            <a:ext cx="82330" cy="5264"/>
          </a:xfrm>
          <a:custGeom>
            <a:rect b="b" l="l" r="r" t="t"/>
            <a:pathLst>
              <a:path extrusionOk="0" h="122" w="1908">
                <a:moveTo>
                  <a:pt x="0" y="1"/>
                </a:moveTo>
                <a:lnTo>
                  <a:pt x="230" y="122"/>
                </a:lnTo>
                <a:lnTo>
                  <a:pt x="1908" y="122"/>
                </a:lnTo>
                <a:lnTo>
                  <a:pt x="1677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6" name="Google Shape;6466;p45"/>
          <p:cNvSpPr/>
          <p:nvPr/>
        </p:nvSpPr>
        <p:spPr>
          <a:xfrm>
            <a:off x="4988990" y="4465270"/>
            <a:ext cx="531737" cy="181964"/>
          </a:xfrm>
          <a:custGeom>
            <a:rect b="b" l="l" r="r" t="t"/>
            <a:pathLst>
              <a:path extrusionOk="0" h="4217" w="12323">
                <a:moveTo>
                  <a:pt x="4276" y="0"/>
                </a:moveTo>
                <a:lnTo>
                  <a:pt x="0" y="3350"/>
                </a:lnTo>
                <a:lnTo>
                  <a:pt x="481" y="3962"/>
                </a:lnTo>
                <a:lnTo>
                  <a:pt x="4361" y="923"/>
                </a:lnTo>
                <a:lnTo>
                  <a:pt x="10645" y="4217"/>
                </a:lnTo>
                <a:lnTo>
                  <a:pt x="12322" y="4217"/>
                </a:lnTo>
                <a:lnTo>
                  <a:pt x="4276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7" name="Google Shape;6467;p45"/>
          <p:cNvSpPr/>
          <p:nvPr/>
        </p:nvSpPr>
        <p:spPr>
          <a:xfrm>
            <a:off x="4755760" y="4647194"/>
            <a:ext cx="61834" cy="5264"/>
          </a:xfrm>
          <a:custGeom>
            <a:rect b="b" l="l" r="r" t="t"/>
            <a:pathLst>
              <a:path extrusionOk="0" h="122" w="1433">
                <a:moveTo>
                  <a:pt x="30" y="1"/>
                </a:moveTo>
                <a:cubicBezTo>
                  <a:pt x="20" y="42"/>
                  <a:pt x="11" y="82"/>
                  <a:pt x="1" y="122"/>
                </a:cubicBezTo>
                <a:lnTo>
                  <a:pt x="1402" y="122"/>
                </a:lnTo>
                <a:cubicBezTo>
                  <a:pt x="1413" y="82"/>
                  <a:pt x="1422" y="41"/>
                  <a:pt x="1432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8" name="Google Shape;6468;p45"/>
          <p:cNvSpPr/>
          <p:nvPr/>
        </p:nvSpPr>
        <p:spPr>
          <a:xfrm>
            <a:off x="4756968" y="1634276"/>
            <a:ext cx="661360" cy="3012906"/>
          </a:xfrm>
          <a:custGeom>
            <a:rect b="b" l="l" r="r" t="t"/>
            <a:pathLst>
              <a:path extrusionOk="0" h="69824" w="15327">
                <a:moveTo>
                  <a:pt x="12031" y="0"/>
                </a:moveTo>
                <a:lnTo>
                  <a:pt x="10673" y="123"/>
                </a:lnTo>
                <a:lnTo>
                  <a:pt x="13946" y="36221"/>
                </a:lnTo>
                <a:lnTo>
                  <a:pt x="12575" y="41049"/>
                </a:lnTo>
                <a:cubicBezTo>
                  <a:pt x="12167" y="41723"/>
                  <a:pt x="9282" y="46532"/>
                  <a:pt x="6385" y="52307"/>
                </a:cubicBezTo>
                <a:cubicBezTo>
                  <a:pt x="3842" y="57374"/>
                  <a:pt x="1094" y="65286"/>
                  <a:pt x="0" y="69824"/>
                </a:cubicBezTo>
                <a:lnTo>
                  <a:pt x="1403" y="69824"/>
                </a:lnTo>
                <a:cubicBezTo>
                  <a:pt x="2318" y="66174"/>
                  <a:pt x="4291" y="60349"/>
                  <a:pt x="6298" y="55728"/>
                </a:cubicBezTo>
                <a:lnTo>
                  <a:pt x="5406" y="55330"/>
                </a:lnTo>
                <a:lnTo>
                  <a:pt x="5960" y="54086"/>
                </a:lnTo>
                <a:lnTo>
                  <a:pt x="6216" y="54200"/>
                </a:lnTo>
                <a:lnTo>
                  <a:pt x="6924" y="52767"/>
                </a:lnTo>
                <a:lnTo>
                  <a:pt x="6491" y="52572"/>
                </a:lnTo>
                <a:lnTo>
                  <a:pt x="7053" y="51331"/>
                </a:lnTo>
                <a:lnTo>
                  <a:pt x="8155" y="51830"/>
                </a:lnTo>
                <a:cubicBezTo>
                  <a:pt x="11044" y="46187"/>
                  <a:pt x="13760" y="41726"/>
                  <a:pt x="13788" y="41678"/>
                </a:cubicBezTo>
                <a:lnTo>
                  <a:pt x="13837" y="41599"/>
                </a:lnTo>
                <a:lnTo>
                  <a:pt x="15327" y="36350"/>
                </a:lnTo>
                <a:lnTo>
                  <a:pt x="12031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9" name="Google Shape;6469;p45"/>
          <p:cNvSpPr/>
          <p:nvPr/>
        </p:nvSpPr>
        <p:spPr>
          <a:xfrm>
            <a:off x="5938135" y="4647194"/>
            <a:ext cx="49752" cy="3797"/>
          </a:xfrm>
          <a:custGeom>
            <a:rect b="b" l="l" r="r" t="t"/>
            <a:pathLst>
              <a:path extrusionOk="0" h="88" w="1153">
                <a:moveTo>
                  <a:pt x="1" y="1"/>
                </a:moveTo>
                <a:lnTo>
                  <a:pt x="1153" y="88"/>
                </a:lnTo>
                <a:lnTo>
                  <a:pt x="1066" y="1"/>
                </a:lnTo>
                <a:close/>
              </a:path>
            </a:pathLst>
          </a:custGeom>
          <a:solidFill>
            <a:srgbClr val="47BE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0" name="Google Shape;6470;p45"/>
          <p:cNvSpPr/>
          <p:nvPr/>
        </p:nvSpPr>
        <p:spPr>
          <a:xfrm>
            <a:off x="5052680" y="3923253"/>
            <a:ext cx="931436" cy="723971"/>
          </a:xfrm>
          <a:custGeom>
            <a:rect b="b" l="l" r="r" t="t"/>
            <a:pathLst>
              <a:path extrusionOk="0" h="16778" w="21586">
                <a:moveTo>
                  <a:pt x="686" y="1"/>
                </a:moveTo>
                <a:cubicBezTo>
                  <a:pt x="460" y="456"/>
                  <a:pt x="230" y="938"/>
                  <a:pt x="1" y="1438"/>
                </a:cubicBezTo>
                <a:lnTo>
                  <a:pt x="5548" y="3912"/>
                </a:lnTo>
                <a:lnTo>
                  <a:pt x="5736" y="4035"/>
                </a:lnTo>
                <a:lnTo>
                  <a:pt x="19354" y="16690"/>
                </a:lnTo>
                <a:lnTo>
                  <a:pt x="20521" y="16778"/>
                </a:lnTo>
                <a:lnTo>
                  <a:pt x="21586" y="16778"/>
                </a:lnTo>
                <a:lnTo>
                  <a:pt x="8238" y="3418"/>
                </a:lnTo>
                <a:lnTo>
                  <a:pt x="6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1" name="Google Shape;6471;p45"/>
          <p:cNvSpPr/>
          <p:nvPr/>
        </p:nvSpPr>
        <p:spPr>
          <a:xfrm>
            <a:off x="5025150" y="3911214"/>
            <a:ext cx="57174" cy="74132"/>
          </a:xfrm>
          <a:custGeom>
            <a:rect b="b" l="l" r="r" t="t"/>
            <a:pathLst>
              <a:path extrusionOk="0" h="1718" w="1325">
                <a:moveTo>
                  <a:pt x="707" y="0"/>
                </a:moveTo>
                <a:lnTo>
                  <a:pt x="0" y="1433"/>
                </a:lnTo>
                <a:lnTo>
                  <a:pt x="639" y="1717"/>
                </a:lnTo>
                <a:cubicBezTo>
                  <a:pt x="869" y="1217"/>
                  <a:pt x="1098" y="736"/>
                  <a:pt x="1324" y="280"/>
                </a:cubicBezTo>
                <a:lnTo>
                  <a:pt x="707" y="0"/>
                </a:lnTo>
                <a:close/>
              </a:path>
            </a:pathLst>
          </a:custGeom>
          <a:solidFill>
            <a:srgbClr val="47BE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2" name="Google Shape;6472;p45"/>
          <p:cNvSpPr/>
          <p:nvPr/>
        </p:nvSpPr>
        <p:spPr>
          <a:xfrm>
            <a:off x="5805575" y="4647194"/>
            <a:ext cx="48803" cy="5264"/>
          </a:xfrm>
          <a:custGeom>
            <a:rect b="b" l="l" r="r" t="t"/>
            <a:pathLst>
              <a:path extrusionOk="0" h="122" w="1131">
                <a:moveTo>
                  <a:pt x="0" y="1"/>
                </a:moveTo>
                <a:lnTo>
                  <a:pt x="130" y="122"/>
                </a:lnTo>
                <a:lnTo>
                  <a:pt x="1131" y="122"/>
                </a:lnTo>
                <a:lnTo>
                  <a:pt x="100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3" name="Google Shape;6473;p45"/>
          <p:cNvSpPr/>
          <p:nvPr/>
        </p:nvSpPr>
        <p:spPr>
          <a:xfrm>
            <a:off x="6025601" y="4647194"/>
            <a:ext cx="46818" cy="5264"/>
          </a:xfrm>
          <a:custGeom>
            <a:rect b="b" l="l" r="r" t="t"/>
            <a:pathLst>
              <a:path extrusionOk="0" h="122" w="1085">
                <a:moveTo>
                  <a:pt x="1" y="1"/>
                </a:moveTo>
                <a:lnTo>
                  <a:pt x="121" y="122"/>
                </a:lnTo>
                <a:lnTo>
                  <a:pt x="1084" y="122"/>
                </a:lnTo>
                <a:lnTo>
                  <a:pt x="963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4" name="Google Shape;6474;p45"/>
          <p:cNvSpPr/>
          <p:nvPr/>
        </p:nvSpPr>
        <p:spPr>
          <a:xfrm>
            <a:off x="5095529" y="3870782"/>
            <a:ext cx="971652" cy="776441"/>
          </a:xfrm>
          <a:custGeom>
            <a:rect b="b" l="l" r="r" t="t"/>
            <a:pathLst>
              <a:path extrusionOk="0" h="17994" w="22518">
                <a:moveTo>
                  <a:pt x="309" y="0"/>
                </a:moveTo>
                <a:cubicBezTo>
                  <a:pt x="207" y="201"/>
                  <a:pt x="103" y="404"/>
                  <a:pt x="0" y="608"/>
                </a:cubicBezTo>
                <a:lnTo>
                  <a:pt x="7639" y="4064"/>
                </a:lnTo>
                <a:lnTo>
                  <a:pt x="21555" y="17994"/>
                </a:lnTo>
                <a:lnTo>
                  <a:pt x="22517" y="17994"/>
                </a:lnTo>
                <a:lnTo>
                  <a:pt x="8121" y="3583"/>
                </a:lnTo>
                <a:lnTo>
                  <a:pt x="7921" y="3444"/>
                </a:lnTo>
                <a:lnTo>
                  <a:pt x="309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5" name="Google Shape;6475;p45"/>
          <p:cNvSpPr/>
          <p:nvPr/>
        </p:nvSpPr>
        <p:spPr>
          <a:xfrm>
            <a:off x="5028732" y="4007872"/>
            <a:ext cx="820066" cy="639354"/>
          </a:xfrm>
          <a:custGeom>
            <a:rect b="b" l="l" r="r" t="t"/>
            <a:pathLst>
              <a:path extrusionOk="0" h="14817" w="19005">
                <a:moveTo>
                  <a:pt x="319" y="0"/>
                </a:moveTo>
                <a:cubicBezTo>
                  <a:pt x="213" y="236"/>
                  <a:pt x="106" y="478"/>
                  <a:pt x="0" y="722"/>
                </a:cubicBezTo>
                <a:lnTo>
                  <a:pt x="5446" y="3150"/>
                </a:lnTo>
                <a:lnTo>
                  <a:pt x="18003" y="14817"/>
                </a:lnTo>
                <a:lnTo>
                  <a:pt x="19005" y="14817"/>
                </a:lnTo>
                <a:lnTo>
                  <a:pt x="5827" y="2573"/>
                </a:lnTo>
                <a:lnTo>
                  <a:pt x="319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6" name="Google Shape;6476;p45"/>
          <p:cNvSpPr/>
          <p:nvPr/>
        </p:nvSpPr>
        <p:spPr>
          <a:xfrm>
            <a:off x="5037017" y="3849206"/>
            <a:ext cx="71888" cy="62050"/>
          </a:xfrm>
          <a:custGeom>
            <a:rect b="b" l="l" r="r" t="t"/>
            <a:pathLst>
              <a:path extrusionOk="0" h="1438" w="1666">
                <a:moveTo>
                  <a:pt x="563" y="1"/>
                </a:moveTo>
                <a:lnTo>
                  <a:pt x="0" y="1242"/>
                </a:lnTo>
                <a:lnTo>
                  <a:pt x="432" y="1437"/>
                </a:lnTo>
                <a:lnTo>
                  <a:pt x="734" y="826"/>
                </a:lnTo>
                <a:lnTo>
                  <a:pt x="1356" y="1108"/>
                </a:lnTo>
                <a:cubicBezTo>
                  <a:pt x="1459" y="903"/>
                  <a:pt x="1562" y="701"/>
                  <a:pt x="1665" y="500"/>
                </a:cubicBezTo>
                <a:lnTo>
                  <a:pt x="563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7" name="Google Shape;6477;p45"/>
          <p:cNvSpPr/>
          <p:nvPr/>
        </p:nvSpPr>
        <p:spPr>
          <a:xfrm>
            <a:off x="4990155" y="3968130"/>
            <a:ext cx="52298" cy="70895"/>
          </a:xfrm>
          <a:custGeom>
            <a:rect b="b" l="l" r="r" t="t"/>
            <a:pathLst>
              <a:path extrusionOk="0" h="1643" w="1212">
                <a:moveTo>
                  <a:pt x="555" y="0"/>
                </a:moveTo>
                <a:lnTo>
                  <a:pt x="1" y="1244"/>
                </a:lnTo>
                <a:lnTo>
                  <a:pt x="893" y="1642"/>
                </a:lnTo>
                <a:cubicBezTo>
                  <a:pt x="999" y="1398"/>
                  <a:pt x="1106" y="1157"/>
                  <a:pt x="1211" y="920"/>
                </a:cubicBezTo>
                <a:lnTo>
                  <a:pt x="564" y="616"/>
                </a:lnTo>
                <a:lnTo>
                  <a:pt x="811" y="114"/>
                </a:lnTo>
                <a:lnTo>
                  <a:pt x="555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8" name="Google Shape;6478;p45"/>
          <p:cNvSpPr/>
          <p:nvPr/>
        </p:nvSpPr>
        <p:spPr>
          <a:xfrm>
            <a:off x="5848726" y="4647194"/>
            <a:ext cx="182136" cy="5264"/>
          </a:xfrm>
          <a:custGeom>
            <a:rect b="b" l="l" r="r" t="t"/>
            <a:pathLst>
              <a:path extrusionOk="0" h="122" w="4221">
                <a:moveTo>
                  <a:pt x="1" y="1"/>
                </a:moveTo>
                <a:lnTo>
                  <a:pt x="131" y="122"/>
                </a:lnTo>
                <a:lnTo>
                  <a:pt x="4220" y="122"/>
                </a:lnTo>
                <a:lnTo>
                  <a:pt x="4100" y="1"/>
                </a:lnTo>
                <a:lnTo>
                  <a:pt x="3138" y="1"/>
                </a:lnTo>
                <a:lnTo>
                  <a:pt x="3225" y="88"/>
                </a:lnTo>
                <a:lnTo>
                  <a:pt x="2073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9" name="Google Shape;6479;p45"/>
          <p:cNvSpPr/>
          <p:nvPr/>
        </p:nvSpPr>
        <p:spPr>
          <a:xfrm>
            <a:off x="5082282" y="3896974"/>
            <a:ext cx="943388" cy="750249"/>
          </a:xfrm>
          <a:custGeom>
            <a:rect b="b" l="l" r="r" t="t"/>
            <a:pathLst>
              <a:path extrusionOk="0" h="17387" w="21863">
                <a:moveTo>
                  <a:pt x="308" y="1"/>
                </a:moveTo>
                <a:lnTo>
                  <a:pt x="67" y="480"/>
                </a:lnTo>
                <a:cubicBezTo>
                  <a:pt x="43" y="524"/>
                  <a:pt x="22" y="566"/>
                  <a:pt x="0" y="610"/>
                </a:cubicBezTo>
                <a:lnTo>
                  <a:pt x="7552" y="4027"/>
                </a:lnTo>
                <a:lnTo>
                  <a:pt x="20900" y="17387"/>
                </a:lnTo>
                <a:lnTo>
                  <a:pt x="21863" y="17387"/>
                </a:lnTo>
                <a:lnTo>
                  <a:pt x="7947" y="3457"/>
                </a:lnTo>
                <a:lnTo>
                  <a:pt x="308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0" name="Google Shape;6480;p45"/>
          <p:cNvSpPr/>
          <p:nvPr/>
        </p:nvSpPr>
        <p:spPr>
          <a:xfrm>
            <a:off x="5042497" y="3985347"/>
            <a:ext cx="895665" cy="661921"/>
          </a:xfrm>
          <a:custGeom>
            <a:rect b="b" l="l" r="r" t="t"/>
            <a:pathLst>
              <a:path extrusionOk="0" h="15340" w="20757">
                <a:moveTo>
                  <a:pt x="237" y="0"/>
                </a:moveTo>
                <a:cubicBezTo>
                  <a:pt x="157" y="171"/>
                  <a:pt x="79" y="345"/>
                  <a:pt x="0" y="522"/>
                </a:cubicBezTo>
                <a:lnTo>
                  <a:pt x="5507" y="3096"/>
                </a:lnTo>
                <a:lnTo>
                  <a:pt x="18685" y="15340"/>
                </a:lnTo>
                <a:lnTo>
                  <a:pt x="20757" y="15340"/>
                </a:lnTo>
                <a:lnTo>
                  <a:pt x="19590" y="15251"/>
                </a:lnTo>
                <a:lnTo>
                  <a:pt x="5972" y="2596"/>
                </a:lnTo>
                <a:lnTo>
                  <a:pt x="5784" y="2473"/>
                </a:lnTo>
                <a:lnTo>
                  <a:pt x="237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1" name="Google Shape;6481;p45"/>
          <p:cNvSpPr/>
          <p:nvPr/>
        </p:nvSpPr>
        <p:spPr>
          <a:xfrm>
            <a:off x="5055658" y="3884849"/>
            <a:ext cx="39871" cy="38447"/>
          </a:xfrm>
          <a:custGeom>
            <a:rect b="b" l="l" r="r" t="t"/>
            <a:pathLst>
              <a:path extrusionOk="0" h="891" w="924">
                <a:moveTo>
                  <a:pt x="301" y="0"/>
                </a:moveTo>
                <a:lnTo>
                  <a:pt x="0" y="611"/>
                </a:lnTo>
                <a:lnTo>
                  <a:pt x="617" y="891"/>
                </a:lnTo>
                <a:cubicBezTo>
                  <a:pt x="639" y="847"/>
                  <a:pt x="660" y="805"/>
                  <a:pt x="681" y="761"/>
                </a:cubicBezTo>
                <a:cubicBezTo>
                  <a:pt x="761" y="600"/>
                  <a:pt x="842" y="440"/>
                  <a:pt x="923" y="282"/>
                </a:cubicBezTo>
                <a:lnTo>
                  <a:pt x="301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2" name="Google Shape;6482;p45"/>
          <p:cNvSpPr/>
          <p:nvPr/>
        </p:nvSpPr>
        <p:spPr>
          <a:xfrm>
            <a:off x="5014449" y="3973049"/>
            <a:ext cx="38274" cy="34865"/>
          </a:xfrm>
          <a:custGeom>
            <a:rect b="b" l="l" r="r" t="t"/>
            <a:pathLst>
              <a:path extrusionOk="0" h="808" w="887">
                <a:moveTo>
                  <a:pt x="248" y="1"/>
                </a:moveTo>
                <a:lnTo>
                  <a:pt x="1" y="504"/>
                </a:lnTo>
                <a:lnTo>
                  <a:pt x="650" y="807"/>
                </a:lnTo>
                <a:cubicBezTo>
                  <a:pt x="729" y="630"/>
                  <a:pt x="807" y="456"/>
                  <a:pt x="887" y="285"/>
                </a:cubicBezTo>
                <a:lnTo>
                  <a:pt x="248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3" name="Google Shape;6483;p45"/>
          <p:cNvSpPr/>
          <p:nvPr/>
        </p:nvSpPr>
        <p:spPr>
          <a:xfrm>
            <a:off x="3971667" y="2710716"/>
            <a:ext cx="911975" cy="820497"/>
          </a:xfrm>
          <a:custGeom>
            <a:rect b="b" l="l" r="r" t="t"/>
            <a:pathLst>
              <a:path extrusionOk="0" h="19015" w="21135">
                <a:moveTo>
                  <a:pt x="9884" y="1"/>
                </a:moveTo>
                <a:lnTo>
                  <a:pt x="738" y="1045"/>
                </a:lnTo>
                <a:lnTo>
                  <a:pt x="1" y="9414"/>
                </a:lnTo>
                <a:lnTo>
                  <a:pt x="4585" y="13784"/>
                </a:lnTo>
                <a:lnTo>
                  <a:pt x="10697" y="16469"/>
                </a:lnTo>
                <a:lnTo>
                  <a:pt x="15068" y="19015"/>
                </a:lnTo>
                <a:lnTo>
                  <a:pt x="17294" y="15865"/>
                </a:lnTo>
                <a:lnTo>
                  <a:pt x="21135" y="9844"/>
                </a:lnTo>
                <a:lnTo>
                  <a:pt x="16552" y="4722"/>
                </a:lnTo>
                <a:lnTo>
                  <a:pt x="14288" y="496"/>
                </a:lnTo>
                <a:lnTo>
                  <a:pt x="988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4" name="Google Shape;6484;p45"/>
          <p:cNvSpPr/>
          <p:nvPr/>
        </p:nvSpPr>
        <p:spPr>
          <a:xfrm>
            <a:off x="3636817" y="2883146"/>
            <a:ext cx="373722" cy="46645"/>
          </a:xfrm>
          <a:custGeom>
            <a:rect b="b" l="l" r="r" t="t"/>
            <a:pathLst>
              <a:path extrusionOk="0" h="1081" w="8661">
                <a:moveTo>
                  <a:pt x="8633" y="0"/>
                </a:moveTo>
                <a:lnTo>
                  <a:pt x="0" y="302"/>
                </a:lnTo>
                <a:lnTo>
                  <a:pt x="27" y="1081"/>
                </a:lnTo>
                <a:lnTo>
                  <a:pt x="8660" y="778"/>
                </a:lnTo>
                <a:lnTo>
                  <a:pt x="8633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5" name="Google Shape;6485;p45"/>
          <p:cNvSpPr/>
          <p:nvPr/>
        </p:nvSpPr>
        <p:spPr>
          <a:xfrm>
            <a:off x="3848601" y="2742518"/>
            <a:ext cx="33657" cy="174758"/>
          </a:xfrm>
          <a:custGeom>
            <a:rect b="b" l="l" r="r" t="t"/>
            <a:pathLst>
              <a:path extrusionOk="0" h="4050" w="780">
                <a:moveTo>
                  <a:pt x="0" y="1"/>
                </a:moveTo>
                <a:lnTo>
                  <a:pt x="0" y="4049"/>
                </a:lnTo>
                <a:lnTo>
                  <a:pt x="780" y="4049"/>
                </a:lnTo>
                <a:lnTo>
                  <a:pt x="780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6" name="Google Shape;6486;p45"/>
          <p:cNvSpPr/>
          <p:nvPr/>
        </p:nvSpPr>
        <p:spPr>
          <a:xfrm>
            <a:off x="3115081" y="2746488"/>
            <a:ext cx="316376" cy="446775"/>
          </a:xfrm>
          <a:custGeom>
            <a:rect b="b" l="l" r="r" t="t"/>
            <a:pathLst>
              <a:path extrusionOk="0" h="10354" w="7332">
                <a:moveTo>
                  <a:pt x="6561" y="1"/>
                </a:moveTo>
                <a:lnTo>
                  <a:pt x="5269" y="8873"/>
                </a:lnTo>
                <a:lnTo>
                  <a:pt x="0" y="9582"/>
                </a:lnTo>
                <a:lnTo>
                  <a:pt x="103" y="10353"/>
                </a:lnTo>
                <a:lnTo>
                  <a:pt x="5956" y="9567"/>
                </a:lnTo>
                <a:lnTo>
                  <a:pt x="7331" y="113"/>
                </a:lnTo>
                <a:lnTo>
                  <a:pt x="656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7" name="Google Shape;6487;p45"/>
          <p:cNvSpPr/>
          <p:nvPr/>
        </p:nvSpPr>
        <p:spPr>
          <a:xfrm>
            <a:off x="5854293" y="3490580"/>
            <a:ext cx="261144" cy="201208"/>
          </a:xfrm>
          <a:custGeom>
            <a:rect b="b" l="l" r="r" t="t"/>
            <a:pathLst>
              <a:path extrusionOk="0" h="4663" w="6052">
                <a:moveTo>
                  <a:pt x="1171" y="0"/>
                </a:moveTo>
                <a:lnTo>
                  <a:pt x="1" y="1813"/>
                </a:lnTo>
                <a:lnTo>
                  <a:pt x="4877" y="4662"/>
                </a:lnTo>
                <a:lnTo>
                  <a:pt x="6052" y="3001"/>
                </a:lnTo>
                <a:lnTo>
                  <a:pt x="1171" y="0"/>
                </a:lnTo>
                <a:close/>
              </a:path>
            </a:pathLst>
          </a:custGeom>
          <a:solidFill>
            <a:srgbClr val="70A1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8" name="Google Shape;6488;p45"/>
          <p:cNvSpPr/>
          <p:nvPr/>
        </p:nvSpPr>
        <p:spPr>
          <a:xfrm>
            <a:off x="3655587" y="1476172"/>
            <a:ext cx="704467" cy="368717"/>
          </a:xfrm>
          <a:custGeom>
            <a:rect b="b" l="l" r="r" t="t"/>
            <a:pathLst>
              <a:path extrusionOk="0" h="8545" w="16326">
                <a:moveTo>
                  <a:pt x="1433" y="0"/>
                </a:moveTo>
                <a:lnTo>
                  <a:pt x="1" y="6356"/>
                </a:lnTo>
                <a:lnTo>
                  <a:pt x="12098" y="8544"/>
                </a:lnTo>
                <a:lnTo>
                  <a:pt x="16326" y="3087"/>
                </a:lnTo>
                <a:lnTo>
                  <a:pt x="14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9" name="Google Shape;6489;p45"/>
          <p:cNvSpPr/>
          <p:nvPr/>
        </p:nvSpPr>
        <p:spPr>
          <a:xfrm>
            <a:off x="3627410" y="1448469"/>
            <a:ext cx="774197" cy="421921"/>
          </a:xfrm>
          <a:custGeom>
            <a:rect b="b" l="l" r="r" t="t"/>
            <a:pathLst>
              <a:path extrusionOk="0" h="9778" w="17942">
                <a:moveTo>
                  <a:pt x="2499" y="1282"/>
                </a:moveTo>
                <a:lnTo>
                  <a:pt x="16017" y="4083"/>
                </a:lnTo>
                <a:lnTo>
                  <a:pt x="12523" y="8593"/>
                </a:lnTo>
                <a:lnTo>
                  <a:pt x="1308" y="6565"/>
                </a:lnTo>
                <a:lnTo>
                  <a:pt x="2499" y="1282"/>
                </a:lnTo>
                <a:close/>
                <a:moveTo>
                  <a:pt x="1676" y="1"/>
                </a:moveTo>
                <a:lnTo>
                  <a:pt x="0" y="7431"/>
                </a:lnTo>
                <a:lnTo>
                  <a:pt x="12978" y="9777"/>
                </a:lnTo>
                <a:lnTo>
                  <a:pt x="17942" y="3373"/>
                </a:lnTo>
                <a:lnTo>
                  <a:pt x="1676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0" name="Google Shape;6490;p45"/>
          <p:cNvSpPr/>
          <p:nvPr/>
        </p:nvSpPr>
        <p:spPr>
          <a:xfrm>
            <a:off x="5175660" y="2725085"/>
            <a:ext cx="212902" cy="569968"/>
          </a:xfrm>
          <a:custGeom>
            <a:rect b="b" l="l" r="r" t="t"/>
            <a:pathLst>
              <a:path extrusionOk="0" h="13209" w="4934">
                <a:moveTo>
                  <a:pt x="3936" y="0"/>
                </a:moveTo>
                <a:lnTo>
                  <a:pt x="2288" y="485"/>
                </a:lnTo>
                <a:lnTo>
                  <a:pt x="0" y="13209"/>
                </a:lnTo>
                <a:lnTo>
                  <a:pt x="0" y="13209"/>
                </a:lnTo>
                <a:lnTo>
                  <a:pt x="4934" y="11008"/>
                </a:lnTo>
                <a:lnTo>
                  <a:pt x="39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1" name="Google Shape;6491;p45"/>
          <p:cNvSpPr/>
          <p:nvPr/>
        </p:nvSpPr>
        <p:spPr>
          <a:xfrm>
            <a:off x="5672973" y="3214329"/>
            <a:ext cx="149385" cy="167681"/>
          </a:xfrm>
          <a:custGeom>
            <a:rect b="b" l="l" r="r" t="t"/>
            <a:pathLst>
              <a:path extrusionOk="0" h="3886" w="3462">
                <a:moveTo>
                  <a:pt x="1536" y="0"/>
                </a:moveTo>
                <a:lnTo>
                  <a:pt x="0" y="633"/>
                </a:lnTo>
                <a:lnTo>
                  <a:pt x="1926" y="3885"/>
                </a:lnTo>
                <a:lnTo>
                  <a:pt x="3462" y="3231"/>
                </a:lnTo>
                <a:lnTo>
                  <a:pt x="1536" y="0"/>
                </a:lnTo>
                <a:close/>
              </a:path>
            </a:pathLst>
          </a:custGeom>
          <a:solidFill>
            <a:srgbClr val="FFF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2" name="Google Shape;6492;p45"/>
          <p:cNvSpPr/>
          <p:nvPr/>
        </p:nvSpPr>
        <p:spPr>
          <a:xfrm>
            <a:off x="5910173" y="2705149"/>
            <a:ext cx="130054" cy="128932"/>
          </a:xfrm>
          <a:custGeom>
            <a:rect b="b" l="l" r="r" t="t"/>
            <a:pathLst>
              <a:path extrusionOk="0" h="2988" w="3014">
                <a:moveTo>
                  <a:pt x="1441" y="1"/>
                </a:moveTo>
                <a:lnTo>
                  <a:pt x="1" y="1712"/>
                </a:lnTo>
                <a:lnTo>
                  <a:pt x="1502" y="2988"/>
                </a:lnTo>
                <a:lnTo>
                  <a:pt x="3013" y="1262"/>
                </a:lnTo>
                <a:lnTo>
                  <a:pt x="1441" y="1"/>
                </a:lnTo>
                <a:close/>
              </a:path>
            </a:pathLst>
          </a:custGeom>
          <a:solidFill>
            <a:srgbClr val="FFF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3" name="Google Shape;6493;p45"/>
          <p:cNvSpPr/>
          <p:nvPr/>
        </p:nvSpPr>
        <p:spPr>
          <a:xfrm>
            <a:off x="5944089" y="1755659"/>
            <a:ext cx="154348" cy="117325"/>
          </a:xfrm>
          <a:custGeom>
            <a:rect b="b" l="l" r="r" t="t"/>
            <a:pathLst>
              <a:path extrusionOk="0" h="2719" w="3577">
                <a:moveTo>
                  <a:pt x="748" y="0"/>
                </a:moveTo>
                <a:lnTo>
                  <a:pt x="1" y="1781"/>
                </a:lnTo>
                <a:lnTo>
                  <a:pt x="3088" y="2719"/>
                </a:lnTo>
                <a:lnTo>
                  <a:pt x="3577" y="712"/>
                </a:lnTo>
                <a:lnTo>
                  <a:pt x="748" y="0"/>
                </a:lnTo>
                <a:close/>
              </a:path>
            </a:pathLst>
          </a:custGeom>
          <a:solidFill>
            <a:srgbClr val="FFF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4" name="Google Shape;6494;p45"/>
          <p:cNvSpPr/>
          <p:nvPr/>
        </p:nvSpPr>
        <p:spPr>
          <a:xfrm>
            <a:off x="5498126" y="1232111"/>
            <a:ext cx="359051" cy="418080"/>
          </a:xfrm>
          <a:custGeom>
            <a:rect b="b" l="l" r="r" t="t"/>
            <a:pathLst>
              <a:path extrusionOk="0" h="9689" w="8321">
                <a:moveTo>
                  <a:pt x="3444" y="0"/>
                </a:moveTo>
                <a:lnTo>
                  <a:pt x="1" y="9316"/>
                </a:lnTo>
                <a:lnTo>
                  <a:pt x="1622" y="9689"/>
                </a:lnTo>
                <a:lnTo>
                  <a:pt x="2142" y="8573"/>
                </a:lnTo>
                <a:lnTo>
                  <a:pt x="4270" y="9112"/>
                </a:lnTo>
                <a:lnTo>
                  <a:pt x="6629" y="2648"/>
                </a:lnTo>
                <a:lnTo>
                  <a:pt x="7589" y="2938"/>
                </a:lnTo>
                <a:lnTo>
                  <a:pt x="8320" y="1337"/>
                </a:lnTo>
                <a:lnTo>
                  <a:pt x="3444" y="0"/>
                </a:lnTo>
                <a:close/>
              </a:path>
            </a:pathLst>
          </a:custGeom>
          <a:solidFill>
            <a:srgbClr val="FFF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5" name="Google Shape;6495;p45"/>
          <p:cNvSpPr/>
          <p:nvPr/>
        </p:nvSpPr>
        <p:spPr>
          <a:xfrm>
            <a:off x="3625123" y="1215023"/>
            <a:ext cx="124962" cy="107573"/>
          </a:xfrm>
          <a:custGeom>
            <a:rect b="b" l="l" r="r" t="t"/>
            <a:pathLst>
              <a:path extrusionOk="0" h="2493" w="2896">
                <a:moveTo>
                  <a:pt x="673" y="0"/>
                </a:moveTo>
                <a:lnTo>
                  <a:pt x="1" y="1733"/>
                </a:lnTo>
                <a:lnTo>
                  <a:pt x="2310" y="2493"/>
                </a:lnTo>
                <a:lnTo>
                  <a:pt x="2895" y="745"/>
                </a:lnTo>
                <a:lnTo>
                  <a:pt x="6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6" name="Google Shape;6496;p45"/>
          <p:cNvSpPr/>
          <p:nvPr/>
        </p:nvSpPr>
        <p:spPr>
          <a:xfrm>
            <a:off x="3898742" y="1300246"/>
            <a:ext cx="276419" cy="175923"/>
          </a:xfrm>
          <a:custGeom>
            <a:rect b="b" l="l" r="r" t="t"/>
            <a:pathLst>
              <a:path extrusionOk="0" h="4077" w="6406">
                <a:moveTo>
                  <a:pt x="846" y="0"/>
                </a:moveTo>
                <a:cubicBezTo>
                  <a:pt x="846" y="162"/>
                  <a:pt x="1" y="2655"/>
                  <a:pt x="1" y="2655"/>
                </a:cubicBezTo>
                <a:lnTo>
                  <a:pt x="5495" y="4076"/>
                </a:lnTo>
                <a:lnTo>
                  <a:pt x="6406" y="166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7" name="Google Shape;6497;p45"/>
          <p:cNvSpPr/>
          <p:nvPr/>
        </p:nvSpPr>
        <p:spPr>
          <a:xfrm>
            <a:off x="3954061" y="2706573"/>
            <a:ext cx="1181059" cy="1133162"/>
          </a:xfrm>
          <a:custGeom>
            <a:rect b="b" l="l" r="r" t="t"/>
            <a:pathLst>
              <a:path extrusionOk="0" h="26261" w="27371">
                <a:moveTo>
                  <a:pt x="1038" y="1"/>
                </a:moveTo>
                <a:lnTo>
                  <a:pt x="1" y="9659"/>
                </a:lnTo>
                <a:lnTo>
                  <a:pt x="4791" y="14226"/>
                </a:lnTo>
                <a:lnTo>
                  <a:pt x="8005" y="15210"/>
                </a:lnTo>
                <a:lnTo>
                  <a:pt x="26980" y="26261"/>
                </a:lnTo>
                <a:lnTo>
                  <a:pt x="27371" y="25589"/>
                </a:lnTo>
                <a:lnTo>
                  <a:pt x="8358" y="14515"/>
                </a:lnTo>
                <a:lnTo>
                  <a:pt x="8319" y="14492"/>
                </a:lnTo>
                <a:lnTo>
                  <a:pt x="5195" y="13535"/>
                </a:lnTo>
                <a:lnTo>
                  <a:pt x="817" y="9361"/>
                </a:lnTo>
                <a:lnTo>
                  <a:pt x="1814" y="85"/>
                </a:lnTo>
                <a:lnTo>
                  <a:pt x="1038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8" name="Google Shape;6498;p45"/>
          <p:cNvSpPr/>
          <p:nvPr/>
        </p:nvSpPr>
        <p:spPr>
          <a:xfrm>
            <a:off x="3500547" y="3334288"/>
            <a:ext cx="232233" cy="325653"/>
          </a:xfrm>
          <a:custGeom>
            <a:rect b="b" l="l" r="r" t="t"/>
            <a:pathLst>
              <a:path extrusionOk="0" h="7547" w="5382">
                <a:moveTo>
                  <a:pt x="360" y="0"/>
                </a:moveTo>
                <a:lnTo>
                  <a:pt x="0" y="692"/>
                </a:lnTo>
                <a:lnTo>
                  <a:pt x="4363" y="2954"/>
                </a:lnTo>
                <a:lnTo>
                  <a:pt x="2390" y="7220"/>
                </a:lnTo>
                <a:lnTo>
                  <a:pt x="3097" y="7546"/>
                </a:lnTo>
                <a:lnTo>
                  <a:pt x="5381" y="2606"/>
                </a:lnTo>
                <a:lnTo>
                  <a:pt x="360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9" name="Google Shape;6499;p45"/>
          <p:cNvSpPr/>
          <p:nvPr/>
        </p:nvSpPr>
        <p:spPr>
          <a:xfrm>
            <a:off x="3718027" y="3196076"/>
            <a:ext cx="368587" cy="492514"/>
          </a:xfrm>
          <a:custGeom>
            <a:rect b="b" l="l" r="r" t="t"/>
            <a:pathLst>
              <a:path extrusionOk="0" h="11414" w="8542">
                <a:moveTo>
                  <a:pt x="7910" y="1"/>
                </a:moveTo>
                <a:lnTo>
                  <a:pt x="1" y="10957"/>
                </a:lnTo>
                <a:lnTo>
                  <a:pt x="632" y="11413"/>
                </a:lnTo>
                <a:lnTo>
                  <a:pt x="8541" y="456"/>
                </a:lnTo>
                <a:lnTo>
                  <a:pt x="7910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0" name="Google Shape;6500;p45"/>
          <p:cNvSpPr/>
          <p:nvPr/>
        </p:nvSpPr>
        <p:spPr>
          <a:xfrm>
            <a:off x="3841524" y="3307534"/>
            <a:ext cx="389903" cy="455448"/>
          </a:xfrm>
          <a:custGeom>
            <a:rect b="b" l="l" r="r" t="t"/>
            <a:pathLst>
              <a:path extrusionOk="0" h="10555" w="9036">
                <a:moveTo>
                  <a:pt x="8439" y="0"/>
                </a:moveTo>
                <a:lnTo>
                  <a:pt x="1" y="10054"/>
                </a:lnTo>
                <a:lnTo>
                  <a:pt x="597" y="10554"/>
                </a:lnTo>
                <a:lnTo>
                  <a:pt x="9035" y="502"/>
                </a:lnTo>
                <a:lnTo>
                  <a:pt x="8439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1" name="Google Shape;6501;p45"/>
          <p:cNvSpPr/>
          <p:nvPr/>
        </p:nvSpPr>
        <p:spPr>
          <a:xfrm>
            <a:off x="3706678" y="3790003"/>
            <a:ext cx="257001" cy="495880"/>
          </a:xfrm>
          <a:custGeom>
            <a:rect b="b" l="l" r="r" t="t"/>
            <a:pathLst>
              <a:path extrusionOk="0" h="11492" w="5956">
                <a:moveTo>
                  <a:pt x="5251" y="1"/>
                </a:moveTo>
                <a:lnTo>
                  <a:pt x="1" y="11160"/>
                </a:lnTo>
                <a:lnTo>
                  <a:pt x="706" y="11491"/>
                </a:lnTo>
                <a:lnTo>
                  <a:pt x="5956" y="332"/>
                </a:lnTo>
                <a:lnTo>
                  <a:pt x="525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2" name="Google Shape;6502;p45"/>
          <p:cNvSpPr/>
          <p:nvPr/>
        </p:nvSpPr>
        <p:spPr>
          <a:xfrm>
            <a:off x="3770153" y="3916219"/>
            <a:ext cx="277541" cy="644877"/>
          </a:xfrm>
          <a:custGeom>
            <a:rect b="b" l="l" r="r" t="t"/>
            <a:pathLst>
              <a:path extrusionOk="0" h="14945" w="6432">
                <a:moveTo>
                  <a:pt x="5726" y="1"/>
                </a:moveTo>
                <a:lnTo>
                  <a:pt x="1587" y="8914"/>
                </a:lnTo>
                <a:lnTo>
                  <a:pt x="0" y="14741"/>
                </a:lnTo>
                <a:lnTo>
                  <a:pt x="752" y="14945"/>
                </a:lnTo>
                <a:lnTo>
                  <a:pt x="2307" y="9212"/>
                </a:lnTo>
                <a:lnTo>
                  <a:pt x="6432" y="329"/>
                </a:lnTo>
                <a:lnTo>
                  <a:pt x="5726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3" name="Google Shape;6503;p45"/>
          <p:cNvSpPr/>
          <p:nvPr/>
        </p:nvSpPr>
        <p:spPr>
          <a:xfrm>
            <a:off x="3921483" y="3755267"/>
            <a:ext cx="306236" cy="166516"/>
          </a:xfrm>
          <a:custGeom>
            <a:rect b="b" l="l" r="r" t="t"/>
            <a:pathLst>
              <a:path extrusionOk="0" h="3859" w="7097">
                <a:moveTo>
                  <a:pt x="5418" y="0"/>
                </a:moveTo>
                <a:lnTo>
                  <a:pt x="1" y="1016"/>
                </a:lnTo>
                <a:lnTo>
                  <a:pt x="144" y="1782"/>
                </a:lnTo>
                <a:lnTo>
                  <a:pt x="4973" y="876"/>
                </a:lnTo>
                <a:lnTo>
                  <a:pt x="6392" y="3859"/>
                </a:lnTo>
                <a:lnTo>
                  <a:pt x="7096" y="3523"/>
                </a:lnTo>
                <a:lnTo>
                  <a:pt x="5418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4" name="Google Shape;6504;p45"/>
          <p:cNvSpPr/>
          <p:nvPr/>
        </p:nvSpPr>
        <p:spPr>
          <a:xfrm>
            <a:off x="3470988" y="2768322"/>
            <a:ext cx="221273" cy="877283"/>
          </a:xfrm>
          <a:custGeom>
            <a:rect b="b" l="l" r="r" t="t"/>
            <a:pathLst>
              <a:path extrusionOk="0" h="20331" w="5128">
                <a:moveTo>
                  <a:pt x="4543" y="0"/>
                </a:moveTo>
                <a:lnTo>
                  <a:pt x="3767" y="72"/>
                </a:lnTo>
                <a:lnTo>
                  <a:pt x="3803" y="459"/>
                </a:lnTo>
                <a:cubicBezTo>
                  <a:pt x="3809" y="522"/>
                  <a:pt x="4334" y="6758"/>
                  <a:pt x="603" y="13309"/>
                </a:cubicBezTo>
                <a:lnTo>
                  <a:pt x="560" y="13384"/>
                </a:lnTo>
                <a:lnTo>
                  <a:pt x="1" y="20268"/>
                </a:lnTo>
                <a:lnTo>
                  <a:pt x="778" y="20331"/>
                </a:lnTo>
                <a:lnTo>
                  <a:pt x="1321" y="13619"/>
                </a:lnTo>
                <a:cubicBezTo>
                  <a:pt x="5127" y="6886"/>
                  <a:pt x="4602" y="651"/>
                  <a:pt x="4579" y="388"/>
                </a:cubicBezTo>
                <a:lnTo>
                  <a:pt x="4543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5" name="Google Shape;6505;p45"/>
          <p:cNvSpPr/>
          <p:nvPr/>
        </p:nvSpPr>
        <p:spPr>
          <a:xfrm>
            <a:off x="3683333" y="2437183"/>
            <a:ext cx="97303" cy="346581"/>
          </a:xfrm>
          <a:custGeom>
            <a:rect b="b" l="l" r="r" t="t"/>
            <a:pathLst>
              <a:path extrusionOk="0" h="8032" w="2255">
                <a:moveTo>
                  <a:pt x="766" y="0"/>
                </a:moveTo>
                <a:lnTo>
                  <a:pt x="0" y="144"/>
                </a:lnTo>
                <a:lnTo>
                  <a:pt x="1489" y="8031"/>
                </a:lnTo>
                <a:lnTo>
                  <a:pt x="2255" y="7887"/>
                </a:lnTo>
                <a:lnTo>
                  <a:pt x="766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6" name="Google Shape;6506;p45"/>
          <p:cNvSpPr/>
          <p:nvPr/>
        </p:nvSpPr>
        <p:spPr>
          <a:xfrm>
            <a:off x="3507235" y="1390086"/>
            <a:ext cx="1033399" cy="1411652"/>
          </a:xfrm>
          <a:custGeom>
            <a:rect b="b" l="l" r="r" t="t"/>
            <a:pathLst>
              <a:path extrusionOk="0" h="32715" w="23949">
                <a:moveTo>
                  <a:pt x="22711" y="0"/>
                </a:moveTo>
                <a:lnTo>
                  <a:pt x="1497" y="27811"/>
                </a:lnTo>
                <a:lnTo>
                  <a:pt x="1417" y="27916"/>
                </a:lnTo>
                <a:lnTo>
                  <a:pt x="1" y="32229"/>
                </a:lnTo>
                <a:lnTo>
                  <a:pt x="1479" y="32715"/>
                </a:lnTo>
                <a:lnTo>
                  <a:pt x="2815" y="28652"/>
                </a:lnTo>
                <a:lnTo>
                  <a:pt x="23949" y="944"/>
                </a:lnTo>
                <a:lnTo>
                  <a:pt x="22711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7" name="Google Shape;6507;p45"/>
          <p:cNvSpPr/>
          <p:nvPr/>
        </p:nvSpPr>
        <p:spPr>
          <a:xfrm>
            <a:off x="4380391" y="1488815"/>
            <a:ext cx="433010" cy="1248718"/>
          </a:xfrm>
          <a:custGeom>
            <a:rect b="b" l="l" r="r" t="t"/>
            <a:pathLst>
              <a:path extrusionOk="0" h="28939" w="10035">
                <a:moveTo>
                  <a:pt x="8542" y="0"/>
                </a:moveTo>
                <a:lnTo>
                  <a:pt x="1" y="28491"/>
                </a:lnTo>
                <a:lnTo>
                  <a:pt x="1492" y="28939"/>
                </a:lnTo>
                <a:lnTo>
                  <a:pt x="10035" y="448"/>
                </a:lnTo>
                <a:lnTo>
                  <a:pt x="8542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8" name="Google Shape;6508;p45"/>
          <p:cNvSpPr/>
          <p:nvPr/>
        </p:nvSpPr>
        <p:spPr>
          <a:xfrm>
            <a:off x="3862539" y="2196833"/>
            <a:ext cx="680044" cy="204574"/>
          </a:xfrm>
          <a:custGeom>
            <a:rect b="b" l="l" r="r" t="t"/>
            <a:pathLst>
              <a:path extrusionOk="0" h="4741" w="15760">
                <a:moveTo>
                  <a:pt x="544" y="1"/>
                </a:moveTo>
                <a:lnTo>
                  <a:pt x="1" y="558"/>
                </a:lnTo>
                <a:lnTo>
                  <a:pt x="279" y="830"/>
                </a:lnTo>
                <a:cubicBezTo>
                  <a:pt x="346" y="896"/>
                  <a:pt x="1966" y="2465"/>
                  <a:pt x="4514" y="3648"/>
                </a:cubicBezTo>
                <a:cubicBezTo>
                  <a:pt x="5848" y="4267"/>
                  <a:pt x="7715" y="4740"/>
                  <a:pt x="9785" y="4740"/>
                </a:cubicBezTo>
                <a:cubicBezTo>
                  <a:pt x="11580" y="4740"/>
                  <a:pt x="13527" y="4384"/>
                  <a:pt x="15411" y="3462"/>
                </a:cubicBezTo>
                <a:lnTo>
                  <a:pt x="15760" y="3290"/>
                </a:lnTo>
                <a:lnTo>
                  <a:pt x="15418" y="2591"/>
                </a:lnTo>
                <a:lnTo>
                  <a:pt x="15069" y="2763"/>
                </a:lnTo>
                <a:cubicBezTo>
                  <a:pt x="13297" y="3630"/>
                  <a:pt x="11467" y="3964"/>
                  <a:pt x="9781" y="3964"/>
                </a:cubicBezTo>
                <a:cubicBezTo>
                  <a:pt x="7840" y="3964"/>
                  <a:pt x="6090" y="3521"/>
                  <a:pt x="4841" y="2941"/>
                </a:cubicBezTo>
                <a:cubicBezTo>
                  <a:pt x="2419" y="1816"/>
                  <a:pt x="838" y="287"/>
                  <a:pt x="822" y="272"/>
                </a:cubicBezTo>
                <a:lnTo>
                  <a:pt x="544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9" name="Google Shape;6509;p45"/>
          <p:cNvSpPr/>
          <p:nvPr/>
        </p:nvSpPr>
        <p:spPr>
          <a:xfrm>
            <a:off x="3982023" y="2315541"/>
            <a:ext cx="207638" cy="193183"/>
          </a:xfrm>
          <a:custGeom>
            <a:rect b="b" l="l" r="r" t="t"/>
            <a:pathLst>
              <a:path extrusionOk="0" h="4477" w="4812">
                <a:moveTo>
                  <a:pt x="1822" y="0"/>
                </a:moveTo>
                <a:lnTo>
                  <a:pt x="0" y="2518"/>
                </a:lnTo>
                <a:lnTo>
                  <a:pt x="2651" y="4477"/>
                </a:lnTo>
                <a:lnTo>
                  <a:pt x="4811" y="1297"/>
                </a:lnTo>
                <a:lnTo>
                  <a:pt x="4169" y="859"/>
                </a:lnTo>
                <a:lnTo>
                  <a:pt x="2462" y="3369"/>
                </a:lnTo>
                <a:lnTo>
                  <a:pt x="1082" y="2349"/>
                </a:lnTo>
                <a:lnTo>
                  <a:pt x="2452" y="457"/>
                </a:lnTo>
                <a:lnTo>
                  <a:pt x="1822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0" name="Google Shape;6510;p45"/>
          <p:cNvSpPr/>
          <p:nvPr/>
        </p:nvSpPr>
        <p:spPr>
          <a:xfrm>
            <a:off x="3523978" y="1710740"/>
            <a:ext cx="260367" cy="690529"/>
          </a:xfrm>
          <a:custGeom>
            <a:rect b="b" l="l" r="r" t="t"/>
            <a:pathLst>
              <a:path extrusionOk="0" h="16003" w="6034">
                <a:moveTo>
                  <a:pt x="740" y="1"/>
                </a:moveTo>
                <a:lnTo>
                  <a:pt x="1" y="248"/>
                </a:lnTo>
                <a:lnTo>
                  <a:pt x="5296" y="16002"/>
                </a:lnTo>
                <a:lnTo>
                  <a:pt x="6033" y="15754"/>
                </a:lnTo>
                <a:lnTo>
                  <a:pt x="740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1" name="Google Shape;6511;p45"/>
          <p:cNvSpPr/>
          <p:nvPr/>
        </p:nvSpPr>
        <p:spPr>
          <a:xfrm>
            <a:off x="3626331" y="1983409"/>
            <a:ext cx="411219" cy="70895"/>
          </a:xfrm>
          <a:custGeom>
            <a:rect b="b" l="l" r="r" t="t"/>
            <a:pathLst>
              <a:path extrusionOk="0" h="1643" w="9530">
                <a:moveTo>
                  <a:pt x="72" y="1"/>
                </a:moveTo>
                <a:lnTo>
                  <a:pt x="1" y="776"/>
                </a:lnTo>
                <a:lnTo>
                  <a:pt x="9459" y="1642"/>
                </a:lnTo>
                <a:lnTo>
                  <a:pt x="9529" y="865"/>
                </a:lnTo>
                <a:lnTo>
                  <a:pt x="72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2" name="Google Shape;6512;p45"/>
          <p:cNvSpPr/>
          <p:nvPr/>
        </p:nvSpPr>
        <p:spPr>
          <a:xfrm>
            <a:off x="3163151" y="2359770"/>
            <a:ext cx="339591" cy="124272"/>
          </a:xfrm>
          <a:custGeom>
            <a:rect b="b" l="l" r="r" t="t"/>
            <a:pathLst>
              <a:path extrusionOk="0" h="2880" w="7870">
                <a:moveTo>
                  <a:pt x="7661" y="0"/>
                </a:moveTo>
                <a:lnTo>
                  <a:pt x="0" y="2129"/>
                </a:lnTo>
                <a:lnTo>
                  <a:pt x="209" y="2880"/>
                </a:lnTo>
                <a:lnTo>
                  <a:pt x="7870" y="752"/>
                </a:lnTo>
                <a:lnTo>
                  <a:pt x="7661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3" name="Google Shape;6513;p45"/>
          <p:cNvSpPr/>
          <p:nvPr/>
        </p:nvSpPr>
        <p:spPr>
          <a:xfrm>
            <a:off x="4371373" y="3596386"/>
            <a:ext cx="426797" cy="402935"/>
          </a:xfrm>
          <a:custGeom>
            <a:rect b="b" l="l" r="r" t="t"/>
            <a:pathLst>
              <a:path extrusionOk="0" h="9338" w="9891">
                <a:moveTo>
                  <a:pt x="9296" y="1"/>
                </a:moveTo>
                <a:lnTo>
                  <a:pt x="3487" y="6883"/>
                </a:lnTo>
                <a:lnTo>
                  <a:pt x="1" y="8642"/>
                </a:lnTo>
                <a:lnTo>
                  <a:pt x="351" y="9338"/>
                </a:lnTo>
                <a:lnTo>
                  <a:pt x="3907" y="7543"/>
                </a:lnTo>
                <a:lnTo>
                  <a:pt x="4030" y="7446"/>
                </a:lnTo>
                <a:lnTo>
                  <a:pt x="9891" y="502"/>
                </a:lnTo>
                <a:lnTo>
                  <a:pt x="9296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4" name="Google Shape;6514;p45"/>
          <p:cNvSpPr/>
          <p:nvPr/>
        </p:nvSpPr>
        <p:spPr>
          <a:xfrm>
            <a:off x="4776084" y="2014909"/>
            <a:ext cx="237843" cy="324661"/>
          </a:xfrm>
          <a:custGeom>
            <a:rect b="b" l="l" r="r" t="t"/>
            <a:pathLst>
              <a:path extrusionOk="0" h="7524" w="5512">
                <a:moveTo>
                  <a:pt x="2512" y="0"/>
                </a:moveTo>
                <a:lnTo>
                  <a:pt x="0" y="2390"/>
                </a:lnTo>
                <a:lnTo>
                  <a:pt x="862" y="6516"/>
                </a:lnTo>
                <a:lnTo>
                  <a:pt x="2696" y="7524"/>
                </a:lnTo>
                <a:lnTo>
                  <a:pt x="5511" y="4546"/>
                </a:lnTo>
                <a:lnTo>
                  <a:pt x="4946" y="4011"/>
                </a:lnTo>
                <a:lnTo>
                  <a:pt x="2544" y="6552"/>
                </a:lnTo>
                <a:lnTo>
                  <a:pt x="1550" y="6005"/>
                </a:lnTo>
                <a:lnTo>
                  <a:pt x="851" y="2655"/>
                </a:lnTo>
                <a:lnTo>
                  <a:pt x="3048" y="564"/>
                </a:lnTo>
                <a:lnTo>
                  <a:pt x="2512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5" name="Google Shape;6515;p45"/>
          <p:cNvSpPr/>
          <p:nvPr/>
        </p:nvSpPr>
        <p:spPr>
          <a:xfrm>
            <a:off x="5304336" y="1118322"/>
            <a:ext cx="308868" cy="570400"/>
          </a:xfrm>
          <a:custGeom>
            <a:rect b="b" l="l" r="r" t="t"/>
            <a:pathLst>
              <a:path extrusionOk="0" h="13219" w="7158">
                <a:moveTo>
                  <a:pt x="6462" y="0"/>
                </a:moveTo>
                <a:lnTo>
                  <a:pt x="1" y="12868"/>
                </a:lnTo>
                <a:lnTo>
                  <a:pt x="698" y="13218"/>
                </a:lnTo>
                <a:lnTo>
                  <a:pt x="7158" y="349"/>
                </a:lnTo>
                <a:lnTo>
                  <a:pt x="6462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6" name="Google Shape;6516;p45"/>
          <p:cNvSpPr/>
          <p:nvPr/>
        </p:nvSpPr>
        <p:spPr>
          <a:xfrm>
            <a:off x="5610750" y="1073575"/>
            <a:ext cx="295534" cy="703518"/>
          </a:xfrm>
          <a:custGeom>
            <a:rect b="b" l="l" r="r" t="t"/>
            <a:pathLst>
              <a:path extrusionOk="0" h="16304" w="6849">
                <a:moveTo>
                  <a:pt x="6121" y="1"/>
                </a:moveTo>
                <a:lnTo>
                  <a:pt x="1" y="16025"/>
                </a:lnTo>
                <a:lnTo>
                  <a:pt x="728" y="16303"/>
                </a:lnTo>
                <a:lnTo>
                  <a:pt x="6849" y="279"/>
                </a:lnTo>
                <a:lnTo>
                  <a:pt x="612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7" name="Google Shape;6517;p45"/>
          <p:cNvSpPr/>
          <p:nvPr/>
        </p:nvSpPr>
        <p:spPr>
          <a:xfrm>
            <a:off x="5469862" y="1734688"/>
            <a:ext cx="128544" cy="739462"/>
          </a:xfrm>
          <a:custGeom>
            <a:rect b="b" l="l" r="r" t="t"/>
            <a:pathLst>
              <a:path extrusionOk="0" h="17137" w="2979">
                <a:moveTo>
                  <a:pt x="2232" y="0"/>
                </a:moveTo>
                <a:lnTo>
                  <a:pt x="19" y="7329"/>
                </a:lnTo>
                <a:lnTo>
                  <a:pt x="1" y="7390"/>
                </a:lnTo>
                <a:lnTo>
                  <a:pt x="274" y="17137"/>
                </a:lnTo>
                <a:lnTo>
                  <a:pt x="1052" y="17115"/>
                </a:lnTo>
                <a:lnTo>
                  <a:pt x="783" y="7495"/>
                </a:lnTo>
                <a:lnTo>
                  <a:pt x="2978" y="225"/>
                </a:lnTo>
                <a:lnTo>
                  <a:pt x="2232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8" name="Google Shape;6518;p45"/>
          <p:cNvSpPr/>
          <p:nvPr/>
        </p:nvSpPr>
        <p:spPr>
          <a:xfrm>
            <a:off x="4537201" y="1133253"/>
            <a:ext cx="146537" cy="313744"/>
          </a:xfrm>
          <a:custGeom>
            <a:rect b="b" l="l" r="r" t="t"/>
            <a:pathLst>
              <a:path extrusionOk="0" h="7271" w="3396">
                <a:moveTo>
                  <a:pt x="2667" y="0"/>
                </a:moveTo>
                <a:lnTo>
                  <a:pt x="1" y="6992"/>
                </a:lnTo>
                <a:lnTo>
                  <a:pt x="728" y="7270"/>
                </a:lnTo>
                <a:lnTo>
                  <a:pt x="3396" y="278"/>
                </a:lnTo>
                <a:lnTo>
                  <a:pt x="2667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9" name="Google Shape;6519;p45"/>
          <p:cNvSpPr/>
          <p:nvPr/>
        </p:nvSpPr>
        <p:spPr>
          <a:xfrm>
            <a:off x="4583200" y="1285877"/>
            <a:ext cx="468868" cy="172643"/>
          </a:xfrm>
          <a:custGeom>
            <a:rect b="b" l="l" r="r" t="t"/>
            <a:pathLst>
              <a:path extrusionOk="0" h="4001" w="10866">
                <a:moveTo>
                  <a:pt x="227" y="0"/>
                </a:moveTo>
                <a:lnTo>
                  <a:pt x="0" y="745"/>
                </a:lnTo>
                <a:lnTo>
                  <a:pt x="10637" y="4000"/>
                </a:lnTo>
                <a:lnTo>
                  <a:pt x="10865" y="3255"/>
                </a:lnTo>
                <a:lnTo>
                  <a:pt x="227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0" name="Google Shape;6520;p45"/>
          <p:cNvSpPr/>
          <p:nvPr/>
        </p:nvSpPr>
        <p:spPr>
          <a:xfrm>
            <a:off x="4636189" y="1166996"/>
            <a:ext cx="476764" cy="143129"/>
          </a:xfrm>
          <a:custGeom>
            <a:rect b="b" l="l" r="r" t="t"/>
            <a:pathLst>
              <a:path extrusionOk="0" h="3317" w="11049">
                <a:moveTo>
                  <a:pt x="180" y="0"/>
                </a:moveTo>
                <a:lnTo>
                  <a:pt x="1" y="758"/>
                </a:lnTo>
                <a:lnTo>
                  <a:pt x="10869" y="3316"/>
                </a:lnTo>
                <a:lnTo>
                  <a:pt x="11048" y="2558"/>
                </a:lnTo>
                <a:lnTo>
                  <a:pt x="180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1" name="Google Shape;6521;p45"/>
          <p:cNvSpPr/>
          <p:nvPr/>
        </p:nvSpPr>
        <p:spPr>
          <a:xfrm>
            <a:off x="5303818" y="4315752"/>
            <a:ext cx="240691" cy="272837"/>
          </a:xfrm>
          <a:custGeom>
            <a:rect b="b" l="l" r="r" t="t"/>
            <a:pathLst>
              <a:path extrusionOk="0" h="6323" w="5578">
                <a:moveTo>
                  <a:pt x="4987" y="1"/>
                </a:moveTo>
                <a:lnTo>
                  <a:pt x="1" y="5816"/>
                </a:lnTo>
                <a:lnTo>
                  <a:pt x="592" y="6322"/>
                </a:lnTo>
                <a:lnTo>
                  <a:pt x="5578" y="508"/>
                </a:lnTo>
                <a:lnTo>
                  <a:pt x="4987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2" name="Google Shape;6522;p45"/>
          <p:cNvSpPr/>
          <p:nvPr/>
        </p:nvSpPr>
        <p:spPr>
          <a:xfrm>
            <a:off x="5457780" y="4424234"/>
            <a:ext cx="205610" cy="212082"/>
          </a:xfrm>
          <a:custGeom>
            <a:rect b="b" l="l" r="r" t="t"/>
            <a:pathLst>
              <a:path extrusionOk="0" h="4915" w="4765">
                <a:moveTo>
                  <a:pt x="4203" y="1"/>
                </a:moveTo>
                <a:lnTo>
                  <a:pt x="0" y="4375"/>
                </a:lnTo>
                <a:lnTo>
                  <a:pt x="562" y="4914"/>
                </a:lnTo>
                <a:lnTo>
                  <a:pt x="4764" y="540"/>
                </a:lnTo>
                <a:lnTo>
                  <a:pt x="4203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3" name="Google Shape;6523;p45"/>
          <p:cNvSpPr/>
          <p:nvPr/>
        </p:nvSpPr>
        <p:spPr>
          <a:xfrm>
            <a:off x="5229901" y="4190054"/>
            <a:ext cx="153528" cy="344208"/>
          </a:xfrm>
          <a:custGeom>
            <a:rect b="b" l="l" r="r" t="t"/>
            <a:pathLst>
              <a:path extrusionOk="0" h="7977" w="3558">
                <a:moveTo>
                  <a:pt x="2914" y="1"/>
                </a:moveTo>
                <a:lnTo>
                  <a:pt x="372" y="3725"/>
                </a:lnTo>
                <a:lnTo>
                  <a:pt x="1" y="7908"/>
                </a:lnTo>
                <a:lnTo>
                  <a:pt x="775" y="7977"/>
                </a:lnTo>
                <a:lnTo>
                  <a:pt x="1129" y="3996"/>
                </a:lnTo>
                <a:lnTo>
                  <a:pt x="3557" y="440"/>
                </a:lnTo>
                <a:lnTo>
                  <a:pt x="2914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4" name="Google Shape;6524;p45"/>
          <p:cNvSpPr/>
          <p:nvPr/>
        </p:nvSpPr>
        <p:spPr>
          <a:xfrm>
            <a:off x="4936821" y="4054302"/>
            <a:ext cx="300756" cy="581489"/>
          </a:xfrm>
          <a:custGeom>
            <a:rect b="b" l="l" r="r" t="t"/>
            <a:pathLst>
              <a:path extrusionOk="0" h="13476" w="6970">
                <a:moveTo>
                  <a:pt x="6296" y="0"/>
                </a:moveTo>
                <a:lnTo>
                  <a:pt x="1" y="10870"/>
                </a:lnTo>
                <a:lnTo>
                  <a:pt x="1633" y="13476"/>
                </a:lnTo>
                <a:lnTo>
                  <a:pt x="2293" y="13064"/>
                </a:lnTo>
                <a:lnTo>
                  <a:pt x="910" y="10854"/>
                </a:lnTo>
                <a:lnTo>
                  <a:pt x="6970" y="391"/>
                </a:lnTo>
                <a:lnTo>
                  <a:pt x="6296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5" name="Google Shape;6525;p45"/>
          <p:cNvSpPr/>
          <p:nvPr/>
        </p:nvSpPr>
        <p:spPr>
          <a:xfrm>
            <a:off x="5481642" y="3526481"/>
            <a:ext cx="309601" cy="732558"/>
          </a:xfrm>
          <a:custGeom>
            <a:rect b="b" l="l" r="r" t="t"/>
            <a:pathLst>
              <a:path extrusionOk="0" h="16977" w="7175">
                <a:moveTo>
                  <a:pt x="1673" y="0"/>
                </a:moveTo>
                <a:lnTo>
                  <a:pt x="1" y="3840"/>
                </a:lnTo>
                <a:lnTo>
                  <a:pt x="6477" y="16977"/>
                </a:lnTo>
                <a:lnTo>
                  <a:pt x="7174" y="16632"/>
                </a:lnTo>
                <a:lnTo>
                  <a:pt x="859" y="3820"/>
                </a:lnTo>
                <a:lnTo>
                  <a:pt x="2386" y="311"/>
                </a:lnTo>
                <a:lnTo>
                  <a:pt x="1673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6" name="Google Shape;6526;p45"/>
          <p:cNvSpPr/>
          <p:nvPr/>
        </p:nvSpPr>
        <p:spPr>
          <a:xfrm>
            <a:off x="5710816" y="3716733"/>
            <a:ext cx="257606" cy="661619"/>
          </a:xfrm>
          <a:custGeom>
            <a:rect b="b" l="l" r="r" t="t"/>
            <a:pathLst>
              <a:path extrusionOk="0" h="15333" w="5970">
                <a:moveTo>
                  <a:pt x="5233" y="0"/>
                </a:moveTo>
                <a:lnTo>
                  <a:pt x="0" y="15077"/>
                </a:lnTo>
                <a:lnTo>
                  <a:pt x="736" y="15333"/>
                </a:lnTo>
                <a:lnTo>
                  <a:pt x="5970" y="256"/>
                </a:lnTo>
                <a:lnTo>
                  <a:pt x="5233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7" name="Google Shape;6527;p45"/>
          <p:cNvSpPr/>
          <p:nvPr/>
        </p:nvSpPr>
        <p:spPr>
          <a:xfrm>
            <a:off x="5618517" y="3915917"/>
            <a:ext cx="420022" cy="179288"/>
          </a:xfrm>
          <a:custGeom>
            <a:rect b="b" l="l" r="r" t="t"/>
            <a:pathLst>
              <a:path extrusionOk="0" h="4155" w="9734">
                <a:moveTo>
                  <a:pt x="266" y="1"/>
                </a:moveTo>
                <a:lnTo>
                  <a:pt x="1" y="733"/>
                </a:lnTo>
                <a:lnTo>
                  <a:pt x="9468" y="4155"/>
                </a:lnTo>
                <a:lnTo>
                  <a:pt x="9733" y="3422"/>
                </a:lnTo>
                <a:lnTo>
                  <a:pt x="266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8" name="Google Shape;6528;p45"/>
          <p:cNvSpPr/>
          <p:nvPr/>
        </p:nvSpPr>
        <p:spPr>
          <a:xfrm>
            <a:off x="5616489" y="3678890"/>
            <a:ext cx="261877" cy="282417"/>
          </a:xfrm>
          <a:custGeom>
            <a:rect b="b" l="l" r="r" t="t"/>
            <a:pathLst>
              <a:path extrusionOk="0" h="6545" w="6069">
                <a:moveTo>
                  <a:pt x="5493" y="0"/>
                </a:moveTo>
                <a:lnTo>
                  <a:pt x="1" y="6020"/>
                </a:lnTo>
                <a:lnTo>
                  <a:pt x="576" y="6545"/>
                </a:lnTo>
                <a:lnTo>
                  <a:pt x="6068" y="525"/>
                </a:lnTo>
                <a:lnTo>
                  <a:pt x="5493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9" name="Google Shape;6529;p45"/>
          <p:cNvSpPr/>
          <p:nvPr/>
        </p:nvSpPr>
        <p:spPr>
          <a:xfrm>
            <a:off x="5365998" y="3727909"/>
            <a:ext cx="172686" cy="307660"/>
          </a:xfrm>
          <a:custGeom>
            <a:rect b="b" l="l" r="r" t="t"/>
            <a:pathLst>
              <a:path extrusionOk="0" h="7130" w="4002">
                <a:moveTo>
                  <a:pt x="3301" y="0"/>
                </a:moveTo>
                <a:lnTo>
                  <a:pt x="0" y="6789"/>
                </a:lnTo>
                <a:lnTo>
                  <a:pt x="701" y="7130"/>
                </a:lnTo>
                <a:lnTo>
                  <a:pt x="4002" y="341"/>
                </a:lnTo>
                <a:lnTo>
                  <a:pt x="3301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0" name="Google Shape;6530;p45"/>
          <p:cNvSpPr/>
          <p:nvPr/>
        </p:nvSpPr>
        <p:spPr>
          <a:xfrm>
            <a:off x="5973346" y="4466823"/>
            <a:ext cx="116764" cy="175318"/>
          </a:xfrm>
          <a:custGeom>
            <a:rect b="b" l="l" r="r" t="t"/>
            <a:pathLst>
              <a:path extrusionOk="0" h="4063" w="2706">
                <a:moveTo>
                  <a:pt x="2022" y="0"/>
                </a:moveTo>
                <a:lnTo>
                  <a:pt x="0" y="3688"/>
                </a:lnTo>
                <a:lnTo>
                  <a:pt x="683" y="4062"/>
                </a:lnTo>
                <a:lnTo>
                  <a:pt x="2705" y="375"/>
                </a:lnTo>
                <a:lnTo>
                  <a:pt x="2022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1" name="Google Shape;6531;p45"/>
          <p:cNvSpPr/>
          <p:nvPr/>
        </p:nvSpPr>
        <p:spPr>
          <a:xfrm>
            <a:off x="4320973" y="2917840"/>
            <a:ext cx="260971" cy="259892"/>
          </a:xfrm>
          <a:custGeom>
            <a:rect b="b" l="l" r="r" t="t"/>
            <a:pathLst>
              <a:path extrusionOk="0" h="6023" w="6048">
                <a:moveTo>
                  <a:pt x="3024" y="1"/>
                </a:moveTo>
                <a:cubicBezTo>
                  <a:pt x="1354" y="1"/>
                  <a:pt x="0" y="1349"/>
                  <a:pt x="0" y="3012"/>
                </a:cubicBezTo>
                <a:cubicBezTo>
                  <a:pt x="0" y="4675"/>
                  <a:pt x="1354" y="6022"/>
                  <a:pt x="3024" y="6022"/>
                </a:cubicBezTo>
                <a:cubicBezTo>
                  <a:pt x="4695" y="6022"/>
                  <a:pt x="6047" y="4675"/>
                  <a:pt x="6047" y="3012"/>
                </a:cubicBezTo>
                <a:cubicBezTo>
                  <a:pt x="6047" y="1349"/>
                  <a:pt x="4695" y="1"/>
                  <a:pt x="30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2" name="Google Shape;6532;p45"/>
          <p:cNvSpPr/>
          <p:nvPr/>
        </p:nvSpPr>
        <p:spPr>
          <a:xfrm>
            <a:off x="4304187" y="2901054"/>
            <a:ext cx="294542" cy="293420"/>
          </a:xfrm>
          <a:custGeom>
            <a:rect b="b" l="l" r="r" t="t"/>
            <a:pathLst>
              <a:path extrusionOk="0" h="6800" w="6826">
                <a:moveTo>
                  <a:pt x="3413" y="778"/>
                </a:moveTo>
                <a:cubicBezTo>
                  <a:pt x="4866" y="778"/>
                  <a:pt x="6048" y="1955"/>
                  <a:pt x="6048" y="3401"/>
                </a:cubicBezTo>
                <a:cubicBezTo>
                  <a:pt x="6048" y="4848"/>
                  <a:pt x="4866" y="6022"/>
                  <a:pt x="3413" y="6022"/>
                </a:cubicBezTo>
                <a:cubicBezTo>
                  <a:pt x="1960" y="6022"/>
                  <a:pt x="778" y="4846"/>
                  <a:pt x="778" y="3401"/>
                </a:cubicBezTo>
                <a:cubicBezTo>
                  <a:pt x="778" y="1954"/>
                  <a:pt x="1960" y="778"/>
                  <a:pt x="3413" y="778"/>
                </a:cubicBezTo>
                <a:close/>
                <a:moveTo>
                  <a:pt x="3413" y="1"/>
                </a:moveTo>
                <a:cubicBezTo>
                  <a:pt x="1532" y="1"/>
                  <a:pt x="1" y="1525"/>
                  <a:pt x="1" y="3401"/>
                </a:cubicBezTo>
                <a:cubicBezTo>
                  <a:pt x="1" y="5275"/>
                  <a:pt x="1532" y="6800"/>
                  <a:pt x="3413" y="6800"/>
                </a:cubicBezTo>
                <a:cubicBezTo>
                  <a:pt x="5294" y="6800"/>
                  <a:pt x="6825" y="5274"/>
                  <a:pt x="6825" y="3401"/>
                </a:cubicBezTo>
                <a:cubicBezTo>
                  <a:pt x="6825" y="1527"/>
                  <a:pt x="5294" y="1"/>
                  <a:pt x="3413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3" name="Google Shape;6533;p45"/>
          <p:cNvSpPr/>
          <p:nvPr/>
        </p:nvSpPr>
        <p:spPr>
          <a:xfrm>
            <a:off x="4542811" y="2889662"/>
            <a:ext cx="183905" cy="117713"/>
          </a:xfrm>
          <a:custGeom>
            <a:rect b="b" l="l" r="r" t="t"/>
            <a:pathLst>
              <a:path extrusionOk="0" h="2728" w="4262">
                <a:moveTo>
                  <a:pt x="3901" y="1"/>
                </a:moveTo>
                <a:lnTo>
                  <a:pt x="1" y="2037"/>
                </a:lnTo>
                <a:lnTo>
                  <a:pt x="361" y="2728"/>
                </a:lnTo>
                <a:lnTo>
                  <a:pt x="4261" y="691"/>
                </a:lnTo>
                <a:lnTo>
                  <a:pt x="390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4" name="Google Shape;6534;p45"/>
          <p:cNvSpPr/>
          <p:nvPr/>
        </p:nvSpPr>
        <p:spPr>
          <a:xfrm>
            <a:off x="4403175" y="3159096"/>
            <a:ext cx="67098" cy="268134"/>
          </a:xfrm>
          <a:custGeom>
            <a:rect b="b" l="l" r="r" t="t"/>
            <a:pathLst>
              <a:path extrusionOk="0" h="6214" w="1555">
                <a:moveTo>
                  <a:pt x="782" y="0"/>
                </a:moveTo>
                <a:lnTo>
                  <a:pt x="1" y="6114"/>
                </a:lnTo>
                <a:lnTo>
                  <a:pt x="773" y="6213"/>
                </a:lnTo>
                <a:lnTo>
                  <a:pt x="1555" y="100"/>
                </a:lnTo>
                <a:lnTo>
                  <a:pt x="782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5" name="Google Shape;6535;p45"/>
          <p:cNvSpPr/>
          <p:nvPr/>
        </p:nvSpPr>
        <p:spPr>
          <a:xfrm>
            <a:off x="4245157" y="2682150"/>
            <a:ext cx="177864" cy="258943"/>
          </a:xfrm>
          <a:custGeom>
            <a:rect b="b" l="l" r="r" t="t"/>
            <a:pathLst>
              <a:path extrusionOk="0" h="6001" w="4122">
                <a:moveTo>
                  <a:pt x="664" y="1"/>
                </a:moveTo>
                <a:lnTo>
                  <a:pt x="1" y="410"/>
                </a:lnTo>
                <a:lnTo>
                  <a:pt x="3459" y="6001"/>
                </a:lnTo>
                <a:lnTo>
                  <a:pt x="4122" y="5590"/>
                </a:lnTo>
                <a:lnTo>
                  <a:pt x="664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6" name="Google Shape;6536;p45"/>
          <p:cNvSpPr/>
          <p:nvPr/>
        </p:nvSpPr>
        <p:spPr>
          <a:xfrm>
            <a:off x="3961656" y="3030765"/>
            <a:ext cx="376743" cy="40086"/>
          </a:xfrm>
          <a:custGeom>
            <a:rect b="b" l="l" r="r" t="t"/>
            <a:pathLst>
              <a:path extrusionOk="0" h="929" w="8731">
                <a:moveTo>
                  <a:pt x="8717" y="1"/>
                </a:moveTo>
                <a:lnTo>
                  <a:pt x="1" y="150"/>
                </a:lnTo>
                <a:lnTo>
                  <a:pt x="14" y="929"/>
                </a:lnTo>
                <a:lnTo>
                  <a:pt x="8730" y="780"/>
                </a:lnTo>
                <a:lnTo>
                  <a:pt x="8717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7" name="Google Shape;6537;p45"/>
          <p:cNvSpPr/>
          <p:nvPr/>
        </p:nvSpPr>
        <p:spPr>
          <a:xfrm>
            <a:off x="4528787" y="3107056"/>
            <a:ext cx="269040" cy="203280"/>
          </a:xfrm>
          <a:custGeom>
            <a:rect b="b" l="l" r="r" t="t"/>
            <a:pathLst>
              <a:path extrusionOk="0" h="4711" w="6235">
                <a:moveTo>
                  <a:pt x="450" y="1"/>
                </a:moveTo>
                <a:lnTo>
                  <a:pt x="0" y="638"/>
                </a:lnTo>
                <a:lnTo>
                  <a:pt x="5787" y="4711"/>
                </a:lnTo>
                <a:lnTo>
                  <a:pt x="6235" y="4074"/>
                </a:lnTo>
                <a:lnTo>
                  <a:pt x="450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8" name="Google Shape;6538;p45"/>
          <p:cNvSpPr/>
          <p:nvPr/>
        </p:nvSpPr>
        <p:spPr>
          <a:xfrm>
            <a:off x="4933153" y="2543507"/>
            <a:ext cx="357498" cy="266365"/>
          </a:xfrm>
          <a:custGeom>
            <a:rect b="b" l="l" r="r" t="t"/>
            <a:pathLst>
              <a:path extrusionOk="0" h="6173" w="8285">
                <a:moveTo>
                  <a:pt x="450" y="1"/>
                </a:moveTo>
                <a:lnTo>
                  <a:pt x="1" y="636"/>
                </a:lnTo>
                <a:lnTo>
                  <a:pt x="7834" y="6173"/>
                </a:lnTo>
                <a:lnTo>
                  <a:pt x="8285" y="5536"/>
                </a:lnTo>
                <a:lnTo>
                  <a:pt x="450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9" name="Google Shape;6539;p45"/>
          <p:cNvSpPr/>
          <p:nvPr/>
        </p:nvSpPr>
        <p:spPr>
          <a:xfrm>
            <a:off x="4450468" y="3793801"/>
            <a:ext cx="101575" cy="131262"/>
          </a:xfrm>
          <a:custGeom>
            <a:rect b="b" l="l" r="r" t="t"/>
            <a:pathLst>
              <a:path extrusionOk="0" h="3042" w="2354">
                <a:moveTo>
                  <a:pt x="653" y="1"/>
                </a:moveTo>
                <a:lnTo>
                  <a:pt x="0" y="425"/>
                </a:lnTo>
                <a:lnTo>
                  <a:pt x="1700" y="3042"/>
                </a:lnTo>
                <a:lnTo>
                  <a:pt x="2354" y="2618"/>
                </a:lnTo>
                <a:lnTo>
                  <a:pt x="653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0" name="Google Shape;6540;p45"/>
          <p:cNvSpPr/>
          <p:nvPr/>
        </p:nvSpPr>
        <p:spPr>
          <a:xfrm>
            <a:off x="3788406" y="3687477"/>
            <a:ext cx="278620" cy="276333"/>
          </a:xfrm>
          <a:custGeom>
            <a:rect b="b" l="l" r="r" t="t"/>
            <a:pathLst>
              <a:path extrusionOk="0" h="6404" w="6457">
                <a:moveTo>
                  <a:pt x="305" y="1"/>
                </a:moveTo>
                <a:lnTo>
                  <a:pt x="1" y="717"/>
                </a:lnTo>
                <a:cubicBezTo>
                  <a:pt x="1809" y="1484"/>
                  <a:pt x="3765" y="3398"/>
                  <a:pt x="5812" y="6404"/>
                </a:cubicBezTo>
                <a:lnTo>
                  <a:pt x="6457" y="5967"/>
                </a:lnTo>
                <a:cubicBezTo>
                  <a:pt x="4324" y="2835"/>
                  <a:pt x="2254" y="827"/>
                  <a:pt x="305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1" name="Google Shape;6541;p45"/>
          <p:cNvSpPr/>
          <p:nvPr/>
        </p:nvSpPr>
        <p:spPr>
          <a:xfrm>
            <a:off x="2751233" y="2632786"/>
            <a:ext cx="3594136" cy="1313529"/>
          </a:xfrm>
          <a:custGeom>
            <a:rect b="b" l="l" r="r" t="t"/>
            <a:pathLst>
              <a:path extrusionOk="0" h="30441" w="83294">
                <a:moveTo>
                  <a:pt x="213" y="1"/>
                </a:moveTo>
                <a:lnTo>
                  <a:pt x="1" y="1346"/>
                </a:lnTo>
                <a:lnTo>
                  <a:pt x="16697" y="3985"/>
                </a:lnTo>
                <a:cubicBezTo>
                  <a:pt x="17319" y="4083"/>
                  <a:pt x="17946" y="4132"/>
                  <a:pt x="18574" y="4132"/>
                </a:cubicBezTo>
                <a:cubicBezTo>
                  <a:pt x="19072" y="4132"/>
                  <a:pt x="19571" y="4101"/>
                  <a:pt x="20067" y="4039"/>
                </a:cubicBezTo>
                <a:cubicBezTo>
                  <a:pt x="29899" y="2814"/>
                  <a:pt x="35387" y="2490"/>
                  <a:pt x="38443" y="2490"/>
                </a:cubicBezTo>
                <a:cubicBezTo>
                  <a:pt x="40898" y="2490"/>
                  <a:pt x="41783" y="2699"/>
                  <a:pt x="42090" y="2820"/>
                </a:cubicBezTo>
                <a:lnTo>
                  <a:pt x="42183" y="2974"/>
                </a:lnTo>
                <a:cubicBezTo>
                  <a:pt x="49946" y="15933"/>
                  <a:pt x="56180" y="17512"/>
                  <a:pt x="57205" y="17688"/>
                </a:cubicBezTo>
                <a:lnTo>
                  <a:pt x="82686" y="30441"/>
                </a:lnTo>
                <a:lnTo>
                  <a:pt x="83294" y="29222"/>
                </a:lnTo>
                <a:lnTo>
                  <a:pt x="57716" y="16421"/>
                </a:lnTo>
                <a:lnTo>
                  <a:pt x="57603" y="16367"/>
                </a:lnTo>
                <a:lnTo>
                  <a:pt x="57486" y="16352"/>
                </a:lnTo>
                <a:cubicBezTo>
                  <a:pt x="57424" y="16346"/>
                  <a:pt x="51306" y="15477"/>
                  <a:pt x="43451" y="2441"/>
                </a:cubicBezTo>
                <a:cubicBezTo>
                  <a:pt x="43432" y="2324"/>
                  <a:pt x="43390" y="2200"/>
                  <a:pt x="43309" y="2078"/>
                </a:cubicBezTo>
                <a:cubicBezTo>
                  <a:pt x="43112" y="1778"/>
                  <a:pt x="42686" y="1131"/>
                  <a:pt x="38313" y="1131"/>
                </a:cubicBezTo>
                <a:cubicBezTo>
                  <a:pt x="34993" y="1131"/>
                  <a:pt x="29397" y="1504"/>
                  <a:pt x="19898" y="2688"/>
                </a:cubicBezTo>
                <a:cubicBezTo>
                  <a:pt x="19459" y="2743"/>
                  <a:pt x="19017" y="2770"/>
                  <a:pt x="18576" y="2770"/>
                </a:cubicBezTo>
                <a:cubicBezTo>
                  <a:pt x="18019" y="2770"/>
                  <a:pt x="17462" y="2726"/>
                  <a:pt x="16910" y="2640"/>
                </a:cubicBezTo>
                <a:lnTo>
                  <a:pt x="213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2" name="Google Shape;6542;p45"/>
          <p:cNvSpPr/>
          <p:nvPr/>
        </p:nvSpPr>
        <p:spPr>
          <a:xfrm>
            <a:off x="4974103" y="1077157"/>
            <a:ext cx="187142" cy="531608"/>
          </a:xfrm>
          <a:custGeom>
            <a:rect b="b" l="l" r="r" t="t"/>
            <a:pathLst>
              <a:path extrusionOk="0" h="12320" w="4337">
                <a:moveTo>
                  <a:pt x="3016" y="1"/>
                </a:moveTo>
                <a:lnTo>
                  <a:pt x="0" y="11986"/>
                </a:lnTo>
                <a:lnTo>
                  <a:pt x="1321" y="12319"/>
                </a:lnTo>
                <a:lnTo>
                  <a:pt x="4337" y="333"/>
                </a:lnTo>
                <a:lnTo>
                  <a:pt x="3016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3" name="Google Shape;6543;p45"/>
          <p:cNvSpPr/>
          <p:nvPr/>
        </p:nvSpPr>
        <p:spPr>
          <a:xfrm>
            <a:off x="5343172" y="2453580"/>
            <a:ext cx="178166" cy="635729"/>
          </a:xfrm>
          <a:custGeom>
            <a:rect b="b" l="l" r="r" t="t"/>
            <a:pathLst>
              <a:path extrusionOk="0" h="14733" w="4129">
                <a:moveTo>
                  <a:pt x="2766" y="1"/>
                </a:moveTo>
                <a:lnTo>
                  <a:pt x="2650" y="10882"/>
                </a:lnTo>
                <a:lnTo>
                  <a:pt x="0" y="13820"/>
                </a:lnTo>
                <a:lnTo>
                  <a:pt x="1013" y="14733"/>
                </a:lnTo>
                <a:lnTo>
                  <a:pt x="4006" y="11413"/>
                </a:lnTo>
                <a:lnTo>
                  <a:pt x="4129" y="16"/>
                </a:lnTo>
                <a:lnTo>
                  <a:pt x="2766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4" name="Google Shape;6544;p45"/>
          <p:cNvSpPr/>
          <p:nvPr/>
        </p:nvSpPr>
        <p:spPr>
          <a:xfrm>
            <a:off x="5145066" y="2602062"/>
            <a:ext cx="268220" cy="766128"/>
          </a:xfrm>
          <a:custGeom>
            <a:rect b="b" l="l" r="r" t="t"/>
            <a:pathLst>
              <a:path extrusionOk="0" h="17755" w="6216">
                <a:moveTo>
                  <a:pt x="3350" y="1"/>
                </a:moveTo>
                <a:lnTo>
                  <a:pt x="0" y="17754"/>
                </a:lnTo>
                <a:lnTo>
                  <a:pt x="6216" y="14319"/>
                </a:lnTo>
                <a:lnTo>
                  <a:pt x="5558" y="13127"/>
                </a:lnTo>
                <a:lnTo>
                  <a:pt x="1876" y="15160"/>
                </a:lnTo>
                <a:lnTo>
                  <a:pt x="4689" y="252"/>
                </a:lnTo>
                <a:lnTo>
                  <a:pt x="3350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5" name="Google Shape;6545;p45"/>
          <p:cNvSpPr/>
          <p:nvPr/>
        </p:nvSpPr>
        <p:spPr>
          <a:xfrm>
            <a:off x="5334757" y="3211438"/>
            <a:ext cx="189299" cy="304855"/>
          </a:xfrm>
          <a:custGeom>
            <a:rect b="b" l="l" r="r" t="t"/>
            <a:pathLst>
              <a:path extrusionOk="0" h="7065" w="4387">
                <a:moveTo>
                  <a:pt x="1224" y="1"/>
                </a:moveTo>
                <a:lnTo>
                  <a:pt x="1" y="598"/>
                </a:lnTo>
                <a:lnTo>
                  <a:pt x="3162" y="7065"/>
                </a:lnTo>
                <a:lnTo>
                  <a:pt x="4386" y="6467"/>
                </a:lnTo>
                <a:lnTo>
                  <a:pt x="1224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6" name="Google Shape;6546;p45"/>
          <p:cNvSpPr/>
          <p:nvPr/>
        </p:nvSpPr>
        <p:spPr>
          <a:xfrm>
            <a:off x="5257086" y="2842541"/>
            <a:ext cx="111241" cy="80820"/>
          </a:xfrm>
          <a:custGeom>
            <a:rect b="b" l="l" r="r" t="t"/>
            <a:pathLst>
              <a:path extrusionOk="0" h="1873" w="2578">
                <a:moveTo>
                  <a:pt x="2209" y="0"/>
                </a:moveTo>
                <a:lnTo>
                  <a:pt x="1" y="1187"/>
                </a:lnTo>
                <a:lnTo>
                  <a:pt x="369" y="1872"/>
                </a:lnTo>
                <a:lnTo>
                  <a:pt x="2577" y="687"/>
                </a:lnTo>
                <a:lnTo>
                  <a:pt x="2209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7" name="Google Shape;6547;p45"/>
          <p:cNvSpPr/>
          <p:nvPr/>
        </p:nvSpPr>
        <p:spPr>
          <a:xfrm>
            <a:off x="4349797" y="4427513"/>
            <a:ext cx="378512" cy="286732"/>
          </a:xfrm>
          <a:custGeom>
            <a:rect b="b" l="l" r="r" t="t"/>
            <a:pathLst>
              <a:path extrusionOk="0" h="6645" w="8772">
                <a:moveTo>
                  <a:pt x="775" y="0"/>
                </a:moveTo>
                <a:lnTo>
                  <a:pt x="0" y="1121"/>
                </a:lnTo>
                <a:lnTo>
                  <a:pt x="7998" y="6644"/>
                </a:lnTo>
                <a:lnTo>
                  <a:pt x="8771" y="5524"/>
                </a:lnTo>
                <a:lnTo>
                  <a:pt x="775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8" name="Google Shape;6548;p45"/>
          <p:cNvSpPr/>
          <p:nvPr/>
        </p:nvSpPr>
        <p:spPr>
          <a:xfrm>
            <a:off x="4774487" y="2406589"/>
            <a:ext cx="202028" cy="201122"/>
          </a:xfrm>
          <a:custGeom>
            <a:rect b="b" l="l" r="r" t="t"/>
            <a:pathLst>
              <a:path extrusionOk="0" h="4661" w="4682">
                <a:moveTo>
                  <a:pt x="2341" y="0"/>
                </a:moveTo>
                <a:cubicBezTo>
                  <a:pt x="1048" y="0"/>
                  <a:pt x="1" y="1044"/>
                  <a:pt x="1" y="2331"/>
                </a:cubicBezTo>
                <a:cubicBezTo>
                  <a:pt x="1" y="3618"/>
                  <a:pt x="1048" y="4661"/>
                  <a:pt x="2341" y="4661"/>
                </a:cubicBezTo>
                <a:cubicBezTo>
                  <a:pt x="3633" y="4661"/>
                  <a:pt x="4682" y="3618"/>
                  <a:pt x="4682" y="2331"/>
                </a:cubicBezTo>
                <a:cubicBezTo>
                  <a:pt x="4682" y="1044"/>
                  <a:pt x="3633" y="0"/>
                  <a:pt x="23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9" name="Google Shape;6549;p45"/>
          <p:cNvSpPr/>
          <p:nvPr/>
        </p:nvSpPr>
        <p:spPr>
          <a:xfrm>
            <a:off x="4761067" y="2393169"/>
            <a:ext cx="228824" cy="227961"/>
          </a:xfrm>
          <a:custGeom>
            <a:rect b="b" l="l" r="r" t="t"/>
            <a:pathLst>
              <a:path extrusionOk="0" h="5283" w="5303">
                <a:moveTo>
                  <a:pt x="2652" y="621"/>
                </a:moveTo>
                <a:cubicBezTo>
                  <a:pt x="3771" y="621"/>
                  <a:pt x="4683" y="1528"/>
                  <a:pt x="4683" y="2642"/>
                </a:cubicBezTo>
                <a:cubicBezTo>
                  <a:pt x="4683" y="3756"/>
                  <a:pt x="3771" y="4663"/>
                  <a:pt x="2652" y="4663"/>
                </a:cubicBezTo>
                <a:cubicBezTo>
                  <a:pt x="1531" y="4663"/>
                  <a:pt x="621" y="3755"/>
                  <a:pt x="621" y="2642"/>
                </a:cubicBezTo>
                <a:cubicBezTo>
                  <a:pt x="621" y="1528"/>
                  <a:pt x="1532" y="621"/>
                  <a:pt x="2652" y="621"/>
                </a:cubicBezTo>
                <a:close/>
                <a:moveTo>
                  <a:pt x="2652" y="0"/>
                </a:moveTo>
                <a:cubicBezTo>
                  <a:pt x="1189" y="0"/>
                  <a:pt x="0" y="1185"/>
                  <a:pt x="0" y="2642"/>
                </a:cubicBezTo>
                <a:cubicBezTo>
                  <a:pt x="0" y="4098"/>
                  <a:pt x="1189" y="5283"/>
                  <a:pt x="2652" y="5283"/>
                </a:cubicBezTo>
                <a:cubicBezTo>
                  <a:pt x="4114" y="5283"/>
                  <a:pt x="5303" y="4098"/>
                  <a:pt x="5303" y="2642"/>
                </a:cubicBezTo>
                <a:cubicBezTo>
                  <a:pt x="5303" y="1185"/>
                  <a:pt x="4114" y="0"/>
                  <a:pt x="2652" y="0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0" name="Google Shape;6550;p45"/>
          <p:cNvSpPr/>
          <p:nvPr/>
        </p:nvSpPr>
        <p:spPr>
          <a:xfrm>
            <a:off x="5683718" y="3046947"/>
            <a:ext cx="188436" cy="240043"/>
          </a:xfrm>
          <a:custGeom>
            <a:rect b="b" l="l" r="r" t="t"/>
            <a:pathLst>
              <a:path extrusionOk="0" h="5563" w="4367">
                <a:moveTo>
                  <a:pt x="2183" y="0"/>
                </a:moveTo>
                <a:cubicBezTo>
                  <a:pt x="977" y="0"/>
                  <a:pt x="0" y="885"/>
                  <a:pt x="0" y="1979"/>
                </a:cubicBezTo>
                <a:cubicBezTo>
                  <a:pt x="0" y="3073"/>
                  <a:pt x="2183" y="5562"/>
                  <a:pt x="2183" y="5562"/>
                </a:cubicBezTo>
                <a:cubicBezTo>
                  <a:pt x="2183" y="5562"/>
                  <a:pt x="4367" y="3071"/>
                  <a:pt x="4367" y="1979"/>
                </a:cubicBezTo>
                <a:cubicBezTo>
                  <a:pt x="4367" y="885"/>
                  <a:pt x="3390" y="0"/>
                  <a:pt x="2183" y="0"/>
                </a:cubicBezTo>
                <a:close/>
              </a:path>
            </a:pathLst>
          </a:custGeom>
          <a:solidFill>
            <a:srgbClr val="EF53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1" name="Google Shape;6551;p45"/>
          <p:cNvSpPr/>
          <p:nvPr/>
        </p:nvSpPr>
        <p:spPr>
          <a:xfrm>
            <a:off x="5683718" y="3034347"/>
            <a:ext cx="188436" cy="188436"/>
          </a:xfrm>
          <a:custGeom>
            <a:rect b="b" l="l" r="r" t="t"/>
            <a:pathLst>
              <a:path extrusionOk="0" h="4367" w="4367">
                <a:moveTo>
                  <a:pt x="2183" y="1"/>
                </a:moveTo>
                <a:cubicBezTo>
                  <a:pt x="978" y="1"/>
                  <a:pt x="0" y="978"/>
                  <a:pt x="0" y="2184"/>
                </a:cubicBezTo>
                <a:cubicBezTo>
                  <a:pt x="0" y="3390"/>
                  <a:pt x="978" y="4367"/>
                  <a:pt x="2183" y="4367"/>
                </a:cubicBezTo>
                <a:cubicBezTo>
                  <a:pt x="3389" y="4367"/>
                  <a:pt x="4367" y="3390"/>
                  <a:pt x="4367" y="2184"/>
                </a:cubicBezTo>
                <a:cubicBezTo>
                  <a:pt x="4367" y="978"/>
                  <a:pt x="3389" y="1"/>
                  <a:pt x="2183" y="1"/>
                </a:cubicBezTo>
                <a:close/>
              </a:path>
            </a:pathLst>
          </a:custGeom>
          <a:solidFill>
            <a:srgbClr val="EF53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2" name="Google Shape;6552;p45"/>
          <p:cNvSpPr/>
          <p:nvPr/>
        </p:nvSpPr>
        <p:spPr>
          <a:xfrm>
            <a:off x="5713492" y="3064164"/>
            <a:ext cx="128889" cy="128846"/>
          </a:xfrm>
          <a:custGeom>
            <a:rect b="b" l="l" r="r" t="t"/>
            <a:pathLst>
              <a:path extrusionOk="0" h="2986" w="2987">
                <a:moveTo>
                  <a:pt x="1493" y="0"/>
                </a:moveTo>
                <a:cubicBezTo>
                  <a:pt x="669" y="0"/>
                  <a:pt x="1" y="669"/>
                  <a:pt x="1" y="1493"/>
                </a:cubicBezTo>
                <a:cubicBezTo>
                  <a:pt x="1" y="2317"/>
                  <a:pt x="669" y="2985"/>
                  <a:pt x="1493" y="2985"/>
                </a:cubicBezTo>
                <a:cubicBezTo>
                  <a:pt x="2318" y="2985"/>
                  <a:pt x="2986" y="2317"/>
                  <a:pt x="2986" y="1493"/>
                </a:cubicBezTo>
                <a:cubicBezTo>
                  <a:pt x="2986" y="669"/>
                  <a:pt x="2318" y="0"/>
                  <a:pt x="14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3" name="Google Shape;6553;p45"/>
          <p:cNvSpPr/>
          <p:nvPr/>
        </p:nvSpPr>
        <p:spPr>
          <a:xfrm>
            <a:off x="5737872" y="3087940"/>
            <a:ext cx="81942" cy="77541"/>
          </a:xfrm>
          <a:custGeom>
            <a:rect b="b" l="l" r="r" t="t"/>
            <a:pathLst>
              <a:path extrusionOk="0" h="1797" w="1899">
                <a:moveTo>
                  <a:pt x="1530" y="1"/>
                </a:moveTo>
                <a:lnTo>
                  <a:pt x="860" y="1128"/>
                </a:lnTo>
                <a:lnTo>
                  <a:pt x="287" y="614"/>
                </a:lnTo>
                <a:lnTo>
                  <a:pt x="0" y="932"/>
                </a:lnTo>
                <a:lnTo>
                  <a:pt x="960" y="1797"/>
                </a:lnTo>
                <a:lnTo>
                  <a:pt x="1898" y="220"/>
                </a:lnTo>
                <a:lnTo>
                  <a:pt x="1530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4" name="Google Shape;6554;p45"/>
          <p:cNvSpPr/>
          <p:nvPr/>
        </p:nvSpPr>
        <p:spPr>
          <a:xfrm>
            <a:off x="3178124" y="3488077"/>
            <a:ext cx="253938" cy="86257"/>
          </a:xfrm>
          <a:custGeom>
            <a:rect b="b" l="l" r="r" t="t"/>
            <a:pathLst>
              <a:path extrusionOk="0" h="1999" w="5885">
                <a:moveTo>
                  <a:pt x="122" y="0"/>
                </a:moveTo>
                <a:lnTo>
                  <a:pt x="0" y="1547"/>
                </a:lnTo>
                <a:lnTo>
                  <a:pt x="5764" y="1998"/>
                </a:lnTo>
                <a:lnTo>
                  <a:pt x="5884" y="453"/>
                </a:lnTo>
                <a:lnTo>
                  <a:pt x="122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5" name="Google Shape;6555;p45"/>
          <p:cNvSpPr/>
          <p:nvPr/>
        </p:nvSpPr>
        <p:spPr>
          <a:xfrm>
            <a:off x="5171086" y="3623830"/>
            <a:ext cx="175534" cy="250831"/>
          </a:xfrm>
          <a:custGeom>
            <a:rect b="b" l="l" r="r" t="t"/>
            <a:pathLst>
              <a:path extrusionOk="0" h="5813" w="4068">
                <a:moveTo>
                  <a:pt x="2705" y="0"/>
                </a:moveTo>
                <a:lnTo>
                  <a:pt x="1" y="5089"/>
                </a:lnTo>
                <a:lnTo>
                  <a:pt x="1366" y="5812"/>
                </a:lnTo>
                <a:lnTo>
                  <a:pt x="4068" y="726"/>
                </a:lnTo>
                <a:lnTo>
                  <a:pt x="2705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6" name="Google Shape;6556;p45"/>
          <p:cNvSpPr/>
          <p:nvPr/>
        </p:nvSpPr>
        <p:spPr>
          <a:xfrm>
            <a:off x="5822016" y="4085543"/>
            <a:ext cx="124704" cy="199957"/>
          </a:xfrm>
          <a:custGeom>
            <a:rect b="b" l="l" r="r" t="t"/>
            <a:pathLst>
              <a:path extrusionOk="0" h="4634" w="2890">
                <a:moveTo>
                  <a:pt x="1429" y="1"/>
                </a:moveTo>
                <a:lnTo>
                  <a:pt x="1" y="4128"/>
                </a:lnTo>
                <a:lnTo>
                  <a:pt x="1461" y="4634"/>
                </a:lnTo>
                <a:lnTo>
                  <a:pt x="2889" y="506"/>
                </a:lnTo>
                <a:lnTo>
                  <a:pt x="1429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7" name="Google Shape;6557;p45"/>
          <p:cNvSpPr/>
          <p:nvPr/>
        </p:nvSpPr>
        <p:spPr>
          <a:xfrm>
            <a:off x="4886248" y="1849297"/>
            <a:ext cx="265804" cy="275815"/>
          </a:xfrm>
          <a:custGeom>
            <a:rect b="b" l="l" r="r" t="t"/>
            <a:pathLst>
              <a:path extrusionOk="0" h="6392" w="6160">
                <a:moveTo>
                  <a:pt x="2347" y="0"/>
                </a:moveTo>
                <a:lnTo>
                  <a:pt x="0" y="2072"/>
                </a:lnTo>
                <a:lnTo>
                  <a:pt x="3812" y="6391"/>
                </a:lnTo>
                <a:lnTo>
                  <a:pt x="6160" y="4318"/>
                </a:lnTo>
                <a:lnTo>
                  <a:pt x="2347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8" name="Google Shape;6558;p45"/>
          <p:cNvSpPr/>
          <p:nvPr/>
        </p:nvSpPr>
        <p:spPr>
          <a:xfrm>
            <a:off x="5070588" y="2146433"/>
            <a:ext cx="182050" cy="248673"/>
          </a:xfrm>
          <a:custGeom>
            <a:rect b="b" l="l" r="r" t="t"/>
            <a:pathLst>
              <a:path extrusionOk="0" h="5763" w="4219">
                <a:moveTo>
                  <a:pt x="1338" y="0"/>
                </a:moveTo>
                <a:lnTo>
                  <a:pt x="0" y="773"/>
                </a:lnTo>
                <a:lnTo>
                  <a:pt x="2880" y="5762"/>
                </a:lnTo>
                <a:lnTo>
                  <a:pt x="4219" y="4990"/>
                </a:lnTo>
                <a:lnTo>
                  <a:pt x="1338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9" name="Google Shape;6559;p45"/>
          <p:cNvSpPr/>
          <p:nvPr/>
        </p:nvSpPr>
        <p:spPr>
          <a:xfrm>
            <a:off x="5651656" y="1914368"/>
            <a:ext cx="252557" cy="83538"/>
          </a:xfrm>
          <a:custGeom>
            <a:rect b="b" l="l" r="r" t="t"/>
            <a:pathLst>
              <a:path extrusionOk="0" h="1936" w="5853">
                <a:moveTo>
                  <a:pt x="107" y="1"/>
                </a:moveTo>
                <a:lnTo>
                  <a:pt x="0" y="1541"/>
                </a:lnTo>
                <a:lnTo>
                  <a:pt x="5748" y="1935"/>
                </a:lnTo>
                <a:lnTo>
                  <a:pt x="5853" y="394"/>
                </a:lnTo>
                <a:lnTo>
                  <a:pt x="107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0" name="Google Shape;6560;p45"/>
          <p:cNvSpPr/>
          <p:nvPr/>
        </p:nvSpPr>
        <p:spPr>
          <a:xfrm>
            <a:off x="5927778" y="1932923"/>
            <a:ext cx="108695" cy="73657"/>
          </a:xfrm>
          <a:custGeom>
            <a:rect b="b" l="l" r="r" t="t"/>
            <a:pathLst>
              <a:path extrusionOk="0" h="1707" w="2519">
                <a:moveTo>
                  <a:pt x="107" y="0"/>
                </a:moveTo>
                <a:lnTo>
                  <a:pt x="0" y="1542"/>
                </a:lnTo>
                <a:lnTo>
                  <a:pt x="2412" y="1707"/>
                </a:lnTo>
                <a:lnTo>
                  <a:pt x="2518" y="166"/>
                </a:lnTo>
                <a:lnTo>
                  <a:pt x="107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1" name="Google Shape;6561;p45"/>
          <p:cNvSpPr/>
          <p:nvPr/>
        </p:nvSpPr>
        <p:spPr>
          <a:xfrm>
            <a:off x="4710236" y="3460849"/>
            <a:ext cx="172514" cy="140669"/>
          </a:xfrm>
          <a:custGeom>
            <a:rect b="b" l="l" r="r" t="t"/>
            <a:pathLst>
              <a:path extrusionOk="0" h="3260" w="3998">
                <a:moveTo>
                  <a:pt x="824" y="1"/>
                </a:moveTo>
                <a:lnTo>
                  <a:pt x="1" y="1428"/>
                </a:lnTo>
                <a:lnTo>
                  <a:pt x="3173" y="3260"/>
                </a:lnTo>
                <a:lnTo>
                  <a:pt x="3997" y="1832"/>
                </a:lnTo>
                <a:lnTo>
                  <a:pt x="824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2" name="Google Shape;6562;p45"/>
          <p:cNvSpPr/>
          <p:nvPr/>
        </p:nvSpPr>
        <p:spPr>
          <a:xfrm>
            <a:off x="4797357" y="3272841"/>
            <a:ext cx="286689" cy="245437"/>
          </a:xfrm>
          <a:custGeom>
            <a:rect b="b" l="l" r="r" t="t"/>
            <a:pathLst>
              <a:path extrusionOk="0" h="5688" w="6644">
                <a:moveTo>
                  <a:pt x="1605" y="0"/>
                </a:moveTo>
                <a:lnTo>
                  <a:pt x="1" y="2779"/>
                </a:lnTo>
                <a:lnTo>
                  <a:pt x="5039" y="5688"/>
                </a:lnTo>
                <a:lnTo>
                  <a:pt x="6643" y="2909"/>
                </a:lnTo>
                <a:lnTo>
                  <a:pt x="1605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3" name="Google Shape;6563;p45"/>
          <p:cNvSpPr/>
          <p:nvPr/>
        </p:nvSpPr>
        <p:spPr>
          <a:xfrm>
            <a:off x="4685640" y="2725387"/>
            <a:ext cx="186624" cy="231802"/>
          </a:xfrm>
          <a:custGeom>
            <a:rect b="b" l="l" r="r" t="t"/>
            <a:pathLst>
              <a:path extrusionOk="0" h="5372" w="4325">
                <a:moveTo>
                  <a:pt x="1376" y="1"/>
                </a:moveTo>
                <a:lnTo>
                  <a:pt x="1" y="909"/>
                </a:lnTo>
                <a:lnTo>
                  <a:pt x="2950" y="5371"/>
                </a:lnTo>
                <a:lnTo>
                  <a:pt x="4325" y="4463"/>
                </a:lnTo>
                <a:lnTo>
                  <a:pt x="1376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4" name="Google Shape;6564;p45"/>
          <p:cNvSpPr/>
          <p:nvPr/>
        </p:nvSpPr>
        <p:spPr>
          <a:xfrm>
            <a:off x="3497742" y="2848798"/>
            <a:ext cx="102524" cy="238490"/>
          </a:xfrm>
          <a:custGeom>
            <a:rect b="b" l="l" r="r" t="t"/>
            <a:pathLst>
              <a:path extrusionOk="0" h="5527" w="2376">
                <a:moveTo>
                  <a:pt x="743" y="0"/>
                </a:moveTo>
                <a:lnTo>
                  <a:pt x="1" y="5297"/>
                </a:lnTo>
                <a:lnTo>
                  <a:pt x="1634" y="5527"/>
                </a:lnTo>
                <a:lnTo>
                  <a:pt x="2376" y="230"/>
                </a:lnTo>
                <a:lnTo>
                  <a:pt x="743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5" name="Google Shape;6565;p45"/>
          <p:cNvSpPr/>
          <p:nvPr/>
        </p:nvSpPr>
        <p:spPr>
          <a:xfrm>
            <a:off x="3798719" y="2549461"/>
            <a:ext cx="241036" cy="127983"/>
          </a:xfrm>
          <a:custGeom>
            <a:rect b="b" l="l" r="r" t="t"/>
            <a:pathLst>
              <a:path extrusionOk="0" h="2966" w="5586">
                <a:moveTo>
                  <a:pt x="5312" y="0"/>
                </a:moveTo>
                <a:lnTo>
                  <a:pt x="0" y="618"/>
                </a:lnTo>
                <a:lnTo>
                  <a:pt x="273" y="2965"/>
                </a:lnTo>
                <a:lnTo>
                  <a:pt x="5586" y="2347"/>
                </a:lnTo>
                <a:lnTo>
                  <a:pt x="5312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6" name="Google Shape;6566;p45"/>
          <p:cNvSpPr/>
          <p:nvPr/>
        </p:nvSpPr>
        <p:spPr>
          <a:xfrm>
            <a:off x="4343238" y="1928219"/>
            <a:ext cx="222481" cy="268479"/>
          </a:xfrm>
          <a:custGeom>
            <a:rect b="b" l="l" r="r" t="t"/>
            <a:pathLst>
              <a:path extrusionOk="0" h="6222" w="5156">
                <a:moveTo>
                  <a:pt x="1620" y="1"/>
                </a:moveTo>
                <a:lnTo>
                  <a:pt x="0" y="5098"/>
                </a:lnTo>
                <a:lnTo>
                  <a:pt x="3536" y="6222"/>
                </a:lnTo>
                <a:lnTo>
                  <a:pt x="5156" y="1125"/>
                </a:lnTo>
                <a:lnTo>
                  <a:pt x="1620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7" name="Google Shape;6567;p45"/>
          <p:cNvSpPr/>
          <p:nvPr/>
        </p:nvSpPr>
        <p:spPr>
          <a:xfrm>
            <a:off x="3152363" y="2032817"/>
            <a:ext cx="325955" cy="191111"/>
          </a:xfrm>
          <a:custGeom>
            <a:rect b="b" l="l" r="r" t="t"/>
            <a:pathLst>
              <a:path extrusionOk="0" h="4429" w="7554">
                <a:moveTo>
                  <a:pt x="637" y="1"/>
                </a:moveTo>
                <a:lnTo>
                  <a:pt x="1" y="2917"/>
                </a:lnTo>
                <a:lnTo>
                  <a:pt x="6916" y="4428"/>
                </a:lnTo>
                <a:lnTo>
                  <a:pt x="7554" y="1511"/>
                </a:lnTo>
                <a:lnTo>
                  <a:pt x="637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8" name="Google Shape;6568;p45"/>
          <p:cNvSpPr/>
          <p:nvPr/>
        </p:nvSpPr>
        <p:spPr>
          <a:xfrm>
            <a:off x="4150095" y="2542083"/>
            <a:ext cx="177649" cy="102007"/>
          </a:xfrm>
          <a:custGeom>
            <a:rect b="b" l="l" r="r" t="t"/>
            <a:pathLst>
              <a:path extrusionOk="0" h="2364" w="4117">
                <a:moveTo>
                  <a:pt x="1" y="0"/>
                </a:moveTo>
                <a:lnTo>
                  <a:pt x="1" y="2364"/>
                </a:lnTo>
                <a:lnTo>
                  <a:pt x="4117" y="2364"/>
                </a:lnTo>
                <a:lnTo>
                  <a:pt x="4117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9" name="Google Shape;6569;p45"/>
          <p:cNvSpPr/>
          <p:nvPr/>
        </p:nvSpPr>
        <p:spPr>
          <a:xfrm>
            <a:off x="3629611" y="3958723"/>
            <a:ext cx="161381" cy="239353"/>
          </a:xfrm>
          <a:custGeom>
            <a:rect b="b" l="l" r="r" t="t"/>
            <a:pathLst>
              <a:path extrusionOk="0" h="5547" w="3740">
                <a:moveTo>
                  <a:pt x="2244" y="0"/>
                </a:moveTo>
                <a:lnTo>
                  <a:pt x="0" y="4855"/>
                </a:lnTo>
                <a:lnTo>
                  <a:pt x="1496" y="5547"/>
                </a:lnTo>
                <a:lnTo>
                  <a:pt x="3740" y="692"/>
                </a:lnTo>
                <a:lnTo>
                  <a:pt x="2244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0" name="Google Shape;6570;p45"/>
          <p:cNvSpPr/>
          <p:nvPr/>
        </p:nvSpPr>
        <p:spPr>
          <a:xfrm>
            <a:off x="3734424" y="3786681"/>
            <a:ext cx="136138" cy="184725"/>
          </a:xfrm>
          <a:custGeom>
            <a:rect b="b" l="l" r="r" t="t"/>
            <a:pathLst>
              <a:path extrusionOk="0" h="4281" w="3155">
                <a:moveTo>
                  <a:pt x="1659" y="1"/>
                </a:moveTo>
                <a:lnTo>
                  <a:pt x="0" y="3589"/>
                </a:lnTo>
                <a:lnTo>
                  <a:pt x="1497" y="4281"/>
                </a:lnTo>
                <a:lnTo>
                  <a:pt x="3155" y="693"/>
                </a:lnTo>
                <a:lnTo>
                  <a:pt x="1659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1" name="Google Shape;6571;p45"/>
          <p:cNvSpPr/>
          <p:nvPr/>
        </p:nvSpPr>
        <p:spPr>
          <a:xfrm>
            <a:off x="4152857" y="3394699"/>
            <a:ext cx="249493" cy="248328"/>
          </a:xfrm>
          <a:custGeom>
            <a:rect b="b" l="l" r="r" t="t"/>
            <a:pathLst>
              <a:path extrusionOk="0" h="5755" w="5782">
                <a:moveTo>
                  <a:pt x="2600" y="0"/>
                </a:moveTo>
                <a:lnTo>
                  <a:pt x="0" y="2975"/>
                </a:lnTo>
                <a:lnTo>
                  <a:pt x="3179" y="5754"/>
                </a:lnTo>
                <a:lnTo>
                  <a:pt x="5781" y="2780"/>
                </a:lnTo>
                <a:lnTo>
                  <a:pt x="2600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2" name="Google Shape;6572;p45"/>
          <p:cNvSpPr/>
          <p:nvPr/>
        </p:nvSpPr>
        <p:spPr>
          <a:xfrm>
            <a:off x="3831254" y="3162116"/>
            <a:ext cx="179547" cy="187314"/>
          </a:xfrm>
          <a:custGeom>
            <a:rect b="b" l="l" r="r" t="t"/>
            <a:pathLst>
              <a:path extrusionOk="0" h="4341" w="4161">
                <a:moveTo>
                  <a:pt x="2601" y="1"/>
                </a:moveTo>
                <a:lnTo>
                  <a:pt x="0" y="2976"/>
                </a:lnTo>
                <a:lnTo>
                  <a:pt x="1560" y="4340"/>
                </a:lnTo>
                <a:lnTo>
                  <a:pt x="4160" y="1365"/>
                </a:lnTo>
                <a:lnTo>
                  <a:pt x="2601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3" name="Google Shape;6573;p45"/>
          <p:cNvSpPr/>
          <p:nvPr/>
        </p:nvSpPr>
        <p:spPr>
          <a:xfrm>
            <a:off x="4068282" y="3555565"/>
            <a:ext cx="109774" cy="111025"/>
          </a:xfrm>
          <a:custGeom>
            <a:rect b="b" l="l" r="r" t="t"/>
            <a:pathLst>
              <a:path extrusionOk="0" h="2573" w="2544">
                <a:moveTo>
                  <a:pt x="1301" y="1"/>
                </a:moveTo>
                <a:lnTo>
                  <a:pt x="1" y="1488"/>
                </a:lnTo>
                <a:lnTo>
                  <a:pt x="1243" y="2573"/>
                </a:lnTo>
                <a:lnTo>
                  <a:pt x="2543" y="1085"/>
                </a:lnTo>
                <a:lnTo>
                  <a:pt x="1301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4" name="Google Shape;6574;p45"/>
          <p:cNvSpPr/>
          <p:nvPr/>
        </p:nvSpPr>
        <p:spPr>
          <a:xfrm>
            <a:off x="4109059" y="3966965"/>
            <a:ext cx="150809" cy="100583"/>
          </a:xfrm>
          <a:custGeom>
            <a:rect b="b" l="l" r="r" t="t"/>
            <a:pathLst>
              <a:path extrusionOk="0" h="2331" w="3495">
                <a:moveTo>
                  <a:pt x="3122" y="1"/>
                </a:moveTo>
                <a:lnTo>
                  <a:pt x="0" y="724"/>
                </a:lnTo>
                <a:lnTo>
                  <a:pt x="372" y="2330"/>
                </a:lnTo>
                <a:lnTo>
                  <a:pt x="3494" y="1606"/>
                </a:lnTo>
                <a:lnTo>
                  <a:pt x="3122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5" name="Google Shape;6575;p45"/>
          <p:cNvSpPr/>
          <p:nvPr/>
        </p:nvSpPr>
        <p:spPr>
          <a:xfrm>
            <a:off x="4275319" y="3948410"/>
            <a:ext cx="64380" cy="80561"/>
          </a:xfrm>
          <a:custGeom>
            <a:rect b="b" l="l" r="r" t="t"/>
            <a:pathLst>
              <a:path extrusionOk="0" h="1867" w="1492">
                <a:moveTo>
                  <a:pt x="1119" y="1"/>
                </a:moveTo>
                <a:lnTo>
                  <a:pt x="0" y="260"/>
                </a:lnTo>
                <a:lnTo>
                  <a:pt x="374" y="1866"/>
                </a:lnTo>
                <a:lnTo>
                  <a:pt x="1491" y="1606"/>
                </a:lnTo>
                <a:lnTo>
                  <a:pt x="1119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6" name="Google Shape;6576;p45"/>
          <p:cNvSpPr/>
          <p:nvPr/>
        </p:nvSpPr>
        <p:spPr>
          <a:xfrm>
            <a:off x="3557160" y="2153035"/>
            <a:ext cx="139504" cy="241511"/>
          </a:xfrm>
          <a:custGeom>
            <a:rect b="b" l="l" r="r" t="t"/>
            <a:pathLst>
              <a:path extrusionOk="0" h="5597" w="3233">
                <a:moveTo>
                  <a:pt x="1567" y="1"/>
                </a:moveTo>
                <a:lnTo>
                  <a:pt x="0" y="515"/>
                </a:lnTo>
                <a:lnTo>
                  <a:pt x="1666" y="5597"/>
                </a:lnTo>
                <a:lnTo>
                  <a:pt x="3232" y="5083"/>
                </a:lnTo>
                <a:lnTo>
                  <a:pt x="1567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7" name="Google Shape;6577;p45"/>
          <p:cNvSpPr/>
          <p:nvPr/>
        </p:nvSpPr>
        <p:spPr>
          <a:xfrm>
            <a:off x="3725276" y="1905781"/>
            <a:ext cx="235168" cy="86775"/>
          </a:xfrm>
          <a:custGeom>
            <a:rect b="b" l="l" r="r" t="t"/>
            <a:pathLst>
              <a:path extrusionOk="0" h="2011" w="5450">
                <a:moveTo>
                  <a:pt x="113" y="0"/>
                </a:moveTo>
                <a:lnTo>
                  <a:pt x="0" y="1645"/>
                </a:lnTo>
                <a:lnTo>
                  <a:pt x="5336" y="2011"/>
                </a:lnTo>
                <a:lnTo>
                  <a:pt x="5450" y="366"/>
                </a:lnTo>
                <a:lnTo>
                  <a:pt x="113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8" name="Google Shape;6578;p45"/>
          <p:cNvSpPr/>
          <p:nvPr/>
        </p:nvSpPr>
        <p:spPr>
          <a:xfrm>
            <a:off x="3510212" y="2011069"/>
            <a:ext cx="99849" cy="120604"/>
          </a:xfrm>
          <a:custGeom>
            <a:rect b="b" l="l" r="r" t="t"/>
            <a:pathLst>
              <a:path extrusionOk="0" h="2795" w="2314">
                <a:moveTo>
                  <a:pt x="1567" y="0"/>
                </a:moveTo>
                <a:lnTo>
                  <a:pt x="1" y="514"/>
                </a:lnTo>
                <a:lnTo>
                  <a:pt x="747" y="2795"/>
                </a:lnTo>
                <a:lnTo>
                  <a:pt x="2314" y="2281"/>
                </a:lnTo>
                <a:lnTo>
                  <a:pt x="1567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9" name="Google Shape;6579;p45"/>
          <p:cNvSpPr/>
          <p:nvPr/>
        </p:nvSpPr>
        <p:spPr>
          <a:xfrm>
            <a:off x="3449413" y="1825521"/>
            <a:ext cx="114693" cy="165825"/>
          </a:xfrm>
          <a:custGeom>
            <a:rect b="b" l="l" r="r" t="t"/>
            <a:pathLst>
              <a:path extrusionOk="0" h="3843" w="2658">
                <a:moveTo>
                  <a:pt x="1567" y="1"/>
                </a:moveTo>
                <a:lnTo>
                  <a:pt x="1" y="514"/>
                </a:lnTo>
                <a:lnTo>
                  <a:pt x="1091" y="3843"/>
                </a:lnTo>
                <a:lnTo>
                  <a:pt x="2658" y="3329"/>
                </a:lnTo>
                <a:lnTo>
                  <a:pt x="1567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0" name="Google Shape;6580;p45"/>
          <p:cNvSpPr/>
          <p:nvPr/>
        </p:nvSpPr>
        <p:spPr>
          <a:xfrm>
            <a:off x="5093674" y="2807287"/>
            <a:ext cx="118792" cy="240691"/>
          </a:xfrm>
          <a:custGeom>
            <a:rect b="b" l="l" r="r" t="t"/>
            <a:pathLst>
              <a:path extrusionOk="0" h="5578" w="2753">
                <a:moveTo>
                  <a:pt x="1142" y="1"/>
                </a:moveTo>
                <a:lnTo>
                  <a:pt x="0" y="5227"/>
                </a:lnTo>
                <a:lnTo>
                  <a:pt x="1611" y="5578"/>
                </a:lnTo>
                <a:lnTo>
                  <a:pt x="2753" y="353"/>
                </a:lnTo>
                <a:lnTo>
                  <a:pt x="1142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1" name="Google Shape;6581;p45"/>
          <p:cNvSpPr/>
          <p:nvPr/>
        </p:nvSpPr>
        <p:spPr>
          <a:xfrm>
            <a:off x="4841630" y="2688062"/>
            <a:ext cx="198490" cy="202460"/>
          </a:xfrm>
          <a:custGeom>
            <a:rect b="b" l="l" r="r" t="t"/>
            <a:pathLst>
              <a:path extrusionOk="0" h="4692" w="4600">
                <a:moveTo>
                  <a:pt x="2837" y="1"/>
                </a:moveTo>
                <a:lnTo>
                  <a:pt x="1" y="1638"/>
                </a:lnTo>
                <a:lnTo>
                  <a:pt x="1764" y="4691"/>
                </a:lnTo>
                <a:lnTo>
                  <a:pt x="4600" y="3053"/>
                </a:lnTo>
                <a:lnTo>
                  <a:pt x="2837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2" name="Google Shape;6582;p45"/>
          <p:cNvSpPr/>
          <p:nvPr/>
        </p:nvSpPr>
        <p:spPr>
          <a:xfrm>
            <a:off x="4829677" y="2942220"/>
            <a:ext cx="108609" cy="113787"/>
          </a:xfrm>
          <a:custGeom>
            <a:rect b="b" l="l" r="r" t="t"/>
            <a:pathLst>
              <a:path extrusionOk="0" h="2637" w="2517">
                <a:moveTo>
                  <a:pt x="1376" y="0"/>
                </a:moveTo>
                <a:lnTo>
                  <a:pt x="0" y="910"/>
                </a:lnTo>
                <a:lnTo>
                  <a:pt x="1141" y="2636"/>
                </a:lnTo>
                <a:lnTo>
                  <a:pt x="2517" y="1728"/>
                </a:lnTo>
                <a:lnTo>
                  <a:pt x="1376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3" name="Google Shape;6583;p45"/>
          <p:cNvSpPr/>
          <p:nvPr/>
        </p:nvSpPr>
        <p:spPr>
          <a:xfrm>
            <a:off x="4524731" y="1732703"/>
            <a:ext cx="98943" cy="83711"/>
          </a:xfrm>
          <a:custGeom>
            <a:rect b="b" l="l" r="r" t="t"/>
            <a:pathLst>
              <a:path extrusionOk="0" h="1940" w="2293">
                <a:moveTo>
                  <a:pt x="246" y="0"/>
                </a:moveTo>
                <a:lnTo>
                  <a:pt x="0" y="1630"/>
                </a:lnTo>
                <a:lnTo>
                  <a:pt x="2047" y="1939"/>
                </a:lnTo>
                <a:lnTo>
                  <a:pt x="2292" y="308"/>
                </a:lnTo>
                <a:lnTo>
                  <a:pt x="246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4" name="Google Shape;6584;p45"/>
          <p:cNvSpPr/>
          <p:nvPr/>
        </p:nvSpPr>
        <p:spPr>
          <a:xfrm>
            <a:off x="4385958" y="1711818"/>
            <a:ext cx="98943" cy="83668"/>
          </a:xfrm>
          <a:custGeom>
            <a:rect b="b" l="l" r="r" t="t"/>
            <a:pathLst>
              <a:path extrusionOk="0" h="1939" w="2293">
                <a:moveTo>
                  <a:pt x="246" y="0"/>
                </a:moveTo>
                <a:lnTo>
                  <a:pt x="0" y="1630"/>
                </a:lnTo>
                <a:lnTo>
                  <a:pt x="2047" y="1938"/>
                </a:lnTo>
                <a:lnTo>
                  <a:pt x="2292" y="308"/>
                </a:lnTo>
                <a:lnTo>
                  <a:pt x="246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5" name="Google Shape;6585;p45"/>
          <p:cNvSpPr/>
          <p:nvPr/>
        </p:nvSpPr>
        <p:spPr>
          <a:xfrm>
            <a:off x="4900962" y="3563116"/>
            <a:ext cx="172471" cy="140626"/>
          </a:xfrm>
          <a:custGeom>
            <a:rect b="b" l="l" r="r" t="t"/>
            <a:pathLst>
              <a:path extrusionOk="0" h="3259" w="3997">
                <a:moveTo>
                  <a:pt x="825" y="0"/>
                </a:moveTo>
                <a:lnTo>
                  <a:pt x="1" y="1428"/>
                </a:lnTo>
                <a:lnTo>
                  <a:pt x="3173" y="3258"/>
                </a:lnTo>
                <a:lnTo>
                  <a:pt x="3996" y="1832"/>
                </a:lnTo>
                <a:lnTo>
                  <a:pt x="825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6" name="Google Shape;6586;p45"/>
          <p:cNvSpPr/>
          <p:nvPr/>
        </p:nvSpPr>
        <p:spPr>
          <a:xfrm>
            <a:off x="3193054" y="3238881"/>
            <a:ext cx="71241" cy="71241"/>
          </a:xfrm>
          <a:custGeom>
            <a:rect b="b" l="l" r="r" t="t"/>
            <a:pathLst>
              <a:path extrusionOk="0" h="1651" w="1651">
                <a:moveTo>
                  <a:pt x="1" y="0"/>
                </a:moveTo>
                <a:lnTo>
                  <a:pt x="1" y="1651"/>
                </a:lnTo>
                <a:lnTo>
                  <a:pt x="1650" y="1651"/>
                </a:lnTo>
                <a:lnTo>
                  <a:pt x="1650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7" name="Google Shape;6587;p45"/>
          <p:cNvSpPr/>
          <p:nvPr/>
        </p:nvSpPr>
        <p:spPr>
          <a:xfrm>
            <a:off x="3193054" y="3367773"/>
            <a:ext cx="71241" cy="71284"/>
          </a:xfrm>
          <a:custGeom>
            <a:rect b="b" l="l" r="r" t="t"/>
            <a:pathLst>
              <a:path extrusionOk="0" h="1652" w="1651">
                <a:moveTo>
                  <a:pt x="1" y="1"/>
                </a:moveTo>
                <a:lnTo>
                  <a:pt x="1" y="1651"/>
                </a:lnTo>
                <a:lnTo>
                  <a:pt x="1650" y="1651"/>
                </a:lnTo>
                <a:lnTo>
                  <a:pt x="1650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8" name="Google Shape;6588;p45"/>
          <p:cNvSpPr/>
          <p:nvPr/>
        </p:nvSpPr>
        <p:spPr>
          <a:xfrm>
            <a:off x="5059930" y="3482727"/>
            <a:ext cx="97303" cy="97260"/>
          </a:xfrm>
          <a:custGeom>
            <a:rect b="b" l="l" r="r" t="t"/>
            <a:pathLst>
              <a:path extrusionOk="0" h="2254" w="2255">
                <a:moveTo>
                  <a:pt x="826" y="0"/>
                </a:moveTo>
                <a:lnTo>
                  <a:pt x="0" y="1429"/>
                </a:lnTo>
                <a:lnTo>
                  <a:pt x="1430" y="2253"/>
                </a:lnTo>
                <a:lnTo>
                  <a:pt x="2255" y="825"/>
                </a:lnTo>
                <a:lnTo>
                  <a:pt x="826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9" name="Google Shape;6589;p45"/>
          <p:cNvSpPr/>
          <p:nvPr/>
        </p:nvSpPr>
        <p:spPr>
          <a:xfrm>
            <a:off x="5318662" y="3525791"/>
            <a:ext cx="97605" cy="97648"/>
          </a:xfrm>
          <a:custGeom>
            <a:rect b="b" l="l" r="r" t="t"/>
            <a:pathLst>
              <a:path extrusionOk="0" h="2263" w="2262">
                <a:moveTo>
                  <a:pt x="827" y="1"/>
                </a:moveTo>
                <a:lnTo>
                  <a:pt x="0" y="1435"/>
                </a:lnTo>
                <a:lnTo>
                  <a:pt x="1434" y="2262"/>
                </a:lnTo>
                <a:lnTo>
                  <a:pt x="2262" y="829"/>
                </a:lnTo>
                <a:lnTo>
                  <a:pt x="827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0" name="Google Shape;6590;p45"/>
          <p:cNvSpPr/>
          <p:nvPr/>
        </p:nvSpPr>
        <p:spPr>
          <a:xfrm>
            <a:off x="5187872" y="4173959"/>
            <a:ext cx="97605" cy="97605"/>
          </a:xfrm>
          <a:custGeom>
            <a:rect b="b" l="l" r="r" t="t"/>
            <a:pathLst>
              <a:path extrusionOk="0" h="2262" w="2262">
                <a:moveTo>
                  <a:pt x="828" y="0"/>
                </a:moveTo>
                <a:lnTo>
                  <a:pt x="1" y="1435"/>
                </a:lnTo>
                <a:lnTo>
                  <a:pt x="1435" y="2262"/>
                </a:lnTo>
                <a:lnTo>
                  <a:pt x="2262" y="828"/>
                </a:lnTo>
                <a:lnTo>
                  <a:pt x="828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1" name="Google Shape;6591;p45"/>
          <p:cNvSpPr/>
          <p:nvPr/>
        </p:nvSpPr>
        <p:spPr>
          <a:xfrm>
            <a:off x="5119348" y="4292710"/>
            <a:ext cx="97605" cy="97605"/>
          </a:xfrm>
          <a:custGeom>
            <a:rect b="b" l="l" r="r" t="t"/>
            <a:pathLst>
              <a:path extrusionOk="0" h="2262" w="2262">
                <a:moveTo>
                  <a:pt x="828" y="1"/>
                </a:moveTo>
                <a:lnTo>
                  <a:pt x="1" y="1433"/>
                </a:lnTo>
                <a:lnTo>
                  <a:pt x="1434" y="2262"/>
                </a:lnTo>
                <a:lnTo>
                  <a:pt x="2262" y="828"/>
                </a:lnTo>
                <a:lnTo>
                  <a:pt x="828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2" name="Google Shape;6592;p45"/>
          <p:cNvSpPr/>
          <p:nvPr/>
        </p:nvSpPr>
        <p:spPr>
          <a:xfrm>
            <a:off x="5985039" y="4320974"/>
            <a:ext cx="97562" cy="97562"/>
          </a:xfrm>
          <a:custGeom>
            <a:rect b="b" l="l" r="r" t="t"/>
            <a:pathLst>
              <a:path extrusionOk="0" h="2261" w="2261">
                <a:moveTo>
                  <a:pt x="828" y="1"/>
                </a:moveTo>
                <a:lnTo>
                  <a:pt x="0" y="1434"/>
                </a:lnTo>
                <a:lnTo>
                  <a:pt x="1434" y="2261"/>
                </a:lnTo>
                <a:lnTo>
                  <a:pt x="2260" y="828"/>
                </a:lnTo>
                <a:lnTo>
                  <a:pt x="828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3" name="Google Shape;6593;p45"/>
          <p:cNvSpPr/>
          <p:nvPr/>
        </p:nvSpPr>
        <p:spPr>
          <a:xfrm>
            <a:off x="4555540" y="1623748"/>
            <a:ext cx="20971" cy="24121"/>
          </a:xfrm>
          <a:custGeom>
            <a:rect b="b" l="l" r="r" t="t"/>
            <a:pathLst>
              <a:path extrusionOk="0" h="559" w="486">
                <a:moveTo>
                  <a:pt x="1" y="1"/>
                </a:moveTo>
                <a:lnTo>
                  <a:pt x="1" y="559"/>
                </a:lnTo>
                <a:lnTo>
                  <a:pt x="486" y="559"/>
                </a:lnTo>
                <a:lnTo>
                  <a:pt x="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4" name="Google Shape;6594;p45"/>
          <p:cNvGrpSpPr/>
          <p:nvPr/>
        </p:nvGrpSpPr>
        <p:grpSpPr>
          <a:xfrm>
            <a:off x="4117276" y="3188552"/>
            <a:ext cx="320574" cy="429772"/>
            <a:chOff x="4117276" y="3188552"/>
            <a:chExt cx="320574" cy="429772"/>
          </a:xfrm>
        </p:grpSpPr>
        <p:sp>
          <p:nvSpPr>
            <p:cNvPr id="6595" name="Google Shape;6595;p45"/>
            <p:cNvSpPr/>
            <p:nvPr/>
          </p:nvSpPr>
          <p:spPr>
            <a:xfrm>
              <a:off x="4117276" y="3209920"/>
              <a:ext cx="320574" cy="408404"/>
            </a:xfrm>
            <a:custGeom>
              <a:rect b="b" l="l" r="r" t="t"/>
              <a:pathLst>
                <a:path extrusionOk="0" h="5562" w="4366">
                  <a:moveTo>
                    <a:pt x="2186" y="1"/>
                  </a:moveTo>
                  <a:cubicBezTo>
                    <a:pt x="2185" y="1"/>
                    <a:pt x="2184" y="1"/>
                    <a:pt x="2184" y="1"/>
                  </a:cubicBezTo>
                  <a:cubicBezTo>
                    <a:pt x="977" y="1"/>
                    <a:pt x="0" y="886"/>
                    <a:pt x="0" y="1980"/>
                  </a:cubicBezTo>
                  <a:cubicBezTo>
                    <a:pt x="0" y="3071"/>
                    <a:pt x="2184" y="5562"/>
                    <a:pt x="2184" y="5562"/>
                  </a:cubicBezTo>
                  <a:cubicBezTo>
                    <a:pt x="2184" y="5562"/>
                    <a:pt x="4366" y="3071"/>
                    <a:pt x="4366" y="1980"/>
                  </a:cubicBezTo>
                  <a:cubicBezTo>
                    <a:pt x="4366" y="887"/>
                    <a:pt x="3390" y="1"/>
                    <a:pt x="2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6" name="Google Shape;6596;p45"/>
            <p:cNvSpPr/>
            <p:nvPr/>
          </p:nvSpPr>
          <p:spPr>
            <a:xfrm>
              <a:off x="4117276" y="3188552"/>
              <a:ext cx="320574" cy="320658"/>
            </a:xfrm>
            <a:custGeom>
              <a:rect b="b" l="l" r="r" t="t"/>
              <a:pathLst>
                <a:path extrusionOk="0" h="4367" w="4366">
                  <a:moveTo>
                    <a:pt x="2184" y="0"/>
                  </a:moveTo>
                  <a:cubicBezTo>
                    <a:pt x="977" y="0"/>
                    <a:pt x="0" y="977"/>
                    <a:pt x="0" y="2184"/>
                  </a:cubicBezTo>
                  <a:cubicBezTo>
                    <a:pt x="0" y="3389"/>
                    <a:pt x="977" y="4366"/>
                    <a:pt x="2184" y="4366"/>
                  </a:cubicBezTo>
                  <a:cubicBezTo>
                    <a:pt x="3389" y="4366"/>
                    <a:pt x="4366" y="3389"/>
                    <a:pt x="4366" y="2184"/>
                  </a:cubicBezTo>
                  <a:cubicBezTo>
                    <a:pt x="4366" y="977"/>
                    <a:pt x="3389" y="0"/>
                    <a:pt x="2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7" name="Google Shape;6597;p45"/>
            <p:cNvSpPr/>
            <p:nvPr/>
          </p:nvSpPr>
          <p:spPr>
            <a:xfrm>
              <a:off x="4167940" y="3239218"/>
              <a:ext cx="219247" cy="219255"/>
            </a:xfrm>
            <a:custGeom>
              <a:rect b="b" l="l" r="r" t="t"/>
              <a:pathLst>
                <a:path extrusionOk="0" h="2986" w="2986">
                  <a:moveTo>
                    <a:pt x="1493" y="1"/>
                  </a:moveTo>
                  <a:cubicBezTo>
                    <a:pt x="669" y="1"/>
                    <a:pt x="1" y="669"/>
                    <a:pt x="1" y="1493"/>
                  </a:cubicBezTo>
                  <a:cubicBezTo>
                    <a:pt x="1" y="2317"/>
                    <a:pt x="669" y="2986"/>
                    <a:pt x="1493" y="2986"/>
                  </a:cubicBezTo>
                  <a:cubicBezTo>
                    <a:pt x="2317" y="2986"/>
                    <a:pt x="2985" y="2317"/>
                    <a:pt x="2985" y="1493"/>
                  </a:cubicBezTo>
                  <a:cubicBezTo>
                    <a:pt x="2985" y="669"/>
                    <a:pt x="2317" y="1"/>
                    <a:pt x="1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8" name="Google Shape;6598;p45"/>
            <p:cNvSpPr/>
            <p:nvPr/>
          </p:nvSpPr>
          <p:spPr>
            <a:xfrm>
              <a:off x="4215227" y="3282762"/>
              <a:ext cx="124749" cy="132463"/>
            </a:xfrm>
            <a:custGeom>
              <a:rect b="b" l="l" r="r" t="t"/>
              <a:pathLst>
                <a:path extrusionOk="0" h="1804" w="1699">
                  <a:moveTo>
                    <a:pt x="581" y="0"/>
                  </a:moveTo>
                  <a:lnTo>
                    <a:pt x="581" y="646"/>
                  </a:lnTo>
                  <a:lnTo>
                    <a:pt x="0" y="646"/>
                  </a:lnTo>
                  <a:lnTo>
                    <a:pt x="0" y="1138"/>
                  </a:lnTo>
                  <a:lnTo>
                    <a:pt x="581" y="1138"/>
                  </a:lnTo>
                  <a:lnTo>
                    <a:pt x="581" y="1803"/>
                  </a:lnTo>
                  <a:lnTo>
                    <a:pt x="1118" y="1803"/>
                  </a:lnTo>
                  <a:lnTo>
                    <a:pt x="1118" y="1138"/>
                  </a:lnTo>
                  <a:lnTo>
                    <a:pt x="1699" y="1138"/>
                  </a:lnTo>
                  <a:lnTo>
                    <a:pt x="1699" y="646"/>
                  </a:lnTo>
                  <a:lnTo>
                    <a:pt x="1118" y="646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9" name="Google Shape;6599;p45"/>
          <p:cNvSpPr/>
          <p:nvPr/>
        </p:nvSpPr>
        <p:spPr>
          <a:xfrm>
            <a:off x="5807733" y="3956479"/>
            <a:ext cx="128803" cy="128846"/>
          </a:xfrm>
          <a:custGeom>
            <a:rect b="b" l="l" r="r" t="t"/>
            <a:pathLst>
              <a:path extrusionOk="0" h="2986" w="2985">
                <a:moveTo>
                  <a:pt x="1493" y="0"/>
                </a:moveTo>
                <a:cubicBezTo>
                  <a:pt x="668" y="0"/>
                  <a:pt x="0" y="668"/>
                  <a:pt x="0" y="1493"/>
                </a:cubicBezTo>
                <a:cubicBezTo>
                  <a:pt x="0" y="2317"/>
                  <a:pt x="668" y="2986"/>
                  <a:pt x="1493" y="2986"/>
                </a:cubicBezTo>
                <a:cubicBezTo>
                  <a:pt x="2317" y="2986"/>
                  <a:pt x="2985" y="2317"/>
                  <a:pt x="2985" y="1493"/>
                </a:cubicBezTo>
                <a:cubicBezTo>
                  <a:pt x="2985" y="668"/>
                  <a:pt x="2317" y="0"/>
                  <a:pt x="14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00" name="Google Shape;6600;p45"/>
          <p:cNvGrpSpPr/>
          <p:nvPr/>
        </p:nvGrpSpPr>
        <p:grpSpPr>
          <a:xfrm>
            <a:off x="4092628" y="2229711"/>
            <a:ext cx="306316" cy="410551"/>
            <a:chOff x="4151606" y="2308507"/>
            <a:chExt cx="188479" cy="252600"/>
          </a:xfrm>
        </p:grpSpPr>
        <p:sp>
          <p:nvSpPr>
            <p:cNvPr id="6601" name="Google Shape;6601;p45"/>
            <p:cNvSpPr/>
            <p:nvPr/>
          </p:nvSpPr>
          <p:spPr>
            <a:xfrm>
              <a:off x="4151606" y="2321064"/>
              <a:ext cx="188479" cy="240043"/>
            </a:xfrm>
            <a:custGeom>
              <a:rect b="b" l="l" r="r" t="t"/>
              <a:pathLst>
                <a:path extrusionOk="0" h="5563" w="4368">
                  <a:moveTo>
                    <a:pt x="2184" y="0"/>
                  </a:moveTo>
                  <a:cubicBezTo>
                    <a:pt x="978" y="0"/>
                    <a:pt x="0" y="885"/>
                    <a:pt x="0" y="1979"/>
                  </a:cubicBezTo>
                  <a:cubicBezTo>
                    <a:pt x="0" y="3072"/>
                    <a:pt x="2184" y="5562"/>
                    <a:pt x="2184" y="5562"/>
                  </a:cubicBezTo>
                  <a:cubicBezTo>
                    <a:pt x="2184" y="5562"/>
                    <a:pt x="4367" y="3072"/>
                    <a:pt x="4367" y="1979"/>
                  </a:cubicBezTo>
                  <a:cubicBezTo>
                    <a:pt x="4367" y="885"/>
                    <a:pt x="3390" y="0"/>
                    <a:pt x="2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2" name="Google Shape;6602;p45"/>
            <p:cNvSpPr/>
            <p:nvPr/>
          </p:nvSpPr>
          <p:spPr>
            <a:xfrm>
              <a:off x="4151606" y="2308507"/>
              <a:ext cx="188479" cy="188436"/>
            </a:xfrm>
            <a:custGeom>
              <a:rect b="b" l="l" r="r" t="t"/>
              <a:pathLst>
                <a:path extrusionOk="0" h="4367" w="4368">
                  <a:moveTo>
                    <a:pt x="2186" y="1"/>
                  </a:moveTo>
                  <a:cubicBezTo>
                    <a:pt x="2185" y="1"/>
                    <a:pt x="2184" y="1"/>
                    <a:pt x="2184" y="1"/>
                  </a:cubicBezTo>
                  <a:cubicBezTo>
                    <a:pt x="978" y="1"/>
                    <a:pt x="0" y="978"/>
                    <a:pt x="0" y="2184"/>
                  </a:cubicBezTo>
                  <a:cubicBezTo>
                    <a:pt x="0" y="3389"/>
                    <a:pt x="978" y="4367"/>
                    <a:pt x="2184" y="4367"/>
                  </a:cubicBezTo>
                  <a:cubicBezTo>
                    <a:pt x="3390" y="4367"/>
                    <a:pt x="4367" y="3390"/>
                    <a:pt x="4367" y="2184"/>
                  </a:cubicBezTo>
                  <a:cubicBezTo>
                    <a:pt x="4367" y="978"/>
                    <a:pt x="3391" y="1"/>
                    <a:pt x="2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3" name="Google Shape;6603;p45"/>
            <p:cNvSpPr/>
            <p:nvPr/>
          </p:nvSpPr>
          <p:spPr>
            <a:xfrm>
              <a:off x="4181423" y="2338325"/>
              <a:ext cx="128803" cy="128803"/>
            </a:xfrm>
            <a:custGeom>
              <a:rect b="b" l="l" r="r" t="t"/>
              <a:pathLst>
                <a:path extrusionOk="0" h="2985" w="2985">
                  <a:moveTo>
                    <a:pt x="1493" y="0"/>
                  </a:moveTo>
                  <a:cubicBezTo>
                    <a:pt x="668" y="0"/>
                    <a:pt x="0" y="668"/>
                    <a:pt x="0" y="1493"/>
                  </a:cubicBezTo>
                  <a:cubicBezTo>
                    <a:pt x="0" y="2317"/>
                    <a:pt x="668" y="2985"/>
                    <a:pt x="1493" y="2985"/>
                  </a:cubicBezTo>
                  <a:cubicBezTo>
                    <a:pt x="2317" y="2985"/>
                    <a:pt x="2985" y="2317"/>
                    <a:pt x="2985" y="1493"/>
                  </a:cubicBezTo>
                  <a:cubicBezTo>
                    <a:pt x="2985" y="668"/>
                    <a:pt x="2317" y="0"/>
                    <a:pt x="1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4" name="Google Shape;6604;p45"/>
            <p:cNvSpPr/>
            <p:nvPr/>
          </p:nvSpPr>
          <p:spPr>
            <a:xfrm>
              <a:off x="4209169" y="2362532"/>
              <a:ext cx="73355" cy="69774"/>
            </a:xfrm>
            <a:custGeom>
              <a:rect b="b" l="l" r="r" t="t"/>
              <a:pathLst>
                <a:path extrusionOk="0" h="1617" w="1700">
                  <a:moveTo>
                    <a:pt x="850" y="1"/>
                  </a:moveTo>
                  <a:lnTo>
                    <a:pt x="560" y="496"/>
                  </a:lnTo>
                  <a:lnTo>
                    <a:pt x="1" y="619"/>
                  </a:lnTo>
                  <a:lnTo>
                    <a:pt x="381" y="1046"/>
                  </a:lnTo>
                  <a:lnTo>
                    <a:pt x="325" y="1617"/>
                  </a:lnTo>
                  <a:lnTo>
                    <a:pt x="850" y="1387"/>
                  </a:lnTo>
                  <a:lnTo>
                    <a:pt x="1374" y="1617"/>
                  </a:lnTo>
                  <a:lnTo>
                    <a:pt x="1317" y="1046"/>
                  </a:lnTo>
                  <a:lnTo>
                    <a:pt x="1699" y="619"/>
                  </a:lnTo>
                  <a:lnTo>
                    <a:pt x="1138" y="496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5" name="Google Shape;6605;p45"/>
          <p:cNvSpPr/>
          <p:nvPr/>
        </p:nvSpPr>
        <p:spPr>
          <a:xfrm>
            <a:off x="4529305" y="4508162"/>
            <a:ext cx="86" cy="129"/>
          </a:xfrm>
          <a:custGeom>
            <a:rect b="b" l="l" r="r" t="t"/>
            <a:pathLst>
              <a:path extrusionOk="0" h="3" w="2">
                <a:moveTo>
                  <a:pt x="2" y="1"/>
                </a:moveTo>
                <a:cubicBezTo>
                  <a:pt x="1" y="3"/>
                  <a:pt x="1" y="3"/>
                  <a:pt x="2" y="3"/>
                </a:cubicBezTo>
                <a:lnTo>
                  <a:pt x="2" y="1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6" name="Google Shape;6606;p45"/>
          <p:cNvSpPr/>
          <p:nvPr/>
        </p:nvSpPr>
        <p:spPr>
          <a:xfrm>
            <a:off x="4529434" y="4508809"/>
            <a:ext cx="518" cy="2718"/>
          </a:xfrm>
          <a:custGeom>
            <a:rect b="b" l="l" r="r" t="t"/>
            <a:pathLst>
              <a:path extrusionOk="0" h="63" w="12">
                <a:moveTo>
                  <a:pt x="1" y="0"/>
                </a:moveTo>
                <a:lnTo>
                  <a:pt x="1" y="0"/>
                </a:lnTo>
                <a:cubicBezTo>
                  <a:pt x="3" y="21"/>
                  <a:pt x="6" y="41"/>
                  <a:pt x="11" y="63"/>
                </a:cubicBezTo>
                <a:cubicBezTo>
                  <a:pt x="7" y="41"/>
                  <a:pt x="3" y="21"/>
                  <a:pt x="1" y="0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7" name="Google Shape;6607;p45"/>
          <p:cNvSpPr/>
          <p:nvPr/>
        </p:nvSpPr>
        <p:spPr>
          <a:xfrm>
            <a:off x="4533102" y="4520719"/>
            <a:ext cx="129" cy="173"/>
          </a:xfrm>
          <a:custGeom>
            <a:rect b="b" l="l" r="r" t="t"/>
            <a:pathLst>
              <a:path extrusionOk="0" h="4" w="3">
                <a:moveTo>
                  <a:pt x="1" y="0"/>
                </a:moveTo>
                <a:cubicBezTo>
                  <a:pt x="1" y="1"/>
                  <a:pt x="2" y="1"/>
                  <a:pt x="3" y="3"/>
                </a:cubicBezTo>
                <a:lnTo>
                  <a:pt x="3" y="3"/>
                </a:lnTo>
                <a:cubicBezTo>
                  <a:pt x="2" y="2"/>
                  <a:pt x="2" y="1"/>
                  <a:pt x="1" y="0"/>
                </a:cubicBezTo>
                <a:close/>
                <a:moveTo>
                  <a:pt x="3" y="3"/>
                </a:moveTo>
                <a:cubicBezTo>
                  <a:pt x="3" y="3"/>
                  <a:pt x="3" y="3"/>
                  <a:pt x="3" y="3"/>
                </a:cubicBezTo>
                <a:lnTo>
                  <a:pt x="3" y="3"/>
                </a:ln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8" name="Google Shape;6608;p45"/>
          <p:cNvSpPr/>
          <p:nvPr/>
        </p:nvSpPr>
        <p:spPr>
          <a:xfrm>
            <a:off x="4532584" y="4519726"/>
            <a:ext cx="302" cy="561"/>
          </a:xfrm>
          <a:custGeom>
            <a:rect b="b" l="l" r="r" t="t"/>
            <a:pathLst>
              <a:path extrusionOk="0" h="13" w="7">
                <a:moveTo>
                  <a:pt x="0" y="1"/>
                </a:moveTo>
                <a:cubicBezTo>
                  <a:pt x="3" y="4"/>
                  <a:pt x="5" y="8"/>
                  <a:pt x="7" y="12"/>
                </a:cubicBezTo>
                <a:cubicBezTo>
                  <a:pt x="6" y="8"/>
                  <a:pt x="3" y="4"/>
                  <a:pt x="0" y="1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9" name="Google Shape;6609;p45"/>
          <p:cNvSpPr/>
          <p:nvPr/>
        </p:nvSpPr>
        <p:spPr>
          <a:xfrm>
            <a:off x="4530815" y="4515109"/>
            <a:ext cx="1812" cy="4531"/>
          </a:xfrm>
          <a:custGeom>
            <a:rect b="b" l="l" r="r" t="t"/>
            <a:pathLst>
              <a:path extrusionOk="0" h="105" w="42">
                <a:moveTo>
                  <a:pt x="1" y="1"/>
                </a:moveTo>
                <a:lnTo>
                  <a:pt x="1" y="1"/>
                </a:lnTo>
                <a:cubicBezTo>
                  <a:pt x="12" y="37"/>
                  <a:pt x="25" y="70"/>
                  <a:pt x="41" y="105"/>
                </a:cubicBezTo>
                <a:cubicBezTo>
                  <a:pt x="26" y="72"/>
                  <a:pt x="12" y="37"/>
                  <a:pt x="1" y="1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0" name="Google Shape;6610;p45"/>
          <p:cNvSpPr/>
          <p:nvPr/>
        </p:nvSpPr>
        <p:spPr>
          <a:xfrm>
            <a:off x="3031541" y="4647194"/>
            <a:ext cx="1620455" cy="5264"/>
          </a:xfrm>
          <a:custGeom>
            <a:rect b="b" l="l" r="r" t="t"/>
            <a:pathLst>
              <a:path extrusionOk="0" h="122" w="37554">
                <a:moveTo>
                  <a:pt x="0" y="1"/>
                </a:moveTo>
                <a:lnTo>
                  <a:pt x="5" y="122"/>
                </a:lnTo>
                <a:lnTo>
                  <a:pt x="37553" y="122"/>
                </a:lnTo>
                <a:lnTo>
                  <a:pt x="37381" y="1"/>
                </a:lnTo>
                <a:close/>
              </a:path>
            </a:pathLst>
          </a:custGeom>
          <a:solidFill>
            <a:srgbClr val="C7D8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1" name="Google Shape;6611;p45"/>
          <p:cNvSpPr/>
          <p:nvPr/>
        </p:nvSpPr>
        <p:spPr>
          <a:xfrm>
            <a:off x="3030850" y="4373661"/>
            <a:ext cx="1613853" cy="273571"/>
          </a:xfrm>
          <a:custGeom>
            <a:rect b="b" l="l" r="r" t="t"/>
            <a:pathLst>
              <a:path extrusionOk="0" h="6340" w="37401">
                <a:moveTo>
                  <a:pt x="445" y="0"/>
                </a:moveTo>
                <a:lnTo>
                  <a:pt x="445" y="5856"/>
                </a:lnTo>
                <a:lnTo>
                  <a:pt x="1" y="5856"/>
                </a:lnTo>
                <a:lnTo>
                  <a:pt x="19" y="6340"/>
                </a:lnTo>
                <a:lnTo>
                  <a:pt x="37400" y="6340"/>
                </a:lnTo>
                <a:lnTo>
                  <a:pt x="32374" y="2804"/>
                </a:lnTo>
                <a:lnTo>
                  <a:pt x="31055" y="2530"/>
                </a:lnTo>
                <a:lnTo>
                  <a:pt x="23768" y="5889"/>
                </a:lnTo>
                <a:lnTo>
                  <a:pt x="4527" y="1747"/>
                </a:lnTo>
                <a:lnTo>
                  <a:pt x="4466" y="1720"/>
                </a:lnTo>
                <a:cubicBezTo>
                  <a:pt x="3139" y="1143"/>
                  <a:pt x="1761" y="554"/>
                  <a:pt x="4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2" name="Google Shape;6612;p45"/>
          <p:cNvSpPr/>
          <p:nvPr/>
        </p:nvSpPr>
        <p:spPr>
          <a:xfrm>
            <a:off x="2895529" y="1244409"/>
            <a:ext cx="436807" cy="362287"/>
          </a:xfrm>
          <a:custGeom>
            <a:rect b="b" l="l" r="r" t="t"/>
            <a:pathLst>
              <a:path extrusionOk="0" h="8396" w="10123">
                <a:moveTo>
                  <a:pt x="3664" y="1"/>
                </a:moveTo>
                <a:cubicBezTo>
                  <a:pt x="2823" y="1576"/>
                  <a:pt x="1471" y="3903"/>
                  <a:pt x="1" y="5641"/>
                </a:cubicBezTo>
                <a:cubicBezTo>
                  <a:pt x="1410" y="6539"/>
                  <a:pt x="3059" y="7579"/>
                  <a:pt x="4363" y="8396"/>
                </a:cubicBezTo>
                <a:lnTo>
                  <a:pt x="4563" y="8375"/>
                </a:lnTo>
                <a:lnTo>
                  <a:pt x="10122" y="3501"/>
                </a:lnTo>
                <a:lnTo>
                  <a:pt x="366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3" name="Google Shape;6613;p45"/>
          <p:cNvSpPr/>
          <p:nvPr/>
        </p:nvSpPr>
        <p:spPr>
          <a:xfrm>
            <a:off x="2810264" y="1531491"/>
            <a:ext cx="178166" cy="102654"/>
          </a:xfrm>
          <a:custGeom>
            <a:rect b="b" l="l" r="r" t="t"/>
            <a:pathLst>
              <a:path extrusionOk="0" h="2379" w="4129">
                <a:moveTo>
                  <a:pt x="1029" y="0"/>
                </a:moveTo>
                <a:cubicBezTo>
                  <a:pt x="738" y="277"/>
                  <a:pt x="446" y="521"/>
                  <a:pt x="154" y="722"/>
                </a:cubicBezTo>
                <a:lnTo>
                  <a:pt x="1" y="829"/>
                </a:lnTo>
                <a:lnTo>
                  <a:pt x="1" y="2378"/>
                </a:lnTo>
                <a:lnTo>
                  <a:pt x="4128" y="1964"/>
                </a:lnTo>
                <a:cubicBezTo>
                  <a:pt x="2916" y="1202"/>
                  <a:pt x="1883" y="547"/>
                  <a:pt x="1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4" name="Google Shape;6614;p45"/>
          <p:cNvSpPr/>
          <p:nvPr/>
        </p:nvSpPr>
        <p:spPr>
          <a:xfrm>
            <a:off x="5498126" y="2032127"/>
            <a:ext cx="738383" cy="401511"/>
          </a:xfrm>
          <a:custGeom>
            <a:rect b="b" l="l" r="r" t="t"/>
            <a:pathLst>
              <a:path extrusionOk="0" h="9305" w="17112">
                <a:moveTo>
                  <a:pt x="17111" y="0"/>
                </a:moveTo>
                <a:lnTo>
                  <a:pt x="15878" y="1809"/>
                </a:lnTo>
                <a:lnTo>
                  <a:pt x="797" y="752"/>
                </a:lnTo>
                <a:lnTo>
                  <a:pt x="1" y="378"/>
                </a:lnTo>
                <a:lnTo>
                  <a:pt x="1" y="9304"/>
                </a:lnTo>
                <a:cubicBezTo>
                  <a:pt x="2845" y="6455"/>
                  <a:pt x="6653" y="4583"/>
                  <a:pt x="11077" y="3873"/>
                </a:cubicBezTo>
                <a:cubicBezTo>
                  <a:pt x="12609" y="3628"/>
                  <a:pt x="13980" y="3557"/>
                  <a:pt x="15057" y="3557"/>
                </a:cubicBezTo>
                <a:cubicBezTo>
                  <a:pt x="15992" y="3557"/>
                  <a:pt x="16706" y="3611"/>
                  <a:pt x="17111" y="3651"/>
                </a:cubicBezTo>
                <a:lnTo>
                  <a:pt x="17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5" name="Google Shape;6615;p45"/>
          <p:cNvSpPr/>
          <p:nvPr/>
        </p:nvSpPr>
        <p:spPr>
          <a:xfrm>
            <a:off x="5012119" y="1152670"/>
            <a:ext cx="1224381" cy="754478"/>
          </a:xfrm>
          <a:custGeom>
            <a:rect b="b" l="l" r="r" t="t"/>
            <a:pathLst>
              <a:path extrusionOk="0" h="17485" w="28375">
                <a:moveTo>
                  <a:pt x="2250" y="1"/>
                </a:moveTo>
                <a:cubicBezTo>
                  <a:pt x="2250" y="1"/>
                  <a:pt x="364" y="7371"/>
                  <a:pt x="0" y="9051"/>
                </a:cubicBezTo>
                <a:lnTo>
                  <a:pt x="28373" y="17485"/>
                </a:lnTo>
                <a:lnTo>
                  <a:pt x="28373" y="15352"/>
                </a:lnTo>
                <a:lnTo>
                  <a:pt x="28374" y="15352"/>
                </a:lnTo>
                <a:lnTo>
                  <a:pt x="28374" y="13118"/>
                </a:lnTo>
                <a:lnTo>
                  <a:pt x="15835" y="9648"/>
                </a:lnTo>
                <a:lnTo>
                  <a:pt x="16043" y="8897"/>
                </a:lnTo>
                <a:lnTo>
                  <a:pt x="28373" y="12309"/>
                </a:lnTo>
                <a:lnTo>
                  <a:pt x="28373" y="294"/>
                </a:lnTo>
                <a:lnTo>
                  <a:pt x="22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6" name="Google Shape;6616;p45"/>
          <p:cNvSpPr/>
          <p:nvPr/>
        </p:nvSpPr>
        <p:spPr>
          <a:xfrm>
            <a:off x="5484965" y="2244774"/>
            <a:ext cx="751544" cy="465588"/>
          </a:xfrm>
          <a:custGeom>
            <a:rect b="b" l="l" r="r" t="t"/>
            <a:pathLst>
              <a:path extrusionOk="0" h="10790" w="17417">
                <a:moveTo>
                  <a:pt x="15428" y="0"/>
                </a:moveTo>
                <a:cubicBezTo>
                  <a:pt x="12030" y="0"/>
                  <a:pt x="5354" y="742"/>
                  <a:pt x="661" y="5984"/>
                </a:cubicBezTo>
                <a:lnTo>
                  <a:pt x="421" y="6251"/>
                </a:lnTo>
                <a:lnTo>
                  <a:pt x="49" y="6202"/>
                </a:lnTo>
                <a:lnTo>
                  <a:pt x="1" y="10790"/>
                </a:lnTo>
                <a:lnTo>
                  <a:pt x="12385" y="4500"/>
                </a:lnTo>
                <a:lnTo>
                  <a:pt x="17416" y="5851"/>
                </a:lnTo>
                <a:lnTo>
                  <a:pt x="17416" y="94"/>
                </a:lnTo>
                <a:cubicBezTo>
                  <a:pt x="17103" y="61"/>
                  <a:pt x="16400" y="0"/>
                  <a:pt x="154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7" name="Google Shape;6617;p45"/>
          <p:cNvSpPr/>
          <p:nvPr/>
        </p:nvSpPr>
        <p:spPr>
          <a:xfrm>
            <a:off x="5373981" y="2500960"/>
            <a:ext cx="862525" cy="1372947"/>
          </a:xfrm>
          <a:custGeom>
            <a:rect b="b" l="l" r="r" t="t"/>
            <a:pathLst>
              <a:path extrusionOk="0" h="31818" w="19989">
                <a:moveTo>
                  <a:pt x="13843" y="1"/>
                </a:moveTo>
                <a:lnTo>
                  <a:pt x="2588" y="5716"/>
                </a:lnTo>
                <a:lnTo>
                  <a:pt x="2561" y="5664"/>
                </a:lnTo>
                <a:lnTo>
                  <a:pt x="2511" y="10314"/>
                </a:lnTo>
                <a:lnTo>
                  <a:pt x="238" y="13229"/>
                </a:lnTo>
                <a:cubicBezTo>
                  <a:pt x="238" y="13229"/>
                  <a:pt x="153" y="15533"/>
                  <a:pt x="178" y="15820"/>
                </a:cubicBezTo>
                <a:cubicBezTo>
                  <a:pt x="204" y="16108"/>
                  <a:pt x="0" y="17298"/>
                  <a:pt x="0" y="17298"/>
                </a:cubicBezTo>
                <a:lnTo>
                  <a:pt x="1993" y="23120"/>
                </a:lnTo>
                <a:lnTo>
                  <a:pt x="15737" y="29764"/>
                </a:lnTo>
                <a:lnTo>
                  <a:pt x="15869" y="29541"/>
                </a:lnTo>
                <a:lnTo>
                  <a:pt x="16540" y="29936"/>
                </a:lnTo>
                <a:lnTo>
                  <a:pt x="16442" y="30104"/>
                </a:lnTo>
                <a:lnTo>
                  <a:pt x="19988" y="31818"/>
                </a:lnTo>
                <a:lnTo>
                  <a:pt x="19988" y="22021"/>
                </a:lnTo>
                <a:lnTo>
                  <a:pt x="17504" y="21380"/>
                </a:lnTo>
                <a:lnTo>
                  <a:pt x="16061" y="17496"/>
                </a:lnTo>
                <a:lnTo>
                  <a:pt x="13797" y="16265"/>
                </a:lnTo>
                <a:lnTo>
                  <a:pt x="12952" y="13676"/>
                </a:lnTo>
                <a:lnTo>
                  <a:pt x="16007" y="10049"/>
                </a:lnTo>
                <a:lnTo>
                  <a:pt x="19987" y="10897"/>
                </a:lnTo>
                <a:lnTo>
                  <a:pt x="19987" y="10334"/>
                </a:lnTo>
                <a:lnTo>
                  <a:pt x="18206" y="9200"/>
                </a:lnTo>
                <a:lnTo>
                  <a:pt x="18157" y="9099"/>
                </a:lnTo>
                <a:lnTo>
                  <a:pt x="1384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8" name="Google Shape;6618;p45"/>
          <p:cNvSpPr/>
          <p:nvPr/>
        </p:nvSpPr>
        <p:spPr>
          <a:xfrm>
            <a:off x="6001350" y="2474724"/>
            <a:ext cx="235168" cy="432320"/>
          </a:xfrm>
          <a:custGeom>
            <a:rect b="b" l="l" r="r" t="t"/>
            <a:pathLst>
              <a:path extrusionOk="0" h="10019" w="5450">
                <a:moveTo>
                  <a:pt x="504" y="1"/>
                </a:moveTo>
                <a:lnTo>
                  <a:pt x="1" y="257"/>
                </a:lnTo>
                <a:lnTo>
                  <a:pt x="4276" y="9274"/>
                </a:lnTo>
                <a:lnTo>
                  <a:pt x="5449" y="10019"/>
                </a:lnTo>
                <a:lnTo>
                  <a:pt x="5449" y="1327"/>
                </a:lnTo>
                <a:lnTo>
                  <a:pt x="5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9" name="Google Shape;6619;p45"/>
          <p:cNvSpPr/>
          <p:nvPr/>
        </p:nvSpPr>
        <p:spPr>
          <a:xfrm>
            <a:off x="5932827" y="2934582"/>
            <a:ext cx="303690" cy="516592"/>
          </a:xfrm>
          <a:custGeom>
            <a:rect b="b" l="l" r="r" t="t"/>
            <a:pathLst>
              <a:path extrusionOk="0" h="11972" w="7038">
                <a:moveTo>
                  <a:pt x="3057" y="0"/>
                </a:moveTo>
                <a:lnTo>
                  <a:pt x="1" y="3627"/>
                </a:lnTo>
                <a:lnTo>
                  <a:pt x="846" y="6216"/>
                </a:lnTo>
                <a:lnTo>
                  <a:pt x="3110" y="7447"/>
                </a:lnTo>
                <a:lnTo>
                  <a:pt x="4553" y="11331"/>
                </a:lnTo>
                <a:lnTo>
                  <a:pt x="7037" y="11972"/>
                </a:lnTo>
                <a:lnTo>
                  <a:pt x="7037" y="849"/>
                </a:lnTo>
                <a:lnTo>
                  <a:pt x="30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0" name="Google Shape;6620;p45"/>
          <p:cNvSpPr/>
          <p:nvPr/>
        </p:nvSpPr>
        <p:spPr>
          <a:xfrm>
            <a:off x="2810220" y="1154612"/>
            <a:ext cx="251306" cy="314952"/>
          </a:xfrm>
          <a:custGeom>
            <a:rect b="b" l="l" r="r" t="t"/>
            <a:pathLst>
              <a:path extrusionOk="0" h="7299" w="5824">
                <a:moveTo>
                  <a:pt x="1" y="1"/>
                </a:moveTo>
                <a:lnTo>
                  <a:pt x="1" y="6451"/>
                </a:lnTo>
                <a:cubicBezTo>
                  <a:pt x="370" y="6691"/>
                  <a:pt x="819" y="6980"/>
                  <a:pt x="1316" y="7299"/>
                </a:cubicBezTo>
                <a:cubicBezTo>
                  <a:pt x="3660" y="4560"/>
                  <a:pt x="5797" y="60"/>
                  <a:pt x="5823" y="5"/>
                </a:cubicBezTo>
                <a:lnTo>
                  <a:pt x="58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1" name="Google Shape;6621;p45"/>
          <p:cNvSpPr/>
          <p:nvPr/>
        </p:nvSpPr>
        <p:spPr>
          <a:xfrm>
            <a:off x="2810264" y="1502968"/>
            <a:ext cx="15232" cy="22783"/>
          </a:xfrm>
          <a:custGeom>
            <a:rect b="b" l="l" r="r" t="t"/>
            <a:pathLst>
              <a:path extrusionOk="0" h="528" w="353">
                <a:moveTo>
                  <a:pt x="1" y="0"/>
                </a:moveTo>
                <a:lnTo>
                  <a:pt x="1" y="527"/>
                </a:lnTo>
                <a:cubicBezTo>
                  <a:pt x="118" y="434"/>
                  <a:pt x="235" y="334"/>
                  <a:pt x="353" y="228"/>
                </a:cubicBezTo>
                <a:cubicBezTo>
                  <a:pt x="231" y="150"/>
                  <a:pt x="113" y="73"/>
                  <a:pt x="1" y="0"/>
                </a:cubicBezTo>
                <a:close/>
              </a:path>
            </a:pathLst>
          </a:custGeom>
          <a:solidFill>
            <a:srgbClr val="C7D8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2" name="Google Shape;6622;p45"/>
          <p:cNvSpPr/>
          <p:nvPr/>
        </p:nvSpPr>
        <p:spPr>
          <a:xfrm>
            <a:off x="2810264" y="2687803"/>
            <a:ext cx="2295407" cy="1878406"/>
          </a:xfrm>
          <a:custGeom>
            <a:rect b="b" l="l" r="r" t="t"/>
            <a:pathLst>
              <a:path extrusionOk="0" h="43532" w="53196">
                <a:moveTo>
                  <a:pt x="1" y="1"/>
                </a:moveTo>
                <a:lnTo>
                  <a:pt x="1" y="29129"/>
                </a:lnTo>
                <a:lnTo>
                  <a:pt x="5556" y="36738"/>
                </a:lnTo>
                <a:lnTo>
                  <a:pt x="5556" y="37589"/>
                </a:lnTo>
                <a:cubicBezTo>
                  <a:pt x="7266" y="38307"/>
                  <a:pt x="8923" y="39020"/>
                  <a:pt x="10058" y="39514"/>
                </a:cubicBezTo>
                <a:lnTo>
                  <a:pt x="28723" y="43531"/>
                </a:lnTo>
                <a:lnTo>
                  <a:pt x="36003" y="40175"/>
                </a:lnTo>
                <a:lnTo>
                  <a:pt x="46748" y="42404"/>
                </a:lnTo>
                <a:lnTo>
                  <a:pt x="53195" y="26077"/>
                </a:lnTo>
                <a:lnTo>
                  <a:pt x="45522" y="21608"/>
                </a:lnTo>
                <a:lnTo>
                  <a:pt x="43687" y="23783"/>
                </a:lnTo>
                <a:lnTo>
                  <a:pt x="41788" y="26033"/>
                </a:lnTo>
                <a:lnTo>
                  <a:pt x="39911" y="28255"/>
                </a:lnTo>
                <a:lnTo>
                  <a:pt x="37050" y="29699"/>
                </a:lnTo>
                <a:lnTo>
                  <a:pt x="38222" y="32018"/>
                </a:lnTo>
                <a:lnTo>
                  <a:pt x="29986" y="33708"/>
                </a:lnTo>
                <a:lnTo>
                  <a:pt x="29465" y="34892"/>
                </a:lnTo>
                <a:lnTo>
                  <a:pt x="27584" y="39160"/>
                </a:lnTo>
                <a:lnTo>
                  <a:pt x="27582" y="39163"/>
                </a:lnTo>
                <a:lnTo>
                  <a:pt x="27248" y="39045"/>
                </a:lnTo>
                <a:lnTo>
                  <a:pt x="16320" y="35334"/>
                </a:lnTo>
                <a:lnTo>
                  <a:pt x="6427" y="22776"/>
                </a:lnTo>
                <a:lnTo>
                  <a:pt x="6493" y="21665"/>
                </a:lnTo>
                <a:lnTo>
                  <a:pt x="6489" y="21665"/>
                </a:lnTo>
                <a:lnTo>
                  <a:pt x="6517" y="21280"/>
                </a:lnTo>
                <a:lnTo>
                  <a:pt x="7711" y="1200"/>
                </a:lnTo>
                <a:cubicBezTo>
                  <a:pt x="6982" y="1060"/>
                  <a:pt x="5425" y="758"/>
                  <a:pt x="3687" y="411"/>
                </a:cubicBezTo>
                <a:cubicBezTo>
                  <a:pt x="2491" y="282"/>
                  <a:pt x="1198" y="139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3" name="Google Shape;6623;p45"/>
          <p:cNvSpPr/>
          <p:nvPr/>
        </p:nvSpPr>
        <p:spPr>
          <a:xfrm>
            <a:off x="3130097" y="2244213"/>
            <a:ext cx="438447" cy="542309"/>
          </a:xfrm>
          <a:custGeom>
            <a:rect b="b" l="l" r="r" t="t"/>
            <a:pathLst>
              <a:path extrusionOk="0" h="12568" w="10161">
                <a:moveTo>
                  <a:pt x="1" y="1"/>
                </a:moveTo>
                <a:lnTo>
                  <a:pt x="2878" y="8830"/>
                </a:lnTo>
                <a:lnTo>
                  <a:pt x="2691" y="11473"/>
                </a:lnTo>
                <a:lnTo>
                  <a:pt x="9621" y="12568"/>
                </a:lnTo>
                <a:lnTo>
                  <a:pt x="10160" y="8676"/>
                </a:lnTo>
                <a:lnTo>
                  <a:pt x="10160" y="8676"/>
                </a:lnTo>
                <a:lnTo>
                  <a:pt x="10009" y="8738"/>
                </a:lnTo>
                <a:lnTo>
                  <a:pt x="7173" y="1776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4" name="Google Shape;6624;p45"/>
          <p:cNvSpPr/>
          <p:nvPr/>
        </p:nvSpPr>
        <p:spPr>
          <a:xfrm>
            <a:off x="3124919" y="3591380"/>
            <a:ext cx="857347" cy="744424"/>
          </a:xfrm>
          <a:custGeom>
            <a:rect b="b" l="l" r="r" t="t"/>
            <a:pathLst>
              <a:path extrusionOk="0" h="17252" w="19869">
                <a:moveTo>
                  <a:pt x="25" y="0"/>
                </a:moveTo>
                <a:lnTo>
                  <a:pt x="0" y="389"/>
                </a:lnTo>
                <a:lnTo>
                  <a:pt x="12927" y="1290"/>
                </a:lnTo>
                <a:lnTo>
                  <a:pt x="15527" y="2586"/>
                </a:lnTo>
                <a:lnTo>
                  <a:pt x="9323" y="13509"/>
                </a:lnTo>
                <a:lnTo>
                  <a:pt x="9495" y="13729"/>
                </a:lnTo>
                <a:lnTo>
                  <a:pt x="19867" y="17251"/>
                </a:lnTo>
                <a:lnTo>
                  <a:pt x="19868" y="17248"/>
                </a:lnTo>
                <a:lnTo>
                  <a:pt x="10036" y="13764"/>
                </a:lnTo>
                <a:lnTo>
                  <a:pt x="16058" y="2414"/>
                </a:lnTo>
                <a:lnTo>
                  <a:pt x="13030" y="908"/>
                </a:lnTo>
                <a:lnTo>
                  <a:pt x="25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5" name="Google Shape;6625;p45"/>
          <p:cNvSpPr/>
          <p:nvPr/>
        </p:nvSpPr>
        <p:spPr>
          <a:xfrm>
            <a:off x="4033286" y="3096096"/>
            <a:ext cx="867574" cy="1076636"/>
          </a:xfrm>
          <a:custGeom>
            <a:rect b="b" l="l" r="r" t="t"/>
            <a:pathLst>
              <a:path extrusionOk="0" h="24951" w="20106">
                <a:moveTo>
                  <a:pt x="19432" y="0"/>
                </a:moveTo>
                <a:lnTo>
                  <a:pt x="9950" y="16377"/>
                </a:lnTo>
                <a:lnTo>
                  <a:pt x="0" y="19630"/>
                </a:lnTo>
                <a:lnTo>
                  <a:pt x="961" y="23864"/>
                </a:lnTo>
                <a:lnTo>
                  <a:pt x="482" y="24951"/>
                </a:lnTo>
                <a:lnTo>
                  <a:pt x="482" y="24951"/>
                </a:lnTo>
                <a:lnTo>
                  <a:pt x="1094" y="23564"/>
                </a:lnTo>
                <a:lnTo>
                  <a:pt x="1664" y="23447"/>
                </a:lnTo>
                <a:lnTo>
                  <a:pt x="916" y="20150"/>
                </a:lnTo>
                <a:lnTo>
                  <a:pt x="6816" y="18221"/>
                </a:lnTo>
                <a:lnTo>
                  <a:pt x="6665" y="17923"/>
                </a:lnTo>
                <a:lnTo>
                  <a:pt x="7360" y="17571"/>
                </a:lnTo>
                <a:lnTo>
                  <a:pt x="7565" y="17976"/>
                </a:lnTo>
                <a:lnTo>
                  <a:pt x="10474" y="17026"/>
                </a:lnTo>
                <a:lnTo>
                  <a:pt x="20106" y="390"/>
                </a:lnTo>
                <a:lnTo>
                  <a:pt x="19432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6" name="Google Shape;6626;p45"/>
          <p:cNvSpPr/>
          <p:nvPr/>
        </p:nvSpPr>
        <p:spPr>
          <a:xfrm>
            <a:off x="3123927" y="3608166"/>
            <a:ext cx="671026" cy="566171"/>
          </a:xfrm>
          <a:custGeom>
            <a:rect b="b" l="l" r="r" t="t"/>
            <a:pathLst>
              <a:path extrusionOk="0" h="13121" w="15551">
                <a:moveTo>
                  <a:pt x="23" y="0"/>
                </a:moveTo>
                <a:lnTo>
                  <a:pt x="1" y="389"/>
                </a:lnTo>
                <a:lnTo>
                  <a:pt x="12845" y="1284"/>
                </a:lnTo>
                <a:lnTo>
                  <a:pt x="15020" y="2367"/>
                </a:lnTo>
                <a:lnTo>
                  <a:pt x="9326" y="13096"/>
                </a:lnTo>
                <a:lnTo>
                  <a:pt x="9346" y="13120"/>
                </a:lnTo>
                <a:lnTo>
                  <a:pt x="15550" y="2197"/>
                </a:lnTo>
                <a:lnTo>
                  <a:pt x="12950" y="901"/>
                </a:lnTo>
                <a:lnTo>
                  <a:pt x="23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7" name="Google Shape;6627;p45"/>
          <p:cNvSpPr/>
          <p:nvPr/>
        </p:nvSpPr>
        <p:spPr>
          <a:xfrm>
            <a:off x="3985993" y="4372582"/>
            <a:ext cx="14585" cy="5135"/>
          </a:xfrm>
          <a:custGeom>
            <a:rect b="b" l="l" r="r" t="t"/>
            <a:pathLst>
              <a:path extrusionOk="0" h="119" w="338">
                <a:moveTo>
                  <a:pt x="0" y="1"/>
                </a:moveTo>
                <a:lnTo>
                  <a:pt x="334" y="118"/>
                </a:lnTo>
                <a:lnTo>
                  <a:pt x="337" y="114"/>
                </a:lnTo>
                <a:lnTo>
                  <a:pt x="0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8" name="Google Shape;6628;p45"/>
          <p:cNvSpPr/>
          <p:nvPr/>
        </p:nvSpPr>
        <p:spPr>
          <a:xfrm>
            <a:off x="3090226" y="3605922"/>
            <a:ext cx="1251" cy="16699"/>
          </a:xfrm>
          <a:custGeom>
            <a:rect b="b" l="l" r="r" t="t"/>
            <a:pathLst>
              <a:path extrusionOk="0" h="387" w="29">
                <a:moveTo>
                  <a:pt x="29" y="1"/>
                </a:moveTo>
                <a:lnTo>
                  <a:pt x="1" y="387"/>
                </a:lnTo>
                <a:lnTo>
                  <a:pt x="5" y="387"/>
                </a:lnTo>
                <a:lnTo>
                  <a:pt x="29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9" name="Google Shape;6629;p45"/>
          <p:cNvSpPr/>
          <p:nvPr/>
        </p:nvSpPr>
        <p:spPr>
          <a:xfrm>
            <a:off x="4081658" y="4142286"/>
            <a:ext cx="22567" cy="51133"/>
          </a:xfrm>
          <a:custGeom>
            <a:rect b="b" l="l" r="r" t="t"/>
            <a:pathLst>
              <a:path extrusionOk="0" h="1185" w="523">
                <a:moveTo>
                  <a:pt x="1" y="1185"/>
                </a:moveTo>
                <a:lnTo>
                  <a:pt x="522" y="1"/>
                </a:lnTo>
                <a:lnTo>
                  <a:pt x="522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0" name="Google Shape;6630;p45"/>
          <p:cNvSpPr/>
          <p:nvPr/>
        </p:nvSpPr>
        <p:spPr>
          <a:xfrm>
            <a:off x="3061315" y="1214678"/>
            <a:ext cx="297951" cy="173592"/>
          </a:xfrm>
          <a:custGeom>
            <a:rect b="b" l="l" r="r" t="t"/>
            <a:pathLst>
              <a:path extrusionOk="0" h="4023" w="6905">
                <a:moveTo>
                  <a:pt x="184" y="0"/>
                </a:moveTo>
                <a:cubicBezTo>
                  <a:pt x="127" y="112"/>
                  <a:pt x="66" y="229"/>
                  <a:pt x="1" y="352"/>
                </a:cubicBezTo>
                <a:lnTo>
                  <a:pt x="6471" y="4022"/>
                </a:lnTo>
                <a:lnTo>
                  <a:pt x="6478" y="4016"/>
                </a:lnTo>
                <a:lnTo>
                  <a:pt x="6570" y="3572"/>
                </a:lnTo>
                <a:lnTo>
                  <a:pt x="6904" y="3642"/>
                </a:lnTo>
                <a:lnTo>
                  <a:pt x="184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1" name="Google Shape;6631;p45"/>
          <p:cNvSpPr/>
          <p:nvPr/>
        </p:nvSpPr>
        <p:spPr>
          <a:xfrm>
            <a:off x="3053548" y="1229867"/>
            <a:ext cx="286991" cy="165653"/>
          </a:xfrm>
          <a:custGeom>
            <a:rect b="b" l="l" r="r" t="t"/>
            <a:pathLst>
              <a:path extrusionOk="0" h="3839" w="6651">
                <a:moveTo>
                  <a:pt x="180" y="0"/>
                </a:moveTo>
                <a:cubicBezTo>
                  <a:pt x="123" y="107"/>
                  <a:pt x="63" y="221"/>
                  <a:pt x="1" y="338"/>
                </a:cubicBezTo>
                <a:lnTo>
                  <a:pt x="6460" y="3838"/>
                </a:lnTo>
                <a:lnTo>
                  <a:pt x="6650" y="3670"/>
                </a:lnTo>
                <a:lnTo>
                  <a:pt x="180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2" name="Google Shape;6632;p45"/>
          <p:cNvSpPr/>
          <p:nvPr/>
        </p:nvSpPr>
        <p:spPr>
          <a:xfrm>
            <a:off x="3011476" y="1234225"/>
            <a:ext cx="26278" cy="42244"/>
          </a:xfrm>
          <a:custGeom>
            <a:rect b="b" l="l" r="r" t="t"/>
            <a:pathLst>
              <a:path extrusionOk="0" h="979" w="609">
                <a:moveTo>
                  <a:pt x="540" y="0"/>
                </a:moveTo>
                <a:cubicBezTo>
                  <a:pt x="375" y="304"/>
                  <a:pt x="194" y="633"/>
                  <a:pt x="1" y="979"/>
                </a:cubicBezTo>
                <a:lnTo>
                  <a:pt x="608" y="38"/>
                </a:lnTo>
                <a:lnTo>
                  <a:pt x="540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3" name="Google Shape;6633;p45"/>
          <p:cNvSpPr/>
          <p:nvPr/>
        </p:nvSpPr>
        <p:spPr>
          <a:xfrm>
            <a:off x="3050657" y="1139553"/>
            <a:ext cx="48414" cy="75167"/>
          </a:xfrm>
          <a:custGeom>
            <a:rect b="b" l="l" r="r" t="t"/>
            <a:pathLst>
              <a:path extrusionOk="0" h="1742" w="1122">
                <a:moveTo>
                  <a:pt x="417" y="1"/>
                </a:moveTo>
                <a:lnTo>
                  <a:pt x="253" y="349"/>
                </a:lnTo>
                <a:lnTo>
                  <a:pt x="604" y="349"/>
                </a:lnTo>
                <a:cubicBezTo>
                  <a:pt x="604" y="350"/>
                  <a:pt x="375" y="803"/>
                  <a:pt x="0" y="1509"/>
                </a:cubicBezTo>
                <a:lnTo>
                  <a:pt x="431" y="1741"/>
                </a:lnTo>
                <a:cubicBezTo>
                  <a:pt x="738" y="1146"/>
                  <a:pt x="925" y="750"/>
                  <a:pt x="956" y="685"/>
                </a:cubicBezTo>
                <a:lnTo>
                  <a:pt x="1122" y="333"/>
                </a:lnTo>
                <a:lnTo>
                  <a:pt x="417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4" name="Google Shape;6634;p45"/>
          <p:cNvSpPr/>
          <p:nvPr/>
        </p:nvSpPr>
        <p:spPr>
          <a:xfrm>
            <a:off x="2883534" y="1235822"/>
            <a:ext cx="170097" cy="251996"/>
          </a:xfrm>
          <a:custGeom>
            <a:rect b="b" l="l" r="r" t="t"/>
            <a:pathLst>
              <a:path extrusionOk="0" h="5840" w="3942">
                <a:moveTo>
                  <a:pt x="3573" y="0"/>
                </a:moveTo>
                <a:lnTo>
                  <a:pt x="2967" y="940"/>
                </a:lnTo>
                <a:cubicBezTo>
                  <a:pt x="2099" y="2493"/>
                  <a:pt x="989" y="4361"/>
                  <a:pt x="0" y="5663"/>
                </a:cubicBezTo>
                <a:cubicBezTo>
                  <a:pt x="92" y="5721"/>
                  <a:pt x="185" y="5779"/>
                  <a:pt x="279" y="5840"/>
                </a:cubicBezTo>
                <a:cubicBezTo>
                  <a:pt x="1750" y="4102"/>
                  <a:pt x="3101" y="1775"/>
                  <a:pt x="3942" y="200"/>
                </a:cubicBezTo>
                <a:lnTo>
                  <a:pt x="3573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5" name="Google Shape;6635;p45"/>
          <p:cNvSpPr/>
          <p:nvPr/>
        </p:nvSpPr>
        <p:spPr>
          <a:xfrm>
            <a:off x="2810264" y="1525277"/>
            <a:ext cx="44444" cy="42028"/>
          </a:xfrm>
          <a:custGeom>
            <a:rect b="b" l="l" r="r" t="t"/>
            <a:pathLst>
              <a:path extrusionOk="0" h="974" w="1030">
                <a:moveTo>
                  <a:pt x="802" y="0"/>
                </a:moveTo>
                <a:cubicBezTo>
                  <a:pt x="501" y="290"/>
                  <a:pt x="230" y="480"/>
                  <a:pt x="1" y="535"/>
                </a:cubicBezTo>
                <a:lnTo>
                  <a:pt x="1" y="973"/>
                </a:lnTo>
                <a:lnTo>
                  <a:pt x="154" y="868"/>
                </a:lnTo>
                <a:cubicBezTo>
                  <a:pt x="446" y="665"/>
                  <a:pt x="738" y="422"/>
                  <a:pt x="1029" y="145"/>
                </a:cubicBezTo>
                <a:cubicBezTo>
                  <a:pt x="951" y="96"/>
                  <a:pt x="876" y="47"/>
                  <a:pt x="802" y="0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6" name="Google Shape;6636;p45"/>
          <p:cNvSpPr/>
          <p:nvPr/>
        </p:nvSpPr>
        <p:spPr>
          <a:xfrm>
            <a:off x="2866964" y="1154526"/>
            <a:ext cx="209752" cy="324013"/>
          </a:xfrm>
          <a:custGeom>
            <a:rect b="b" l="l" r="r" t="t"/>
            <a:pathLst>
              <a:path extrusionOk="0" h="7509" w="4861">
                <a:moveTo>
                  <a:pt x="4510" y="0"/>
                </a:moveTo>
                <a:lnTo>
                  <a:pt x="4509" y="4"/>
                </a:lnTo>
                <a:cubicBezTo>
                  <a:pt x="4482" y="62"/>
                  <a:pt x="2345" y="4562"/>
                  <a:pt x="1" y="7301"/>
                </a:cubicBezTo>
                <a:cubicBezTo>
                  <a:pt x="106" y="7368"/>
                  <a:pt x="217" y="7439"/>
                  <a:pt x="327" y="7509"/>
                </a:cubicBezTo>
                <a:lnTo>
                  <a:pt x="3350" y="2824"/>
                </a:lnTo>
                <a:cubicBezTo>
                  <a:pt x="3543" y="2479"/>
                  <a:pt x="3724" y="2150"/>
                  <a:pt x="3889" y="1845"/>
                </a:cubicBezTo>
                <a:lnTo>
                  <a:pt x="3642" y="1711"/>
                </a:lnTo>
                <a:lnTo>
                  <a:pt x="4013" y="1027"/>
                </a:lnTo>
                <a:lnTo>
                  <a:pt x="4257" y="1159"/>
                </a:lnTo>
                <a:cubicBezTo>
                  <a:pt x="4632" y="454"/>
                  <a:pt x="4861" y="0"/>
                  <a:pt x="4861" y="0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7" name="Google Shape;6637;p45"/>
          <p:cNvSpPr/>
          <p:nvPr/>
        </p:nvSpPr>
        <p:spPr>
          <a:xfrm>
            <a:off x="2881117" y="1276427"/>
            <a:ext cx="130486" cy="203797"/>
          </a:xfrm>
          <a:custGeom>
            <a:rect b="b" l="l" r="r" t="t"/>
            <a:pathLst>
              <a:path extrusionOk="0" h="4723" w="3024">
                <a:moveTo>
                  <a:pt x="3024" y="1"/>
                </a:moveTo>
                <a:lnTo>
                  <a:pt x="0" y="4686"/>
                </a:lnTo>
                <a:cubicBezTo>
                  <a:pt x="20" y="4698"/>
                  <a:pt x="38" y="4709"/>
                  <a:pt x="58" y="4723"/>
                </a:cubicBezTo>
                <a:cubicBezTo>
                  <a:pt x="1046" y="3422"/>
                  <a:pt x="2156" y="1552"/>
                  <a:pt x="3024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8" name="Google Shape;6638;p45"/>
          <p:cNvSpPr/>
          <p:nvPr/>
        </p:nvSpPr>
        <p:spPr>
          <a:xfrm>
            <a:off x="2810264" y="1512764"/>
            <a:ext cx="34563" cy="35642"/>
          </a:xfrm>
          <a:custGeom>
            <a:rect b="b" l="l" r="r" t="t"/>
            <a:pathLst>
              <a:path extrusionOk="0" h="826" w="801">
                <a:moveTo>
                  <a:pt x="353" y="1"/>
                </a:moveTo>
                <a:cubicBezTo>
                  <a:pt x="235" y="107"/>
                  <a:pt x="119" y="208"/>
                  <a:pt x="1" y="300"/>
                </a:cubicBezTo>
                <a:lnTo>
                  <a:pt x="1" y="825"/>
                </a:lnTo>
                <a:cubicBezTo>
                  <a:pt x="230" y="770"/>
                  <a:pt x="501" y="580"/>
                  <a:pt x="800" y="289"/>
                </a:cubicBezTo>
                <a:cubicBezTo>
                  <a:pt x="645" y="189"/>
                  <a:pt x="496" y="94"/>
                  <a:pt x="353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9" name="Google Shape;6639;p45"/>
          <p:cNvSpPr/>
          <p:nvPr/>
        </p:nvSpPr>
        <p:spPr>
          <a:xfrm>
            <a:off x="3034734" y="1204624"/>
            <a:ext cx="34520" cy="31241"/>
          </a:xfrm>
          <a:custGeom>
            <a:rect b="b" l="l" r="r" t="t"/>
            <a:pathLst>
              <a:path extrusionOk="0" h="724" w="800">
                <a:moveTo>
                  <a:pt x="369" y="1"/>
                </a:moveTo>
                <a:cubicBezTo>
                  <a:pt x="259" y="209"/>
                  <a:pt x="135" y="439"/>
                  <a:pt x="1" y="686"/>
                </a:cubicBezTo>
                <a:lnTo>
                  <a:pt x="69" y="723"/>
                </a:lnTo>
                <a:lnTo>
                  <a:pt x="282" y="396"/>
                </a:lnTo>
                <a:lnTo>
                  <a:pt x="617" y="585"/>
                </a:lnTo>
                <a:cubicBezTo>
                  <a:pt x="682" y="461"/>
                  <a:pt x="744" y="344"/>
                  <a:pt x="800" y="233"/>
                </a:cubicBezTo>
                <a:lnTo>
                  <a:pt x="369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0" name="Google Shape;6640;p45"/>
          <p:cNvSpPr/>
          <p:nvPr/>
        </p:nvSpPr>
        <p:spPr>
          <a:xfrm>
            <a:off x="3037711" y="1221668"/>
            <a:ext cx="23646" cy="22783"/>
          </a:xfrm>
          <a:custGeom>
            <a:rect b="b" l="l" r="r" t="t"/>
            <a:pathLst>
              <a:path extrusionOk="0" h="528" w="548">
                <a:moveTo>
                  <a:pt x="213" y="1"/>
                </a:moveTo>
                <a:lnTo>
                  <a:pt x="0" y="328"/>
                </a:lnTo>
                <a:lnTo>
                  <a:pt x="369" y="528"/>
                </a:lnTo>
                <a:cubicBezTo>
                  <a:pt x="432" y="411"/>
                  <a:pt x="490" y="299"/>
                  <a:pt x="548" y="190"/>
                </a:cubicBezTo>
                <a:lnTo>
                  <a:pt x="213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1" name="Google Shape;6641;p45"/>
          <p:cNvSpPr/>
          <p:nvPr/>
        </p:nvSpPr>
        <p:spPr>
          <a:xfrm>
            <a:off x="3024119" y="1198885"/>
            <a:ext cx="26580" cy="35383"/>
          </a:xfrm>
          <a:custGeom>
            <a:rect b="b" l="l" r="r" t="t"/>
            <a:pathLst>
              <a:path extrusionOk="0" h="820" w="616">
                <a:moveTo>
                  <a:pt x="371" y="1"/>
                </a:moveTo>
                <a:lnTo>
                  <a:pt x="0" y="684"/>
                </a:lnTo>
                <a:lnTo>
                  <a:pt x="247" y="819"/>
                </a:lnTo>
                <a:cubicBezTo>
                  <a:pt x="381" y="572"/>
                  <a:pt x="504" y="342"/>
                  <a:pt x="615" y="134"/>
                </a:cubicBezTo>
                <a:lnTo>
                  <a:pt x="37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2" name="Google Shape;6642;p45"/>
          <p:cNvSpPr/>
          <p:nvPr/>
        </p:nvSpPr>
        <p:spPr>
          <a:xfrm>
            <a:off x="3079395" y="2197049"/>
            <a:ext cx="513701" cy="566948"/>
          </a:xfrm>
          <a:custGeom>
            <a:rect b="b" l="l" r="r" t="t"/>
            <a:pathLst>
              <a:path extrusionOk="0" h="13139" w="11905">
                <a:moveTo>
                  <a:pt x="0" y="0"/>
                </a:moveTo>
                <a:lnTo>
                  <a:pt x="3265" y="10019"/>
                </a:lnTo>
                <a:lnTo>
                  <a:pt x="3049" y="13085"/>
                </a:lnTo>
                <a:lnTo>
                  <a:pt x="3826" y="13139"/>
                </a:lnTo>
                <a:lnTo>
                  <a:pt x="3866" y="12566"/>
                </a:lnTo>
                <a:lnTo>
                  <a:pt x="3397" y="12493"/>
                </a:lnTo>
                <a:lnTo>
                  <a:pt x="3659" y="9971"/>
                </a:lnTo>
                <a:lnTo>
                  <a:pt x="588" y="547"/>
                </a:lnTo>
                <a:lnTo>
                  <a:pt x="8633" y="2539"/>
                </a:lnTo>
                <a:lnTo>
                  <a:pt x="11398" y="9324"/>
                </a:lnTo>
                <a:lnTo>
                  <a:pt x="11335" y="9769"/>
                </a:lnTo>
                <a:lnTo>
                  <a:pt x="11904" y="9537"/>
                </a:lnTo>
                <a:lnTo>
                  <a:pt x="8920" y="2209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3" name="Google Shape;6643;p45"/>
          <p:cNvSpPr/>
          <p:nvPr/>
        </p:nvSpPr>
        <p:spPr>
          <a:xfrm>
            <a:off x="3104724" y="2220652"/>
            <a:ext cx="466495" cy="518620"/>
          </a:xfrm>
          <a:custGeom>
            <a:rect b="b" l="l" r="r" t="t"/>
            <a:pathLst>
              <a:path extrusionOk="0" h="12019" w="10811">
                <a:moveTo>
                  <a:pt x="1" y="0"/>
                </a:moveTo>
                <a:lnTo>
                  <a:pt x="3072" y="9424"/>
                </a:lnTo>
                <a:lnTo>
                  <a:pt x="2810" y="11946"/>
                </a:lnTo>
                <a:lnTo>
                  <a:pt x="3279" y="12019"/>
                </a:lnTo>
                <a:lnTo>
                  <a:pt x="3466" y="9376"/>
                </a:lnTo>
                <a:lnTo>
                  <a:pt x="589" y="547"/>
                </a:lnTo>
                <a:lnTo>
                  <a:pt x="589" y="547"/>
                </a:lnTo>
                <a:lnTo>
                  <a:pt x="7761" y="2322"/>
                </a:lnTo>
                <a:lnTo>
                  <a:pt x="10597" y="9284"/>
                </a:lnTo>
                <a:lnTo>
                  <a:pt x="10748" y="9222"/>
                </a:lnTo>
                <a:lnTo>
                  <a:pt x="10811" y="8777"/>
                </a:lnTo>
                <a:lnTo>
                  <a:pt x="8046" y="1992"/>
                </a:lnTo>
                <a:lnTo>
                  <a:pt x="1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4" name="Google Shape;6644;p45"/>
          <p:cNvSpPr/>
          <p:nvPr/>
        </p:nvSpPr>
        <p:spPr>
          <a:xfrm>
            <a:off x="5971447" y="2485771"/>
            <a:ext cx="265070" cy="461144"/>
          </a:xfrm>
          <a:custGeom>
            <a:rect b="b" l="l" r="r" t="t"/>
            <a:pathLst>
              <a:path extrusionOk="0" h="10687" w="6143">
                <a:moveTo>
                  <a:pt x="694" y="1"/>
                </a:moveTo>
                <a:lnTo>
                  <a:pt x="0" y="354"/>
                </a:lnTo>
                <a:lnTo>
                  <a:pt x="4314" y="9453"/>
                </a:lnTo>
                <a:lnTo>
                  <a:pt x="4361" y="9553"/>
                </a:lnTo>
                <a:lnTo>
                  <a:pt x="6142" y="10687"/>
                </a:lnTo>
                <a:lnTo>
                  <a:pt x="6142" y="9763"/>
                </a:lnTo>
                <a:lnTo>
                  <a:pt x="4969" y="9018"/>
                </a:lnTo>
                <a:lnTo>
                  <a:pt x="694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5" name="Google Shape;6645;p45"/>
          <p:cNvSpPr/>
          <p:nvPr/>
        </p:nvSpPr>
        <p:spPr>
          <a:xfrm>
            <a:off x="5470553" y="2710327"/>
            <a:ext cx="14412" cy="35124"/>
          </a:xfrm>
          <a:custGeom>
            <a:rect b="b" l="l" r="r" t="t"/>
            <a:pathLst>
              <a:path extrusionOk="0" h="814" w="334">
                <a:moveTo>
                  <a:pt x="334" y="1"/>
                </a:moveTo>
                <a:lnTo>
                  <a:pt x="0" y="170"/>
                </a:lnTo>
                <a:lnTo>
                  <a:pt x="325" y="813"/>
                </a:lnTo>
                <a:lnTo>
                  <a:pt x="334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6" name="Google Shape;6646;p45"/>
          <p:cNvSpPr/>
          <p:nvPr/>
        </p:nvSpPr>
        <p:spPr>
          <a:xfrm>
            <a:off x="5484577" y="2438995"/>
            <a:ext cx="751932" cy="308695"/>
          </a:xfrm>
          <a:custGeom>
            <a:rect b="b" l="l" r="r" t="t"/>
            <a:pathLst>
              <a:path extrusionOk="0" h="7154" w="17426">
                <a:moveTo>
                  <a:pt x="12394" y="0"/>
                </a:moveTo>
                <a:lnTo>
                  <a:pt x="9" y="6289"/>
                </a:lnTo>
                <a:lnTo>
                  <a:pt x="0" y="7101"/>
                </a:lnTo>
                <a:lnTo>
                  <a:pt x="28" y="7153"/>
                </a:lnTo>
                <a:lnTo>
                  <a:pt x="11283" y="1438"/>
                </a:lnTo>
                <a:lnTo>
                  <a:pt x="11017" y="878"/>
                </a:lnTo>
                <a:lnTo>
                  <a:pt x="11720" y="543"/>
                </a:lnTo>
                <a:lnTo>
                  <a:pt x="11977" y="1085"/>
                </a:lnTo>
                <a:lnTo>
                  <a:pt x="12480" y="829"/>
                </a:lnTo>
                <a:lnTo>
                  <a:pt x="17425" y="2155"/>
                </a:lnTo>
                <a:lnTo>
                  <a:pt x="17425" y="1350"/>
                </a:lnTo>
                <a:lnTo>
                  <a:pt x="12394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7" name="Google Shape;6647;p45"/>
          <p:cNvSpPr/>
          <p:nvPr/>
        </p:nvSpPr>
        <p:spPr>
          <a:xfrm>
            <a:off x="5959969" y="2462426"/>
            <a:ext cx="41424" cy="38619"/>
          </a:xfrm>
          <a:custGeom>
            <a:rect b="b" l="l" r="r" t="t"/>
            <a:pathLst>
              <a:path extrusionOk="0" h="895" w="960">
                <a:moveTo>
                  <a:pt x="703" y="0"/>
                </a:moveTo>
                <a:lnTo>
                  <a:pt x="0" y="335"/>
                </a:lnTo>
                <a:lnTo>
                  <a:pt x="266" y="895"/>
                </a:lnTo>
                <a:lnTo>
                  <a:pt x="960" y="542"/>
                </a:lnTo>
                <a:lnTo>
                  <a:pt x="703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8" name="Google Shape;6648;p45"/>
          <p:cNvSpPr/>
          <p:nvPr/>
        </p:nvSpPr>
        <p:spPr>
          <a:xfrm>
            <a:off x="5695411" y="1536583"/>
            <a:ext cx="541101" cy="182136"/>
          </a:xfrm>
          <a:custGeom>
            <a:rect b="b" l="l" r="r" t="t"/>
            <a:pathLst>
              <a:path extrusionOk="0" h="4221" w="12540">
                <a:moveTo>
                  <a:pt x="209" y="0"/>
                </a:moveTo>
                <a:lnTo>
                  <a:pt x="0" y="751"/>
                </a:lnTo>
                <a:lnTo>
                  <a:pt x="12539" y="4221"/>
                </a:lnTo>
                <a:lnTo>
                  <a:pt x="12539" y="3415"/>
                </a:lnTo>
                <a:lnTo>
                  <a:pt x="209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9" name="Google Shape;6649;p45"/>
          <p:cNvSpPr/>
          <p:nvPr/>
        </p:nvSpPr>
        <p:spPr>
          <a:xfrm>
            <a:off x="5957078" y="3785257"/>
            <a:ext cx="259634" cy="422525"/>
          </a:xfrm>
          <a:custGeom>
            <a:rect b="b" l="l" r="r" t="t"/>
            <a:pathLst>
              <a:path extrusionOk="0" h="9792" w="6017">
                <a:moveTo>
                  <a:pt x="2226" y="0"/>
                </a:moveTo>
                <a:lnTo>
                  <a:pt x="2160" y="112"/>
                </a:lnTo>
                <a:cubicBezTo>
                  <a:pt x="2071" y="261"/>
                  <a:pt x="1" y="3821"/>
                  <a:pt x="1260" y="6832"/>
                </a:cubicBezTo>
                <a:cubicBezTo>
                  <a:pt x="1810" y="8147"/>
                  <a:pt x="2902" y="9139"/>
                  <a:pt x="4516" y="9791"/>
                </a:cubicBezTo>
                <a:cubicBezTo>
                  <a:pt x="5101" y="9630"/>
                  <a:pt x="5599" y="9528"/>
                  <a:pt x="6017" y="9463"/>
                </a:cubicBezTo>
                <a:cubicBezTo>
                  <a:pt x="3927" y="8925"/>
                  <a:pt x="2569" y="7941"/>
                  <a:pt x="1980" y="6535"/>
                </a:cubicBezTo>
                <a:cubicBezTo>
                  <a:pt x="870" y="3886"/>
                  <a:pt x="2811" y="541"/>
                  <a:pt x="2831" y="509"/>
                </a:cubicBezTo>
                <a:lnTo>
                  <a:pt x="2929" y="341"/>
                </a:lnTo>
                <a:lnTo>
                  <a:pt x="2226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0" name="Google Shape;6650;p45"/>
          <p:cNvSpPr/>
          <p:nvPr/>
        </p:nvSpPr>
        <p:spPr>
          <a:xfrm>
            <a:off x="6053131" y="3775634"/>
            <a:ext cx="34606" cy="24337"/>
          </a:xfrm>
          <a:custGeom>
            <a:rect b="b" l="l" r="r" t="t"/>
            <a:pathLst>
              <a:path extrusionOk="0" h="564" w="802">
                <a:moveTo>
                  <a:pt x="131" y="0"/>
                </a:moveTo>
                <a:lnTo>
                  <a:pt x="0" y="224"/>
                </a:lnTo>
                <a:lnTo>
                  <a:pt x="703" y="564"/>
                </a:lnTo>
                <a:lnTo>
                  <a:pt x="801" y="396"/>
                </a:lnTo>
                <a:lnTo>
                  <a:pt x="131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1" name="Google Shape;6651;p45"/>
          <p:cNvSpPr/>
          <p:nvPr/>
        </p:nvSpPr>
        <p:spPr>
          <a:xfrm>
            <a:off x="5764582" y="4207746"/>
            <a:ext cx="451392" cy="217260"/>
          </a:xfrm>
          <a:custGeom>
            <a:rect b="b" l="l" r="r" t="t"/>
            <a:pathLst>
              <a:path extrusionOk="0" h="5035" w="10461">
                <a:moveTo>
                  <a:pt x="8976" y="0"/>
                </a:moveTo>
                <a:cubicBezTo>
                  <a:pt x="7053" y="530"/>
                  <a:pt x="4208" y="1686"/>
                  <a:pt x="328" y="4169"/>
                </a:cubicBezTo>
                <a:lnTo>
                  <a:pt x="0" y="4378"/>
                </a:lnTo>
                <a:lnTo>
                  <a:pt x="420" y="5034"/>
                </a:lnTo>
                <a:lnTo>
                  <a:pt x="747" y="4824"/>
                </a:lnTo>
                <a:cubicBezTo>
                  <a:pt x="1310" y="4465"/>
                  <a:pt x="1849" y="4134"/>
                  <a:pt x="2369" y="3829"/>
                </a:cubicBezTo>
                <a:lnTo>
                  <a:pt x="2223" y="3729"/>
                </a:lnTo>
                <a:lnTo>
                  <a:pt x="2663" y="3087"/>
                </a:lnTo>
                <a:lnTo>
                  <a:pt x="3118" y="3399"/>
                </a:lnTo>
                <a:cubicBezTo>
                  <a:pt x="4867" y="2415"/>
                  <a:pt x="6340" y="1747"/>
                  <a:pt x="7554" y="1292"/>
                </a:cubicBezTo>
                <a:lnTo>
                  <a:pt x="7461" y="1220"/>
                </a:lnTo>
                <a:lnTo>
                  <a:pt x="7936" y="603"/>
                </a:lnTo>
                <a:lnTo>
                  <a:pt x="8432" y="985"/>
                </a:lnTo>
                <a:cubicBezTo>
                  <a:pt x="9255" y="718"/>
                  <a:pt x="9931" y="562"/>
                  <a:pt x="10461" y="471"/>
                </a:cubicBezTo>
                <a:lnTo>
                  <a:pt x="10368" y="448"/>
                </a:lnTo>
                <a:cubicBezTo>
                  <a:pt x="9869" y="322"/>
                  <a:pt x="9405" y="174"/>
                  <a:pt x="8976" y="0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2" name="Google Shape;6652;p45"/>
          <p:cNvSpPr/>
          <p:nvPr/>
        </p:nvSpPr>
        <p:spPr>
          <a:xfrm>
            <a:off x="6151990" y="4193549"/>
            <a:ext cx="84531" cy="34520"/>
          </a:xfrm>
          <a:custGeom>
            <a:rect b="b" l="l" r="r" t="t"/>
            <a:pathLst>
              <a:path extrusionOk="0" h="800" w="1959">
                <a:moveTo>
                  <a:pt x="1501" y="1"/>
                </a:moveTo>
                <a:cubicBezTo>
                  <a:pt x="1083" y="66"/>
                  <a:pt x="585" y="168"/>
                  <a:pt x="1" y="329"/>
                </a:cubicBezTo>
                <a:cubicBezTo>
                  <a:pt x="428" y="502"/>
                  <a:pt x="892" y="651"/>
                  <a:pt x="1394" y="777"/>
                </a:cubicBezTo>
                <a:lnTo>
                  <a:pt x="1485" y="800"/>
                </a:lnTo>
                <a:cubicBezTo>
                  <a:pt x="1595" y="781"/>
                  <a:pt x="1702" y="764"/>
                  <a:pt x="1800" y="752"/>
                </a:cubicBezTo>
                <a:lnTo>
                  <a:pt x="1958" y="116"/>
                </a:lnTo>
                <a:lnTo>
                  <a:pt x="1582" y="21"/>
                </a:lnTo>
                <a:cubicBezTo>
                  <a:pt x="1554" y="15"/>
                  <a:pt x="1528" y="7"/>
                  <a:pt x="1501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3" name="Google Shape;6653;p45"/>
          <p:cNvSpPr/>
          <p:nvPr/>
        </p:nvSpPr>
        <p:spPr>
          <a:xfrm>
            <a:off x="6090500" y="4250293"/>
            <a:ext cx="146020" cy="125998"/>
          </a:xfrm>
          <a:custGeom>
            <a:rect b="b" l="l" r="r" t="t"/>
            <a:pathLst>
              <a:path extrusionOk="0" h="2920" w="3384">
                <a:moveTo>
                  <a:pt x="879" y="0"/>
                </a:moveTo>
                <a:cubicBezTo>
                  <a:pt x="603" y="88"/>
                  <a:pt x="311" y="191"/>
                  <a:pt x="1" y="306"/>
                </a:cubicBezTo>
                <a:lnTo>
                  <a:pt x="3383" y="2920"/>
                </a:lnTo>
                <a:lnTo>
                  <a:pt x="3383" y="1935"/>
                </a:lnTo>
                <a:lnTo>
                  <a:pt x="879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4" name="Google Shape;6654;p45"/>
          <p:cNvSpPr/>
          <p:nvPr/>
        </p:nvSpPr>
        <p:spPr>
          <a:xfrm>
            <a:off x="6086487" y="4233723"/>
            <a:ext cx="41942" cy="29817"/>
          </a:xfrm>
          <a:custGeom>
            <a:rect b="b" l="l" r="r" t="t"/>
            <a:pathLst>
              <a:path extrusionOk="0" h="691" w="972">
                <a:moveTo>
                  <a:pt x="476" y="1"/>
                </a:moveTo>
                <a:lnTo>
                  <a:pt x="1" y="618"/>
                </a:lnTo>
                <a:lnTo>
                  <a:pt x="94" y="690"/>
                </a:lnTo>
                <a:cubicBezTo>
                  <a:pt x="404" y="575"/>
                  <a:pt x="695" y="472"/>
                  <a:pt x="972" y="383"/>
                </a:cubicBezTo>
                <a:lnTo>
                  <a:pt x="476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5" name="Google Shape;6655;p45"/>
          <p:cNvSpPr/>
          <p:nvPr/>
        </p:nvSpPr>
        <p:spPr>
          <a:xfrm>
            <a:off x="5866849" y="4354329"/>
            <a:ext cx="369752" cy="271672"/>
          </a:xfrm>
          <a:custGeom>
            <a:rect b="b" l="l" r="r" t="t"/>
            <a:pathLst>
              <a:path extrusionOk="0" h="6296" w="8569">
                <a:moveTo>
                  <a:pt x="748" y="0"/>
                </a:moveTo>
                <a:cubicBezTo>
                  <a:pt x="504" y="137"/>
                  <a:pt x="255" y="281"/>
                  <a:pt x="0" y="432"/>
                </a:cubicBezTo>
                <a:lnTo>
                  <a:pt x="8568" y="6296"/>
                </a:lnTo>
                <a:lnTo>
                  <a:pt x="8568" y="5351"/>
                </a:lnTo>
                <a:lnTo>
                  <a:pt x="748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6" name="Google Shape;6656;p45"/>
          <p:cNvSpPr/>
          <p:nvPr/>
        </p:nvSpPr>
        <p:spPr>
          <a:xfrm>
            <a:off x="5860463" y="4340909"/>
            <a:ext cx="38662" cy="32060"/>
          </a:xfrm>
          <a:custGeom>
            <a:rect b="b" l="l" r="r" t="t"/>
            <a:pathLst>
              <a:path extrusionOk="0" h="743" w="896">
                <a:moveTo>
                  <a:pt x="441" y="1"/>
                </a:moveTo>
                <a:lnTo>
                  <a:pt x="1" y="643"/>
                </a:lnTo>
                <a:lnTo>
                  <a:pt x="147" y="743"/>
                </a:lnTo>
                <a:cubicBezTo>
                  <a:pt x="401" y="592"/>
                  <a:pt x="651" y="448"/>
                  <a:pt x="895" y="311"/>
                </a:cubicBezTo>
                <a:lnTo>
                  <a:pt x="44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7" name="Google Shape;6657;p45"/>
          <p:cNvSpPr/>
          <p:nvPr/>
        </p:nvSpPr>
        <p:spPr>
          <a:xfrm>
            <a:off x="2810264" y="2638438"/>
            <a:ext cx="368069" cy="952925"/>
          </a:xfrm>
          <a:custGeom>
            <a:rect b="b" l="l" r="r" t="t"/>
            <a:pathLst>
              <a:path extrusionOk="0" h="22084" w="8530">
                <a:moveTo>
                  <a:pt x="1" y="1"/>
                </a:moveTo>
                <a:lnTo>
                  <a:pt x="1" y="797"/>
                </a:lnTo>
                <a:cubicBezTo>
                  <a:pt x="1171" y="1047"/>
                  <a:pt x="2473" y="1313"/>
                  <a:pt x="3687" y="1554"/>
                </a:cubicBezTo>
                <a:cubicBezTo>
                  <a:pt x="6104" y="1817"/>
                  <a:pt x="8120" y="2024"/>
                  <a:pt x="8120" y="2024"/>
                </a:cubicBezTo>
                <a:lnTo>
                  <a:pt x="6928" y="22057"/>
                </a:lnTo>
                <a:lnTo>
                  <a:pt x="7317" y="22083"/>
                </a:lnTo>
                <a:lnTo>
                  <a:pt x="8529" y="1705"/>
                </a:lnTo>
                <a:lnTo>
                  <a:pt x="8193" y="1641"/>
                </a:lnTo>
                <a:cubicBezTo>
                  <a:pt x="5715" y="1168"/>
                  <a:pt x="2441" y="521"/>
                  <a:pt x="1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8" name="Google Shape;6658;p45"/>
          <p:cNvSpPr/>
          <p:nvPr/>
        </p:nvSpPr>
        <p:spPr>
          <a:xfrm>
            <a:off x="3104724" y="3623743"/>
            <a:ext cx="417778" cy="556721"/>
          </a:xfrm>
          <a:custGeom>
            <a:rect b="b" l="l" r="r" t="t"/>
            <a:pathLst>
              <a:path extrusionOk="0" h="12902" w="9682">
                <a:moveTo>
                  <a:pt x="58" y="0"/>
                </a:moveTo>
                <a:lnTo>
                  <a:pt x="1" y="961"/>
                </a:lnTo>
                <a:lnTo>
                  <a:pt x="9682" y="12902"/>
                </a:lnTo>
                <a:lnTo>
                  <a:pt x="81" y="734"/>
                </a:lnTo>
                <a:lnTo>
                  <a:pt x="81" y="2"/>
                </a:lnTo>
                <a:lnTo>
                  <a:pt x="58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9" name="Google Shape;6659;p45"/>
          <p:cNvSpPr/>
          <p:nvPr/>
        </p:nvSpPr>
        <p:spPr>
          <a:xfrm>
            <a:off x="4105046" y="3871731"/>
            <a:ext cx="329580" cy="252514"/>
          </a:xfrm>
          <a:custGeom>
            <a:rect b="b" l="l" r="r" t="t"/>
            <a:pathLst>
              <a:path extrusionOk="0" h="5852" w="7638">
                <a:moveTo>
                  <a:pt x="5902" y="1"/>
                </a:moveTo>
                <a:lnTo>
                  <a:pt x="5153" y="246"/>
                </a:lnTo>
                <a:lnTo>
                  <a:pt x="7061" y="4020"/>
                </a:lnTo>
                <a:lnTo>
                  <a:pt x="1" y="5472"/>
                </a:lnTo>
                <a:lnTo>
                  <a:pt x="87" y="5851"/>
                </a:lnTo>
                <a:lnTo>
                  <a:pt x="7638" y="4298"/>
                </a:lnTo>
                <a:lnTo>
                  <a:pt x="6696" y="2434"/>
                </a:lnTo>
                <a:lnTo>
                  <a:pt x="7043" y="2259"/>
                </a:lnTo>
                <a:lnTo>
                  <a:pt x="5902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0" name="Google Shape;6660;p45"/>
          <p:cNvSpPr/>
          <p:nvPr/>
        </p:nvSpPr>
        <p:spPr>
          <a:xfrm>
            <a:off x="3982239" y="4172708"/>
            <a:ext cx="71888" cy="162978"/>
          </a:xfrm>
          <a:custGeom>
            <a:rect b="b" l="l" r="r" t="t"/>
            <a:pathLst>
              <a:path extrusionOk="0" h="3777" w="1666">
                <a:moveTo>
                  <a:pt x="1665" y="1"/>
                </a:moveTo>
                <a:lnTo>
                  <a:pt x="0" y="3776"/>
                </a:lnTo>
                <a:lnTo>
                  <a:pt x="0" y="3776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1" name="Google Shape;6661;p45"/>
          <p:cNvSpPr/>
          <p:nvPr/>
        </p:nvSpPr>
        <p:spPr>
          <a:xfrm>
            <a:off x="3108220" y="3623830"/>
            <a:ext cx="418124" cy="556635"/>
          </a:xfrm>
          <a:custGeom>
            <a:rect b="b" l="l" r="r" t="t"/>
            <a:pathLst>
              <a:path extrusionOk="0" h="12900" w="9690">
                <a:moveTo>
                  <a:pt x="0" y="0"/>
                </a:moveTo>
                <a:lnTo>
                  <a:pt x="0" y="732"/>
                </a:lnTo>
                <a:lnTo>
                  <a:pt x="9601" y="12900"/>
                </a:lnTo>
                <a:lnTo>
                  <a:pt x="9690" y="12733"/>
                </a:lnTo>
                <a:lnTo>
                  <a:pt x="317" y="834"/>
                </a:lnTo>
                <a:lnTo>
                  <a:pt x="365" y="26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2" name="Google Shape;6662;p45"/>
          <p:cNvSpPr/>
          <p:nvPr/>
        </p:nvSpPr>
        <p:spPr>
          <a:xfrm>
            <a:off x="4000535" y="4193377"/>
            <a:ext cx="81165" cy="184164"/>
          </a:xfrm>
          <a:custGeom>
            <a:rect b="b" l="l" r="r" t="t"/>
            <a:pathLst>
              <a:path extrusionOk="0" h="4268" w="1881">
                <a:moveTo>
                  <a:pt x="0" y="4267"/>
                </a:moveTo>
                <a:lnTo>
                  <a:pt x="188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3" name="Google Shape;6663;p45"/>
          <p:cNvSpPr/>
          <p:nvPr/>
        </p:nvSpPr>
        <p:spPr>
          <a:xfrm>
            <a:off x="3087550" y="3622578"/>
            <a:ext cx="898469" cy="750033"/>
          </a:xfrm>
          <a:custGeom>
            <a:rect b="b" l="l" r="r" t="t"/>
            <a:pathLst>
              <a:path extrusionOk="0" h="17382" w="20822">
                <a:moveTo>
                  <a:pt x="67" y="1"/>
                </a:moveTo>
                <a:lnTo>
                  <a:pt x="1" y="1113"/>
                </a:lnTo>
                <a:lnTo>
                  <a:pt x="9893" y="13671"/>
                </a:lnTo>
                <a:lnTo>
                  <a:pt x="20821" y="17382"/>
                </a:lnTo>
                <a:lnTo>
                  <a:pt x="20821" y="17382"/>
                </a:lnTo>
                <a:lnTo>
                  <a:pt x="9791" y="13473"/>
                </a:lnTo>
                <a:lnTo>
                  <a:pt x="10080" y="12929"/>
                </a:lnTo>
                <a:lnTo>
                  <a:pt x="399" y="988"/>
                </a:lnTo>
                <a:lnTo>
                  <a:pt x="456" y="27"/>
                </a:lnTo>
                <a:lnTo>
                  <a:pt x="67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4" name="Google Shape;6664;p45"/>
          <p:cNvSpPr/>
          <p:nvPr/>
        </p:nvSpPr>
        <p:spPr>
          <a:xfrm>
            <a:off x="2969360" y="2705495"/>
            <a:ext cx="191284" cy="900454"/>
          </a:xfrm>
          <a:custGeom>
            <a:rect b="b" l="l" r="r" t="t"/>
            <a:pathLst>
              <a:path extrusionOk="0" h="20868" w="4433">
                <a:moveTo>
                  <a:pt x="0" y="0"/>
                </a:moveTo>
                <a:cubicBezTo>
                  <a:pt x="1738" y="348"/>
                  <a:pt x="3296" y="649"/>
                  <a:pt x="4024" y="788"/>
                </a:cubicBezTo>
                <a:lnTo>
                  <a:pt x="2830" y="20868"/>
                </a:lnTo>
                <a:lnTo>
                  <a:pt x="2856" y="20476"/>
                </a:lnTo>
                <a:lnTo>
                  <a:pt x="3240" y="20503"/>
                </a:lnTo>
                <a:lnTo>
                  <a:pt x="4433" y="470"/>
                </a:lnTo>
                <a:cubicBezTo>
                  <a:pt x="4433" y="470"/>
                  <a:pt x="2417" y="263"/>
                  <a:pt x="0" y="0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5" name="Google Shape;6665;p45"/>
          <p:cNvSpPr/>
          <p:nvPr/>
        </p:nvSpPr>
        <p:spPr>
          <a:xfrm>
            <a:off x="4104183" y="3969165"/>
            <a:ext cx="355383" cy="173161"/>
          </a:xfrm>
          <a:custGeom>
            <a:rect b="b" l="l" r="r" t="t"/>
            <a:pathLst>
              <a:path extrusionOk="0" h="4013" w="8236">
                <a:moveTo>
                  <a:pt x="7063" y="1"/>
                </a:moveTo>
                <a:lnTo>
                  <a:pt x="6716" y="176"/>
                </a:lnTo>
                <a:lnTo>
                  <a:pt x="7658" y="2040"/>
                </a:lnTo>
                <a:lnTo>
                  <a:pt x="107" y="3593"/>
                </a:lnTo>
                <a:lnTo>
                  <a:pt x="133" y="3711"/>
                </a:lnTo>
                <a:lnTo>
                  <a:pt x="0" y="4013"/>
                </a:lnTo>
                <a:lnTo>
                  <a:pt x="0" y="4013"/>
                </a:lnTo>
                <a:lnTo>
                  <a:pt x="8235" y="2319"/>
                </a:lnTo>
                <a:lnTo>
                  <a:pt x="7063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6" name="Google Shape;6666;p45"/>
          <p:cNvSpPr/>
          <p:nvPr/>
        </p:nvSpPr>
        <p:spPr>
          <a:xfrm>
            <a:off x="3522467" y="4180432"/>
            <a:ext cx="734" cy="863"/>
          </a:xfrm>
          <a:custGeom>
            <a:rect b="b" l="l" r="r" t="t"/>
            <a:pathLst>
              <a:path extrusionOk="0" h="20" w="17">
                <a:moveTo>
                  <a:pt x="1" y="1"/>
                </a:moveTo>
                <a:lnTo>
                  <a:pt x="1" y="1"/>
                </a:lnTo>
                <a:lnTo>
                  <a:pt x="16" y="19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7" name="Google Shape;6667;p45"/>
          <p:cNvSpPr/>
          <p:nvPr/>
        </p:nvSpPr>
        <p:spPr>
          <a:xfrm>
            <a:off x="3523244" y="4107809"/>
            <a:ext cx="585546" cy="248889"/>
          </a:xfrm>
          <a:custGeom>
            <a:rect b="b" l="l" r="r" t="t"/>
            <a:pathLst>
              <a:path extrusionOk="0" h="5768" w="13570">
                <a:moveTo>
                  <a:pt x="13484" y="1"/>
                </a:moveTo>
                <a:lnTo>
                  <a:pt x="12914" y="118"/>
                </a:lnTo>
                <a:lnTo>
                  <a:pt x="12302" y="1505"/>
                </a:lnTo>
                <a:lnTo>
                  <a:pt x="10637" y="5280"/>
                </a:lnTo>
                <a:lnTo>
                  <a:pt x="10636" y="5283"/>
                </a:lnTo>
                <a:lnTo>
                  <a:pt x="264" y="1761"/>
                </a:lnTo>
                <a:lnTo>
                  <a:pt x="92" y="1541"/>
                </a:lnTo>
                <a:lnTo>
                  <a:pt x="0" y="1704"/>
                </a:lnTo>
                <a:lnTo>
                  <a:pt x="249" y="2012"/>
                </a:lnTo>
                <a:lnTo>
                  <a:pt x="10848" y="5767"/>
                </a:lnTo>
                <a:lnTo>
                  <a:pt x="13189" y="458"/>
                </a:lnTo>
                <a:lnTo>
                  <a:pt x="13570" y="380"/>
                </a:lnTo>
                <a:lnTo>
                  <a:pt x="13484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8" name="Google Shape;6668;p45"/>
          <p:cNvSpPr/>
          <p:nvPr/>
        </p:nvSpPr>
        <p:spPr>
          <a:xfrm>
            <a:off x="4320886" y="3854298"/>
            <a:ext cx="38835" cy="28091"/>
          </a:xfrm>
          <a:custGeom>
            <a:rect b="b" l="l" r="r" t="t"/>
            <a:pathLst>
              <a:path extrusionOk="0" h="651" w="900">
                <a:moveTo>
                  <a:pt x="695" y="0"/>
                </a:moveTo>
                <a:lnTo>
                  <a:pt x="0" y="352"/>
                </a:lnTo>
                <a:lnTo>
                  <a:pt x="151" y="650"/>
                </a:lnTo>
                <a:lnTo>
                  <a:pt x="900" y="405"/>
                </a:lnTo>
                <a:lnTo>
                  <a:pt x="695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9" name="Google Shape;6669;p45"/>
          <p:cNvSpPr/>
          <p:nvPr/>
        </p:nvSpPr>
        <p:spPr>
          <a:xfrm>
            <a:off x="3107184" y="3590215"/>
            <a:ext cx="18813" cy="33657"/>
          </a:xfrm>
          <a:custGeom>
            <a:rect b="b" l="l" r="r" t="t"/>
            <a:pathLst>
              <a:path extrusionOk="0" h="780" w="436">
                <a:moveTo>
                  <a:pt x="47" y="1"/>
                </a:moveTo>
                <a:lnTo>
                  <a:pt x="1" y="777"/>
                </a:lnTo>
                <a:lnTo>
                  <a:pt x="24" y="779"/>
                </a:lnTo>
                <a:lnTo>
                  <a:pt x="24" y="390"/>
                </a:lnTo>
                <a:lnTo>
                  <a:pt x="411" y="416"/>
                </a:lnTo>
                <a:lnTo>
                  <a:pt x="436" y="27"/>
                </a:lnTo>
                <a:lnTo>
                  <a:pt x="47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0" name="Google Shape;6670;p45"/>
          <p:cNvSpPr/>
          <p:nvPr/>
        </p:nvSpPr>
        <p:spPr>
          <a:xfrm>
            <a:off x="3522467" y="4173225"/>
            <a:ext cx="4790" cy="8155"/>
          </a:xfrm>
          <a:custGeom>
            <a:rect b="b" l="l" r="r" t="t"/>
            <a:pathLst>
              <a:path extrusionOk="0" h="189" w="111">
                <a:moveTo>
                  <a:pt x="90" y="1"/>
                </a:moveTo>
                <a:lnTo>
                  <a:pt x="1" y="168"/>
                </a:lnTo>
                <a:lnTo>
                  <a:pt x="16" y="186"/>
                </a:lnTo>
                <a:lnTo>
                  <a:pt x="18" y="188"/>
                </a:lnTo>
                <a:lnTo>
                  <a:pt x="110" y="25"/>
                </a:lnTo>
                <a:lnTo>
                  <a:pt x="90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1" name="Google Shape;6671;p45"/>
          <p:cNvSpPr/>
          <p:nvPr/>
        </p:nvSpPr>
        <p:spPr>
          <a:xfrm>
            <a:off x="3108220" y="3607001"/>
            <a:ext cx="16742" cy="17950"/>
          </a:xfrm>
          <a:custGeom>
            <a:rect b="b" l="l" r="r" t="t"/>
            <a:pathLst>
              <a:path extrusionOk="0" h="416" w="388">
                <a:moveTo>
                  <a:pt x="0" y="1"/>
                </a:moveTo>
                <a:lnTo>
                  <a:pt x="0" y="390"/>
                </a:lnTo>
                <a:lnTo>
                  <a:pt x="365" y="416"/>
                </a:lnTo>
                <a:lnTo>
                  <a:pt x="387" y="27"/>
                </a:lnTo>
                <a:lnTo>
                  <a:pt x="0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2" name="Google Shape;6672;p45"/>
          <p:cNvSpPr/>
          <p:nvPr/>
        </p:nvSpPr>
        <p:spPr>
          <a:xfrm>
            <a:off x="3510040" y="4124206"/>
            <a:ext cx="599914" cy="253334"/>
          </a:xfrm>
          <a:custGeom>
            <a:rect b="b" l="l" r="r" t="t"/>
            <a:pathLst>
              <a:path extrusionOk="0" h="5871" w="13903">
                <a:moveTo>
                  <a:pt x="13876" y="0"/>
                </a:moveTo>
                <a:lnTo>
                  <a:pt x="13495" y="78"/>
                </a:lnTo>
                <a:lnTo>
                  <a:pt x="11154" y="5387"/>
                </a:lnTo>
                <a:lnTo>
                  <a:pt x="555" y="1632"/>
                </a:lnTo>
                <a:lnTo>
                  <a:pt x="306" y="1324"/>
                </a:lnTo>
                <a:lnTo>
                  <a:pt x="304" y="1322"/>
                </a:lnTo>
                <a:lnTo>
                  <a:pt x="289" y="1304"/>
                </a:lnTo>
                <a:lnTo>
                  <a:pt x="0" y="1848"/>
                </a:lnTo>
                <a:lnTo>
                  <a:pt x="11030" y="5757"/>
                </a:lnTo>
                <a:lnTo>
                  <a:pt x="11367" y="5870"/>
                </a:lnTo>
                <a:lnTo>
                  <a:pt x="13248" y="1604"/>
                </a:lnTo>
                <a:lnTo>
                  <a:pt x="13769" y="420"/>
                </a:lnTo>
                <a:lnTo>
                  <a:pt x="13902" y="118"/>
                </a:lnTo>
                <a:lnTo>
                  <a:pt x="13876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3" name="Google Shape;6673;p45"/>
          <p:cNvSpPr/>
          <p:nvPr/>
        </p:nvSpPr>
        <p:spPr>
          <a:xfrm>
            <a:off x="3090442" y="3589093"/>
            <a:ext cx="18770" cy="34693"/>
          </a:xfrm>
          <a:custGeom>
            <a:rect b="b" l="l" r="r" t="t"/>
            <a:pathLst>
              <a:path extrusionOk="0" h="804" w="435">
                <a:moveTo>
                  <a:pt x="50" y="0"/>
                </a:moveTo>
                <a:lnTo>
                  <a:pt x="24" y="391"/>
                </a:lnTo>
                <a:lnTo>
                  <a:pt x="0" y="777"/>
                </a:lnTo>
                <a:lnTo>
                  <a:pt x="389" y="803"/>
                </a:lnTo>
                <a:lnTo>
                  <a:pt x="435" y="27"/>
                </a:lnTo>
                <a:lnTo>
                  <a:pt x="50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4" name="Google Shape;6674;p45"/>
          <p:cNvSpPr/>
          <p:nvPr/>
        </p:nvSpPr>
        <p:spPr>
          <a:xfrm>
            <a:off x="3523158" y="4181251"/>
            <a:ext cx="129" cy="129"/>
          </a:xfrm>
          <a:custGeom>
            <a:rect b="b" l="l" r="r" t="t"/>
            <a:pathLst>
              <a:path extrusionOk="0" h="3" w="3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5" name="Google Shape;6675;p45"/>
          <p:cNvSpPr/>
          <p:nvPr/>
        </p:nvSpPr>
        <p:spPr>
          <a:xfrm>
            <a:off x="3646008" y="1152757"/>
            <a:ext cx="2579162" cy="808933"/>
          </a:xfrm>
          <a:custGeom>
            <a:rect b="b" l="l" r="r" t="t"/>
            <a:pathLst>
              <a:path extrusionOk="0" h="18747" w="59772">
                <a:moveTo>
                  <a:pt x="1212" y="1"/>
                </a:moveTo>
                <a:lnTo>
                  <a:pt x="1" y="1062"/>
                </a:lnTo>
                <a:lnTo>
                  <a:pt x="59498" y="18746"/>
                </a:lnTo>
                <a:lnTo>
                  <a:pt x="59771" y="18343"/>
                </a:lnTo>
                <a:cubicBezTo>
                  <a:pt x="52884" y="16153"/>
                  <a:pt x="31674" y="9406"/>
                  <a:pt x="31604" y="9375"/>
                </a:cubicBezTo>
                <a:cubicBezTo>
                  <a:pt x="31596" y="9371"/>
                  <a:pt x="31616" y="9255"/>
                  <a:pt x="31660" y="9051"/>
                </a:cubicBezTo>
                <a:lnTo>
                  <a:pt x="1212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6" name="Google Shape;6676;p45"/>
          <p:cNvSpPr/>
          <p:nvPr/>
        </p:nvSpPr>
        <p:spPr>
          <a:xfrm>
            <a:off x="3564798" y="1118020"/>
            <a:ext cx="66926" cy="60755"/>
          </a:xfrm>
          <a:custGeom>
            <a:rect b="b" l="l" r="r" t="t"/>
            <a:pathLst>
              <a:path extrusionOk="0" h="1408" w="1551">
                <a:moveTo>
                  <a:pt x="388" y="0"/>
                </a:moveTo>
                <a:lnTo>
                  <a:pt x="0" y="1307"/>
                </a:lnTo>
                <a:lnTo>
                  <a:pt x="340" y="1407"/>
                </a:lnTo>
                <a:lnTo>
                  <a:pt x="1550" y="346"/>
                </a:lnTo>
                <a:lnTo>
                  <a:pt x="388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7" name="Google Shape;6677;p45"/>
          <p:cNvSpPr/>
          <p:nvPr/>
        </p:nvSpPr>
        <p:spPr>
          <a:xfrm>
            <a:off x="5009357" y="1543271"/>
            <a:ext cx="1227100" cy="401036"/>
          </a:xfrm>
          <a:custGeom>
            <a:rect b="b" l="l" r="r" t="t"/>
            <a:pathLst>
              <a:path extrusionOk="0" h="9294" w="28438">
                <a:moveTo>
                  <a:pt x="64" y="1"/>
                </a:moveTo>
                <a:cubicBezTo>
                  <a:pt x="21" y="205"/>
                  <a:pt x="1" y="321"/>
                  <a:pt x="9" y="325"/>
                </a:cubicBezTo>
                <a:cubicBezTo>
                  <a:pt x="80" y="356"/>
                  <a:pt x="21289" y="7104"/>
                  <a:pt x="28176" y="9293"/>
                </a:cubicBezTo>
                <a:lnTo>
                  <a:pt x="28437" y="8910"/>
                </a:lnTo>
                <a:lnTo>
                  <a:pt x="28437" y="8434"/>
                </a:lnTo>
                <a:lnTo>
                  <a:pt x="64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8" name="Google Shape;6678;p45"/>
          <p:cNvSpPr/>
          <p:nvPr/>
        </p:nvSpPr>
        <p:spPr>
          <a:xfrm>
            <a:off x="3112535" y="1427584"/>
            <a:ext cx="263517" cy="195513"/>
          </a:xfrm>
          <a:custGeom>
            <a:rect b="b" l="l" r="r" t="t"/>
            <a:pathLst>
              <a:path extrusionOk="0" h="4531" w="6107">
                <a:moveTo>
                  <a:pt x="5237" y="1"/>
                </a:moveTo>
                <a:lnTo>
                  <a:pt x="1" y="4316"/>
                </a:lnTo>
                <a:lnTo>
                  <a:pt x="1145" y="4531"/>
                </a:lnTo>
                <a:lnTo>
                  <a:pt x="6106" y="181"/>
                </a:lnTo>
                <a:lnTo>
                  <a:pt x="5237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9" name="Google Shape;6679;p45"/>
          <p:cNvSpPr/>
          <p:nvPr/>
        </p:nvSpPr>
        <p:spPr>
          <a:xfrm>
            <a:off x="3359271" y="1178733"/>
            <a:ext cx="286775" cy="208112"/>
          </a:xfrm>
          <a:custGeom>
            <a:rect b="b" l="l" r="r" t="t"/>
            <a:pathLst>
              <a:path extrusionOk="0" h="4823" w="6646">
                <a:moveTo>
                  <a:pt x="5103" y="0"/>
                </a:moveTo>
                <a:lnTo>
                  <a:pt x="0" y="4476"/>
                </a:lnTo>
                <a:lnTo>
                  <a:pt x="1670" y="4822"/>
                </a:lnTo>
                <a:lnTo>
                  <a:pt x="6646" y="460"/>
                </a:lnTo>
                <a:lnTo>
                  <a:pt x="5103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0" name="Google Shape;6680;p45"/>
          <p:cNvSpPr/>
          <p:nvPr/>
        </p:nvSpPr>
        <p:spPr>
          <a:xfrm>
            <a:off x="2810264" y="1641828"/>
            <a:ext cx="265157" cy="51435"/>
          </a:xfrm>
          <a:custGeom>
            <a:rect b="b" l="l" r="r" t="t"/>
            <a:pathLst>
              <a:path extrusionOk="0" h="1192" w="6145">
                <a:moveTo>
                  <a:pt x="5074" y="0"/>
                </a:moveTo>
                <a:lnTo>
                  <a:pt x="1" y="558"/>
                </a:lnTo>
                <a:lnTo>
                  <a:pt x="1" y="1191"/>
                </a:lnTo>
                <a:lnTo>
                  <a:pt x="6144" y="574"/>
                </a:lnTo>
                <a:lnTo>
                  <a:pt x="5921" y="532"/>
                </a:lnTo>
                <a:lnTo>
                  <a:pt x="5813" y="464"/>
                </a:lnTo>
                <a:cubicBezTo>
                  <a:pt x="5560" y="305"/>
                  <a:pt x="5314" y="152"/>
                  <a:pt x="5074" y="0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1" name="Google Shape;6681;p45"/>
          <p:cNvSpPr/>
          <p:nvPr/>
        </p:nvSpPr>
        <p:spPr>
          <a:xfrm>
            <a:off x="3083753" y="1395480"/>
            <a:ext cx="254844" cy="218296"/>
          </a:xfrm>
          <a:custGeom>
            <a:rect b="b" l="l" r="r" t="t"/>
            <a:pathLst>
              <a:path extrusionOk="0" h="5059" w="5906">
                <a:moveTo>
                  <a:pt x="5760" y="0"/>
                </a:moveTo>
                <a:lnTo>
                  <a:pt x="201" y="4874"/>
                </a:lnTo>
                <a:lnTo>
                  <a:pt x="1" y="4895"/>
                </a:lnTo>
                <a:cubicBezTo>
                  <a:pt x="29" y="4913"/>
                  <a:pt x="59" y="4932"/>
                  <a:pt x="89" y="4950"/>
                </a:cubicBezTo>
                <a:lnTo>
                  <a:pt x="668" y="5059"/>
                </a:lnTo>
                <a:lnTo>
                  <a:pt x="5904" y="744"/>
                </a:lnTo>
                <a:lnTo>
                  <a:pt x="5772" y="717"/>
                </a:lnTo>
                <a:lnTo>
                  <a:pt x="5905" y="79"/>
                </a:lnTo>
                <a:lnTo>
                  <a:pt x="5760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2" name="Google Shape;6682;p45"/>
          <p:cNvSpPr/>
          <p:nvPr/>
        </p:nvSpPr>
        <p:spPr>
          <a:xfrm>
            <a:off x="2810264" y="1616196"/>
            <a:ext cx="218943" cy="49752"/>
          </a:xfrm>
          <a:custGeom>
            <a:rect b="b" l="l" r="r" t="t"/>
            <a:pathLst>
              <a:path extrusionOk="0" h="1153" w="5074">
                <a:moveTo>
                  <a:pt x="4128" y="1"/>
                </a:moveTo>
                <a:lnTo>
                  <a:pt x="1" y="415"/>
                </a:lnTo>
                <a:lnTo>
                  <a:pt x="1" y="1152"/>
                </a:lnTo>
                <a:lnTo>
                  <a:pt x="5074" y="594"/>
                </a:lnTo>
                <a:cubicBezTo>
                  <a:pt x="4748" y="390"/>
                  <a:pt x="4431" y="191"/>
                  <a:pt x="4128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3" name="Google Shape;6683;p45"/>
          <p:cNvSpPr/>
          <p:nvPr/>
        </p:nvSpPr>
        <p:spPr>
          <a:xfrm>
            <a:off x="3340544" y="1388015"/>
            <a:ext cx="302" cy="388"/>
          </a:xfrm>
          <a:custGeom>
            <a:rect b="b" l="l" r="r" t="t"/>
            <a:pathLst>
              <a:path extrusionOk="0" h="9" w="7">
                <a:moveTo>
                  <a:pt x="7" y="0"/>
                </a:moveTo>
                <a:lnTo>
                  <a:pt x="0" y="5"/>
                </a:lnTo>
                <a:lnTo>
                  <a:pt x="5" y="8"/>
                </a:lnTo>
                <a:lnTo>
                  <a:pt x="7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4" name="Google Shape;6684;p45"/>
          <p:cNvSpPr/>
          <p:nvPr/>
        </p:nvSpPr>
        <p:spPr>
          <a:xfrm>
            <a:off x="3332302" y="1388231"/>
            <a:ext cx="8457" cy="10615"/>
          </a:xfrm>
          <a:custGeom>
            <a:rect b="b" l="l" r="r" t="t"/>
            <a:pathLst>
              <a:path extrusionOk="0" h="246" w="196">
                <a:moveTo>
                  <a:pt x="191" y="0"/>
                </a:moveTo>
                <a:lnTo>
                  <a:pt x="0" y="168"/>
                </a:lnTo>
                <a:lnTo>
                  <a:pt x="145" y="246"/>
                </a:lnTo>
                <a:lnTo>
                  <a:pt x="196" y="3"/>
                </a:lnTo>
                <a:lnTo>
                  <a:pt x="191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5" name="Google Shape;6685;p45"/>
          <p:cNvSpPr/>
          <p:nvPr/>
        </p:nvSpPr>
        <p:spPr>
          <a:xfrm>
            <a:off x="3579426" y="1132950"/>
            <a:ext cx="118921" cy="65631"/>
          </a:xfrm>
          <a:custGeom>
            <a:rect b="b" l="l" r="r" t="t"/>
            <a:pathLst>
              <a:path extrusionOk="0" h="1521" w="2756">
                <a:moveTo>
                  <a:pt x="1211" y="0"/>
                </a:moveTo>
                <a:lnTo>
                  <a:pt x="1" y="1061"/>
                </a:lnTo>
                <a:lnTo>
                  <a:pt x="1544" y="1521"/>
                </a:lnTo>
                <a:lnTo>
                  <a:pt x="2755" y="460"/>
                </a:lnTo>
                <a:lnTo>
                  <a:pt x="1211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6" name="Google Shape;6686;p45"/>
          <p:cNvSpPr/>
          <p:nvPr/>
        </p:nvSpPr>
        <p:spPr>
          <a:xfrm>
            <a:off x="2872314" y="1509743"/>
            <a:ext cx="175103" cy="104250"/>
          </a:xfrm>
          <a:custGeom>
            <a:rect b="b" l="l" r="r" t="t"/>
            <a:pathLst>
              <a:path extrusionOk="0" h="2416" w="4058">
                <a:moveTo>
                  <a:pt x="89" y="0"/>
                </a:moveTo>
                <a:cubicBezTo>
                  <a:pt x="60" y="32"/>
                  <a:pt x="30" y="62"/>
                  <a:pt x="1" y="93"/>
                </a:cubicBezTo>
                <a:lnTo>
                  <a:pt x="3213" y="2416"/>
                </a:lnTo>
                <a:lnTo>
                  <a:pt x="4057" y="2331"/>
                </a:lnTo>
                <a:lnTo>
                  <a:pt x="89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7" name="Google Shape;6687;p45"/>
          <p:cNvSpPr/>
          <p:nvPr/>
        </p:nvSpPr>
        <p:spPr>
          <a:xfrm>
            <a:off x="3075382" y="1623057"/>
            <a:ext cx="2276378" cy="1009365"/>
          </a:xfrm>
          <a:custGeom>
            <a:rect b="b" l="l" r="r" t="t"/>
            <a:pathLst>
              <a:path extrusionOk="0" h="23392" w="52755">
                <a:moveTo>
                  <a:pt x="2006" y="1"/>
                </a:moveTo>
                <a:lnTo>
                  <a:pt x="966" y="911"/>
                </a:lnTo>
                <a:lnTo>
                  <a:pt x="0" y="1008"/>
                </a:lnTo>
                <a:lnTo>
                  <a:pt x="25417" y="5807"/>
                </a:lnTo>
                <a:lnTo>
                  <a:pt x="25531" y="5829"/>
                </a:lnTo>
                <a:lnTo>
                  <a:pt x="25646" y="5811"/>
                </a:lnTo>
                <a:cubicBezTo>
                  <a:pt x="25666" y="5807"/>
                  <a:pt x="26743" y="5650"/>
                  <a:pt x="28393" y="5650"/>
                </a:cubicBezTo>
                <a:cubicBezTo>
                  <a:pt x="29891" y="5650"/>
                  <a:pt x="31861" y="5780"/>
                  <a:pt x="33939" y="6274"/>
                </a:cubicBezTo>
                <a:cubicBezTo>
                  <a:pt x="39702" y="7644"/>
                  <a:pt x="43548" y="11030"/>
                  <a:pt x="45370" y="16338"/>
                </a:cubicBezTo>
                <a:lnTo>
                  <a:pt x="45416" y="16473"/>
                </a:lnTo>
                <a:lnTo>
                  <a:pt x="48297" y="19620"/>
                </a:lnTo>
                <a:lnTo>
                  <a:pt x="48475" y="18271"/>
                </a:lnTo>
                <a:lnTo>
                  <a:pt x="48967" y="18335"/>
                </a:lnTo>
                <a:lnTo>
                  <a:pt x="48967" y="18335"/>
                </a:lnTo>
                <a:lnTo>
                  <a:pt x="46614" y="15763"/>
                </a:lnTo>
                <a:cubicBezTo>
                  <a:pt x="44632" y="10126"/>
                  <a:pt x="40345" y="6385"/>
                  <a:pt x="34211" y="4941"/>
                </a:cubicBezTo>
                <a:cubicBezTo>
                  <a:pt x="32014" y="4423"/>
                  <a:pt x="29960" y="4285"/>
                  <a:pt x="28392" y="4285"/>
                </a:cubicBezTo>
                <a:cubicBezTo>
                  <a:pt x="26940" y="4285"/>
                  <a:pt x="25905" y="4404"/>
                  <a:pt x="25561" y="4449"/>
                </a:cubicBezTo>
                <a:lnTo>
                  <a:pt x="2006" y="1"/>
                </a:lnTo>
                <a:close/>
                <a:moveTo>
                  <a:pt x="48297" y="19620"/>
                </a:moveTo>
                <a:lnTo>
                  <a:pt x="48297" y="19620"/>
                </a:lnTo>
                <a:lnTo>
                  <a:pt x="48297" y="19620"/>
                </a:lnTo>
                <a:lnTo>
                  <a:pt x="48297" y="19620"/>
                </a:lnTo>
                <a:close/>
                <a:moveTo>
                  <a:pt x="48297" y="19620"/>
                </a:moveTo>
                <a:lnTo>
                  <a:pt x="51749" y="23392"/>
                </a:lnTo>
                <a:lnTo>
                  <a:pt x="52755" y="22473"/>
                </a:lnTo>
                <a:lnTo>
                  <a:pt x="50393" y="19892"/>
                </a:lnTo>
                <a:lnTo>
                  <a:pt x="48297" y="1962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8" name="Google Shape;6688;p45"/>
          <p:cNvSpPr/>
          <p:nvPr/>
        </p:nvSpPr>
        <p:spPr>
          <a:xfrm>
            <a:off x="2876112" y="1487779"/>
            <a:ext cx="207681" cy="122546"/>
          </a:xfrm>
          <a:custGeom>
            <a:rect b="b" l="l" r="r" t="t"/>
            <a:pathLst>
              <a:path extrusionOk="0" h="2840" w="4813">
                <a:moveTo>
                  <a:pt x="451" y="1"/>
                </a:moveTo>
                <a:cubicBezTo>
                  <a:pt x="302" y="178"/>
                  <a:pt x="152" y="346"/>
                  <a:pt x="1" y="509"/>
                </a:cubicBezTo>
                <a:lnTo>
                  <a:pt x="3969" y="2840"/>
                </a:lnTo>
                <a:lnTo>
                  <a:pt x="4813" y="2756"/>
                </a:lnTo>
                <a:cubicBezTo>
                  <a:pt x="3509" y="1939"/>
                  <a:pt x="1858" y="899"/>
                  <a:pt x="451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9" name="Google Shape;6689;p45"/>
          <p:cNvSpPr/>
          <p:nvPr/>
        </p:nvSpPr>
        <p:spPr>
          <a:xfrm>
            <a:off x="2854623" y="1513756"/>
            <a:ext cx="156376" cy="102481"/>
          </a:xfrm>
          <a:custGeom>
            <a:rect b="b" l="l" r="r" t="t"/>
            <a:pathLst>
              <a:path extrusionOk="0" h="2375" w="3624">
                <a:moveTo>
                  <a:pt x="411" y="0"/>
                </a:moveTo>
                <a:cubicBezTo>
                  <a:pt x="275" y="144"/>
                  <a:pt x="138" y="282"/>
                  <a:pt x="0" y="411"/>
                </a:cubicBezTo>
                <a:cubicBezTo>
                  <a:pt x="854" y="958"/>
                  <a:pt x="1888" y="1613"/>
                  <a:pt x="3098" y="2375"/>
                </a:cubicBezTo>
                <a:lnTo>
                  <a:pt x="3623" y="2323"/>
                </a:lnTo>
                <a:lnTo>
                  <a:pt x="411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0" name="Google Shape;6690;p45"/>
          <p:cNvSpPr/>
          <p:nvPr/>
        </p:nvSpPr>
        <p:spPr>
          <a:xfrm>
            <a:off x="2810264" y="1432892"/>
            <a:ext cx="56742" cy="61057"/>
          </a:xfrm>
          <a:custGeom>
            <a:rect b="b" l="l" r="r" t="t"/>
            <a:pathLst>
              <a:path extrusionOk="0" h="1415" w="1315">
                <a:moveTo>
                  <a:pt x="1" y="1"/>
                </a:moveTo>
                <a:lnTo>
                  <a:pt x="1" y="835"/>
                </a:lnTo>
                <a:lnTo>
                  <a:pt x="803" y="1415"/>
                </a:lnTo>
                <a:cubicBezTo>
                  <a:pt x="974" y="1237"/>
                  <a:pt x="1145" y="1047"/>
                  <a:pt x="1315" y="850"/>
                </a:cubicBezTo>
                <a:cubicBezTo>
                  <a:pt x="818" y="531"/>
                  <a:pt x="369" y="242"/>
                  <a:pt x="1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1" name="Google Shape;6691;p45"/>
          <p:cNvSpPr/>
          <p:nvPr/>
        </p:nvSpPr>
        <p:spPr>
          <a:xfrm>
            <a:off x="2810264" y="1468836"/>
            <a:ext cx="34693" cy="43970"/>
          </a:xfrm>
          <a:custGeom>
            <a:rect b="b" l="l" r="r" t="t"/>
            <a:pathLst>
              <a:path extrusionOk="0" h="1019" w="804">
                <a:moveTo>
                  <a:pt x="1" y="1"/>
                </a:moveTo>
                <a:lnTo>
                  <a:pt x="1" y="791"/>
                </a:lnTo>
                <a:cubicBezTo>
                  <a:pt x="113" y="865"/>
                  <a:pt x="231" y="941"/>
                  <a:pt x="353" y="1019"/>
                </a:cubicBezTo>
                <a:cubicBezTo>
                  <a:pt x="502" y="884"/>
                  <a:pt x="654" y="736"/>
                  <a:pt x="803" y="58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2" name="Google Shape;6692;p45"/>
          <p:cNvSpPr/>
          <p:nvPr/>
        </p:nvSpPr>
        <p:spPr>
          <a:xfrm>
            <a:off x="2862347" y="1503227"/>
            <a:ext cx="13808" cy="10572"/>
          </a:xfrm>
          <a:custGeom>
            <a:rect b="b" l="l" r="r" t="t"/>
            <a:pathLst>
              <a:path extrusionOk="0" h="245" w="320">
                <a:moveTo>
                  <a:pt x="66" y="1"/>
                </a:moveTo>
                <a:cubicBezTo>
                  <a:pt x="43" y="26"/>
                  <a:pt x="22" y="52"/>
                  <a:pt x="0" y="76"/>
                </a:cubicBezTo>
                <a:lnTo>
                  <a:pt x="232" y="244"/>
                </a:lnTo>
                <a:cubicBezTo>
                  <a:pt x="261" y="213"/>
                  <a:pt x="291" y="182"/>
                  <a:pt x="320" y="151"/>
                </a:cubicBezTo>
                <a:lnTo>
                  <a:pt x="66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3" name="Google Shape;6693;p45"/>
          <p:cNvSpPr/>
          <p:nvPr/>
        </p:nvSpPr>
        <p:spPr>
          <a:xfrm>
            <a:off x="2865151" y="1480185"/>
            <a:ext cx="30421" cy="29601"/>
          </a:xfrm>
          <a:custGeom>
            <a:rect b="b" l="l" r="r" t="t"/>
            <a:pathLst>
              <a:path extrusionOk="0" h="686" w="705">
                <a:moveTo>
                  <a:pt x="428" y="1"/>
                </a:moveTo>
                <a:cubicBezTo>
                  <a:pt x="282" y="191"/>
                  <a:pt x="139" y="371"/>
                  <a:pt x="1" y="535"/>
                </a:cubicBezTo>
                <a:lnTo>
                  <a:pt x="255" y="685"/>
                </a:lnTo>
                <a:cubicBezTo>
                  <a:pt x="406" y="522"/>
                  <a:pt x="555" y="353"/>
                  <a:pt x="705" y="177"/>
                </a:cubicBezTo>
                <a:cubicBezTo>
                  <a:pt x="612" y="117"/>
                  <a:pt x="520" y="58"/>
                  <a:pt x="428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4" name="Google Shape;6694;p45"/>
          <p:cNvSpPr/>
          <p:nvPr/>
        </p:nvSpPr>
        <p:spPr>
          <a:xfrm>
            <a:off x="2844784" y="1506507"/>
            <a:ext cx="27573" cy="25027"/>
          </a:xfrm>
          <a:custGeom>
            <a:rect b="b" l="l" r="r" t="t"/>
            <a:pathLst>
              <a:path extrusionOk="0" h="580" w="639">
                <a:moveTo>
                  <a:pt x="407" y="0"/>
                </a:moveTo>
                <a:cubicBezTo>
                  <a:pt x="266" y="163"/>
                  <a:pt x="131" y="307"/>
                  <a:pt x="0" y="434"/>
                </a:cubicBezTo>
                <a:cubicBezTo>
                  <a:pt x="75" y="481"/>
                  <a:pt x="151" y="529"/>
                  <a:pt x="228" y="579"/>
                </a:cubicBezTo>
                <a:cubicBezTo>
                  <a:pt x="365" y="450"/>
                  <a:pt x="503" y="311"/>
                  <a:pt x="639" y="168"/>
                </a:cubicBezTo>
                <a:lnTo>
                  <a:pt x="407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5" name="Google Shape;6695;p45"/>
          <p:cNvSpPr/>
          <p:nvPr/>
        </p:nvSpPr>
        <p:spPr>
          <a:xfrm>
            <a:off x="2844957" y="1469483"/>
            <a:ext cx="36203" cy="37066"/>
          </a:xfrm>
          <a:custGeom>
            <a:rect b="b" l="l" r="r" t="t"/>
            <a:pathLst>
              <a:path extrusionOk="0" h="859" w="839">
                <a:moveTo>
                  <a:pt x="512" y="1"/>
                </a:moveTo>
                <a:cubicBezTo>
                  <a:pt x="342" y="199"/>
                  <a:pt x="172" y="389"/>
                  <a:pt x="0" y="567"/>
                </a:cubicBezTo>
                <a:lnTo>
                  <a:pt x="403" y="858"/>
                </a:lnTo>
                <a:cubicBezTo>
                  <a:pt x="425" y="834"/>
                  <a:pt x="446" y="808"/>
                  <a:pt x="469" y="783"/>
                </a:cubicBezTo>
                <a:lnTo>
                  <a:pt x="838" y="210"/>
                </a:lnTo>
                <a:cubicBezTo>
                  <a:pt x="727" y="140"/>
                  <a:pt x="618" y="69"/>
                  <a:pt x="512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6" name="Google Shape;6696;p45"/>
          <p:cNvSpPr/>
          <p:nvPr/>
        </p:nvSpPr>
        <p:spPr>
          <a:xfrm>
            <a:off x="2865151" y="1478545"/>
            <a:ext cx="18468" cy="24725"/>
          </a:xfrm>
          <a:custGeom>
            <a:rect b="b" l="l" r="r" t="t"/>
            <a:pathLst>
              <a:path extrusionOk="0" h="573" w="428">
                <a:moveTo>
                  <a:pt x="369" y="1"/>
                </a:moveTo>
                <a:lnTo>
                  <a:pt x="1" y="573"/>
                </a:lnTo>
                <a:cubicBezTo>
                  <a:pt x="140" y="409"/>
                  <a:pt x="283" y="229"/>
                  <a:pt x="427" y="39"/>
                </a:cubicBezTo>
                <a:cubicBezTo>
                  <a:pt x="408" y="25"/>
                  <a:pt x="390" y="14"/>
                  <a:pt x="369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7" name="Google Shape;6697;p45"/>
          <p:cNvSpPr/>
          <p:nvPr/>
        </p:nvSpPr>
        <p:spPr>
          <a:xfrm>
            <a:off x="2825453" y="1493907"/>
            <a:ext cx="36936" cy="31370"/>
          </a:xfrm>
          <a:custGeom>
            <a:rect b="b" l="l" r="r" t="t"/>
            <a:pathLst>
              <a:path extrusionOk="0" h="727" w="856">
                <a:moveTo>
                  <a:pt x="451" y="1"/>
                </a:moveTo>
                <a:cubicBezTo>
                  <a:pt x="302" y="155"/>
                  <a:pt x="150" y="303"/>
                  <a:pt x="1" y="438"/>
                </a:cubicBezTo>
                <a:cubicBezTo>
                  <a:pt x="144" y="530"/>
                  <a:pt x="293" y="626"/>
                  <a:pt x="448" y="726"/>
                </a:cubicBezTo>
                <a:cubicBezTo>
                  <a:pt x="579" y="599"/>
                  <a:pt x="714" y="453"/>
                  <a:pt x="855" y="292"/>
                </a:cubicBezTo>
                <a:lnTo>
                  <a:pt x="45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8" name="Google Shape;6698;p45"/>
          <p:cNvSpPr/>
          <p:nvPr/>
        </p:nvSpPr>
        <p:spPr>
          <a:xfrm>
            <a:off x="3010958" y="1610241"/>
            <a:ext cx="150982" cy="56311"/>
          </a:xfrm>
          <a:custGeom>
            <a:rect b="b" l="l" r="r" t="t"/>
            <a:pathLst>
              <a:path extrusionOk="0" h="1305" w="3499">
                <a:moveTo>
                  <a:pt x="844" y="1"/>
                </a:moveTo>
                <a:lnTo>
                  <a:pt x="0" y="86"/>
                </a:lnTo>
                <a:lnTo>
                  <a:pt x="831" y="686"/>
                </a:lnTo>
                <a:lnTo>
                  <a:pt x="421" y="731"/>
                </a:lnTo>
                <a:cubicBezTo>
                  <a:pt x="661" y="882"/>
                  <a:pt x="908" y="1037"/>
                  <a:pt x="1161" y="1194"/>
                </a:cubicBezTo>
                <a:lnTo>
                  <a:pt x="1269" y="1262"/>
                </a:lnTo>
                <a:lnTo>
                  <a:pt x="1491" y="1304"/>
                </a:lnTo>
                <a:lnTo>
                  <a:pt x="2457" y="1207"/>
                </a:lnTo>
                <a:lnTo>
                  <a:pt x="3499" y="298"/>
                </a:lnTo>
                <a:lnTo>
                  <a:pt x="2355" y="82"/>
                </a:lnTo>
                <a:lnTo>
                  <a:pt x="1783" y="552"/>
                </a:lnTo>
                <a:lnTo>
                  <a:pt x="844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9" name="Google Shape;6699;p45"/>
          <p:cNvSpPr/>
          <p:nvPr/>
        </p:nvSpPr>
        <p:spPr>
          <a:xfrm>
            <a:off x="3047377" y="1606660"/>
            <a:ext cx="65200" cy="27487"/>
          </a:xfrm>
          <a:custGeom>
            <a:rect b="b" l="l" r="r" t="t"/>
            <a:pathLst>
              <a:path extrusionOk="0" h="637" w="1511">
                <a:moveTo>
                  <a:pt x="844" y="1"/>
                </a:moveTo>
                <a:lnTo>
                  <a:pt x="0" y="85"/>
                </a:lnTo>
                <a:lnTo>
                  <a:pt x="940" y="636"/>
                </a:lnTo>
                <a:lnTo>
                  <a:pt x="1511" y="166"/>
                </a:lnTo>
                <a:lnTo>
                  <a:pt x="932" y="57"/>
                </a:lnTo>
                <a:cubicBezTo>
                  <a:pt x="902" y="38"/>
                  <a:pt x="873" y="18"/>
                  <a:pt x="844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0" name="Google Shape;6700;p45"/>
          <p:cNvSpPr/>
          <p:nvPr/>
        </p:nvSpPr>
        <p:spPr>
          <a:xfrm>
            <a:off x="2988390" y="1613952"/>
            <a:ext cx="58555" cy="27918"/>
          </a:xfrm>
          <a:custGeom>
            <a:rect b="b" l="l" r="r" t="t"/>
            <a:pathLst>
              <a:path extrusionOk="0" h="647" w="1357">
                <a:moveTo>
                  <a:pt x="524" y="1"/>
                </a:moveTo>
                <a:lnTo>
                  <a:pt x="0" y="53"/>
                </a:lnTo>
                <a:cubicBezTo>
                  <a:pt x="303" y="245"/>
                  <a:pt x="620" y="442"/>
                  <a:pt x="945" y="646"/>
                </a:cubicBezTo>
                <a:lnTo>
                  <a:pt x="1356" y="601"/>
                </a:lnTo>
                <a:lnTo>
                  <a:pt x="524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1" name="Google Shape;6701;p45"/>
          <p:cNvSpPr/>
          <p:nvPr/>
        </p:nvSpPr>
        <p:spPr>
          <a:xfrm>
            <a:off x="5188260" y="2374312"/>
            <a:ext cx="433614" cy="138080"/>
          </a:xfrm>
          <a:custGeom>
            <a:rect b="b" l="l" r="r" t="t"/>
            <a:pathLst>
              <a:path extrusionOk="0" h="3200" w="10049">
                <a:moveTo>
                  <a:pt x="10049" y="0"/>
                </a:moveTo>
                <a:lnTo>
                  <a:pt x="7182" y="1569"/>
                </a:lnTo>
                <a:lnTo>
                  <a:pt x="7182" y="1375"/>
                </a:lnTo>
                <a:cubicBezTo>
                  <a:pt x="7040" y="1515"/>
                  <a:pt x="6902" y="1659"/>
                  <a:pt x="6765" y="1805"/>
                </a:cubicBezTo>
                <a:lnTo>
                  <a:pt x="1" y="923"/>
                </a:lnTo>
                <a:lnTo>
                  <a:pt x="1428" y="2483"/>
                </a:lnTo>
                <a:lnTo>
                  <a:pt x="6924" y="3200"/>
                </a:lnTo>
                <a:lnTo>
                  <a:pt x="6928" y="2792"/>
                </a:lnTo>
                <a:cubicBezTo>
                  <a:pt x="6929" y="2792"/>
                  <a:pt x="8011" y="1452"/>
                  <a:pt x="10049" y="0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2" name="Google Shape;6702;p45"/>
          <p:cNvSpPr/>
          <p:nvPr/>
        </p:nvSpPr>
        <p:spPr>
          <a:xfrm>
            <a:off x="5801001" y="2242271"/>
            <a:ext cx="106020" cy="34045"/>
          </a:xfrm>
          <a:custGeom>
            <a:rect b="b" l="l" r="r" t="t"/>
            <a:pathLst>
              <a:path extrusionOk="0" h="789" w="2457">
                <a:moveTo>
                  <a:pt x="2456" y="1"/>
                </a:moveTo>
                <a:lnTo>
                  <a:pt x="1235" y="113"/>
                </a:lnTo>
                <a:lnTo>
                  <a:pt x="1" y="789"/>
                </a:lnTo>
                <a:cubicBezTo>
                  <a:pt x="764" y="485"/>
                  <a:pt x="1582" y="216"/>
                  <a:pt x="2456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3" name="Google Shape;6703;p45"/>
          <p:cNvSpPr/>
          <p:nvPr/>
        </p:nvSpPr>
        <p:spPr>
          <a:xfrm>
            <a:off x="5498126" y="2185614"/>
            <a:ext cx="738383" cy="256397"/>
          </a:xfrm>
          <a:custGeom>
            <a:rect b="b" l="l" r="r" t="t"/>
            <a:pathLst>
              <a:path extrusionOk="0" h="5942" w="17112">
                <a:moveTo>
                  <a:pt x="15060" y="0"/>
                </a:moveTo>
                <a:cubicBezTo>
                  <a:pt x="13982" y="0"/>
                  <a:pt x="12610" y="72"/>
                  <a:pt x="11077" y="317"/>
                </a:cubicBezTo>
                <a:cubicBezTo>
                  <a:pt x="6652" y="1027"/>
                  <a:pt x="2845" y="2899"/>
                  <a:pt x="1" y="5748"/>
                </a:cubicBezTo>
                <a:lnTo>
                  <a:pt x="1" y="5942"/>
                </a:lnTo>
                <a:lnTo>
                  <a:pt x="2868" y="4373"/>
                </a:lnTo>
                <a:cubicBezTo>
                  <a:pt x="3976" y="3584"/>
                  <a:pt x="5367" y="2761"/>
                  <a:pt x="7020" y="2102"/>
                </a:cubicBezTo>
                <a:lnTo>
                  <a:pt x="8254" y="1426"/>
                </a:lnTo>
                <a:lnTo>
                  <a:pt x="9475" y="1314"/>
                </a:lnTo>
                <a:cubicBezTo>
                  <a:pt x="10823" y="983"/>
                  <a:pt x="12299" y="781"/>
                  <a:pt x="13896" y="781"/>
                </a:cubicBezTo>
                <a:cubicBezTo>
                  <a:pt x="14683" y="781"/>
                  <a:pt x="15499" y="830"/>
                  <a:pt x="16343" y="936"/>
                </a:cubicBezTo>
                <a:lnTo>
                  <a:pt x="17111" y="1006"/>
                </a:lnTo>
                <a:lnTo>
                  <a:pt x="17111" y="94"/>
                </a:lnTo>
                <a:cubicBezTo>
                  <a:pt x="16706" y="54"/>
                  <a:pt x="15994" y="0"/>
                  <a:pt x="15060" y="0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4" name="Google Shape;6704;p45"/>
          <p:cNvSpPr/>
          <p:nvPr/>
        </p:nvSpPr>
        <p:spPr>
          <a:xfrm>
            <a:off x="5487079" y="2220652"/>
            <a:ext cx="749429" cy="293981"/>
          </a:xfrm>
          <a:custGeom>
            <a:rect b="b" l="l" r="r" t="t"/>
            <a:pathLst>
              <a:path extrusionOk="0" h="6813" w="17368">
                <a:moveTo>
                  <a:pt x="15207" y="0"/>
                </a:moveTo>
                <a:lnTo>
                  <a:pt x="9731" y="503"/>
                </a:lnTo>
                <a:cubicBezTo>
                  <a:pt x="8857" y="718"/>
                  <a:pt x="8039" y="987"/>
                  <a:pt x="7276" y="1291"/>
                </a:cubicBezTo>
                <a:lnTo>
                  <a:pt x="3124" y="3562"/>
                </a:lnTo>
                <a:cubicBezTo>
                  <a:pt x="1086" y="5015"/>
                  <a:pt x="4" y="6355"/>
                  <a:pt x="4" y="6355"/>
                </a:cubicBezTo>
                <a:lnTo>
                  <a:pt x="1" y="6764"/>
                </a:lnTo>
                <a:lnTo>
                  <a:pt x="372" y="6813"/>
                </a:lnTo>
                <a:lnTo>
                  <a:pt x="612" y="6543"/>
                </a:lnTo>
                <a:cubicBezTo>
                  <a:pt x="5304" y="1301"/>
                  <a:pt x="11982" y="559"/>
                  <a:pt x="15381" y="559"/>
                </a:cubicBezTo>
                <a:cubicBezTo>
                  <a:pt x="16351" y="559"/>
                  <a:pt x="17054" y="620"/>
                  <a:pt x="17367" y="653"/>
                </a:cubicBezTo>
                <a:lnTo>
                  <a:pt x="17367" y="236"/>
                </a:lnTo>
                <a:cubicBezTo>
                  <a:pt x="17109" y="194"/>
                  <a:pt x="16853" y="157"/>
                  <a:pt x="16599" y="124"/>
                </a:cubicBezTo>
                <a:lnTo>
                  <a:pt x="15207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5" name="Google Shape;6705;p45"/>
          <p:cNvSpPr/>
          <p:nvPr/>
        </p:nvSpPr>
        <p:spPr>
          <a:xfrm>
            <a:off x="5621839" y="2276274"/>
            <a:ext cx="179202" cy="98080"/>
          </a:xfrm>
          <a:custGeom>
            <a:rect b="b" l="l" r="r" t="t"/>
            <a:pathLst>
              <a:path extrusionOk="0" h="2273" w="4153">
                <a:moveTo>
                  <a:pt x="4153" y="1"/>
                </a:moveTo>
                <a:lnTo>
                  <a:pt x="4153" y="1"/>
                </a:lnTo>
                <a:cubicBezTo>
                  <a:pt x="2498" y="660"/>
                  <a:pt x="1109" y="1482"/>
                  <a:pt x="1" y="2272"/>
                </a:cubicBezTo>
                <a:lnTo>
                  <a:pt x="4153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6" name="Google Shape;6706;p45"/>
          <p:cNvSpPr/>
          <p:nvPr/>
        </p:nvSpPr>
        <p:spPr>
          <a:xfrm>
            <a:off x="5906980" y="2219315"/>
            <a:ext cx="296354" cy="22999"/>
          </a:xfrm>
          <a:custGeom>
            <a:rect b="b" l="l" r="r" t="t"/>
            <a:pathLst>
              <a:path extrusionOk="0" h="533" w="6868">
                <a:moveTo>
                  <a:pt x="4428" y="1"/>
                </a:moveTo>
                <a:cubicBezTo>
                  <a:pt x="2828" y="1"/>
                  <a:pt x="1350" y="202"/>
                  <a:pt x="0" y="533"/>
                </a:cubicBezTo>
                <a:lnTo>
                  <a:pt x="5476" y="30"/>
                </a:lnTo>
                <a:lnTo>
                  <a:pt x="6868" y="154"/>
                </a:lnTo>
                <a:cubicBezTo>
                  <a:pt x="6026" y="49"/>
                  <a:pt x="5212" y="1"/>
                  <a:pt x="4428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7" name="Google Shape;6707;p45"/>
          <p:cNvSpPr/>
          <p:nvPr/>
        </p:nvSpPr>
        <p:spPr>
          <a:xfrm>
            <a:off x="5159479" y="2411422"/>
            <a:ext cx="90486" cy="70076"/>
          </a:xfrm>
          <a:custGeom>
            <a:rect b="b" l="l" r="r" t="t"/>
            <a:pathLst>
              <a:path extrusionOk="0" h="1624" w="2097">
                <a:moveTo>
                  <a:pt x="177" y="1"/>
                </a:moveTo>
                <a:lnTo>
                  <a:pt x="1" y="1351"/>
                </a:lnTo>
                <a:lnTo>
                  <a:pt x="2096" y="1623"/>
                </a:lnTo>
                <a:lnTo>
                  <a:pt x="2096" y="1623"/>
                </a:lnTo>
                <a:lnTo>
                  <a:pt x="669" y="65"/>
                </a:lnTo>
                <a:lnTo>
                  <a:pt x="177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8" name="Google Shape;6708;p45"/>
          <p:cNvSpPr/>
          <p:nvPr/>
        </p:nvSpPr>
        <p:spPr>
          <a:xfrm>
            <a:off x="3359185" y="1371833"/>
            <a:ext cx="129" cy="43"/>
          </a:xfrm>
          <a:custGeom>
            <a:rect b="b" l="l" r="r" t="t"/>
            <a:pathLst>
              <a:path extrusionOk="0" h="1" w="3">
                <a:moveTo>
                  <a:pt x="2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9" name="Google Shape;6709;p45"/>
          <p:cNvSpPr/>
          <p:nvPr/>
        </p:nvSpPr>
        <p:spPr>
          <a:xfrm>
            <a:off x="3376013" y="1386807"/>
            <a:ext cx="2860457" cy="692946"/>
          </a:xfrm>
          <a:custGeom>
            <a:rect b="b" l="l" r="r" t="t"/>
            <a:pathLst>
              <a:path extrusionOk="0" h="16059" w="66291">
                <a:moveTo>
                  <a:pt x="1282" y="0"/>
                </a:moveTo>
                <a:lnTo>
                  <a:pt x="0" y="1126"/>
                </a:lnTo>
                <a:lnTo>
                  <a:pt x="33939" y="8162"/>
                </a:lnTo>
                <a:lnTo>
                  <a:pt x="49180" y="15334"/>
                </a:lnTo>
                <a:lnTo>
                  <a:pt x="49180" y="14632"/>
                </a:lnTo>
                <a:lnTo>
                  <a:pt x="62912" y="16058"/>
                </a:lnTo>
                <a:lnTo>
                  <a:pt x="66290" y="14583"/>
                </a:lnTo>
                <a:lnTo>
                  <a:pt x="66290" y="13481"/>
                </a:lnTo>
                <a:lnTo>
                  <a:pt x="65755" y="13322"/>
                </a:lnTo>
                <a:lnTo>
                  <a:pt x="64372" y="15350"/>
                </a:lnTo>
                <a:lnTo>
                  <a:pt x="50327" y="14367"/>
                </a:lnTo>
                <a:lnTo>
                  <a:pt x="34447" y="6896"/>
                </a:lnTo>
                <a:lnTo>
                  <a:pt x="34374" y="6861"/>
                </a:lnTo>
                <a:lnTo>
                  <a:pt x="1282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0" name="Google Shape;6710;p45"/>
          <p:cNvSpPr/>
          <p:nvPr/>
        </p:nvSpPr>
        <p:spPr>
          <a:xfrm>
            <a:off x="5498126" y="2016031"/>
            <a:ext cx="738383" cy="94240"/>
          </a:xfrm>
          <a:custGeom>
            <a:rect b="b" l="l" r="r" t="t"/>
            <a:pathLst>
              <a:path extrusionOk="0" h="2184" w="17112">
                <a:moveTo>
                  <a:pt x="17111" y="1"/>
                </a:moveTo>
                <a:lnTo>
                  <a:pt x="13733" y="1476"/>
                </a:lnTo>
                <a:lnTo>
                  <a:pt x="1" y="50"/>
                </a:lnTo>
                <a:lnTo>
                  <a:pt x="1" y="752"/>
                </a:lnTo>
                <a:lnTo>
                  <a:pt x="797" y="1126"/>
                </a:lnTo>
                <a:lnTo>
                  <a:pt x="15878" y="2183"/>
                </a:lnTo>
                <a:lnTo>
                  <a:pt x="17111" y="373"/>
                </a:lnTo>
                <a:lnTo>
                  <a:pt x="1711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1" name="Google Shape;6711;p45"/>
          <p:cNvSpPr/>
          <p:nvPr/>
        </p:nvSpPr>
        <p:spPr>
          <a:xfrm>
            <a:off x="3340802" y="1368899"/>
            <a:ext cx="18425" cy="19159"/>
          </a:xfrm>
          <a:custGeom>
            <a:rect b="b" l="l" r="r" t="t"/>
            <a:pathLst>
              <a:path extrusionOk="0" h="444" w="427">
                <a:moveTo>
                  <a:pt x="93" y="0"/>
                </a:moveTo>
                <a:lnTo>
                  <a:pt x="1" y="443"/>
                </a:lnTo>
                <a:lnTo>
                  <a:pt x="426" y="69"/>
                </a:lnTo>
                <a:lnTo>
                  <a:pt x="93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2" name="Google Shape;6712;p45"/>
          <p:cNvSpPr/>
          <p:nvPr/>
        </p:nvSpPr>
        <p:spPr>
          <a:xfrm>
            <a:off x="3338515" y="1371833"/>
            <a:ext cx="92859" cy="63560"/>
          </a:xfrm>
          <a:custGeom>
            <a:rect b="b" l="l" r="r" t="t"/>
            <a:pathLst>
              <a:path extrusionOk="0" h="1473" w="2152">
                <a:moveTo>
                  <a:pt x="479" y="1"/>
                </a:moveTo>
                <a:lnTo>
                  <a:pt x="1475" y="539"/>
                </a:lnTo>
                <a:lnTo>
                  <a:pt x="1104" y="1224"/>
                </a:lnTo>
                <a:lnTo>
                  <a:pt x="487" y="891"/>
                </a:lnTo>
                <a:lnTo>
                  <a:pt x="0" y="1293"/>
                </a:lnTo>
                <a:lnTo>
                  <a:pt x="869" y="1473"/>
                </a:lnTo>
                <a:lnTo>
                  <a:pt x="2151" y="347"/>
                </a:lnTo>
                <a:lnTo>
                  <a:pt x="48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3" name="Google Shape;6713;p45"/>
          <p:cNvSpPr/>
          <p:nvPr/>
        </p:nvSpPr>
        <p:spPr>
          <a:xfrm>
            <a:off x="3332820" y="1398802"/>
            <a:ext cx="26753" cy="28824"/>
          </a:xfrm>
          <a:custGeom>
            <a:rect b="b" l="l" r="r" t="t"/>
            <a:pathLst>
              <a:path extrusionOk="0" h="668" w="620">
                <a:moveTo>
                  <a:pt x="133" y="1"/>
                </a:moveTo>
                <a:lnTo>
                  <a:pt x="0" y="640"/>
                </a:lnTo>
                <a:lnTo>
                  <a:pt x="132" y="668"/>
                </a:lnTo>
                <a:lnTo>
                  <a:pt x="619" y="266"/>
                </a:lnTo>
                <a:lnTo>
                  <a:pt x="133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4" name="Google Shape;6714;p45"/>
          <p:cNvSpPr/>
          <p:nvPr/>
        </p:nvSpPr>
        <p:spPr>
          <a:xfrm>
            <a:off x="3340716" y="1371833"/>
            <a:ext cx="61446" cy="52859"/>
          </a:xfrm>
          <a:custGeom>
            <a:rect b="b" l="l" r="r" t="t"/>
            <a:pathLst>
              <a:path extrusionOk="0" h="1225" w="1424">
                <a:moveTo>
                  <a:pt x="428" y="1"/>
                </a:moveTo>
                <a:lnTo>
                  <a:pt x="3" y="375"/>
                </a:lnTo>
                <a:lnTo>
                  <a:pt x="1" y="383"/>
                </a:lnTo>
                <a:lnTo>
                  <a:pt x="624" y="736"/>
                </a:lnTo>
                <a:lnTo>
                  <a:pt x="436" y="891"/>
                </a:lnTo>
                <a:lnTo>
                  <a:pt x="1053" y="1224"/>
                </a:lnTo>
                <a:lnTo>
                  <a:pt x="1424" y="539"/>
                </a:lnTo>
                <a:lnTo>
                  <a:pt x="428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5" name="Google Shape;6715;p45"/>
          <p:cNvSpPr/>
          <p:nvPr/>
        </p:nvSpPr>
        <p:spPr>
          <a:xfrm>
            <a:off x="3338559" y="1388360"/>
            <a:ext cx="29083" cy="21920"/>
          </a:xfrm>
          <a:custGeom>
            <a:rect b="b" l="l" r="r" t="t"/>
            <a:pathLst>
              <a:path extrusionOk="0" h="508" w="674">
                <a:moveTo>
                  <a:pt x="51" y="0"/>
                </a:moveTo>
                <a:lnTo>
                  <a:pt x="0" y="243"/>
                </a:lnTo>
                <a:lnTo>
                  <a:pt x="486" y="508"/>
                </a:lnTo>
                <a:lnTo>
                  <a:pt x="674" y="353"/>
                </a:lnTo>
                <a:lnTo>
                  <a:pt x="51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6" name="Google Shape;6716;p45"/>
          <p:cNvSpPr/>
          <p:nvPr/>
        </p:nvSpPr>
        <p:spPr>
          <a:xfrm>
            <a:off x="2991108" y="4349022"/>
            <a:ext cx="39698" cy="277368"/>
          </a:xfrm>
          <a:custGeom>
            <a:rect b="b" l="l" r="r" t="t"/>
            <a:pathLst>
              <a:path extrusionOk="0" h="6428" w="920">
                <a:moveTo>
                  <a:pt x="1" y="0"/>
                </a:moveTo>
                <a:lnTo>
                  <a:pt x="1" y="6428"/>
                </a:lnTo>
                <a:lnTo>
                  <a:pt x="920" y="6428"/>
                </a:lnTo>
                <a:lnTo>
                  <a:pt x="700" y="292"/>
                </a:lnTo>
                <a:cubicBezTo>
                  <a:pt x="464" y="194"/>
                  <a:pt x="231" y="96"/>
                  <a:pt x="1" y="0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7" name="Google Shape;6717;p45"/>
          <p:cNvSpPr/>
          <p:nvPr/>
        </p:nvSpPr>
        <p:spPr>
          <a:xfrm>
            <a:off x="2810264" y="3965972"/>
            <a:ext cx="210313" cy="323409"/>
          </a:xfrm>
          <a:custGeom>
            <a:rect b="b" l="l" r="r" t="t"/>
            <a:pathLst>
              <a:path extrusionOk="0" h="7495" w="4874">
                <a:moveTo>
                  <a:pt x="1" y="0"/>
                </a:moveTo>
                <a:lnTo>
                  <a:pt x="1" y="1819"/>
                </a:lnTo>
                <a:lnTo>
                  <a:pt x="4024" y="7331"/>
                </a:lnTo>
                <a:cubicBezTo>
                  <a:pt x="4156" y="7385"/>
                  <a:pt x="4289" y="7440"/>
                  <a:pt x="4421" y="7495"/>
                </a:cubicBezTo>
                <a:lnTo>
                  <a:pt x="4873" y="6900"/>
                </a:lnTo>
                <a:lnTo>
                  <a:pt x="1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8" name="Google Shape;6718;p45"/>
          <p:cNvSpPr/>
          <p:nvPr/>
        </p:nvSpPr>
        <p:spPr>
          <a:xfrm>
            <a:off x="3021314" y="4361579"/>
            <a:ext cx="28695" cy="264768"/>
          </a:xfrm>
          <a:custGeom>
            <a:rect b="b" l="l" r="r" t="t"/>
            <a:pathLst>
              <a:path extrusionOk="0" h="6136" w="665">
                <a:moveTo>
                  <a:pt x="1" y="1"/>
                </a:moveTo>
                <a:lnTo>
                  <a:pt x="221" y="6136"/>
                </a:lnTo>
                <a:lnTo>
                  <a:pt x="665" y="6136"/>
                </a:lnTo>
                <a:lnTo>
                  <a:pt x="665" y="280"/>
                </a:lnTo>
                <a:cubicBezTo>
                  <a:pt x="441" y="185"/>
                  <a:pt x="220" y="93"/>
                  <a:pt x="1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9" name="Google Shape;6719;p45"/>
          <p:cNvSpPr/>
          <p:nvPr/>
        </p:nvSpPr>
        <p:spPr>
          <a:xfrm>
            <a:off x="2810220" y="3944656"/>
            <a:ext cx="239741" cy="365092"/>
          </a:xfrm>
          <a:custGeom>
            <a:rect b="b" l="l" r="r" t="t"/>
            <a:pathLst>
              <a:path extrusionOk="0" h="8461" w="5556">
                <a:moveTo>
                  <a:pt x="1" y="1"/>
                </a:moveTo>
                <a:lnTo>
                  <a:pt x="1" y="493"/>
                </a:lnTo>
                <a:lnTo>
                  <a:pt x="4875" y="7393"/>
                </a:lnTo>
                <a:lnTo>
                  <a:pt x="4422" y="7988"/>
                </a:lnTo>
                <a:cubicBezTo>
                  <a:pt x="4800" y="8143"/>
                  <a:pt x="5179" y="8302"/>
                  <a:pt x="5556" y="8461"/>
                </a:cubicBezTo>
                <a:lnTo>
                  <a:pt x="5556" y="7610"/>
                </a:lnTo>
                <a:lnTo>
                  <a:pt x="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0" name="Google Shape;6720;p45"/>
          <p:cNvSpPr/>
          <p:nvPr/>
        </p:nvSpPr>
        <p:spPr>
          <a:xfrm>
            <a:off x="2810264" y="4214046"/>
            <a:ext cx="180885" cy="134973"/>
          </a:xfrm>
          <a:custGeom>
            <a:rect b="b" l="l" r="r" t="t"/>
            <a:pathLst>
              <a:path extrusionOk="0" h="3128" w="4192">
                <a:moveTo>
                  <a:pt x="1" y="0"/>
                </a:moveTo>
                <a:lnTo>
                  <a:pt x="1" y="1440"/>
                </a:lnTo>
                <a:cubicBezTo>
                  <a:pt x="1047" y="1837"/>
                  <a:pt x="2530" y="2437"/>
                  <a:pt x="4192" y="3127"/>
                </a:cubicBezTo>
                <a:lnTo>
                  <a:pt x="4192" y="2394"/>
                </a:lnTo>
                <a:lnTo>
                  <a:pt x="3992" y="2309"/>
                </a:lnTo>
                <a:lnTo>
                  <a:pt x="4192" y="2047"/>
                </a:lnTo>
                <a:lnTo>
                  <a:pt x="4192" y="1811"/>
                </a:lnTo>
                <a:lnTo>
                  <a:pt x="4024" y="1581"/>
                </a:lnTo>
                <a:cubicBezTo>
                  <a:pt x="2498" y="952"/>
                  <a:pt x="1044" y="373"/>
                  <a:pt x="1" y="0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1" name="Google Shape;6721;p45"/>
          <p:cNvSpPr/>
          <p:nvPr/>
        </p:nvSpPr>
        <p:spPr>
          <a:xfrm>
            <a:off x="4367273" y="4452066"/>
            <a:ext cx="464078" cy="123797"/>
          </a:xfrm>
          <a:custGeom>
            <a:rect b="b" l="l" r="r" t="t"/>
            <a:pathLst>
              <a:path extrusionOk="0" h="2869" w="10755">
                <a:moveTo>
                  <a:pt x="1" y="0"/>
                </a:moveTo>
                <a:lnTo>
                  <a:pt x="1402" y="987"/>
                </a:lnTo>
                <a:lnTo>
                  <a:pt x="10477" y="2868"/>
                </a:lnTo>
                <a:lnTo>
                  <a:pt x="10754" y="1534"/>
                </a:lnTo>
                <a:lnTo>
                  <a:pt x="10663" y="1515"/>
                </a:lnTo>
                <a:lnTo>
                  <a:pt x="10273" y="2503"/>
                </a:lnTo>
                <a:lnTo>
                  <a:pt x="1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2" name="Google Shape;6722;p45"/>
          <p:cNvSpPr/>
          <p:nvPr/>
        </p:nvSpPr>
        <p:spPr>
          <a:xfrm>
            <a:off x="3049966" y="4342247"/>
            <a:ext cx="1134457" cy="270464"/>
          </a:xfrm>
          <a:custGeom>
            <a:rect b="b" l="l" r="r" t="t"/>
            <a:pathLst>
              <a:path extrusionOk="0" h="6268" w="26291">
                <a:moveTo>
                  <a:pt x="1" y="1"/>
                </a:moveTo>
                <a:lnTo>
                  <a:pt x="1" y="226"/>
                </a:lnTo>
                <a:lnTo>
                  <a:pt x="4293" y="1824"/>
                </a:lnTo>
                <a:lnTo>
                  <a:pt x="23247" y="6268"/>
                </a:lnTo>
                <a:lnTo>
                  <a:pt x="26291" y="4712"/>
                </a:lnTo>
                <a:lnTo>
                  <a:pt x="26291" y="4712"/>
                </a:lnTo>
                <a:cubicBezTo>
                  <a:pt x="24941" y="5363"/>
                  <a:pt x="23694" y="5908"/>
                  <a:pt x="23304" y="5908"/>
                </a:cubicBezTo>
                <a:cubicBezTo>
                  <a:pt x="23282" y="5908"/>
                  <a:pt x="23263" y="5906"/>
                  <a:pt x="23247" y="5902"/>
                </a:cubicBezTo>
                <a:cubicBezTo>
                  <a:pt x="22510" y="5744"/>
                  <a:pt x="3768" y="1598"/>
                  <a:pt x="3768" y="1598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3" name="Google Shape;6723;p45"/>
          <p:cNvSpPr/>
          <p:nvPr/>
        </p:nvSpPr>
        <p:spPr>
          <a:xfrm>
            <a:off x="3049966" y="4351999"/>
            <a:ext cx="1377780" cy="275815"/>
          </a:xfrm>
          <a:custGeom>
            <a:rect b="b" l="l" r="r" t="t"/>
            <a:pathLst>
              <a:path extrusionOk="0" h="6392" w="31930">
                <a:moveTo>
                  <a:pt x="1" y="1"/>
                </a:moveTo>
                <a:lnTo>
                  <a:pt x="1" y="503"/>
                </a:lnTo>
                <a:cubicBezTo>
                  <a:pt x="1317" y="1059"/>
                  <a:pt x="2696" y="1648"/>
                  <a:pt x="4022" y="2223"/>
                </a:cubicBezTo>
                <a:lnTo>
                  <a:pt x="4083" y="2251"/>
                </a:lnTo>
                <a:lnTo>
                  <a:pt x="23324" y="6392"/>
                </a:lnTo>
                <a:lnTo>
                  <a:pt x="30609" y="3034"/>
                </a:lnTo>
                <a:lnTo>
                  <a:pt x="31929" y="3307"/>
                </a:lnTo>
                <a:lnTo>
                  <a:pt x="30528" y="2320"/>
                </a:lnTo>
                <a:cubicBezTo>
                  <a:pt x="30528" y="2320"/>
                  <a:pt x="30528" y="2320"/>
                  <a:pt x="30528" y="2320"/>
                </a:cubicBezTo>
                <a:lnTo>
                  <a:pt x="30528" y="2320"/>
                </a:lnTo>
                <a:cubicBezTo>
                  <a:pt x="30527" y="2320"/>
                  <a:pt x="28293" y="3520"/>
                  <a:pt x="26291" y="4486"/>
                </a:cubicBezTo>
                <a:lnTo>
                  <a:pt x="23247" y="6042"/>
                </a:lnTo>
                <a:lnTo>
                  <a:pt x="4293" y="1598"/>
                </a:lnTo>
                <a:lnTo>
                  <a:pt x="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4" name="Google Shape;6724;p45"/>
          <p:cNvSpPr/>
          <p:nvPr/>
        </p:nvSpPr>
        <p:spPr>
          <a:xfrm>
            <a:off x="3049923" y="4309711"/>
            <a:ext cx="1777478" cy="287465"/>
          </a:xfrm>
          <a:custGeom>
            <a:rect b="b" l="l" r="r" t="t"/>
            <a:pathLst>
              <a:path extrusionOk="0" h="6662" w="41193">
                <a:moveTo>
                  <a:pt x="1" y="1"/>
                </a:moveTo>
                <a:lnTo>
                  <a:pt x="1" y="754"/>
                </a:lnTo>
                <a:lnTo>
                  <a:pt x="3769" y="2352"/>
                </a:lnTo>
                <a:cubicBezTo>
                  <a:pt x="3769" y="2352"/>
                  <a:pt x="22511" y="6498"/>
                  <a:pt x="23248" y="6656"/>
                </a:cubicBezTo>
                <a:cubicBezTo>
                  <a:pt x="23264" y="6660"/>
                  <a:pt x="23283" y="6662"/>
                  <a:pt x="23305" y="6662"/>
                </a:cubicBezTo>
                <a:cubicBezTo>
                  <a:pt x="23695" y="6662"/>
                  <a:pt x="24941" y="6116"/>
                  <a:pt x="26292" y="5465"/>
                </a:cubicBezTo>
                <a:lnTo>
                  <a:pt x="30530" y="3299"/>
                </a:lnTo>
                <a:lnTo>
                  <a:pt x="40802" y="5802"/>
                </a:lnTo>
                <a:lnTo>
                  <a:pt x="41192" y="4814"/>
                </a:lnTo>
                <a:lnTo>
                  <a:pt x="30448" y="2585"/>
                </a:lnTo>
                <a:lnTo>
                  <a:pt x="23168" y="5943"/>
                </a:lnTo>
                <a:lnTo>
                  <a:pt x="4503" y="1926"/>
                </a:lnTo>
                <a:cubicBezTo>
                  <a:pt x="3368" y="1433"/>
                  <a:pt x="1711" y="719"/>
                  <a:pt x="1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5" name="Google Shape;6725;p45"/>
          <p:cNvSpPr/>
          <p:nvPr/>
        </p:nvSpPr>
        <p:spPr>
          <a:xfrm>
            <a:off x="2982521" y="4302333"/>
            <a:ext cx="8630" cy="15059"/>
          </a:xfrm>
          <a:custGeom>
            <a:rect b="b" l="l" r="r" t="t"/>
            <a:pathLst>
              <a:path extrusionOk="0" h="349" w="200">
                <a:moveTo>
                  <a:pt x="200" y="1"/>
                </a:moveTo>
                <a:lnTo>
                  <a:pt x="0" y="263"/>
                </a:lnTo>
                <a:lnTo>
                  <a:pt x="200" y="349"/>
                </a:lnTo>
                <a:lnTo>
                  <a:pt x="200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6" name="Google Shape;6726;p45"/>
          <p:cNvSpPr/>
          <p:nvPr/>
        </p:nvSpPr>
        <p:spPr>
          <a:xfrm>
            <a:off x="4184400" y="4452066"/>
            <a:ext cx="182913" cy="93549"/>
          </a:xfrm>
          <a:custGeom>
            <a:rect b="b" l="l" r="r" t="t"/>
            <a:pathLst>
              <a:path extrusionOk="0" h="2168" w="4239">
                <a:moveTo>
                  <a:pt x="4239" y="0"/>
                </a:moveTo>
                <a:lnTo>
                  <a:pt x="1" y="2167"/>
                </a:lnTo>
                <a:cubicBezTo>
                  <a:pt x="2004" y="1201"/>
                  <a:pt x="4238" y="1"/>
                  <a:pt x="4239" y="0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7" name="Google Shape;6727;p45"/>
          <p:cNvSpPr/>
          <p:nvPr/>
        </p:nvSpPr>
        <p:spPr>
          <a:xfrm>
            <a:off x="2991195" y="4317349"/>
            <a:ext cx="58813" cy="44272"/>
          </a:xfrm>
          <a:custGeom>
            <a:rect b="b" l="l" r="r" t="t"/>
            <a:pathLst>
              <a:path extrusionOk="0" h="1026" w="1363">
                <a:moveTo>
                  <a:pt x="1" y="1"/>
                </a:moveTo>
                <a:lnTo>
                  <a:pt x="1" y="734"/>
                </a:lnTo>
                <a:cubicBezTo>
                  <a:pt x="231" y="830"/>
                  <a:pt x="463" y="928"/>
                  <a:pt x="699" y="1026"/>
                </a:cubicBezTo>
                <a:lnTo>
                  <a:pt x="681" y="549"/>
                </a:lnTo>
                <a:lnTo>
                  <a:pt x="1363" y="803"/>
                </a:lnTo>
                <a:lnTo>
                  <a:pt x="1363" y="578"/>
                </a:lnTo>
                <a:lnTo>
                  <a:pt x="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8" name="Google Shape;6728;p45"/>
          <p:cNvSpPr/>
          <p:nvPr/>
        </p:nvSpPr>
        <p:spPr>
          <a:xfrm>
            <a:off x="2983902" y="4282267"/>
            <a:ext cx="17174" cy="20108"/>
          </a:xfrm>
          <a:custGeom>
            <a:rect b="b" l="l" r="r" t="t"/>
            <a:pathLst>
              <a:path extrusionOk="0" h="466" w="398">
                <a:moveTo>
                  <a:pt x="0" y="0"/>
                </a:moveTo>
                <a:lnTo>
                  <a:pt x="168" y="230"/>
                </a:lnTo>
                <a:lnTo>
                  <a:pt x="168" y="466"/>
                </a:lnTo>
                <a:lnTo>
                  <a:pt x="397" y="165"/>
                </a:lnTo>
                <a:cubicBezTo>
                  <a:pt x="265" y="110"/>
                  <a:pt x="132" y="55"/>
                  <a:pt x="0" y="0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9" name="Google Shape;6729;p45"/>
          <p:cNvSpPr/>
          <p:nvPr/>
        </p:nvSpPr>
        <p:spPr>
          <a:xfrm>
            <a:off x="3020494" y="4341039"/>
            <a:ext cx="29471" cy="32665"/>
          </a:xfrm>
          <a:custGeom>
            <a:rect b="b" l="l" r="r" t="t"/>
            <a:pathLst>
              <a:path extrusionOk="0" h="757" w="683">
                <a:moveTo>
                  <a:pt x="0" y="0"/>
                </a:moveTo>
                <a:lnTo>
                  <a:pt x="19" y="477"/>
                </a:lnTo>
                <a:cubicBezTo>
                  <a:pt x="238" y="569"/>
                  <a:pt x="460" y="663"/>
                  <a:pt x="683" y="756"/>
                </a:cubicBezTo>
                <a:lnTo>
                  <a:pt x="683" y="254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0" name="Google Shape;6730;p45"/>
          <p:cNvSpPr/>
          <p:nvPr/>
        </p:nvSpPr>
        <p:spPr>
          <a:xfrm>
            <a:off x="2991108" y="4289258"/>
            <a:ext cx="58857" cy="52945"/>
          </a:xfrm>
          <a:custGeom>
            <a:rect b="b" l="l" r="r" t="t"/>
            <a:pathLst>
              <a:path extrusionOk="0" h="1227" w="1364">
                <a:moveTo>
                  <a:pt x="230" y="1"/>
                </a:moveTo>
                <a:lnTo>
                  <a:pt x="1" y="304"/>
                </a:lnTo>
                <a:lnTo>
                  <a:pt x="1" y="651"/>
                </a:lnTo>
                <a:lnTo>
                  <a:pt x="1364" y="1227"/>
                </a:lnTo>
                <a:lnTo>
                  <a:pt x="1364" y="474"/>
                </a:lnTo>
                <a:cubicBezTo>
                  <a:pt x="986" y="315"/>
                  <a:pt x="606" y="156"/>
                  <a:pt x="230" y="1"/>
                </a:cubicBez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1" name="Google Shape;6731;p45"/>
          <p:cNvSpPr/>
          <p:nvPr/>
        </p:nvSpPr>
        <p:spPr>
          <a:xfrm>
            <a:off x="2843360" y="2514639"/>
            <a:ext cx="326430" cy="137562"/>
          </a:xfrm>
          <a:custGeom>
            <a:rect b="b" l="l" r="r" t="t"/>
            <a:pathLst>
              <a:path extrusionOk="0" h="3188" w="7565">
                <a:moveTo>
                  <a:pt x="352" y="1"/>
                </a:moveTo>
                <a:lnTo>
                  <a:pt x="0" y="1611"/>
                </a:lnTo>
                <a:lnTo>
                  <a:pt x="7213" y="3187"/>
                </a:lnTo>
                <a:lnTo>
                  <a:pt x="7565" y="1577"/>
                </a:lnTo>
                <a:lnTo>
                  <a:pt x="352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2" name="Google Shape;6732;p45"/>
          <p:cNvSpPr/>
          <p:nvPr/>
        </p:nvSpPr>
        <p:spPr>
          <a:xfrm>
            <a:off x="3043709" y="1732272"/>
            <a:ext cx="347616" cy="290227"/>
          </a:xfrm>
          <a:custGeom>
            <a:rect b="b" l="l" r="r" t="t"/>
            <a:pathLst>
              <a:path extrusionOk="0" h="6726" w="8056">
                <a:moveTo>
                  <a:pt x="1138" y="1"/>
                </a:moveTo>
                <a:lnTo>
                  <a:pt x="1" y="5214"/>
                </a:lnTo>
                <a:lnTo>
                  <a:pt x="6916" y="6725"/>
                </a:lnTo>
                <a:lnTo>
                  <a:pt x="8055" y="1512"/>
                </a:lnTo>
                <a:lnTo>
                  <a:pt x="1138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3" name="Google Shape;6733;p45"/>
          <p:cNvSpPr/>
          <p:nvPr/>
        </p:nvSpPr>
        <p:spPr>
          <a:xfrm>
            <a:off x="2967289" y="1992428"/>
            <a:ext cx="153355" cy="153398"/>
          </a:xfrm>
          <a:custGeom>
            <a:rect b="b" l="l" r="r" t="t"/>
            <a:pathLst>
              <a:path extrusionOk="0" h="3555" w="3554">
                <a:moveTo>
                  <a:pt x="637" y="1"/>
                </a:moveTo>
                <a:lnTo>
                  <a:pt x="0" y="2917"/>
                </a:lnTo>
                <a:lnTo>
                  <a:pt x="2916" y="3554"/>
                </a:lnTo>
                <a:lnTo>
                  <a:pt x="3554" y="638"/>
                </a:lnTo>
                <a:lnTo>
                  <a:pt x="637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4" name="Google Shape;6734;p45"/>
          <p:cNvSpPr/>
          <p:nvPr/>
        </p:nvSpPr>
        <p:spPr>
          <a:xfrm>
            <a:off x="4450123" y="1157374"/>
            <a:ext cx="208285" cy="267530"/>
          </a:xfrm>
          <a:custGeom>
            <a:rect b="b" l="l" r="r" t="t"/>
            <a:pathLst>
              <a:path extrusionOk="0" h="6200" w="4827">
                <a:moveTo>
                  <a:pt x="2034" y="1"/>
                </a:moveTo>
                <a:lnTo>
                  <a:pt x="0" y="5436"/>
                </a:lnTo>
                <a:lnTo>
                  <a:pt x="2519" y="6199"/>
                </a:lnTo>
                <a:lnTo>
                  <a:pt x="4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5" name="Google Shape;6735;p45"/>
          <p:cNvSpPr/>
          <p:nvPr/>
        </p:nvSpPr>
        <p:spPr>
          <a:xfrm>
            <a:off x="3688382" y="1157374"/>
            <a:ext cx="642892" cy="183172"/>
          </a:xfrm>
          <a:custGeom>
            <a:rect b="b" l="l" r="r" t="t"/>
            <a:pathLst>
              <a:path extrusionOk="0" h="4245" w="14899">
                <a:moveTo>
                  <a:pt x="68" y="1"/>
                </a:moveTo>
                <a:cubicBezTo>
                  <a:pt x="24" y="47"/>
                  <a:pt x="0" y="74"/>
                  <a:pt x="0" y="74"/>
                </a:cubicBezTo>
                <a:lnTo>
                  <a:pt x="13732" y="4244"/>
                </a:lnTo>
                <a:lnTo>
                  <a:pt x="148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6" name="Google Shape;6736;p45"/>
          <p:cNvSpPr/>
          <p:nvPr/>
        </p:nvSpPr>
        <p:spPr>
          <a:xfrm>
            <a:off x="4313033" y="1157374"/>
            <a:ext cx="188997" cy="224811"/>
          </a:xfrm>
          <a:custGeom>
            <a:rect b="b" l="l" r="r" t="t"/>
            <a:pathLst>
              <a:path extrusionOk="0" h="5210" w="4380">
                <a:moveTo>
                  <a:pt x="1230" y="1"/>
                </a:moveTo>
                <a:lnTo>
                  <a:pt x="0" y="4470"/>
                </a:lnTo>
                <a:lnTo>
                  <a:pt x="2430" y="5209"/>
                </a:lnTo>
                <a:lnTo>
                  <a:pt x="43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7" name="Google Shape;6737;p45"/>
          <p:cNvSpPr/>
          <p:nvPr/>
        </p:nvSpPr>
        <p:spPr>
          <a:xfrm>
            <a:off x="4277174" y="1340506"/>
            <a:ext cx="35901" cy="22309"/>
          </a:xfrm>
          <a:custGeom>
            <a:rect b="b" l="l" r="r" t="t"/>
            <a:pathLst>
              <a:path extrusionOk="0" h="517" w="832">
                <a:moveTo>
                  <a:pt x="86" y="0"/>
                </a:moveTo>
                <a:lnTo>
                  <a:pt x="0" y="309"/>
                </a:lnTo>
                <a:lnTo>
                  <a:pt x="751" y="517"/>
                </a:lnTo>
                <a:lnTo>
                  <a:pt x="831" y="226"/>
                </a:lnTo>
                <a:lnTo>
                  <a:pt x="86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8" name="Google Shape;6738;p45"/>
          <p:cNvSpPr/>
          <p:nvPr/>
        </p:nvSpPr>
        <p:spPr>
          <a:xfrm>
            <a:off x="4280885" y="1157374"/>
            <a:ext cx="85264" cy="192924"/>
          </a:xfrm>
          <a:custGeom>
            <a:rect b="b" l="l" r="r" t="t"/>
            <a:pathLst>
              <a:path extrusionOk="0" h="4471" w="1976">
                <a:moveTo>
                  <a:pt x="1168" y="1"/>
                </a:moveTo>
                <a:lnTo>
                  <a:pt x="0" y="4244"/>
                </a:lnTo>
                <a:lnTo>
                  <a:pt x="745" y="4470"/>
                </a:lnTo>
                <a:lnTo>
                  <a:pt x="1975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9" name="Google Shape;6739;p45"/>
          <p:cNvSpPr/>
          <p:nvPr/>
        </p:nvSpPr>
        <p:spPr>
          <a:xfrm>
            <a:off x="4411934" y="1382146"/>
            <a:ext cx="38231" cy="27745"/>
          </a:xfrm>
          <a:custGeom>
            <a:rect b="b" l="l" r="r" t="t"/>
            <a:pathLst>
              <a:path extrusionOk="0" h="643" w="886">
                <a:moveTo>
                  <a:pt x="138" y="0"/>
                </a:moveTo>
                <a:lnTo>
                  <a:pt x="0" y="369"/>
                </a:lnTo>
                <a:lnTo>
                  <a:pt x="730" y="643"/>
                </a:lnTo>
                <a:lnTo>
                  <a:pt x="885" y="227"/>
                </a:lnTo>
                <a:lnTo>
                  <a:pt x="138" y="0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0" name="Google Shape;6740;p45"/>
          <p:cNvSpPr/>
          <p:nvPr/>
        </p:nvSpPr>
        <p:spPr>
          <a:xfrm>
            <a:off x="4417889" y="1157374"/>
            <a:ext cx="120043" cy="234607"/>
          </a:xfrm>
          <a:custGeom>
            <a:rect b="b" l="l" r="r" t="t"/>
            <a:pathLst>
              <a:path extrusionOk="0" h="5437" w="2782">
                <a:moveTo>
                  <a:pt x="1949" y="1"/>
                </a:moveTo>
                <a:lnTo>
                  <a:pt x="0" y="5209"/>
                </a:lnTo>
                <a:lnTo>
                  <a:pt x="747" y="5436"/>
                </a:lnTo>
                <a:lnTo>
                  <a:pt x="2781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1" name="Google Shape;6741;p45"/>
          <p:cNvSpPr/>
          <p:nvPr/>
        </p:nvSpPr>
        <p:spPr>
          <a:xfrm>
            <a:off x="3631682" y="1099465"/>
            <a:ext cx="38490" cy="45005"/>
          </a:xfrm>
          <a:custGeom>
            <a:rect b="b" l="l" r="r" t="t"/>
            <a:pathLst>
              <a:path extrusionOk="0" h="1043" w="892">
                <a:moveTo>
                  <a:pt x="885" y="1"/>
                </a:moveTo>
                <a:lnTo>
                  <a:pt x="0" y="776"/>
                </a:lnTo>
                <a:lnTo>
                  <a:pt x="892" y="1042"/>
                </a:lnTo>
                <a:lnTo>
                  <a:pt x="892" y="9"/>
                </a:lnTo>
                <a:lnTo>
                  <a:pt x="885" y="1"/>
                </a:lnTo>
                <a:close/>
              </a:path>
            </a:pathLst>
          </a:custGeom>
          <a:solidFill>
            <a:srgbClr val="FF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2" name="Google Shape;6742;p45"/>
          <p:cNvGrpSpPr/>
          <p:nvPr/>
        </p:nvGrpSpPr>
        <p:grpSpPr>
          <a:xfrm>
            <a:off x="4319703" y="1655910"/>
            <a:ext cx="330008" cy="442354"/>
            <a:chOff x="4471828" y="1522300"/>
            <a:chExt cx="188436" cy="252600"/>
          </a:xfrm>
        </p:grpSpPr>
        <p:sp>
          <p:nvSpPr>
            <p:cNvPr id="6743" name="Google Shape;6743;p45"/>
            <p:cNvSpPr/>
            <p:nvPr/>
          </p:nvSpPr>
          <p:spPr>
            <a:xfrm>
              <a:off x="4471828" y="1534814"/>
              <a:ext cx="188436" cy="240087"/>
            </a:xfrm>
            <a:custGeom>
              <a:rect b="b" l="l" r="r" t="t"/>
              <a:pathLst>
                <a:path extrusionOk="0" h="5564" w="4367">
                  <a:moveTo>
                    <a:pt x="2183" y="0"/>
                  </a:moveTo>
                  <a:cubicBezTo>
                    <a:pt x="978" y="0"/>
                    <a:pt x="1" y="885"/>
                    <a:pt x="1" y="1979"/>
                  </a:cubicBezTo>
                  <a:cubicBezTo>
                    <a:pt x="1" y="3073"/>
                    <a:pt x="2183" y="5563"/>
                    <a:pt x="2183" y="5563"/>
                  </a:cubicBezTo>
                  <a:cubicBezTo>
                    <a:pt x="2183" y="5563"/>
                    <a:pt x="4367" y="3073"/>
                    <a:pt x="4367" y="1979"/>
                  </a:cubicBezTo>
                  <a:cubicBezTo>
                    <a:pt x="4367" y="887"/>
                    <a:pt x="3388" y="0"/>
                    <a:pt x="2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4" name="Google Shape;6744;p45"/>
            <p:cNvSpPr/>
            <p:nvPr/>
          </p:nvSpPr>
          <p:spPr>
            <a:xfrm>
              <a:off x="4471828" y="1522300"/>
              <a:ext cx="188436" cy="188436"/>
            </a:xfrm>
            <a:custGeom>
              <a:rect b="b" l="l" r="r" t="t"/>
              <a:pathLst>
                <a:path extrusionOk="0" h="4367" w="4367">
                  <a:moveTo>
                    <a:pt x="2183" y="1"/>
                  </a:moveTo>
                  <a:cubicBezTo>
                    <a:pt x="978" y="1"/>
                    <a:pt x="1" y="977"/>
                    <a:pt x="1" y="2183"/>
                  </a:cubicBezTo>
                  <a:cubicBezTo>
                    <a:pt x="1" y="3389"/>
                    <a:pt x="978" y="4367"/>
                    <a:pt x="2183" y="4367"/>
                  </a:cubicBezTo>
                  <a:cubicBezTo>
                    <a:pt x="3389" y="4367"/>
                    <a:pt x="4367" y="3389"/>
                    <a:pt x="4367" y="2183"/>
                  </a:cubicBezTo>
                  <a:cubicBezTo>
                    <a:pt x="4367" y="978"/>
                    <a:pt x="3388" y="1"/>
                    <a:pt x="2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5" name="Google Shape;6745;p45"/>
            <p:cNvSpPr/>
            <p:nvPr/>
          </p:nvSpPr>
          <p:spPr>
            <a:xfrm>
              <a:off x="4501559" y="1552117"/>
              <a:ext cx="128846" cy="128803"/>
            </a:xfrm>
            <a:custGeom>
              <a:rect b="b" l="l" r="r" t="t"/>
              <a:pathLst>
                <a:path extrusionOk="0" h="2985" w="2986">
                  <a:moveTo>
                    <a:pt x="1493" y="0"/>
                  </a:moveTo>
                  <a:cubicBezTo>
                    <a:pt x="668" y="0"/>
                    <a:pt x="0" y="668"/>
                    <a:pt x="0" y="1492"/>
                  </a:cubicBezTo>
                  <a:cubicBezTo>
                    <a:pt x="0" y="2317"/>
                    <a:pt x="668" y="2985"/>
                    <a:pt x="1493" y="2985"/>
                  </a:cubicBezTo>
                  <a:cubicBezTo>
                    <a:pt x="2318" y="2985"/>
                    <a:pt x="2986" y="2317"/>
                    <a:pt x="2986" y="1492"/>
                  </a:cubicBezTo>
                  <a:cubicBezTo>
                    <a:pt x="2986" y="668"/>
                    <a:pt x="2318" y="0"/>
                    <a:pt x="1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6" name="Google Shape;6746;p45"/>
            <p:cNvSpPr/>
            <p:nvPr/>
          </p:nvSpPr>
          <p:spPr>
            <a:xfrm>
              <a:off x="4535691" y="1604632"/>
              <a:ext cx="60669" cy="43236"/>
            </a:xfrm>
            <a:custGeom>
              <a:rect b="b" l="l" r="r" t="t"/>
              <a:pathLst>
                <a:path extrusionOk="0" h="1002" w="1406">
                  <a:moveTo>
                    <a:pt x="0" y="1"/>
                  </a:moveTo>
                  <a:lnTo>
                    <a:pt x="0" y="1002"/>
                  </a:lnTo>
                  <a:lnTo>
                    <a:pt x="1406" y="1002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7" name="Google Shape;6747;p45"/>
            <p:cNvSpPr/>
            <p:nvPr/>
          </p:nvSpPr>
          <p:spPr>
            <a:xfrm>
              <a:off x="4526284" y="1572571"/>
              <a:ext cx="79439" cy="32104"/>
            </a:xfrm>
            <a:custGeom>
              <a:rect b="b" l="l" r="r" t="t"/>
              <a:pathLst>
                <a:path extrusionOk="0" h="744" w="1841">
                  <a:moveTo>
                    <a:pt x="920" y="0"/>
                  </a:moveTo>
                  <a:lnTo>
                    <a:pt x="0" y="744"/>
                  </a:lnTo>
                  <a:lnTo>
                    <a:pt x="1841" y="744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8" name="Google Shape;6748;p45"/>
          <p:cNvSpPr/>
          <p:nvPr/>
        </p:nvSpPr>
        <p:spPr>
          <a:xfrm>
            <a:off x="5743395" y="1740514"/>
            <a:ext cx="128803" cy="128803"/>
          </a:xfrm>
          <a:custGeom>
            <a:rect b="b" l="l" r="r" t="t"/>
            <a:pathLst>
              <a:path extrusionOk="0" h="2985" w="2985">
                <a:moveTo>
                  <a:pt x="1492" y="0"/>
                </a:moveTo>
                <a:cubicBezTo>
                  <a:pt x="669" y="0"/>
                  <a:pt x="0" y="668"/>
                  <a:pt x="0" y="1493"/>
                </a:cubicBezTo>
                <a:cubicBezTo>
                  <a:pt x="0" y="2317"/>
                  <a:pt x="669" y="2985"/>
                  <a:pt x="1492" y="2985"/>
                </a:cubicBezTo>
                <a:cubicBezTo>
                  <a:pt x="2317" y="2985"/>
                  <a:pt x="2985" y="2317"/>
                  <a:pt x="2985" y="1493"/>
                </a:cubicBezTo>
                <a:cubicBezTo>
                  <a:pt x="2985" y="668"/>
                  <a:pt x="2317" y="0"/>
                  <a:pt x="14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9" name="Google Shape;6749;p45"/>
          <p:cNvGrpSpPr/>
          <p:nvPr/>
        </p:nvGrpSpPr>
        <p:grpSpPr>
          <a:xfrm>
            <a:off x="3383568" y="2583923"/>
            <a:ext cx="331158" cy="443794"/>
            <a:chOff x="3454764" y="2755808"/>
            <a:chExt cx="188479" cy="252600"/>
          </a:xfrm>
        </p:grpSpPr>
        <p:sp>
          <p:nvSpPr>
            <p:cNvPr id="6750" name="Google Shape;6750;p45"/>
            <p:cNvSpPr/>
            <p:nvPr/>
          </p:nvSpPr>
          <p:spPr>
            <a:xfrm>
              <a:off x="3454807" y="2768365"/>
              <a:ext cx="188436" cy="240043"/>
            </a:xfrm>
            <a:custGeom>
              <a:rect b="b" l="l" r="r" t="t"/>
              <a:pathLst>
                <a:path extrusionOk="0" h="5563" w="4367">
                  <a:moveTo>
                    <a:pt x="2183" y="0"/>
                  </a:moveTo>
                  <a:cubicBezTo>
                    <a:pt x="978" y="0"/>
                    <a:pt x="0" y="885"/>
                    <a:pt x="0" y="1979"/>
                  </a:cubicBezTo>
                  <a:cubicBezTo>
                    <a:pt x="0" y="3072"/>
                    <a:pt x="2183" y="5562"/>
                    <a:pt x="2183" y="5562"/>
                  </a:cubicBezTo>
                  <a:cubicBezTo>
                    <a:pt x="2183" y="5562"/>
                    <a:pt x="4366" y="3072"/>
                    <a:pt x="4366" y="1979"/>
                  </a:cubicBezTo>
                  <a:cubicBezTo>
                    <a:pt x="4366" y="886"/>
                    <a:pt x="3389" y="0"/>
                    <a:pt x="2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1" name="Google Shape;6751;p45"/>
            <p:cNvSpPr/>
            <p:nvPr/>
          </p:nvSpPr>
          <p:spPr>
            <a:xfrm>
              <a:off x="3454764" y="2755808"/>
              <a:ext cx="188479" cy="188479"/>
            </a:xfrm>
            <a:custGeom>
              <a:rect b="b" l="l" r="r" t="t"/>
              <a:pathLst>
                <a:path extrusionOk="0" h="4368" w="4368">
                  <a:moveTo>
                    <a:pt x="2184" y="0"/>
                  </a:moveTo>
                  <a:cubicBezTo>
                    <a:pt x="978" y="0"/>
                    <a:pt x="0" y="978"/>
                    <a:pt x="0" y="2184"/>
                  </a:cubicBezTo>
                  <a:cubicBezTo>
                    <a:pt x="0" y="3390"/>
                    <a:pt x="979" y="4367"/>
                    <a:pt x="2184" y="4367"/>
                  </a:cubicBezTo>
                  <a:cubicBezTo>
                    <a:pt x="3390" y="4367"/>
                    <a:pt x="4367" y="3390"/>
                    <a:pt x="4367" y="2184"/>
                  </a:cubicBezTo>
                  <a:cubicBezTo>
                    <a:pt x="4367" y="978"/>
                    <a:pt x="3390" y="0"/>
                    <a:pt x="2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2" name="Google Shape;6752;p45"/>
            <p:cNvSpPr/>
            <p:nvPr/>
          </p:nvSpPr>
          <p:spPr>
            <a:xfrm>
              <a:off x="3484624" y="2785626"/>
              <a:ext cx="128803" cy="128846"/>
            </a:xfrm>
            <a:custGeom>
              <a:rect b="b" l="l" r="r" t="t"/>
              <a:pathLst>
                <a:path extrusionOk="0" h="2986" w="2985">
                  <a:moveTo>
                    <a:pt x="1492" y="0"/>
                  </a:moveTo>
                  <a:cubicBezTo>
                    <a:pt x="668" y="0"/>
                    <a:pt x="0" y="668"/>
                    <a:pt x="0" y="1493"/>
                  </a:cubicBezTo>
                  <a:cubicBezTo>
                    <a:pt x="0" y="2318"/>
                    <a:pt x="668" y="2986"/>
                    <a:pt x="1492" y="2986"/>
                  </a:cubicBezTo>
                  <a:cubicBezTo>
                    <a:pt x="2317" y="2986"/>
                    <a:pt x="2985" y="2318"/>
                    <a:pt x="2985" y="1493"/>
                  </a:cubicBezTo>
                  <a:cubicBezTo>
                    <a:pt x="2985" y="668"/>
                    <a:pt x="2317" y="0"/>
                    <a:pt x="14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3" name="Google Shape;6753;p45"/>
            <p:cNvSpPr/>
            <p:nvPr/>
          </p:nvSpPr>
          <p:spPr>
            <a:xfrm>
              <a:off x="3532349" y="2817514"/>
              <a:ext cx="33355" cy="54542"/>
            </a:xfrm>
            <a:custGeom>
              <a:rect b="b" l="l" r="r" t="t"/>
              <a:pathLst>
                <a:path extrusionOk="0" h="1264" w="773">
                  <a:moveTo>
                    <a:pt x="314" y="130"/>
                  </a:moveTo>
                  <a:cubicBezTo>
                    <a:pt x="492" y="130"/>
                    <a:pt x="610" y="211"/>
                    <a:pt x="610" y="375"/>
                  </a:cubicBezTo>
                  <a:cubicBezTo>
                    <a:pt x="610" y="548"/>
                    <a:pt x="491" y="642"/>
                    <a:pt x="296" y="642"/>
                  </a:cubicBezTo>
                  <a:cubicBezTo>
                    <a:pt x="242" y="642"/>
                    <a:pt x="197" y="639"/>
                    <a:pt x="161" y="630"/>
                  </a:cubicBezTo>
                  <a:lnTo>
                    <a:pt x="163" y="630"/>
                  </a:lnTo>
                  <a:lnTo>
                    <a:pt x="163" y="143"/>
                  </a:lnTo>
                  <a:cubicBezTo>
                    <a:pt x="190" y="135"/>
                    <a:pt x="245" y="130"/>
                    <a:pt x="314" y="130"/>
                  </a:cubicBezTo>
                  <a:close/>
                  <a:moveTo>
                    <a:pt x="310" y="1"/>
                  </a:moveTo>
                  <a:cubicBezTo>
                    <a:pt x="180" y="1"/>
                    <a:pt x="78" y="12"/>
                    <a:pt x="0" y="25"/>
                  </a:cubicBezTo>
                  <a:lnTo>
                    <a:pt x="0" y="1264"/>
                  </a:lnTo>
                  <a:lnTo>
                    <a:pt x="161" y="1264"/>
                  </a:lnTo>
                  <a:lnTo>
                    <a:pt x="161" y="760"/>
                  </a:lnTo>
                  <a:cubicBezTo>
                    <a:pt x="199" y="770"/>
                    <a:pt x="243" y="772"/>
                    <a:pt x="292" y="772"/>
                  </a:cubicBezTo>
                  <a:cubicBezTo>
                    <a:pt x="450" y="772"/>
                    <a:pt x="590" y="724"/>
                    <a:pt x="675" y="634"/>
                  </a:cubicBezTo>
                  <a:cubicBezTo>
                    <a:pt x="739" y="569"/>
                    <a:pt x="773" y="481"/>
                    <a:pt x="773" y="366"/>
                  </a:cubicBezTo>
                  <a:cubicBezTo>
                    <a:pt x="773" y="256"/>
                    <a:pt x="732" y="165"/>
                    <a:pt x="662" y="104"/>
                  </a:cubicBezTo>
                  <a:cubicBezTo>
                    <a:pt x="588" y="38"/>
                    <a:pt x="471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4" name="Google Shape;6754;p45"/>
          <p:cNvGrpSpPr/>
          <p:nvPr/>
        </p:nvGrpSpPr>
        <p:grpSpPr>
          <a:xfrm>
            <a:off x="5633167" y="1511610"/>
            <a:ext cx="349605" cy="468729"/>
            <a:chOff x="5713578" y="1710696"/>
            <a:chExt cx="188436" cy="252643"/>
          </a:xfrm>
        </p:grpSpPr>
        <p:sp>
          <p:nvSpPr>
            <p:cNvPr id="6755" name="Google Shape;6755;p45"/>
            <p:cNvSpPr/>
            <p:nvPr/>
          </p:nvSpPr>
          <p:spPr>
            <a:xfrm>
              <a:off x="5713578" y="1710696"/>
              <a:ext cx="188436" cy="188479"/>
            </a:xfrm>
            <a:custGeom>
              <a:rect b="b" l="l" r="r" t="t"/>
              <a:pathLst>
                <a:path extrusionOk="0" h="4368" w="4367">
                  <a:moveTo>
                    <a:pt x="2183" y="1"/>
                  </a:moveTo>
                  <a:cubicBezTo>
                    <a:pt x="978" y="1"/>
                    <a:pt x="1" y="978"/>
                    <a:pt x="1" y="2184"/>
                  </a:cubicBezTo>
                  <a:cubicBezTo>
                    <a:pt x="1" y="3390"/>
                    <a:pt x="978" y="4368"/>
                    <a:pt x="2183" y="4368"/>
                  </a:cubicBezTo>
                  <a:cubicBezTo>
                    <a:pt x="3390" y="4368"/>
                    <a:pt x="4367" y="3390"/>
                    <a:pt x="4367" y="2184"/>
                  </a:cubicBezTo>
                  <a:cubicBezTo>
                    <a:pt x="4367" y="978"/>
                    <a:pt x="3390" y="1"/>
                    <a:pt x="2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56" name="Google Shape;6756;p45"/>
            <p:cNvGrpSpPr/>
            <p:nvPr/>
          </p:nvGrpSpPr>
          <p:grpSpPr>
            <a:xfrm>
              <a:off x="5713578" y="1723296"/>
              <a:ext cx="188436" cy="240043"/>
              <a:chOff x="5713578" y="1723296"/>
              <a:chExt cx="188436" cy="240043"/>
            </a:xfrm>
          </p:grpSpPr>
          <p:sp>
            <p:nvSpPr>
              <p:cNvPr id="6757" name="Google Shape;6757;p45"/>
              <p:cNvSpPr/>
              <p:nvPr/>
            </p:nvSpPr>
            <p:spPr>
              <a:xfrm>
                <a:off x="5713578" y="1723296"/>
                <a:ext cx="188436" cy="240043"/>
              </a:xfrm>
              <a:custGeom>
                <a:rect b="b" l="l" r="r" t="t"/>
                <a:pathLst>
                  <a:path extrusionOk="0" h="5563" w="4367">
                    <a:moveTo>
                      <a:pt x="2185" y="0"/>
                    </a:moveTo>
                    <a:cubicBezTo>
                      <a:pt x="2185" y="0"/>
                      <a:pt x="2184" y="0"/>
                      <a:pt x="2183" y="0"/>
                    </a:cubicBezTo>
                    <a:cubicBezTo>
                      <a:pt x="978" y="0"/>
                      <a:pt x="1" y="885"/>
                      <a:pt x="1" y="1979"/>
                    </a:cubicBezTo>
                    <a:cubicBezTo>
                      <a:pt x="1" y="3073"/>
                      <a:pt x="2183" y="5562"/>
                      <a:pt x="2183" y="5562"/>
                    </a:cubicBezTo>
                    <a:cubicBezTo>
                      <a:pt x="2183" y="5562"/>
                      <a:pt x="4367" y="3073"/>
                      <a:pt x="4367" y="1979"/>
                    </a:cubicBezTo>
                    <a:cubicBezTo>
                      <a:pt x="4367" y="886"/>
                      <a:pt x="3391" y="0"/>
                      <a:pt x="2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8" name="Google Shape;6758;p45"/>
              <p:cNvSpPr/>
              <p:nvPr/>
            </p:nvSpPr>
            <p:spPr>
              <a:xfrm>
                <a:off x="5743145" y="1738318"/>
                <a:ext cx="128846" cy="128846"/>
              </a:xfrm>
              <a:custGeom>
                <a:rect b="b" l="l" r="r" t="t"/>
                <a:pathLst>
                  <a:path extrusionOk="0" h="2986" w="2986">
                    <a:moveTo>
                      <a:pt x="1493" y="1"/>
                    </a:moveTo>
                    <a:cubicBezTo>
                      <a:pt x="669" y="1"/>
                      <a:pt x="1" y="669"/>
                      <a:pt x="1" y="1493"/>
                    </a:cubicBezTo>
                    <a:cubicBezTo>
                      <a:pt x="1" y="2317"/>
                      <a:pt x="669" y="2986"/>
                      <a:pt x="1493" y="2986"/>
                    </a:cubicBezTo>
                    <a:cubicBezTo>
                      <a:pt x="2317" y="2986"/>
                      <a:pt x="2985" y="2317"/>
                      <a:pt x="2985" y="1493"/>
                    </a:cubicBezTo>
                    <a:cubicBezTo>
                      <a:pt x="2985" y="669"/>
                      <a:pt x="2317" y="1"/>
                      <a:pt x="14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9" name="Google Shape;6759;p45"/>
              <p:cNvSpPr/>
              <p:nvPr/>
            </p:nvSpPr>
            <p:spPr>
              <a:xfrm>
                <a:off x="5788747" y="1772488"/>
                <a:ext cx="31715" cy="69601"/>
              </a:xfrm>
              <a:custGeom>
                <a:rect b="b" l="l" r="r" t="t"/>
                <a:pathLst>
                  <a:path extrusionOk="0" h="1613" w="735">
                    <a:moveTo>
                      <a:pt x="315" y="0"/>
                    </a:moveTo>
                    <a:lnTo>
                      <a:pt x="315" y="199"/>
                    </a:lnTo>
                    <a:cubicBezTo>
                      <a:pt x="134" y="227"/>
                      <a:pt x="19" y="352"/>
                      <a:pt x="19" y="514"/>
                    </a:cubicBezTo>
                    <a:cubicBezTo>
                      <a:pt x="19" y="686"/>
                      <a:pt x="142" y="776"/>
                      <a:pt x="342" y="854"/>
                    </a:cubicBezTo>
                    <a:cubicBezTo>
                      <a:pt x="487" y="913"/>
                      <a:pt x="564" y="980"/>
                      <a:pt x="564" y="1089"/>
                    </a:cubicBezTo>
                    <a:cubicBezTo>
                      <a:pt x="564" y="1199"/>
                      <a:pt x="470" y="1280"/>
                      <a:pt x="331" y="1280"/>
                    </a:cubicBezTo>
                    <a:cubicBezTo>
                      <a:pt x="220" y="1280"/>
                      <a:pt x="118" y="1243"/>
                      <a:pt x="47" y="1196"/>
                    </a:cubicBezTo>
                    <a:lnTo>
                      <a:pt x="0" y="1327"/>
                    </a:lnTo>
                    <a:cubicBezTo>
                      <a:pt x="70" y="1377"/>
                      <a:pt x="187" y="1412"/>
                      <a:pt x="301" y="1414"/>
                    </a:cubicBezTo>
                    <a:lnTo>
                      <a:pt x="301" y="1613"/>
                    </a:lnTo>
                    <a:lnTo>
                      <a:pt x="424" y="1613"/>
                    </a:lnTo>
                    <a:lnTo>
                      <a:pt x="424" y="1408"/>
                    </a:lnTo>
                    <a:cubicBezTo>
                      <a:pt x="627" y="1375"/>
                      <a:pt x="735" y="1229"/>
                      <a:pt x="735" y="1074"/>
                    </a:cubicBezTo>
                    <a:cubicBezTo>
                      <a:pt x="735" y="899"/>
                      <a:pt x="633" y="798"/>
                      <a:pt x="430" y="715"/>
                    </a:cubicBezTo>
                    <a:cubicBezTo>
                      <a:pt x="260" y="645"/>
                      <a:pt x="187" y="593"/>
                      <a:pt x="187" y="491"/>
                    </a:cubicBezTo>
                    <a:cubicBezTo>
                      <a:pt x="187" y="413"/>
                      <a:pt x="245" y="322"/>
                      <a:pt x="395" y="322"/>
                    </a:cubicBezTo>
                    <a:cubicBezTo>
                      <a:pt x="522" y="322"/>
                      <a:pt x="603" y="365"/>
                      <a:pt x="644" y="389"/>
                    </a:cubicBezTo>
                    <a:lnTo>
                      <a:pt x="692" y="260"/>
                    </a:lnTo>
                    <a:cubicBezTo>
                      <a:pt x="635" y="226"/>
                      <a:pt x="554" y="194"/>
                      <a:pt x="436" y="190"/>
                    </a:cubicBez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60" name="Google Shape;6760;p45"/>
          <p:cNvSpPr/>
          <p:nvPr/>
        </p:nvSpPr>
        <p:spPr>
          <a:xfrm>
            <a:off x="5851617" y="3971754"/>
            <a:ext cx="41079" cy="41079"/>
          </a:xfrm>
          <a:custGeom>
            <a:rect b="b" l="l" r="r" t="t"/>
            <a:pathLst>
              <a:path extrusionOk="0" h="952" w="952">
                <a:moveTo>
                  <a:pt x="476" y="79"/>
                </a:moveTo>
                <a:cubicBezTo>
                  <a:pt x="696" y="79"/>
                  <a:pt x="874" y="256"/>
                  <a:pt x="874" y="476"/>
                </a:cubicBezTo>
                <a:cubicBezTo>
                  <a:pt x="874" y="695"/>
                  <a:pt x="695" y="874"/>
                  <a:pt x="476" y="874"/>
                </a:cubicBezTo>
                <a:cubicBezTo>
                  <a:pt x="257" y="874"/>
                  <a:pt x="78" y="696"/>
                  <a:pt x="78" y="476"/>
                </a:cubicBezTo>
                <a:cubicBezTo>
                  <a:pt x="78" y="258"/>
                  <a:pt x="256" y="79"/>
                  <a:pt x="476" y="79"/>
                </a:cubicBezTo>
                <a:close/>
                <a:moveTo>
                  <a:pt x="476" y="0"/>
                </a:moveTo>
                <a:cubicBezTo>
                  <a:pt x="214" y="0"/>
                  <a:pt x="0" y="214"/>
                  <a:pt x="0" y="476"/>
                </a:cubicBezTo>
                <a:cubicBezTo>
                  <a:pt x="0" y="739"/>
                  <a:pt x="214" y="952"/>
                  <a:pt x="476" y="952"/>
                </a:cubicBezTo>
                <a:cubicBezTo>
                  <a:pt x="738" y="952"/>
                  <a:pt x="952" y="739"/>
                  <a:pt x="952" y="476"/>
                </a:cubicBezTo>
                <a:cubicBezTo>
                  <a:pt x="952" y="214"/>
                  <a:pt x="738" y="0"/>
                  <a:pt x="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1" name="Google Shape;6761;p45"/>
          <p:cNvGrpSpPr/>
          <p:nvPr/>
        </p:nvGrpSpPr>
        <p:grpSpPr>
          <a:xfrm>
            <a:off x="5699243" y="3820743"/>
            <a:ext cx="346500" cy="464435"/>
            <a:chOff x="5777959" y="3926662"/>
            <a:chExt cx="188479" cy="252643"/>
          </a:xfrm>
        </p:grpSpPr>
        <p:sp>
          <p:nvSpPr>
            <p:cNvPr id="6762" name="Google Shape;6762;p45"/>
            <p:cNvSpPr/>
            <p:nvPr/>
          </p:nvSpPr>
          <p:spPr>
            <a:xfrm>
              <a:off x="5777959" y="3939262"/>
              <a:ext cx="188479" cy="240043"/>
            </a:xfrm>
            <a:custGeom>
              <a:rect b="b" l="l" r="r" t="t"/>
              <a:pathLst>
                <a:path extrusionOk="0" h="5563" w="4368">
                  <a:moveTo>
                    <a:pt x="2186" y="0"/>
                  </a:moveTo>
                  <a:cubicBezTo>
                    <a:pt x="2185" y="0"/>
                    <a:pt x="2185" y="0"/>
                    <a:pt x="2184" y="0"/>
                  </a:cubicBezTo>
                  <a:cubicBezTo>
                    <a:pt x="978" y="0"/>
                    <a:pt x="1" y="885"/>
                    <a:pt x="1" y="1979"/>
                  </a:cubicBezTo>
                  <a:cubicBezTo>
                    <a:pt x="1" y="3073"/>
                    <a:pt x="2184" y="5562"/>
                    <a:pt x="2184" y="5562"/>
                  </a:cubicBezTo>
                  <a:cubicBezTo>
                    <a:pt x="2184" y="5562"/>
                    <a:pt x="4367" y="3071"/>
                    <a:pt x="4367" y="1979"/>
                  </a:cubicBezTo>
                  <a:cubicBezTo>
                    <a:pt x="4367" y="886"/>
                    <a:pt x="3390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3" name="Google Shape;6763;p45"/>
            <p:cNvSpPr/>
            <p:nvPr/>
          </p:nvSpPr>
          <p:spPr>
            <a:xfrm>
              <a:off x="5777959" y="3926662"/>
              <a:ext cx="188479" cy="188479"/>
            </a:xfrm>
            <a:custGeom>
              <a:rect b="b" l="l" r="r" t="t"/>
              <a:pathLst>
                <a:path extrusionOk="0" h="4368" w="4368">
                  <a:moveTo>
                    <a:pt x="2184" y="0"/>
                  </a:moveTo>
                  <a:cubicBezTo>
                    <a:pt x="978" y="0"/>
                    <a:pt x="1" y="978"/>
                    <a:pt x="1" y="2184"/>
                  </a:cubicBezTo>
                  <a:cubicBezTo>
                    <a:pt x="1" y="3390"/>
                    <a:pt x="978" y="4367"/>
                    <a:pt x="2184" y="4367"/>
                  </a:cubicBezTo>
                  <a:cubicBezTo>
                    <a:pt x="3390" y="4367"/>
                    <a:pt x="4367" y="3390"/>
                    <a:pt x="4367" y="2184"/>
                  </a:cubicBezTo>
                  <a:cubicBezTo>
                    <a:pt x="4367" y="978"/>
                    <a:pt x="3389" y="0"/>
                    <a:pt x="2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4" name="Google Shape;6764;p45"/>
            <p:cNvSpPr/>
            <p:nvPr/>
          </p:nvSpPr>
          <p:spPr>
            <a:xfrm>
              <a:off x="5809739" y="3951518"/>
              <a:ext cx="128846" cy="128846"/>
            </a:xfrm>
            <a:custGeom>
              <a:rect b="b" l="l" r="r" t="t"/>
              <a:pathLst>
                <a:path extrusionOk="0" h="2986" w="2986">
                  <a:moveTo>
                    <a:pt x="1493" y="1"/>
                  </a:moveTo>
                  <a:cubicBezTo>
                    <a:pt x="669" y="1"/>
                    <a:pt x="1" y="669"/>
                    <a:pt x="1" y="1493"/>
                  </a:cubicBezTo>
                  <a:cubicBezTo>
                    <a:pt x="1" y="2317"/>
                    <a:pt x="669" y="2986"/>
                    <a:pt x="1493" y="2986"/>
                  </a:cubicBezTo>
                  <a:cubicBezTo>
                    <a:pt x="2317" y="2986"/>
                    <a:pt x="2985" y="2317"/>
                    <a:pt x="2985" y="1493"/>
                  </a:cubicBezTo>
                  <a:cubicBezTo>
                    <a:pt x="2985" y="669"/>
                    <a:pt x="2317" y="1"/>
                    <a:pt x="1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5" name="Google Shape;6765;p45"/>
            <p:cNvSpPr/>
            <p:nvPr/>
          </p:nvSpPr>
          <p:spPr>
            <a:xfrm>
              <a:off x="5845145" y="4000968"/>
              <a:ext cx="54153" cy="54110"/>
            </a:xfrm>
            <a:custGeom>
              <a:rect b="b" l="l" r="r" t="t"/>
              <a:pathLst>
                <a:path extrusionOk="0" h="1254" w="1255">
                  <a:moveTo>
                    <a:pt x="627" y="0"/>
                  </a:moveTo>
                  <a:cubicBezTo>
                    <a:pt x="280" y="0"/>
                    <a:pt x="1" y="282"/>
                    <a:pt x="1" y="627"/>
                  </a:cubicBezTo>
                  <a:lnTo>
                    <a:pt x="1" y="1254"/>
                  </a:lnTo>
                  <a:lnTo>
                    <a:pt x="1254" y="1254"/>
                  </a:lnTo>
                  <a:lnTo>
                    <a:pt x="1254" y="627"/>
                  </a:lnTo>
                  <a:cubicBezTo>
                    <a:pt x="1254" y="280"/>
                    <a:pt x="973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6" name="Google Shape;6766;p45"/>
            <p:cNvSpPr/>
            <p:nvPr/>
          </p:nvSpPr>
          <p:spPr>
            <a:xfrm>
              <a:off x="5853386" y="3973480"/>
              <a:ext cx="37627" cy="37713"/>
            </a:xfrm>
            <a:custGeom>
              <a:rect b="b" l="l" r="r" t="t"/>
              <a:pathLst>
                <a:path extrusionOk="0" h="874" w="872">
                  <a:moveTo>
                    <a:pt x="436" y="0"/>
                  </a:moveTo>
                  <a:cubicBezTo>
                    <a:pt x="196" y="0"/>
                    <a:pt x="0" y="194"/>
                    <a:pt x="0" y="436"/>
                  </a:cubicBezTo>
                  <a:cubicBezTo>
                    <a:pt x="0" y="677"/>
                    <a:pt x="196" y="874"/>
                    <a:pt x="436" y="874"/>
                  </a:cubicBezTo>
                  <a:cubicBezTo>
                    <a:pt x="676" y="874"/>
                    <a:pt x="872" y="677"/>
                    <a:pt x="872" y="436"/>
                  </a:cubicBezTo>
                  <a:cubicBezTo>
                    <a:pt x="872" y="194"/>
                    <a:pt x="676" y="0"/>
                    <a:pt x="4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6770" name="Shape 6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1" name="Google Shape;6771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2" name="Google Shape;6772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3" name="Google Shape;6773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6777" name="Shape 6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" name="Google Shape;6778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9" name="Google Shape;6779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0" name="Google Shape;6780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6781" name="Google Shape;6781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6782" name="Google Shape;6782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6783" name="Google Shape;6783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6784" name="Google Shape;6784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5" name="Google Shape;6785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86" name="Google Shape;6786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7" name="Google Shape;6787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6788" name="Google Shape;6788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6789" name="Google Shape;6789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0" name="Google Shape;6790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91" name="Google Shape;6791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6792" name="Google Shape;6792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3" name="Google Shape;6793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4" name="Google Shape;6794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5" name="Google Shape;6795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796" name="Google Shape;6796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6797" name="Google Shape;6797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6798" name="Google Shape;6798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9" name="Google Shape;6799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00" name="Google Shape;6800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6801" name="Google Shape;6801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2" name="Google Shape;6802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3" name="Google Shape;6803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4" name="Google Shape;6804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05" name="Google Shape;6805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6806" name="Google Shape;6806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6807" name="Google Shape;6807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8" name="Google Shape;6808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09" name="Google Shape;6809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6810" name="Google Shape;6810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1" name="Google Shape;6811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12" name="Google Shape;6812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6813" name="Google Shape;6813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6814" name="Google Shape;6814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5" name="Google Shape;6815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16" name="Google Shape;6816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6817" name="Google Shape;6817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8" name="Google Shape;6818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9" name="Google Shape;6819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0" name="Google Shape;6820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1" name="Google Shape;6821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8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96" name="Google Shape;1196;p18"/>
          <p:cNvSpPr txBox="1"/>
          <p:nvPr/>
        </p:nvSpPr>
        <p:spPr>
          <a:xfrm>
            <a:off x="368899" y="2700959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8"/>
          <p:cNvSpPr txBox="1"/>
          <p:nvPr/>
        </p:nvSpPr>
        <p:spPr>
          <a:xfrm>
            <a:off x="368899" y="415841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8"/>
          <p:cNvSpPr txBox="1"/>
          <p:nvPr/>
        </p:nvSpPr>
        <p:spPr>
          <a:xfrm>
            <a:off x="368899" y="1262552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8"/>
          <p:cNvSpPr txBox="1"/>
          <p:nvPr/>
        </p:nvSpPr>
        <p:spPr>
          <a:xfrm>
            <a:off x="368899" y="9510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0" name="Google Shape;1200;p18"/>
          <p:cNvSpPr txBox="1"/>
          <p:nvPr/>
        </p:nvSpPr>
        <p:spPr>
          <a:xfrm>
            <a:off x="368899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1" name="Google Shape;1201;p18"/>
          <p:cNvSpPr txBox="1"/>
          <p:nvPr/>
        </p:nvSpPr>
        <p:spPr>
          <a:xfrm>
            <a:off x="368899" y="2371912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2" name="Google Shape;1202;p18"/>
          <p:cNvSpPr txBox="1"/>
          <p:nvPr/>
        </p:nvSpPr>
        <p:spPr>
          <a:xfrm>
            <a:off x="7467811" y="165029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3" name="Google Shape;1203;p18"/>
          <p:cNvSpPr txBox="1"/>
          <p:nvPr/>
        </p:nvSpPr>
        <p:spPr>
          <a:xfrm>
            <a:off x="7467811" y="3049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4" name="Google Shape;1204;p18"/>
          <p:cNvSpPr txBox="1"/>
          <p:nvPr/>
        </p:nvSpPr>
        <p:spPr>
          <a:xfrm>
            <a:off x="6789211" y="3344216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5" name="Google Shape;1205;p18"/>
          <p:cNvSpPr txBox="1"/>
          <p:nvPr/>
        </p:nvSpPr>
        <p:spPr>
          <a:xfrm>
            <a:off x="6789211" y="1986575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6" name="Google Shape;1206;p18"/>
          <p:cNvGrpSpPr/>
          <p:nvPr/>
        </p:nvGrpSpPr>
        <p:grpSpPr>
          <a:xfrm>
            <a:off x="2348736" y="938367"/>
            <a:ext cx="4486502" cy="3893535"/>
            <a:chOff x="2438566" y="1082446"/>
            <a:chExt cx="4320592" cy="3749552"/>
          </a:xfrm>
        </p:grpSpPr>
        <p:grpSp>
          <p:nvGrpSpPr>
            <p:cNvPr id="1207" name="Google Shape;1207;p18"/>
            <p:cNvGrpSpPr/>
            <p:nvPr/>
          </p:nvGrpSpPr>
          <p:grpSpPr>
            <a:xfrm>
              <a:off x="4719314" y="1082446"/>
              <a:ext cx="1127738" cy="1127738"/>
              <a:chOff x="4878672" y="1201855"/>
              <a:chExt cx="861000" cy="861000"/>
            </a:xfrm>
          </p:grpSpPr>
          <p:sp>
            <p:nvSpPr>
              <p:cNvPr id="1208" name="Google Shape;1208;p18"/>
              <p:cNvSpPr/>
              <p:nvPr/>
            </p:nvSpPr>
            <p:spPr>
              <a:xfrm rot="3046440">
                <a:off x="5233984" y="1819635"/>
                <a:ext cx="77" cy="77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99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8"/>
              <p:cNvSpPr/>
              <p:nvPr/>
            </p:nvSpPr>
            <p:spPr>
              <a:xfrm>
                <a:off x="5143922" y="1661624"/>
                <a:ext cx="18988" cy="72369"/>
              </a:xfrm>
              <a:custGeom>
                <a:rect b="b" l="l" r="r" t="t"/>
                <a:pathLst>
                  <a:path extrusionOk="0" h="1010" w="265">
                    <a:moveTo>
                      <a:pt x="264" y="1"/>
                    </a:moveTo>
                    <a:lnTo>
                      <a:pt x="0" y="1"/>
                    </a:lnTo>
                    <a:lnTo>
                      <a:pt x="0" y="937"/>
                    </a:lnTo>
                    <a:cubicBezTo>
                      <a:pt x="95" y="1005"/>
                      <a:pt x="183" y="1010"/>
                      <a:pt x="264" y="9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8"/>
              <p:cNvSpPr/>
              <p:nvPr/>
            </p:nvSpPr>
            <p:spPr>
              <a:xfrm>
                <a:off x="5086242" y="1546263"/>
                <a:ext cx="134348" cy="141012"/>
              </a:xfrm>
              <a:custGeom>
                <a:rect b="b" l="l" r="r" t="t"/>
                <a:pathLst>
                  <a:path extrusionOk="0" h="1968" w="1875">
                    <a:moveTo>
                      <a:pt x="1875" y="984"/>
                    </a:moveTo>
                    <a:cubicBezTo>
                      <a:pt x="1875" y="1527"/>
                      <a:pt x="1455" y="1968"/>
                      <a:pt x="937" y="1968"/>
                    </a:cubicBezTo>
                    <a:cubicBezTo>
                      <a:pt x="420" y="1968"/>
                      <a:pt x="0" y="1527"/>
                      <a:pt x="0" y="984"/>
                    </a:cubicBezTo>
                    <a:cubicBezTo>
                      <a:pt x="0" y="441"/>
                      <a:pt x="420" y="0"/>
                      <a:pt x="937" y="0"/>
                    </a:cubicBezTo>
                    <a:cubicBezTo>
                      <a:pt x="1455" y="0"/>
                      <a:pt x="1875" y="441"/>
                      <a:pt x="1875" y="98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8"/>
              <p:cNvSpPr/>
              <p:nvPr/>
            </p:nvSpPr>
            <p:spPr>
              <a:xfrm>
                <a:off x="5471447" y="1694656"/>
                <a:ext cx="17985" cy="38621"/>
              </a:xfrm>
              <a:custGeom>
                <a:rect b="b" l="l" r="r" t="t"/>
                <a:pathLst>
                  <a:path extrusionOk="0" h="539" w="251">
                    <a:moveTo>
                      <a:pt x="251" y="0"/>
                    </a:moveTo>
                    <a:lnTo>
                      <a:pt x="0" y="0"/>
                    </a:lnTo>
                    <a:lnTo>
                      <a:pt x="0" y="501"/>
                    </a:lnTo>
                    <a:cubicBezTo>
                      <a:pt x="88" y="536"/>
                      <a:pt x="172" y="538"/>
                      <a:pt x="251" y="5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8"/>
              <p:cNvSpPr/>
              <p:nvPr/>
            </p:nvSpPr>
            <p:spPr>
              <a:xfrm>
                <a:off x="5428384" y="1517315"/>
                <a:ext cx="104039" cy="191169"/>
              </a:xfrm>
              <a:custGeom>
                <a:rect b="b" l="l" r="r" t="t"/>
                <a:pathLst>
                  <a:path extrusionOk="0" h="2668" w="1452">
                    <a:moveTo>
                      <a:pt x="726" y="0"/>
                    </a:moveTo>
                    <a:cubicBezTo>
                      <a:pt x="264" y="736"/>
                      <a:pt x="4" y="1560"/>
                      <a:pt x="0" y="2501"/>
                    </a:cubicBezTo>
                    <a:cubicBezTo>
                      <a:pt x="475" y="2653"/>
                      <a:pt x="957" y="2668"/>
                      <a:pt x="1451" y="2501"/>
                    </a:cubicBezTo>
                    <a:cubicBezTo>
                      <a:pt x="1406" y="1667"/>
                      <a:pt x="1129" y="833"/>
                      <a:pt x="7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8"/>
              <p:cNvSpPr/>
              <p:nvPr/>
            </p:nvSpPr>
            <p:spPr>
              <a:xfrm>
                <a:off x="5312306" y="1666066"/>
                <a:ext cx="18200" cy="69575"/>
              </a:xfrm>
              <a:custGeom>
                <a:rect b="b" l="l" r="r" t="t"/>
                <a:pathLst>
                  <a:path extrusionOk="0" h="971" w="254">
                    <a:moveTo>
                      <a:pt x="253" y="0"/>
                    </a:moveTo>
                    <a:lnTo>
                      <a:pt x="1" y="0"/>
                    </a:lnTo>
                    <a:lnTo>
                      <a:pt x="1" y="900"/>
                    </a:lnTo>
                    <a:cubicBezTo>
                      <a:pt x="90" y="963"/>
                      <a:pt x="176" y="970"/>
                      <a:pt x="253" y="90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8"/>
              <p:cNvSpPr/>
              <p:nvPr/>
            </p:nvSpPr>
            <p:spPr>
              <a:xfrm>
                <a:off x="5269458" y="1522761"/>
                <a:ext cx="103896" cy="167810"/>
              </a:xfrm>
              <a:custGeom>
                <a:rect b="b" l="l" r="r" t="t"/>
                <a:pathLst>
                  <a:path extrusionOk="0" h="2342" w="1450">
                    <a:moveTo>
                      <a:pt x="725" y="1"/>
                    </a:moveTo>
                    <a:cubicBezTo>
                      <a:pt x="324" y="1"/>
                      <a:pt x="0" y="526"/>
                      <a:pt x="0" y="1171"/>
                    </a:cubicBezTo>
                    <a:cubicBezTo>
                      <a:pt x="0" y="1819"/>
                      <a:pt x="324" y="2342"/>
                      <a:pt x="725" y="2342"/>
                    </a:cubicBezTo>
                    <a:cubicBezTo>
                      <a:pt x="1126" y="2342"/>
                      <a:pt x="1450" y="1817"/>
                      <a:pt x="1450" y="1171"/>
                    </a:cubicBezTo>
                    <a:cubicBezTo>
                      <a:pt x="1450" y="526"/>
                      <a:pt x="1126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8"/>
              <p:cNvSpPr/>
              <p:nvPr/>
            </p:nvSpPr>
            <p:spPr>
              <a:xfrm rot="3048564">
                <a:off x="5003191" y="1326374"/>
                <a:ext cx="611962" cy="611962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6" name="Google Shape;1216;p18"/>
            <p:cNvSpPr/>
            <p:nvPr/>
          </p:nvSpPr>
          <p:spPr>
            <a:xfrm rot="3046402">
              <a:off x="5393117" y="3600558"/>
              <a:ext cx="119734" cy="56380"/>
            </a:xfrm>
            <a:custGeom>
              <a:rect b="b" l="l" r="r" t="t"/>
              <a:pathLst>
                <a:path extrusionOk="0" h="962" w="2043">
                  <a:moveTo>
                    <a:pt x="98" y="962"/>
                  </a:moveTo>
                  <a:lnTo>
                    <a:pt x="1" y="720"/>
                  </a:lnTo>
                  <a:lnTo>
                    <a:pt x="2002" y="0"/>
                  </a:lnTo>
                  <a:lnTo>
                    <a:pt x="2043" y="10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3046402">
              <a:off x="5502975" y="3657291"/>
              <a:ext cx="61362" cy="29538"/>
            </a:xfrm>
            <a:custGeom>
              <a:rect b="b" l="l" r="r" t="t"/>
              <a:pathLst>
                <a:path extrusionOk="0" h="504" w="1047">
                  <a:moveTo>
                    <a:pt x="55" y="503"/>
                  </a:moveTo>
                  <a:lnTo>
                    <a:pt x="1" y="367"/>
                  </a:lnTo>
                  <a:lnTo>
                    <a:pt x="1021" y="1"/>
                  </a:lnTo>
                  <a:lnTo>
                    <a:pt x="1046" y="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3046402">
              <a:off x="5482193" y="3641952"/>
              <a:ext cx="9260" cy="63823"/>
            </a:xfrm>
            <a:custGeom>
              <a:rect b="b" l="l" r="r" t="t"/>
              <a:pathLst>
                <a:path extrusionOk="0" h="1089" w="158">
                  <a:moveTo>
                    <a:pt x="12" y="1"/>
                  </a:moveTo>
                  <a:lnTo>
                    <a:pt x="157" y="8"/>
                  </a:lnTo>
                  <a:lnTo>
                    <a:pt x="71" y="1088"/>
                  </a:lnTo>
                  <a:lnTo>
                    <a:pt x="1" y="10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3046402">
              <a:off x="5487296" y="3605686"/>
              <a:ext cx="47530" cy="51164"/>
            </a:xfrm>
            <a:custGeom>
              <a:rect b="b" l="l" r="r" t="t"/>
              <a:pathLst>
                <a:path extrusionOk="0" h="873" w="811">
                  <a:moveTo>
                    <a:pt x="811" y="774"/>
                  </a:moveTo>
                  <a:lnTo>
                    <a:pt x="704" y="872"/>
                  </a:lnTo>
                  <a:lnTo>
                    <a:pt x="1" y="4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3046402">
              <a:off x="5329008" y="3716305"/>
              <a:ext cx="119734" cy="56497"/>
            </a:xfrm>
            <a:custGeom>
              <a:rect b="b" l="l" r="r" t="t"/>
              <a:pathLst>
                <a:path extrusionOk="0" h="964" w="2043">
                  <a:moveTo>
                    <a:pt x="97" y="963"/>
                  </a:moveTo>
                  <a:lnTo>
                    <a:pt x="1" y="720"/>
                  </a:lnTo>
                  <a:lnTo>
                    <a:pt x="2001" y="1"/>
                  </a:lnTo>
                  <a:lnTo>
                    <a:pt x="2043" y="1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3046402">
              <a:off x="5438866" y="3773156"/>
              <a:ext cx="61362" cy="29421"/>
            </a:xfrm>
            <a:custGeom>
              <a:rect b="b" l="l" r="r" t="t"/>
              <a:pathLst>
                <a:path extrusionOk="0" h="502" w="1047">
                  <a:moveTo>
                    <a:pt x="55" y="502"/>
                  </a:moveTo>
                  <a:lnTo>
                    <a:pt x="1" y="366"/>
                  </a:lnTo>
                  <a:lnTo>
                    <a:pt x="1019" y="0"/>
                  </a:lnTo>
                  <a:lnTo>
                    <a:pt x="1046" y="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 rot="3046402">
              <a:off x="5418107" y="3757769"/>
              <a:ext cx="9260" cy="63764"/>
            </a:xfrm>
            <a:custGeom>
              <a:rect b="b" l="l" r="r" t="t"/>
              <a:pathLst>
                <a:path extrusionOk="0" h="1088" w="158">
                  <a:moveTo>
                    <a:pt x="12" y="0"/>
                  </a:moveTo>
                  <a:lnTo>
                    <a:pt x="157" y="6"/>
                  </a:lnTo>
                  <a:lnTo>
                    <a:pt x="70" y="1088"/>
                  </a:lnTo>
                  <a:lnTo>
                    <a:pt x="1" y="10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8"/>
            <p:cNvSpPr/>
            <p:nvPr/>
          </p:nvSpPr>
          <p:spPr>
            <a:xfrm rot="3046402">
              <a:off x="5423185" y="3721433"/>
              <a:ext cx="47589" cy="51164"/>
            </a:xfrm>
            <a:custGeom>
              <a:rect b="b" l="l" r="r" t="t"/>
              <a:pathLst>
                <a:path extrusionOk="0" h="873" w="812">
                  <a:moveTo>
                    <a:pt x="812" y="775"/>
                  </a:moveTo>
                  <a:lnTo>
                    <a:pt x="705" y="873"/>
                  </a:lnTo>
                  <a:lnTo>
                    <a:pt x="1" y="48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rot="3046402">
              <a:off x="5254657" y="3666896"/>
              <a:ext cx="140598" cy="84160"/>
            </a:xfrm>
            <a:custGeom>
              <a:rect b="b" l="l" r="r" t="t"/>
              <a:pathLst>
                <a:path extrusionOk="0" h="1436" w="2399">
                  <a:moveTo>
                    <a:pt x="268" y="1435"/>
                  </a:moveTo>
                  <a:lnTo>
                    <a:pt x="0" y="768"/>
                  </a:lnTo>
                  <a:lnTo>
                    <a:pt x="2200" y="1"/>
                  </a:lnTo>
                  <a:lnTo>
                    <a:pt x="2399" y="4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 rot="3046402">
              <a:off x="5413584" y="3601731"/>
              <a:ext cx="37098" cy="26490"/>
            </a:xfrm>
            <a:custGeom>
              <a:rect b="b" l="l" r="r" t="t"/>
              <a:pathLst>
                <a:path extrusionOk="0" h="452" w="633">
                  <a:moveTo>
                    <a:pt x="96" y="451"/>
                  </a:moveTo>
                  <a:lnTo>
                    <a:pt x="0" y="216"/>
                  </a:lnTo>
                  <a:lnTo>
                    <a:pt x="538" y="1"/>
                  </a:lnTo>
                  <a:lnTo>
                    <a:pt x="633" y="2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 rot="3046402">
              <a:off x="5218591" y="3477556"/>
              <a:ext cx="212744" cy="192524"/>
            </a:xfrm>
            <a:custGeom>
              <a:rect b="b" l="l" r="r" t="t"/>
              <a:pathLst>
                <a:path extrusionOk="0" h="3285" w="3630">
                  <a:moveTo>
                    <a:pt x="1" y="1103"/>
                  </a:moveTo>
                  <a:lnTo>
                    <a:pt x="2756" y="1"/>
                  </a:lnTo>
                  <a:lnTo>
                    <a:pt x="3629" y="2182"/>
                  </a:lnTo>
                  <a:lnTo>
                    <a:pt x="874" y="32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 rot="3046402">
              <a:off x="5160011" y="3583092"/>
              <a:ext cx="180568" cy="179689"/>
            </a:xfrm>
            <a:custGeom>
              <a:rect b="b" l="l" r="r" t="t"/>
              <a:pathLst>
                <a:path extrusionOk="0" h="3066" w="3081">
                  <a:moveTo>
                    <a:pt x="1" y="884"/>
                  </a:moveTo>
                  <a:lnTo>
                    <a:pt x="2208" y="1"/>
                  </a:lnTo>
                  <a:lnTo>
                    <a:pt x="3080" y="2182"/>
                  </a:lnTo>
                  <a:lnTo>
                    <a:pt x="873" y="30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 rot="3046402">
              <a:off x="5379182" y="3556833"/>
              <a:ext cx="28307" cy="45420"/>
            </a:xfrm>
            <a:custGeom>
              <a:rect b="b" l="l" r="r" t="t"/>
              <a:pathLst>
                <a:path extrusionOk="0" h="775" w="483">
                  <a:moveTo>
                    <a:pt x="0" y="82"/>
                  </a:moveTo>
                  <a:lnTo>
                    <a:pt x="206" y="0"/>
                  </a:lnTo>
                  <a:lnTo>
                    <a:pt x="483" y="692"/>
                  </a:lnTo>
                  <a:lnTo>
                    <a:pt x="277" y="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 rot="3046402">
              <a:off x="5363621" y="3548110"/>
              <a:ext cx="28366" cy="45479"/>
            </a:xfrm>
            <a:custGeom>
              <a:rect b="b" l="l" r="r" t="t"/>
              <a:pathLst>
                <a:path extrusionOk="0" h="776" w="484">
                  <a:moveTo>
                    <a:pt x="1" y="83"/>
                  </a:moveTo>
                  <a:lnTo>
                    <a:pt x="206" y="1"/>
                  </a:lnTo>
                  <a:lnTo>
                    <a:pt x="484" y="693"/>
                  </a:lnTo>
                  <a:lnTo>
                    <a:pt x="277" y="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 rot="3046402">
              <a:off x="5347898" y="3539490"/>
              <a:ext cx="28366" cy="45420"/>
            </a:xfrm>
            <a:custGeom>
              <a:rect b="b" l="l" r="r" t="t"/>
              <a:pathLst>
                <a:path extrusionOk="0" h="775" w="484">
                  <a:moveTo>
                    <a:pt x="0" y="82"/>
                  </a:moveTo>
                  <a:lnTo>
                    <a:pt x="206" y="0"/>
                  </a:lnTo>
                  <a:lnTo>
                    <a:pt x="483" y="692"/>
                  </a:lnTo>
                  <a:lnTo>
                    <a:pt x="277" y="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 rot="3046402">
              <a:off x="5332269" y="3530793"/>
              <a:ext cx="28424" cy="45538"/>
            </a:xfrm>
            <a:custGeom>
              <a:rect b="b" l="l" r="r" t="t"/>
              <a:pathLst>
                <a:path extrusionOk="0" h="777" w="485">
                  <a:moveTo>
                    <a:pt x="1" y="84"/>
                  </a:moveTo>
                  <a:lnTo>
                    <a:pt x="207" y="1"/>
                  </a:lnTo>
                  <a:lnTo>
                    <a:pt x="485" y="693"/>
                  </a:lnTo>
                  <a:lnTo>
                    <a:pt x="278" y="7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 rot="3046402">
              <a:off x="5316614" y="3521891"/>
              <a:ext cx="28307" cy="45420"/>
            </a:xfrm>
            <a:custGeom>
              <a:rect b="b" l="l" r="r" t="t"/>
              <a:pathLst>
                <a:path extrusionOk="0" h="775" w="483">
                  <a:moveTo>
                    <a:pt x="0" y="82"/>
                  </a:moveTo>
                  <a:lnTo>
                    <a:pt x="206" y="0"/>
                  </a:lnTo>
                  <a:lnTo>
                    <a:pt x="482" y="692"/>
                  </a:lnTo>
                  <a:lnTo>
                    <a:pt x="277" y="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8"/>
            <p:cNvSpPr/>
            <p:nvPr/>
          </p:nvSpPr>
          <p:spPr>
            <a:xfrm rot="3046402">
              <a:off x="5300983" y="3513452"/>
              <a:ext cx="28366" cy="45479"/>
            </a:xfrm>
            <a:custGeom>
              <a:rect b="b" l="l" r="r" t="t"/>
              <a:pathLst>
                <a:path extrusionOk="0" h="776" w="484">
                  <a:moveTo>
                    <a:pt x="1" y="83"/>
                  </a:moveTo>
                  <a:lnTo>
                    <a:pt x="207" y="1"/>
                  </a:lnTo>
                  <a:lnTo>
                    <a:pt x="484" y="693"/>
                  </a:lnTo>
                  <a:lnTo>
                    <a:pt x="278" y="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 rot="3046402">
              <a:off x="5353573" y="3603309"/>
              <a:ext cx="28307" cy="45420"/>
            </a:xfrm>
            <a:custGeom>
              <a:rect b="b" l="l" r="r" t="t"/>
              <a:pathLst>
                <a:path extrusionOk="0" h="775" w="483">
                  <a:moveTo>
                    <a:pt x="1" y="82"/>
                  </a:moveTo>
                  <a:lnTo>
                    <a:pt x="206" y="0"/>
                  </a:lnTo>
                  <a:lnTo>
                    <a:pt x="483" y="693"/>
                  </a:lnTo>
                  <a:lnTo>
                    <a:pt x="277" y="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 rot="3046402">
              <a:off x="5337873" y="3594638"/>
              <a:ext cx="28424" cy="45479"/>
            </a:xfrm>
            <a:custGeom>
              <a:rect b="b" l="l" r="r" t="t"/>
              <a:pathLst>
                <a:path extrusionOk="0" h="776" w="485">
                  <a:moveTo>
                    <a:pt x="0" y="84"/>
                  </a:moveTo>
                  <a:lnTo>
                    <a:pt x="207" y="1"/>
                  </a:lnTo>
                  <a:lnTo>
                    <a:pt x="484" y="693"/>
                  </a:lnTo>
                  <a:lnTo>
                    <a:pt x="278" y="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 rot="3046402">
              <a:off x="5322194" y="3585664"/>
              <a:ext cx="28366" cy="45420"/>
            </a:xfrm>
            <a:custGeom>
              <a:rect b="b" l="l" r="r" t="t"/>
              <a:pathLst>
                <a:path extrusionOk="0" h="775" w="484">
                  <a:moveTo>
                    <a:pt x="1" y="83"/>
                  </a:moveTo>
                  <a:lnTo>
                    <a:pt x="206" y="0"/>
                  </a:lnTo>
                  <a:lnTo>
                    <a:pt x="484" y="693"/>
                  </a:lnTo>
                  <a:lnTo>
                    <a:pt x="278" y="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 rot="3046402">
              <a:off x="5306406" y="3577127"/>
              <a:ext cx="28424" cy="45479"/>
            </a:xfrm>
            <a:custGeom>
              <a:rect b="b" l="l" r="r" t="t"/>
              <a:pathLst>
                <a:path extrusionOk="0" h="776" w="485">
                  <a:moveTo>
                    <a:pt x="0" y="84"/>
                  </a:moveTo>
                  <a:lnTo>
                    <a:pt x="207" y="1"/>
                  </a:lnTo>
                  <a:lnTo>
                    <a:pt x="484" y="693"/>
                  </a:lnTo>
                  <a:lnTo>
                    <a:pt x="278" y="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 rot="3046402">
              <a:off x="5290923" y="3568358"/>
              <a:ext cx="28307" cy="45420"/>
            </a:xfrm>
            <a:custGeom>
              <a:rect b="b" l="l" r="r" t="t"/>
              <a:pathLst>
                <a:path extrusionOk="0" h="775" w="483">
                  <a:moveTo>
                    <a:pt x="1" y="82"/>
                  </a:moveTo>
                  <a:lnTo>
                    <a:pt x="206" y="0"/>
                  </a:lnTo>
                  <a:lnTo>
                    <a:pt x="483" y="693"/>
                  </a:lnTo>
                  <a:lnTo>
                    <a:pt x="277" y="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8"/>
            <p:cNvSpPr/>
            <p:nvPr/>
          </p:nvSpPr>
          <p:spPr>
            <a:xfrm rot="3046402">
              <a:off x="5275087" y="3559798"/>
              <a:ext cx="28424" cy="45479"/>
            </a:xfrm>
            <a:custGeom>
              <a:rect b="b" l="l" r="r" t="t"/>
              <a:pathLst>
                <a:path extrusionOk="0" h="776" w="485">
                  <a:moveTo>
                    <a:pt x="0" y="84"/>
                  </a:moveTo>
                  <a:lnTo>
                    <a:pt x="207" y="1"/>
                  </a:lnTo>
                  <a:lnTo>
                    <a:pt x="484" y="693"/>
                  </a:lnTo>
                  <a:lnTo>
                    <a:pt x="278" y="7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8"/>
            <p:cNvSpPr/>
            <p:nvPr/>
          </p:nvSpPr>
          <p:spPr>
            <a:xfrm rot="3046402">
              <a:off x="5245458" y="3642873"/>
              <a:ext cx="56907" cy="37450"/>
            </a:xfrm>
            <a:custGeom>
              <a:rect b="b" l="l" r="r" t="t"/>
              <a:pathLst>
                <a:path extrusionOk="0" h="639" w="971">
                  <a:moveTo>
                    <a:pt x="1" y="340"/>
                  </a:moveTo>
                  <a:lnTo>
                    <a:pt x="851" y="0"/>
                  </a:lnTo>
                  <a:lnTo>
                    <a:pt x="971" y="299"/>
                  </a:lnTo>
                  <a:lnTo>
                    <a:pt x="121" y="6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 rot="3046402">
              <a:off x="5231511" y="3667954"/>
              <a:ext cx="56849" cy="37567"/>
            </a:xfrm>
            <a:custGeom>
              <a:rect b="b" l="l" r="r" t="t"/>
              <a:pathLst>
                <a:path extrusionOk="0" h="641" w="970">
                  <a:moveTo>
                    <a:pt x="0" y="340"/>
                  </a:moveTo>
                  <a:lnTo>
                    <a:pt x="850" y="1"/>
                  </a:lnTo>
                  <a:lnTo>
                    <a:pt x="970" y="300"/>
                  </a:lnTo>
                  <a:lnTo>
                    <a:pt x="120" y="6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 rot="3046402">
              <a:off x="5389055" y="3560570"/>
              <a:ext cx="53860" cy="73142"/>
            </a:xfrm>
            <a:custGeom>
              <a:rect b="b" l="l" r="r" t="t"/>
              <a:pathLst>
                <a:path extrusionOk="0" h="1248" w="919">
                  <a:moveTo>
                    <a:pt x="1" y="200"/>
                  </a:moveTo>
                  <a:lnTo>
                    <a:pt x="500" y="0"/>
                  </a:lnTo>
                  <a:lnTo>
                    <a:pt x="919" y="1048"/>
                  </a:lnTo>
                  <a:lnTo>
                    <a:pt x="420" y="124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8"/>
            <p:cNvSpPr/>
            <p:nvPr/>
          </p:nvSpPr>
          <p:spPr>
            <a:xfrm rot="3046402">
              <a:off x="4015925" y="3795710"/>
              <a:ext cx="21860" cy="36219"/>
            </a:xfrm>
            <a:custGeom>
              <a:rect b="b" l="l" r="r" t="t"/>
              <a:pathLst>
                <a:path extrusionOk="0" h="618" w="373">
                  <a:moveTo>
                    <a:pt x="100" y="618"/>
                  </a:moveTo>
                  <a:lnTo>
                    <a:pt x="373" y="568"/>
                  </a:lnTo>
                  <a:lnTo>
                    <a:pt x="275" y="22"/>
                  </a:lnTo>
                  <a:cubicBezTo>
                    <a:pt x="171" y="1"/>
                    <a:pt x="79" y="13"/>
                    <a:pt x="0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 rot="3046402">
              <a:off x="3911392" y="3789755"/>
              <a:ext cx="103500" cy="172656"/>
            </a:xfrm>
            <a:custGeom>
              <a:rect b="b" l="l" r="r" t="t"/>
              <a:pathLst>
                <a:path extrusionOk="0" h="2946" w="1766">
                  <a:moveTo>
                    <a:pt x="1287" y="2945"/>
                  </a:moveTo>
                  <a:cubicBezTo>
                    <a:pt x="1646" y="2051"/>
                    <a:pt x="1766" y="1098"/>
                    <a:pt x="1583" y="72"/>
                  </a:cubicBezTo>
                  <a:cubicBezTo>
                    <a:pt x="1036" y="0"/>
                    <a:pt x="507" y="80"/>
                    <a:pt x="1" y="359"/>
                  </a:cubicBezTo>
                  <a:cubicBezTo>
                    <a:pt x="215" y="1260"/>
                    <a:pt x="683" y="2114"/>
                    <a:pt x="1287" y="29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8"/>
            <p:cNvSpPr/>
            <p:nvPr/>
          </p:nvSpPr>
          <p:spPr>
            <a:xfrm rot="3046402">
              <a:off x="3687075" y="2936371"/>
              <a:ext cx="129170" cy="136672"/>
            </a:xfrm>
            <a:custGeom>
              <a:rect b="b" l="l" r="r" t="t"/>
              <a:pathLst>
                <a:path extrusionOk="0" h="2332" w="2204">
                  <a:moveTo>
                    <a:pt x="1" y="784"/>
                  </a:moveTo>
                  <a:lnTo>
                    <a:pt x="1069" y="1"/>
                  </a:lnTo>
                  <a:lnTo>
                    <a:pt x="2204" y="1548"/>
                  </a:lnTo>
                  <a:lnTo>
                    <a:pt x="1136" y="23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8"/>
            <p:cNvSpPr/>
            <p:nvPr/>
          </p:nvSpPr>
          <p:spPr>
            <a:xfrm rot="3046402">
              <a:off x="3711285" y="3003787"/>
              <a:ext cx="39501" cy="39443"/>
            </a:xfrm>
            <a:custGeom>
              <a:rect b="b" l="l" r="r" t="t"/>
              <a:pathLst>
                <a:path extrusionOk="0" h="673" w="674">
                  <a:moveTo>
                    <a:pt x="1" y="285"/>
                  </a:moveTo>
                  <a:lnTo>
                    <a:pt x="389" y="0"/>
                  </a:lnTo>
                  <a:lnTo>
                    <a:pt x="673" y="388"/>
                  </a:lnTo>
                  <a:lnTo>
                    <a:pt x="285" y="6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 rot="3046402">
              <a:off x="3734350" y="2955400"/>
              <a:ext cx="64292" cy="57669"/>
            </a:xfrm>
            <a:custGeom>
              <a:rect b="b" l="l" r="r" t="t"/>
              <a:pathLst>
                <a:path extrusionOk="0" h="984" w="1097">
                  <a:moveTo>
                    <a:pt x="1" y="596"/>
                  </a:moveTo>
                  <a:lnTo>
                    <a:pt x="812" y="0"/>
                  </a:lnTo>
                  <a:lnTo>
                    <a:pt x="1097" y="388"/>
                  </a:lnTo>
                  <a:lnTo>
                    <a:pt x="285" y="9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 rot="3046402">
              <a:off x="3646832" y="2923477"/>
              <a:ext cx="114284" cy="126533"/>
            </a:xfrm>
            <a:custGeom>
              <a:rect b="b" l="l" r="r" t="t"/>
              <a:pathLst>
                <a:path extrusionOk="0" h="2159" w="1950">
                  <a:moveTo>
                    <a:pt x="624" y="257"/>
                  </a:moveTo>
                  <a:lnTo>
                    <a:pt x="1763" y="1812"/>
                  </a:lnTo>
                  <a:lnTo>
                    <a:pt x="1761" y="1813"/>
                  </a:lnTo>
                  <a:lnTo>
                    <a:pt x="1950" y="2071"/>
                  </a:lnTo>
                  <a:lnTo>
                    <a:pt x="1019" y="2158"/>
                  </a:lnTo>
                  <a:lnTo>
                    <a:pt x="545" y="1511"/>
                  </a:lnTo>
                  <a:lnTo>
                    <a:pt x="285" y="1700"/>
                  </a:lnTo>
                  <a:lnTo>
                    <a:pt x="1" y="1312"/>
                  </a:lnTo>
                  <a:lnTo>
                    <a:pt x="260" y="1122"/>
                  </a:lnTo>
                  <a:lnTo>
                    <a:pt x="70" y="864"/>
                  </a:lnTo>
                  <a:lnTo>
                    <a:pt x="433" y="1"/>
                  </a:lnTo>
                  <a:lnTo>
                    <a:pt x="622" y="2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8"/>
            <p:cNvSpPr/>
            <p:nvPr/>
          </p:nvSpPr>
          <p:spPr>
            <a:xfrm rot="3046402">
              <a:off x="3659240" y="3199968"/>
              <a:ext cx="136730" cy="128467"/>
            </a:xfrm>
            <a:custGeom>
              <a:rect b="b" l="l" r="r" t="t"/>
              <a:pathLst>
                <a:path extrusionOk="0" h="2192" w="2333">
                  <a:moveTo>
                    <a:pt x="0" y="1081"/>
                  </a:moveTo>
                  <a:lnTo>
                    <a:pt x="768" y="1"/>
                  </a:lnTo>
                  <a:lnTo>
                    <a:pt x="2332" y="1111"/>
                  </a:lnTo>
                  <a:lnTo>
                    <a:pt x="1565" y="21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8"/>
            <p:cNvSpPr/>
            <p:nvPr/>
          </p:nvSpPr>
          <p:spPr>
            <a:xfrm rot="3046402">
              <a:off x="3693824" y="3268936"/>
              <a:ext cx="39384" cy="39325"/>
            </a:xfrm>
            <a:custGeom>
              <a:rect b="b" l="l" r="r" t="t"/>
              <a:pathLst>
                <a:path extrusionOk="0" h="671" w="672">
                  <a:moveTo>
                    <a:pt x="1" y="392"/>
                  </a:moveTo>
                  <a:lnTo>
                    <a:pt x="279" y="0"/>
                  </a:lnTo>
                  <a:lnTo>
                    <a:pt x="671" y="279"/>
                  </a:lnTo>
                  <a:lnTo>
                    <a:pt x="393" y="6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8"/>
            <p:cNvSpPr/>
            <p:nvPr/>
          </p:nvSpPr>
          <p:spPr>
            <a:xfrm rot="3046402">
              <a:off x="3706546" y="3207842"/>
              <a:ext cx="57201" cy="64468"/>
            </a:xfrm>
            <a:custGeom>
              <a:rect b="b" l="l" r="r" t="t"/>
              <a:pathLst>
                <a:path extrusionOk="0" h="1100" w="976">
                  <a:moveTo>
                    <a:pt x="0" y="821"/>
                  </a:moveTo>
                  <a:lnTo>
                    <a:pt x="584" y="0"/>
                  </a:lnTo>
                  <a:lnTo>
                    <a:pt x="975" y="278"/>
                  </a:lnTo>
                  <a:lnTo>
                    <a:pt x="392" y="10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8"/>
            <p:cNvSpPr/>
            <p:nvPr/>
          </p:nvSpPr>
          <p:spPr>
            <a:xfrm rot="3046402">
              <a:off x="3615249" y="3217702"/>
              <a:ext cx="126943" cy="109185"/>
            </a:xfrm>
            <a:custGeom>
              <a:rect b="b" l="l" r="r" t="t"/>
              <a:pathLst>
                <a:path extrusionOk="0" h="1863" w="2166">
                  <a:moveTo>
                    <a:pt x="335" y="183"/>
                  </a:moveTo>
                  <a:lnTo>
                    <a:pt x="1906" y="1299"/>
                  </a:lnTo>
                  <a:lnTo>
                    <a:pt x="1905" y="1302"/>
                  </a:lnTo>
                  <a:lnTo>
                    <a:pt x="2166" y="1487"/>
                  </a:lnTo>
                  <a:lnTo>
                    <a:pt x="1308" y="1862"/>
                  </a:lnTo>
                  <a:lnTo>
                    <a:pt x="656" y="1397"/>
                  </a:lnTo>
                  <a:lnTo>
                    <a:pt x="468" y="1660"/>
                  </a:lnTo>
                  <a:lnTo>
                    <a:pt x="75" y="1381"/>
                  </a:lnTo>
                  <a:lnTo>
                    <a:pt x="263" y="1119"/>
                  </a:lnTo>
                  <a:lnTo>
                    <a:pt x="1" y="933"/>
                  </a:lnTo>
                  <a:lnTo>
                    <a:pt x="71" y="0"/>
                  </a:lnTo>
                  <a:lnTo>
                    <a:pt x="334" y="1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8"/>
            <p:cNvSpPr/>
            <p:nvPr/>
          </p:nvSpPr>
          <p:spPr>
            <a:xfrm rot="3046402">
              <a:off x="5190737" y="2420960"/>
              <a:ext cx="130518" cy="49230"/>
            </a:xfrm>
            <a:custGeom>
              <a:rect b="b" l="l" r="r" t="t"/>
              <a:pathLst>
                <a:path extrusionOk="0" h="840" w="2227">
                  <a:moveTo>
                    <a:pt x="0" y="293"/>
                  </a:moveTo>
                  <a:lnTo>
                    <a:pt x="2152" y="0"/>
                  </a:lnTo>
                  <a:lnTo>
                    <a:pt x="2226" y="546"/>
                  </a:lnTo>
                  <a:lnTo>
                    <a:pt x="74" y="8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8"/>
            <p:cNvSpPr/>
            <p:nvPr/>
          </p:nvSpPr>
          <p:spPr>
            <a:xfrm rot="3046402">
              <a:off x="5244980" y="2409118"/>
              <a:ext cx="55677" cy="36747"/>
            </a:xfrm>
            <a:custGeom>
              <a:rect b="b" l="l" r="r" t="t"/>
              <a:pathLst>
                <a:path extrusionOk="0" h="627" w="950">
                  <a:moveTo>
                    <a:pt x="0" y="120"/>
                  </a:moveTo>
                  <a:lnTo>
                    <a:pt x="881" y="0"/>
                  </a:lnTo>
                  <a:lnTo>
                    <a:pt x="950" y="506"/>
                  </a:lnTo>
                  <a:lnTo>
                    <a:pt x="69" y="6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8"/>
            <p:cNvSpPr/>
            <p:nvPr/>
          </p:nvSpPr>
          <p:spPr>
            <a:xfrm rot="3046402">
              <a:off x="5070033" y="2411572"/>
              <a:ext cx="182209" cy="270999"/>
            </a:xfrm>
            <a:custGeom>
              <a:rect b="b" l="l" r="r" t="t"/>
              <a:pathLst>
                <a:path extrusionOk="0" h="4624" w="3109">
                  <a:moveTo>
                    <a:pt x="582" y="4623"/>
                  </a:moveTo>
                  <a:lnTo>
                    <a:pt x="593" y="4622"/>
                  </a:lnTo>
                  <a:cubicBezTo>
                    <a:pt x="1000" y="4528"/>
                    <a:pt x="1415" y="4449"/>
                    <a:pt x="1837" y="4392"/>
                  </a:cubicBezTo>
                  <a:cubicBezTo>
                    <a:pt x="2259" y="4335"/>
                    <a:pt x="2680" y="4299"/>
                    <a:pt x="3098" y="4281"/>
                  </a:cubicBezTo>
                  <a:lnTo>
                    <a:pt x="3109" y="4280"/>
                  </a:lnTo>
                  <a:lnTo>
                    <a:pt x="2525" y="1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8"/>
            <p:cNvSpPr/>
            <p:nvPr/>
          </p:nvSpPr>
          <p:spPr>
            <a:xfrm rot="3046402">
              <a:off x="5047045" y="2599118"/>
              <a:ext cx="85391" cy="49230"/>
            </a:xfrm>
            <a:custGeom>
              <a:rect b="b" l="l" r="r" t="t"/>
              <a:pathLst>
                <a:path extrusionOk="0" h="840" w="1457">
                  <a:moveTo>
                    <a:pt x="1456" y="652"/>
                  </a:moveTo>
                  <a:lnTo>
                    <a:pt x="1368" y="1"/>
                  </a:lnTo>
                  <a:lnTo>
                    <a:pt x="0" y="187"/>
                  </a:lnTo>
                  <a:lnTo>
                    <a:pt x="89" y="840"/>
                  </a:lnTo>
                  <a:cubicBezTo>
                    <a:pt x="313" y="797"/>
                    <a:pt x="540" y="760"/>
                    <a:pt x="768" y="729"/>
                  </a:cubicBezTo>
                  <a:cubicBezTo>
                    <a:pt x="998" y="697"/>
                    <a:pt x="1227" y="673"/>
                    <a:pt x="1456" y="6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8"/>
            <p:cNvSpPr/>
            <p:nvPr/>
          </p:nvSpPr>
          <p:spPr>
            <a:xfrm rot="3046402">
              <a:off x="5065003" y="2550169"/>
              <a:ext cx="37391" cy="26490"/>
            </a:xfrm>
            <a:custGeom>
              <a:rect b="b" l="l" r="r" t="t"/>
              <a:pathLst>
                <a:path extrusionOk="0" h="452" w="638">
                  <a:moveTo>
                    <a:pt x="0" y="80"/>
                  </a:moveTo>
                  <a:lnTo>
                    <a:pt x="587" y="0"/>
                  </a:lnTo>
                  <a:lnTo>
                    <a:pt x="638" y="371"/>
                  </a:lnTo>
                  <a:lnTo>
                    <a:pt x="50" y="4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8"/>
            <p:cNvSpPr/>
            <p:nvPr/>
          </p:nvSpPr>
          <p:spPr>
            <a:xfrm rot="3046402">
              <a:off x="5098340" y="2581223"/>
              <a:ext cx="37333" cy="26432"/>
            </a:xfrm>
            <a:custGeom>
              <a:rect b="b" l="l" r="r" t="t"/>
              <a:pathLst>
                <a:path extrusionOk="0" h="451" w="637">
                  <a:moveTo>
                    <a:pt x="1" y="79"/>
                  </a:moveTo>
                  <a:lnTo>
                    <a:pt x="586" y="1"/>
                  </a:lnTo>
                  <a:lnTo>
                    <a:pt x="636" y="371"/>
                  </a:lnTo>
                  <a:lnTo>
                    <a:pt x="51" y="4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8"/>
            <p:cNvSpPr/>
            <p:nvPr/>
          </p:nvSpPr>
          <p:spPr>
            <a:xfrm rot="3046402">
              <a:off x="5131740" y="2612333"/>
              <a:ext cx="37333" cy="26490"/>
            </a:xfrm>
            <a:custGeom>
              <a:rect b="b" l="l" r="r" t="t"/>
              <a:pathLst>
                <a:path extrusionOk="0" h="452" w="637">
                  <a:moveTo>
                    <a:pt x="0" y="80"/>
                  </a:moveTo>
                  <a:lnTo>
                    <a:pt x="586" y="0"/>
                  </a:lnTo>
                  <a:lnTo>
                    <a:pt x="637" y="372"/>
                  </a:lnTo>
                  <a:lnTo>
                    <a:pt x="50" y="4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8"/>
            <p:cNvSpPr/>
            <p:nvPr/>
          </p:nvSpPr>
          <p:spPr>
            <a:xfrm rot="3046402">
              <a:off x="5087292" y="2526224"/>
              <a:ext cx="37391" cy="26490"/>
            </a:xfrm>
            <a:custGeom>
              <a:rect b="b" l="l" r="r" t="t"/>
              <a:pathLst>
                <a:path extrusionOk="0" h="452" w="638">
                  <a:moveTo>
                    <a:pt x="0" y="80"/>
                  </a:moveTo>
                  <a:lnTo>
                    <a:pt x="588" y="0"/>
                  </a:lnTo>
                  <a:lnTo>
                    <a:pt x="638" y="372"/>
                  </a:lnTo>
                  <a:lnTo>
                    <a:pt x="52" y="4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8"/>
            <p:cNvSpPr/>
            <p:nvPr/>
          </p:nvSpPr>
          <p:spPr>
            <a:xfrm rot="3046402">
              <a:off x="5120587" y="2557373"/>
              <a:ext cx="37391" cy="26490"/>
            </a:xfrm>
            <a:custGeom>
              <a:rect b="b" l="l" r="r" t="t"/>
              <a:pathLst>
                <a:path extrusionOk="0" h="452" w="638">
                  <a:moveTo>
                    <a:pt x="1" y="80"/>
                  </a:moveTo>
                  <a:lnTo>
                    <a:pt x="586" y="0"/>
                  </a:lnTo>
                  <a:lnTo>
                    <a:pt x="637" y="372"/>
                  </a:lnTo>
                  <a:lnTo>
                    <a:pt x="52" y="4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8"/>
            <p:cNvSpPr/>
            <p:nvPr/>
          </p:nvSpPr>
          <p:spPr>
            <a:xfrm rot="3046402">
              <a:off x="5153987" y="2588485"/>
              <a:ext cx="37274" cy="26490"/>
            </a:xfrm>
            <a:custGeom>
              <a:rect b="b" l="l" r="r" t="t"/>
              <a:pathLst>
                <a:path extrusionOk="0" h="452" w="636">
                  <a:moveTo>
                    <a:pt x="0" y="81"/>
                  </a:moveTo>
                  <a:lnTo>
                    <a:pt x="586" y="1"/>
                  </a:lnTo>
                  <a:lnTo>
                    <a:pt x="636" y="372"/>
                  </a:lnTo>
                  <a:lnTo>
                    <a:pt x="51" y="4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8"/>
            <p:cNvSpPr/>
            <p:nvPr/>
          </p:nvSpPr>
          <p:spPr>
            <a:xfrm rot="3046402">
              <a:off x="5109528" y="2502399"/>
              <a:ext cx="37391" cy="26490"/>
            </a:xfrm>
            <a:custGeom>
              <a:rect b="b" l="l" r="r" t="t"/>
              <a:pathLst>
                <a:path extrusionOk="0" h="452" w="638">
                  <a:moveTo>
                    <a:pt x="1" y="81"/>
                  </a:moveTo>
                  <a:lnTo>
                    <a:pt x="587" y="0"/>
                  </a:lnTo>
                  <a:lnTo>
                    <a:pt x="637" y="371"/>
                  </a:lnTo>
                  <a:lnTo>
                    <a:pt x="51" y="4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8"/>
            <p:cNvSpPr/>
            <p:nvPr/>
          </p:nvSpPr>
          <p:spPr>
            <a:xfrm rot="3046402">
              <a:off x="5142912" y="2533476"/>
              <a:ext cx="37274" cy="26432"/>
            </a:xfrm>
            <a:custGeom>
              <a:rect b="b" l="l" r="r" t="t"/>
              <a:pathLst>
                <a:path extrusionOk="0" h="451" w="636">
                  <a:moveTo>
                    <a:pt x="0" y="79"/>
                  </a:moveTo>
                  <a:lnTo>
                    <a:pt x="585" y="1"/>
                  </a:lnTo>
                  <a:lnTo>
                    <a:pt x="636" y="371"/>
                  </a:lnTo>
                  <a:lnTo>
                    <a:pt x="50" y="4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8"/>
            <p:cNvSpPr/>
            <p:nvPr/>
          </p:nvSpPr>
          <p:spPr>
            <a:xfrm rot="3046402">
              <a:off x="5176153" y="2564682"/>
              <a:ext cx="37450" cy="26490"/>
            </a:xfrm>
            <a:custGeom>
              <a:rect b="b" l="l" r="r" t="t"/>
              <a:pathLst>
                <a:path extrusionOk="0" h="452" w="639">
                  <a:moveTo>
                    <a:pt x="1" y="80"/>
                  </a:moveTo>
                  <a:lnTo>
                    <a:pt x="588" y="0"/>
                  </a:lnTo>
                  <a:lnTo>
                    <a:pt x="638" y="372"/>
                  </a:lnTo>
                  <a:lnTo>
                    <a:pt x="51" y="4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8"/>
            <p:cNvSpPr/>
            <p:nvPr/>
          </p:nvSpPr>
          <p:spPr>
            <a:xfrm rot="3046402">
              <a:off x="5131755" y="2478656"/>
              <a:ext cx="37391" cy="26490"/>
            </a:xfrm>
            <a:custGeom>
              <a:rect b="b" l="l" r="r" t="t"/>
              <a:pathLst>
                <a:path extrusionOk="0" h="452" w="638">
                  <a:moveTo>
                    <a:pt x="0" y="80"/>
                  </a:moveTo>
                  <a:lnTo>
                    <a:pt x="587" y="1"/>
                  </a:lnTo>
                  <a:lnTo>
                    <a:pt x="638" y="372"/>
                  </a:lnTo>
                  <a:lnTo>
                    <a:pt x="51" y="4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8"/>
            <p:cNvSpPr/>
            <p:nvPr/>
          </p:nvSpPr>
          <p:spPr>
            <a:xfrm rot="3046402">
              <a:off x="5165035" y="2509714"/>
              <a:ext cx="37274" cy="26490"/>
            </a:xfrm>
            <a:custGeom>
              <a:rect b="b" l="l" r="r" t="t"/>
              <a:pathLst>
                <a:path extrusionOk="0" h="452" w="636">
                  <a:moveTo>
                    <a:pt x="1" y="80"/>
                  </a:moveTo>
                  <a:lnTo>
                    <a:pt x="586" y="0"/>
                  </a:lnTo>
                  <a:lnTo>
                    <a:pt x="636" y="372"/>
                  </a:lnTo>
                  <a:lnTo>
                    <a:pt x="51" y="4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8"/>
            <p:cNvSpPr/>
            <p:nvPr/>
          </p:nvSpPr>
          <p:spPr>
            <a:xfrm rot="3046402">
              <a:off x="5198331" y="2540861"/>
              <a:ext cx="37391" cy="26549"/>
            </a:xfrm>
            <a:custGeom>
              <a:rect b="b" l="l" r="r" t="t"/>
              <a:pathLst>
                <a:path extrusionOk="0" h="453" w="638">
                  <a:moveTo>
                    <a:pt x="0" y="81"/>
                  </a:moveTo>
                  <a:lnTo>
                    <a:pt x="587" y="1"/>
                  </a:lnTo>
                  <a:lnTo>
                    <a:pt x="637" y="372"/>
                  </a:lnTo>
                  <a:lnTo>
                    <a:pt x="51" y="4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8"/>
            <p:cNvSpPr/>
            <p:nvPr/>
          </p:nvSpPr>
          <p:spPr>
            <a:xfrm rot="3046402">
              <a:off x="5153953" y="2454785"/>
              <a:ext cx="37391" cy="26490"/>
            </a:xfrm>
            <a:custGeom>
              <a:rect b="b" l="l" r="r" t="t"/>
              <a:pathLst>
                <a:path extrusionOk="0" h="452" w="638">
                  <a:moveTo>
                    <a:pt x="0" y="80"/>
                  </a:moveTo>
                  <a:lnTo>
                    <a:pt x="588" y="0"/>
                  </a:lnTo>
                  <a:lnTo>
                    <a:pt x="638" y="371"/>
                  </a:lnTo>
                  <a:lnTo>
                    <a:pt x="52" y="4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8"/>
            <p:cNvSpPr/>
            <p:nvPr/>
          </p:nvSpPr>
          <p:spPr>
            <a:xfrm rot="3046402">
              <a:off x="5187283" y="2485920"/>
              <a:ext cx="37450" cy="26490"/>
            </a:xfrm>
            <a:custGeom>
              <a:rect b="b" l="l" r="r" t="t"/>
              <a:pathLst>
                <a:path extrusionOk="0" h="452" w="639">
                  <a:moveTo>
                    <a:pt x="1" y="82"/>
                  </a:moveTo>
                  <a:lnTo>
                    <a:pt x="588" y="1"/>
                  </a:lnTo>
                  <a:lnTo>
                    <a:pt x="638" y="372"/>
                  </a:lnTo>
                  <a:lnTo>
                    <a:pt x="51" y="4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8"/>
            <p:cNvSpPr/>
            <p:nvPr/>
          </p:nvSpPr>
          <p:spPr>
            <a:xfrm rot="3046402">
              <a:off x="5220683" y="2517032"/>
              <a:ext cx="37333" cy="26490"/>
            </a:xfrm>
            <a:custGeom>
              <a:rect b="b" l="l" r="r" t="t"/>
              <a:pathLst>
                <a:path extrusionOk="0" h="452" w="637">
                  <a:moveTo>
                    <a:pt x="0" y="80"/>
                  </a:moveTo>
                  <a:lnTo>
                    <a:pt x="586" y="0"/>
                  </a:lnTo>
                  <a:lnTo>
                    <a:pt x="637" y="372"/>
                  </a:lnTo>
                  <a:lnTo>
                    <a:pt x="50" y="4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8"/>
            <p:cNvSpPr/>
            <p:nvPr/>
          </p:nvSpPr>
          <p:spPr>
            <a:xfrm rot="3046402">
              <a:off x="5176141" y="2430937"/>
              <a:ext cx="37450" cy="26490"/>
            </a:xfrm>
            <a:custGeom>
              <a:rect b="b" l="l" r="r" t="t"/>
              <a:pathLst>
                <a:path extrusionOk="0" h="452" w="639">
                  <a:moveTo>
                    <a:pt x="1" y="80"/>
                  </a:moveTo>
                  <a:lnTo>
                    <a:pt x="588" y="1"/>
                  </a:lnTo>
                  <a:lnTo>
                    <a:pt x="638" y="372"/>
                  </a:lnTo>
                  <a:lnTo>
                    <a:pt x="52" y="4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8"/>
            <p:cNvSpPr/>
            <p:nvPr/>
          </p:nvSpPr>
          <p:spPr>
            <a:xfrm rot="3046402">
              <a:off x="5209495" y="2462086"/>
              <a:ext cx="37333" cy="26490"/>
            </a:xfrm>
            <a:custGeom>
              <a:rect b="b" l="l" r="r" t="t"/>
              <a:pathLst>
                <a:path extrusionOk="0" h="452" w="637">
                  <a:moveTo>
                    <a:pt x="0" y="80"/>
                  </a:moveTo>
                  <a:lnTo>
                    <a:pt x="586" y="0"/>
                  </a:lnTo>
                  <a:lnTo>
                    <a:pt x="637" y="372"/>
                  </a:lnTo>
                  <a:lnTo>
                    <a:pt x="51" y="4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8"/>
            <p:cNvSpPr/>
            <p:nvPr/>
          </p:nvSpPr>
          <p:spPr>
            <a:xfrm rot="3046402">
              <a:off x="5242870" y="2493184"/>
              <a:ext cx="37391" cy="26490"/>
            </a:xfrm>
            <a:custGeom>
              <a:rect b="b" l="l" r="r" t="t"/>
              <a:pathLst>
                <a:path extrusionOk="0" h="452" w="638">
                  <a:moveTo>
                    <a:pt x="1" y="81"/>
                  </a:moveTo>
                  <a:lnTo>
                    <a:pt x="586" y="1"/>
                  </a:lnTo>
                  <a:lnTo>
                    <a:pt x="637" y="372"/>
                  </a:lnTo>
                  <a:lnTo>
                    <a:pt x="52" y="4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8"/>
            <p:cNvSpPr/>
            <p:nvPr/>
          </p:nvSpPr>
          <p:spPr>
            <a:xfrm rot="3046402">
              <a:off x="5214122" y="2409137"/>
              <a:ext cx="32234" cy="19223"/>
            </a:xfrm>
            <a:custGeom>
              <a:rect b="b" l="l" r="r" t="t"/>
              <a:pathLst>
                <a:path extrusionOk="0" h="328" w="550">
                  <a:moveTo>
                    <a:pt x="1" y="71"/>
                  </a:moveTo>
                  <a:lnTo>
                    <a:pt x="513" y="0"/>
                  </a:lnTo>
                  <a:lnTo>
                    <a:pt x="549" y="258"/>
                  </a:lnTo>
                  <a:lnTo>
                    <a:pt x="35" y="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8"/>
            <p:cNvSpPr/>
            <p:nvPr/>
          </p:nvSpPr>
          <p:spPr>
            <a:xfrm rot="3046402">
              <a:off x="5241356" y="2434402"/>
              <a:ext cx="32175" cy="19223"/>
            </a:xfrm>
            <a:custGeom>
              <a:rect b="b" l="l" r="r" t="t"/>
              <a:pathLst>
                <a:path extrusionOk="0" h="328" w="549">
                  <a:moveTo>
                    <a:pt x="1" y="71"/>
                  </a:moveTo>
                  <a:lnTo>
                    <a:pt x="514" y="0"/>
                  </a:lnTo>
                  <a:lnTo>
                    <a:pt x="548" y="258"/>
                  </a:lnTo>
                  <a:lnTo>
                    <a:pt x="36" y="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8"/>
            <p:cNvSpPr/>
            <p:nvPr/>
          </p:nvSpPr>
          <p:spPr>
            <a:xfrm rot="3046402">
              <a:off x="5268535" y="2459725"/>
              <a:ext cx="32175" cy="19223"/>
            </a:xfrm>
            <a:custGeom>
              <a:rect b="b" l="l" r="r" t="t"/>
              <a:pathLst>
                <a:path extrusionOk="0" h="328" w="549">
                  <a:moveTo>
                    <a:pt x="0" y="71"/>
                  </a:moveTo>
                  <a:lnTo>
                    <a:pt x="514" y="0"/>
                  </a:lnTo>
                  <a:lnTo>
                    <a:pt x="549" y="258"/>
                  </a:lnTo>
                  <a:lnTo>
                    <a:pt x="36" y="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8"/>
            <p:cNvSpPr/>
            <p:nvPr/>
          </p:nvSpPr>
          <p:spPr>
            <a:xfrm rot="3046402">
              <a:off x="5256086" y="2418579"/>
              <a:ext cx="32234" cy="19282"/>
            </a:xfrm>
            <a:custGeom>
              <a:rect b="b" l="l" r="r" t="t"/>
              <a:pathLst>
                <a:path extrusionOk="0" h="329" w="550">
                  <a:moveTo>
                    <a:pt x="1" y="70"/>
                  </a:moveTo>
                  <a:lnTo>
                    <a:pt x="514" y="1"/>
                  </a:lnTo>
                  <a:lnTo>
                    <a:pt x="549" y="258"/>
                  </a:lnTo>
                  <a:lnTo>
                    <a:pt x="36" y="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8"/>
            <p:cNvSpPr/>
            <p:nvPr/>
          </p:nvSpPr>
          <p:spPr>
            <a:xfrm rot="3046402">
              <a:off x="4746294" y="2255680"/>
              <a:ext cx="210106" cy="243512"/>
            </a:xfrm>
            <a:custGeom>
              <a:rect b="b" l="l" r="r" t="t"/>
              <a:pathLst>
                <a:path extrusionOk="0" h="4155" w="3585">
                  <a:moveTo>
                    <a:pt x="0" y="1024"/>
                  </a:moveTo>
                  <a:lnTo>
                    <a:pt x="1744" y="0"/>
                  </a:lnTo>
                  <a:lnTo>
                    <a:pt x="3584" y="3131"/>
                  </a:lnTo>
                  <a:lnTo>
                    <a:pt x="3579" y="3135"/>
                  </a:lnTo>
                  <a:cubicBezTo>
                    <a:pt x="2977" y="3429"/>
                    <a:pt x="2396" y="3771"/>
                    <a:pt x="1841" y="41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8"/>
            <p:cNvSpPr/>
            <p:nvPr/>
          </p:nvSpPr>
          <p:spPr>
            <a:xfrm rot="3046402">
              <a:off x="4836605" y="2222638"/>
              <a:ext cx="114401" cy="84804"/>
            </a:xfrm>
            <a:custGeom>
              <a:rect b="b" l="l" r="r" t="t"/>
              <a:pathLst>
                <a:path extrusionOk="0" h="1447" w="1952">
                  <a:moveTo>
                    <a:pt x="288" y="922"/>
                  </a:moveTo>
                  <a:cubicBezTo>
                    <a:pt x="230" y="630"/>
                    <a:pt x="358" y="321"/>
                    <a:pt x="629" y="160"/>
                  </a:cubicBezTo>
                  <a:cubicBezTo>
                    <a:pt x="900" y="1"/>
                    <a:pt x="1232" y="41"/>
                    <a:pt x="1459" y="234"/>
                  </a:cubicBezTo>
                  <a:lnTo>
                    <a:pt x="1744" y="66"/>
                  </a:lnTo>
                  <a:lnTo>
                    <a:pt x="1952" y="421"/>
                  </a:lnTo>
                  <a:lnTo>
                    <a:pt x="209" y="1446"/>
                  </a:lnTo>
                  <a:lnTo>
                    <a:pt x="0" y="10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8"/>
            <p:cNvSpPr/>
            <p:nvPr/>
          </p:nvSpPr>
          <p:spPr>
            <a:xfrm rot="3046402">
              <a:off x="4865368" y="2231462"/>
              <a:ext cx="63471" cy="52160"/>
            </a:xfrm>
            <a:custGeom>
              <a:rect b="b" l="l" r="r" t="t"/>
              <a:pathLst>
                <a:path extrusionOk="0" h="890" w="1083">
                  <a:moveTo>
                    <a:pt x="152" y="889"/>
                  </a:moveTo>
                  <a:cubicBezTo>
                    <a:pt x="1" y="632"/>
                    <a:pt x="87" y="302"/>
                    <a:pt x="345" y="152"/>
                  </a:cubicBezTo>
                  <a:cubicBezTo>
                    <a:pt x="602" y="0"/>
                    <a:pt x="931" y="86"/>
                    <a:pt x="1082" y="3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8"/>
            <p:cNvSpPr/>
            <p:nvPr/>
          </p:nvSpPr>
          <p:spPr>
            <a:xfrm rot="3046402">
              <a:off x="4791552" y="2432498"/>
              <a:ext cx="58783" cy="53743"/>
            </a:xfrm>
            <a:custGeom>
              <a:rect b="b" l="l" r="r" t="t"/>
              <a:pathLst>
                <a:path extrusionOk="0" h="917" w="1003">
                  <a:moveTo>
                    <a:pt x="1002" y="503"/>
                  </a:moveTo>
                  <a:lnTo>
                    <a:pt x="707" y="0"/>
                  </a:lnTo>
                  <a:lnTo>
                    <a:pt x="1" y="414"/>
                  </a:lnTo>
                  <a:lnTo>
                    <a:pt x="296" y="917"/>
                  </a:lnTo>
                  <a:cubicBezTo>
                    <a:pt x="528" y="774"/>
                    <a:pt x="763" y="634"/>
                    <a:pt x="1002" y="5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 rot="3046402">
              <a:off x="4785014" y="2398086"/>
              <a:ext cx="45538" cy="37684"/>
            </a:xfrm>
            <a:custGeom>
              <a:rect b="b" l="l" r="r" t="t"/>
              <a:pathLst>
                <a:path extrusionOk="0" h="643" w="777">
                  <a:moveTo>
                    <a:pt x="0" y="359"/>
                  </a:moveTo>
                  <a:lnTo>
                    <a:pt x="610" y="1"/>
                  </a:lnTo>
                  <a:lnTo>
                    <a:pt x="777" y="284"/>
                  </a:lnTo>
                  <a:lnTo>
                    <a:pt x="167" y="6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8"/>
            <p:cNvSpPr/>
            <p:nvPr/>
          </p:nvSpPr>
          <p:spPr>
            <a:xfrm rot="3046402">
              <a:off x="4838444" y="2417942"/>
              <a:ext cx="45538" cy="37684"/>
            </a:xfrm>
            <a:custGeom>
              <a:rect b="b" l="l" r="r" t="t"/>
              <a:pathLst>
                <a:path extrusionOk="0" h="643" w="777">
                  <a:moveTo>
                    <a:pt x="0" y="359"/>
                  </a:moveTo>
                  <a:lnTo>
                    <a:pt x="610" y="1"/>
                  </a:lnTo>
                  <a:lnTo>
                    <a:pt x="777" y="284"/>
                  </a:lnTo>
                  <a:lnTo>
                    <a:pt x="167" y="6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8"/>
            <p:cNvSpPr/>
            <p:nvPr/>
          </p:nvSpPr>
          <p:spPr>
            <a:xfrm rot="3046402">
              <a:off x="4794783" y="2371241"/>
              <a:ext cx="45596" cy="37626"/>
            </a:xfrm>
            <a:custGeom>
              <a:rect b="b" l="l" r="r" t="t"/>
              <a:pathLst>
                <a:path extrusionOk="0" h="642" w="778">
                  <a:moveTo>
                    <a:pt x="1" y="358"/>
                  </a:moveTo>
                  <a:lnTo>
                    <a:pt x="610" y="0"/>
                  </a:lnTo>
                  <a:lnTo>
                    <a:pt x="777" y="284"/>
                  </a:lnTo>
                  <a:lnTo>
                    <a:pt x="167" y="6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8"/>
            <p:cNvSpPr/>
            <p:nvPr/>
          </p:nvSpPr>
          <p:spPr>
            <a:xfrm rot="3046402">
              <a:off x="4848415" y="2391101"/>
              <a:ext cx="45596" cy="37743"/>
            </a:xfrm>
            <a:custGeom>
              <a:rect b="b" l="l" r="r" t="t"/>
              <a:pathLst>
                <a:path extrusionOk="0" h="644" w="778">
                  <a:moveTo>
                    <a:pt x="1" y="360"/>
                  </a:moveTo>
                  <a:lnTo>
                    <a:pt x="611" y="1"/>
                  </a:lnTo>
                  <a:lnTo>
                    <a:pt x="777" y="284"/>
                  </a:lnTo>
                  <a:lnTo>
                    <a:pt x="167" y="6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8"/>
            <p:cNvSpPr/>
            <p:nvPr/>
          </p:nvSpPr>
          <p:spPr>
            <a:xfrm rot="3046402">
              <a:off x="4804932" y="2344453"/>
              <a:ext cx="45538" cy="37684"/>
            </a:xfrm>
            <a:custGeom>
              <a:rect b="b" l="l" r="r" t="t"/>
              <a:pathLst>
                <a:path extrusionOk="0" h="643" w="777">
                  <a:moveTo>
                    <a:pt x="0" y="359"/>
                  </a:moveTo>
                  <a:lnTo>
                    <a:pt x="610" y="1"/>
                  </a:lnTo>
                  <a:lnTo>
                    <a:pt x="777" y="284"/>
                  </a:lnTo>
                  <a:lnTo>
                    <a:pt x="167" y="6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8"/>
            <p:cNvSpPr/>
            <p:nvPr/>
          </p:nvSpPr>
          <p:spPr>
            <a:xfrm rot="3046402">
              <a:off x="4858411" y="2364333"/>
              <a:ext cx="45479" cy="37684"/>
            </a:xfrm>
            <a:custGeom>
              <a:rect b="b" l="l" r="r" t="t"/>
              <a:pathLst>
                <a:path extrusionOk="0" h="643" w="776">
                  <a:moveTo>
                    <a:pt x="0" y="359"/>
                  </a:moveTo>
                  <a:lnTo>
                    <a:pt x="610" y="0"/>
                  </a:lnTo>
                  <a:lnTo>
                    <a:pt x="776" y="284"/>
                  </a:lnTo>
                  <a:lnTo>
                    <a:pt x="166" y="6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8"/>
            <p:cNvSpPr/>
            <p:nvPr/>
          </p:nvSpPr>
          <p:spPr>
            <a:xfrm rot="3046402">
              <a:off x="4814815" y="2317804"/>
              <a:ext cx="45538" cy="37626"/>
            </a:xfrm>
            <a:custGeom>
              <a:rect b="b" l="l" r="r" t="t"/>
              <a:pathLst>
                <a:path extrusionOk="0" h="642" w="777">
                  <a:moveTo>
                    <a:pt x="0" y="358"/>
                  </a:moveTo>
                  <a:lnTo>
                    <a:pt x="610" y="0"/>
                  </a:lnTo>
                  <a:lnTo>
                    <a:pt x="776" y="284"/>
                  </a:lnTo>
                  <a:lnTo>
                    <a:pt x="166" y="6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8"/>
            <p:cNvSpPr/>
            <p:nvPr/>
          </p:nvSpPr>
          <p:spPr>
            <a:xfrm rot="3046402">
              <a:off x="4868078" y="2337585"/>
              <a:ext cx="45596" cy="37626"/>
            </a:xfrm>
            <a:custGeom>
              <a:rect b="b" l="l" r="r" t="t"/>
              <a:pathLst>
                <a:path extrusionOk="0" h="642" w="778">
                  <a:moveTo>
                    <a:pt x="0" y="358"/>
                  </a:moveTo>
                  <a:lnTo>
                    <a:pt x="610" y="0"/>
                  </a:lnTo>
                  <a:lnTo>
                    <a:pt x="777" y="283"/>
                  </a:lnTo>
                  <a:lnTo>
                    <a:pt x="167" y="6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8"/>
            <p:cNvSpPr/>
            <p:nvPr/>
          </p:nvSpPr>
          <p:spPr>
            <a:xfrm rot="3046402">
              <a:off x="4824448" y="2291012"/>
              <a:ext cx="45596" cy="37684"/>
            </a:xfrm>
            <a:custGeom>
              <a:rect b="b" l="l" r="r" t="t"/>
              <a:pathLst>
                <a:path extrusionOk="0" h="643" w="778">
                  <a:moveTo>
                    <a:pt x="1" y="359"/>
                  </a:moveTo>
                  <a:lnTo>
                    <a:pt x="611" y="1"/>
                  </a:lnTo>
                  <a:lnTo>
                    <a:pt x="777" y="284"/>
                  </a:lnTo>
                  <a:lnTo>
                    <a:pt x="168" y="6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8"/>
            <p:cNvSpPr/>
            <p:nvPr/>
          </p:nvSpPr>
          <p:spPr>
            <a:xfrm rot="3046402">
              <a:off x="4878202" y="2310785"/>
              <a:ext cx="45596" cy="37626"/>
            </a:xfrm>
            <a:custGeom>
              <a:rect b="b" l="l" r="r" t="t"/>
              <a:pathLst>
                <a:path extrusionOk="0" h="642" w="778">
                  <a:moveTo>
                    <a:pt x="1" y="359"/>
                  </a:moveTo>
                  <a:lnTo>
                    <a:pt x="611" y="0"/>
                  </a:lnTo>
                  <a:lnTo>
                    <a:pt x="777" y="284"/>
                  </a:lnTo>
                  <a:lnTo>
                    <a:pt x="168" y="6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8"/>
            <p:cNvSpPr/>
            <p:nvPr/>
          </p:nvSpPr>
          <p:spPr>
            <a:xfrm rot="3046402">
              <a:off x="4834622" y="2264036"/>
              <a:ext cx="45538" cy="37626"/>
            </a:xfrm>
            <a:custGeom>
              <a:rect b="b" l="l" r="r" t="t"/>
              <a:pathLst>
                <a:path extrusionOk="0" h="642" w="777">
                  <a:moveTo>
                    <a:pt x="0" y="358"/>
                  </a:moveTo>
                  <a:lnTo>
                    <a:pt x="610" y="0"/>
                  </a:lnTo>
                  <a:lnTo>
                    <a:pt x="777" y="283"/>
                  </a:lnTo>
                  <a:lnTo>
                    <a:pt x="167" y="6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8"/>
            <p:cNvSpPr/>
            <p:nvPr/>
          </p:nvSpPr>
          <p:spPr>
            <a:xfrm rot="3046402">
              <a:off x="4887939" y="2283956"/>
              <a:ext cx="45538" cy="37684"/>
            </a:xfrm>
            <a:custGeom>
              <a:rect b="b" l="l" r="r" t="t"/>
              <a:pathLst>
                <a:path extrusionOk="0" h="643" w="777">
                  <a:moveTo>
                    <a:pt x="0" y="359"/>
                  </a:moveTo>
                  <a:lnTo>
                    <a:pt x="610" y="1"/>
                  </a:lnTo>
                  <a:lnTo>
                    <a:pt x="777" y="284"/>
                  </a:lnTo>
                  <a:lnTo>
                    <a:pt x="167" y="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8"/>
            <p:cNvSpPr/>
            <p:nvPr/>
          </p:nvSpPr>
          <p:spPr>
            <a:xfrm rot="3046402">
              <a:off x="5366773" y="2592174"/>
              <a:ext cx="135558" cy="48351"/>
            </a:xfrm>
            <a:custGeom>
              <a:rect b="b" l="l" r="r" t="t"/>
              <a:pathLst>
                <a:path extrusionOk="0" h="825" w="2313">
                  <a:moveTo>
                    <a:pt x="1" y="603"/>
                  </a:moveTo>
                  <a:lnTo>
                    <a:pt x="59" y="1"/>
                  </a:lnTo>
                  <a:lnTo>
                    <a:pt x="2312" y="221"/>
                  </a:lnTo>
                  <a:lnTo>
                    <a:pt x="2253" y="8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8"/>
            <p:cNvSpPr/>
            <p:nvPr/>
          </p:nvSpPr>
          <p:spPr>
            <a:xfrm rot="3046402">
              <a:off x="5216602" y="2554713"/>
              <a:ext cx="182151" cy="292215"/>
            </a:xfrm>
            <a:custGeom>
              <a:rect b="b" l="l" r="r" t="t"/>
              <a:pathLst>
                <a:path extrusionOk="0" h="4986" w="3108">
                  <a:moveTo>
                    <a:pt x="0" y="4727"/>
                  </a:moveTo>
                  <a:lnTo>
                    <a:pt x="5" y="4727"/>
                  </a:lnTo>
                  <a:cubicBezTo>
                    <a:pt x="442" y="4727"/>
                    <a:pt x="883" y="4748"/>
                    <a:pt x="1328" y="4791"/>
                  </a:cubicBezTo>
                  <a:cubicBezTo>
                    <a:pt x="1772" y="4835"/>
                    <a:pt x="2210" y="4900"/>
                    <a:pt x="2640" y="4985"/>
                  </a:cubicBezTo>
                  <a:lnTo>
                    <a:pt x="2645" y="4985"/>
                  </a:lnTo>
                  <a:lnTo>
                    <a:pt x="3108" y="26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8"/>
            <p:cNvSpPr/>
            <p:nvPr/>
          </p:nvSpPr>
          <p:spPr>
            <a:xfrm rot="3046402">
              <a:off x="5164421" y="2746591"/>
              <a:ext cx="87090" cy="41435"/>
            </a:xfrm>
            <a:custGeom>
              <a:rect b="b" l="l" r="r" t="t"/>
              <a:pathLst>
                <a:path extrusionOk="0" h="707" w="1486">
                  <a:moveTo>
                    <a:pt x="1430" y="707"/>
                  </a:moveTo>
                  <a:lnTo>
                    <a:pt x="1486" y="142"/>
                  </a:lnTo>
                  <a:lnTo>
                    <a:pt x="54" y="1"/>
                  </a:lnTo>
                  <a:lnTo>
                    <a:pt x="0" y="567"/>
                  </a:lnTo>
                  <a:cubicBezTo>
                    <a:pt x="237" y="577"/>
                    <a:pt x="476" y="593"/>
                    <a:pt x="714" y="618"/>
                  </a:cubicBezTo>
                  <a:cubicBezTo>
                    <a:pt x="955" y="641"/>
                    <a:pt x="1194" y="671"/>
                    <a:pt x="1430" y="7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8"/>
            <p:cNvSpPr/>
            <p:nvPr/>
          </p:nvSpPr>
          <p:spPr>
            <a:xfrm rot="3046402">
              <a:off x="5195367" y="2688600"/>
              <a:ext cx="38974" cy="33523"/>
            </a:xfrm>
            <a:custGeom>
              <a:rect b="b" l="l" r="r" t="t"/>
              <a:pathLst>
                <a:path extrusionOk="0" h="572" w="665">
                  <a:moveTo>
                    <a:pt x="0" y="511"/>
                  </a:moveTo>
                  <a:lnTo>
                    <a:pt x="51" y="0"/>
                  </a:lnTo>
                  <a:lnTo>
                    <a:pt x="665" y="60"/>
                  </a:lnTo>
                  <a:lnTo>
                    <a:pt x="614" y="5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8"/>
            <p:cNvSpPr/>
            <p:nvPr/>
          </p:nvSpPr>
          <p:spPr>
            <a:xfrm rot="3046402">
              <a:off x="5221689" y="2728165"/>
              <a:ext cx="38974" cy="33523"/>
            </a:xfrm>
            <a:custGeom>
              <a:rect b="b" l="l" r="r" t="t"/>
              <a:pathLst>
                <a:path extrusionOk="0" h="572" w="665">
                  <a:moveTo>
                    <a:pt x="1" y="511"/>
                  </a:moveTo>
                  <a:lnTo>
                    <a:pt x="51" y="1"/>
                  </a:lnTo>
                  <a:lnTo>
                    <a:pt x="665" y="61"/>
                  </a:lnTo>
                  <a:lnTo>
                    <a:pt x="615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8"/>
            <p:cNvSpPr/>
            <p:nvPr/>
          </p:nvSpPr>
          <p:spPr>
            <a:xfrm rot="3046402">
              <a:off x="5248025" y="2767824"/>
              <a:ext cx="38974" cy="33465"/>
            </a:xfrm>
            <a:custGeom>
              <a:rect b="b" l="l" r="r" t="t"/>
              <a:pathLst>
                <a:path extrusionOk="0" h="571" w="665">
                  <a:moveTo>
                    <a:pt x="0" y="511"/>
                  </a:moveTo>
                  <a:lnTo>
                    <a:pt x="50" y="1"/>
                  </a:lnTo>
                  <a:lnTo>
                    <a:pt x="664" y="60"/>
                  </a:lnTo>
                  <a:lnTo>
                    <a:pt x="614" y="5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8"/>
            <p:cNvSpPr/>
            <p:nvPr/>
          </p:nvSpPr>
          <p:spPr>
            <a:xfrm rot="3046402">
              <a:off x="5232548" y="2663938"/>
              <a:ext cx="38915" cy="33465"/>
            </a:xfrm>
            <a:custGeom>
              <a:rect b="b" l="l" r="r" t="t"/>
              <a:pathLst>
                <a:path extrusionOk="0" h="571" w="664">
                  <a:moveTo>
                    <a:pt x="0" y="512"/>
                  </a:moveTo>
                  <a:lnTo>
                    <a:pt x="50" y="1"/>
                  </a:lnTo>
                  <a:lnTo>
                    <a:pt x="663" y="61"/>
                  </a:lnTo>
                  <a:lnTo>
                    <a:pt x="613" y="5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8"/>
            <p:cNvSpPr/>
            <p:nvPr/>
          </p:nvSpPr>
          <p:spPr>
            <a:xfrm rot="3046402">
              <a:off x="5258881" y="2703478"/>
              <a:ext cx="38974" cy="33523"/>
            </a:xfrm>
            <a:custGeom>
              <a:rect b="b" l="l" r="r" t="t"/>
              <a:pathLst>
                <a:path extrusionOk="0" h="572" w="665">
                  <a:moveTo>
                    <a:pt x="0" y="511"/>
                  </a:moveTo>
                  <a:lnTo>
                    <a:pt x="51" y="1"/>
                  </a:lnTo>
                  <a:lnTo>
                    <a:pt x="665" y="61"/>
                  </a:lnTo>
                  <a:lnTo>
                    <a:pt x="614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8"/>
            <p:cNvSpPr/>
            <p:nvPr/>
          </p:nvSpPr>
          <p:spPr>
            <a:xfrm rot="3046402">
              <a:off x="5285180" y="2743091"/>
              <a:ext cx="38974" cy="33465"/>
            </a:xfrm>
            <a:custGeom>
              <a:rect b="b" l="l" r="r" t="t"/>
              <a:pathLst>
                <a:path extrusionOk="0" h="571" w="665">
                  <a:moveTo>
                    <a:pt x="1" y="511"/>
                  </a:moveTo>
                  <a:lnTo>
                    <a:pt x="51" y="1"/>
                  </a:lnTo>
                  <a:lnTo>
                    <a:pt x="665" y="61"/>
                  </a:lnTo>
                  <a:lnTo>
                    <a:pt x="615" y="5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8"/>
            <p:cNvSpPr/>
            <p:nvPr/>
          </p:nvSpPr>
          <p:spPr>
            <a:xfrm rot="3046402">
              <a:off x="5269633" y="2639172"/>
              <a:ext cx="38974" cy="33523"/>
            </a:xfrm>
            <a:custGeom>
              <a:rect b="b" l="l" r="r" t="t"/>
              <a:pathLst>
                <a:path extrusionOk="0" h="572" w="665">
                  <a:moveTo>
                    <a:pt x="1" y="511"/>
                  </a:moveTo>
                  <a:lnTo>
                    <a:pt x="51" y="1"/>
                  </a:lnTo>
                  <a:lnTo>
                    <a:pt x="665" y="61"/>
                  </a:lnTo>
                  <a:lnTo>
                    <a:pt x="615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8"/>
            <p:cNvSpPr/>
            <p:nvPr/>
          </p:nvSpPr>
          <p:spPr>
            <a:xfrm rot="3046402">
              <a:off x="5322244" y="2718433"/>
              <a:ext cx="38974" cy="33465"/>
            </a:xfrm>
            <a:custGeom>
              <a:rect b="b" l="l" r="r" t="t"/>
              <a:pathLst>
                <a:path extrusionOk="0" h="571" w="665">
                  <a:moveTo>
                    <a:pt x="0" y="511"/>
                  </a:moveTo>
                  <a:lnTo>
                    <a:pt x="51" y="0"/>
                  </a:lnTo>
                  <a:lnTo>
                    <a:pt x="664" y="61"/>
                  </a:lnTo>
                  <a:lnTo>
                    <a:pt x="614" y="5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8"/>
            <p:cNvSpPr/>
            <p:nvPr/>
          </p:nvSpPr>
          <p:spPr>
            <a:xfrm rot="3046402">
              <a:off x="5306745" y="2614537"/>
              <a:ext cx="38915" cy="33523"/>
            </a:xfrm>
            <a:custGeom>
              <a:rect b="b" l="l" r="r" t="t"/>
              <a:pathLst>
                <a:path extrusionOk="0" h="572" w="664">
                  <a:moveTo>
                    <a:pt x="1" y="511"/>
                  </a:moveTo>
                  <a:lnTo>
                    <a:pt x="51" y="1"/>
                  </a:lnTo>
                  <a:lnTo>
                    <a:pt x="664" y="61"/>
                  </a:lnTo>
                  <a:lnTo>
                    <a:pt x="613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8"/>
            <p:cNvSpPr/>
            <p:nvPr/>
          </p:nvSpPr>
          <p:spPr>
            <a:xfrm rot="3046402">
              <a:off x="5312275" y="2644353"/>
              <a:ext cx="43252" cy="77830"/>
            </a:xfrm>
            <a:custGeom>
              <a:rect b="b" l="l" r="r" t="t"/>
              <a:pathLst>
                <a:path extrusionOk="0" h="1328" w="738">
                  <a:moveTo>
                    <a:pt x="0" y="1267"/>
                  </a:moveTo>
                  <a:lnTo>
                    <a:pt x="125" y="0"/>
                  </a:lnTo>
                  <a:lnTo>
                    <a:pt x="738" y="61"/>
                  </a:lnTo>
                  <a:lnTo>
                    <a:pt x="614" y="1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8"/>
            <p:cNvSpPr/>
            <p:nvPr/>
          </p:nvSpPr>
          <p:spPr>
            <a:xfrm rot="3046402">
              <a:off x="5359414" y="2693736"/>
              <a:ext cx="38974" cy="33523"/>
            </a:xfrm>
            <a:custGeom>
              <a:rect b="b" l="l" r="r" t="t"/>
              <a:pathLst>
                <a:path extrusionOk="0" h="572" w="665">
                  <a:moveTo>
                    <a:pt x="0" y="511"/>
                  </a:moveTo>
                  <a:lnTo>
                    <a:pt x="50" y="0"/>
                  </a:lnTo>
                  <a:lnTo>
                    <a:pt x="664" y="61"/>
                  </a:lnTo>
                  <a:lnTo>
                    <a:pt x="614" y="5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8"/>
            <p:cNvSpPr/>
            <p:nvPr/>
          </p:nvSpPr>
          <p:spPr>
            <a:xfrm rot="3046402">
              <a:off x="5343974" y="2589895"/>
              <a:ext cx="38915" cy="33523"/>
            </a:xfrm>
            <a:custGeom>
              <a:rect b="b" l="l" r="r" t="t"/>
              <a:pathLst>
                <a:path extrusionOk="0" h="572" w="664">
                  <a:moveTo>
                    <a:pt x="0" y="511"/>
                  </a:moveTo>
                  <a:lnTo>
                    <a:pt x="50" y="0"/>
                  </a:lnTo>
                  <a:lnTo>
                    <a:pt x="663" y="61"/>
                  </a:lnTo>
                  <a:lnTo>
                    <a:pt x="613" y="5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8"/>
            <p:cNvSpPr/>
            <p:nvPr/>
          </p:nvSpPr>
          <p:spPr>
            <a:xfrm rot="3046402">
              <a:off x="5370165" y="2629430"/>
              <a:ext cx="38974" cy="33523"/>
            </a:xfrm>
            <a:custGeom>
              <a:rect b="b" l="l" r="r" t="t"/>
              <a:pathLst>
                <a:path extrusionOk="0" h="572" w="665">
                  <a:moveTo>
                    <a:pt x="0" y="511"/>
                  </a:moveTo>
                  <a:lnTo>
                    <a:pt x="51" y="0"/>
                  </a:lnTo>
                  <a:lnTo>
                    <a:pt x="665" y="61"/>
                  </a:lnTo>
                  <a:lnTo>
                    <a:pt x="614" y="5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8"/>
            <p:cNvSpPr/>
            <p:nvPr/>
          </p:nvSpPr>
          <p:spPr>
            <a:xfrm rot="3046402">
              <a:off x="5396487" y="2669054"/>
              <a:ext cx="38974" cy="33406"/>
            </a:xfrm>
            <a:custGeom>
              <a:rect b="b" l="l" r="r" t="t"/>
              <a:pathLst>
                <a:path extrusionOk="0" h="570" w="665">
                  <a:moveTo>
                    <a:pt x="1" y="511"/>
                  </a:moveTo>
                  <a:lnTo>
                    <a:pt x="51" y="0"/>
                  </a:lnTo>
                  <a:lnTo>
                    <a:pt x="665" y="60"/>
                  </a:lnTo>
                  <a:lnTo>
                    <a:pt x="615" y="5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8"/>
            <p:cNvSpPr/>
            <p:nvPr/>
          </p:nvSpPr>
          <p:spPr>
            <a:xfrm rot="3046402">
              <a:off x="5398445" y="2572939"/>
              <a:ext cx="33172" cy="19809"/>
            </a:xfrm>
            <a:custGeom>
              <a:rect b="b" l="l" r="r" t="t"/>
              <a:pathLst>
                <a:path extrusionOk="0" h="338" w="566">
                  <a:moveTo>
                    <a:pt x="1" y="284"/>
                  </a:moveTo>
                  <a:lnTo>
                    <a:pt x="28" y="1"/>
                  </a:lnTo>
                  <a:lnTo>
                    <a:pt x="566" y="53"/>
                  </a:lnTo>
                  <a:lnTo>
                    <a:pt x="538" y="3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8"/>
            <p:cNvSpPr/>
            <p:nvPr/>
          </p:nvSpPr>
          <p:spPr>
            <a:xfrm rot="3046402">
              <a:off x="5419855" y="2605209"/>
              <a:ext cx="33230" cy="19751"/>
            </a:xfrm>
            <a:custGeom>
              <a:rect b="b" l="l" r="r" t="t"/>
              <a:pathLst>
                <a:path extrusionOk="0" h="337" w="567">
                  <a:moveTo>
                    <a:pt x="1" y="284"/>
                  </a:moveTo>
                  <a:lnTo>
                    <a:pt x="29" y="0"/>
                  </a:lnTo>
                  <a:lnTo>
                    <a:pt x="567" y="52"/>
                  </a:lnTo>
                  <a:lnTo>
                    <a:pt x="538" y="3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8"/>
            <p:cNvSpPr/>
            <p:nvPr/>
          </p:nvSpPr>
          <p:spPr>
            <a:xfrm rot="3046402">
              <a:off x="5441368" y="2637384"/>
              <a:ext cx="33172" cy="19809"/>
            </a:xfrm>
            <a:custGeom>
              <a:rect b="b" l="l" r="r" t="t"/>
              <a:pathLst>
                <a:path extrusionOk="0" h="338" w="566">
                  <a:moveTo>
                    <a:pt x="1" y="285"/>
                  </a:moveTo>
                  <a:lnTo>
                    <a:pt x="28" y="1"/>
                  </a:lnTo>
                  <a:lnTo>
                    <a:pt x="565" y="54"/>
                  </a:lnTo>
                  <a:lnTo>
                    <a:pt x="538" y="3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8"/>
            <p:cNvSpPr/>
            <p:nvPr/>
          </p:nvSpPr>
          <p:spPr>
            <a:xfrm rot="3046402">
              <a:off x="4674057" y="2410335"/>
              <a:ext cx="33406" cy="35457"/>
            </a:xfrm>
            <a:custGeom>
              <a:rect b="b" l="l" r="r" t="t"/>
              <a:pathLst>
                <a:path extrusionOk="0" h="605" w="570">
                  <a:moveTo>
                    <a:pt x="212" y="1"/>
                  </a:moveTo>
                  <a:lnTo>
                    <a:pt x="0" y="180"/>
                  </a:lnTo>
                  <a:lnTo>
                    <a:pt x="356" y="605"/>
                  </a:lnTo>
                  <a:cubicBezTo>
                    <a:pt x="458" y="571"/>
                    <a:pt x="531" y="515"/>
                    <a:pt x="569" y="4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8"/>
            <p:cNvSpPr/>
            <p:nvPr/>
          </p:nvSpPr>
          <p:spPr>
            <a:xfrm rot="3046402">
              <a:off x="4637854" y="2279911"/>
              <a:ext cx="140774" cy="154898"/>
            </a:xfrm>
            <a:custGeom>
              <a:rect b="b" l="l" r="r" t="t"/>
              <a:pathLst>
                <a:path extrusionOk="0" h="2643" w="2402">
                  <a:moveTo>
                    <a:pt x="1" y="0"/>
                  </a:moveTo>
                  <a:cubicBezTo>
                    <a:pt x="134" y="955"/>
                    <a:pt x="503" y="1841"/>
                    <a:pt x="1170" y="2642"/>
                  </a:cubicBezTo>
                  <a:cubicBezTo>
                    <a:pt x="1680" y="2431"/>
                    <a:pt x="2101" y="2101"/>
                    <a:pt x="2401" y="1606"/>
                  </a:cubicBezTo>
                  <a:cubicBezTo>
                    <a:pt x="1769" y="930"/>
                    <a:pt x="937" y="42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8"/>
            <p:cNvSpPr/>
            <p:nvPr/>
          </p:nvSpPr>
          <p:spPr>
            <a:xfrm rot="3046402">
              <a:off x="5265634" y="2848884"/>
              <a:ext cx="31238" cy="63764"/>
            </a:xfrm>
            <a:custGeom>
              <a:rect b="b" l="l" r="r" t="t"/>
              <a:pathLst>
                <a:path extrusionOk="0" h="1088" w="533">
                  <a:moveTo>
                    <a:pt x="533" y="74"/>
                  </a:moveTo>
                  <a:lnTo>
                    <a:pt x="262" y="0"/>
                  </a:lnTo>
                  <a:lnTo>
                    <a:pt x="1" y="963"/>
                  </a:lnTo>
                  <a:cubicBezTo>
                    <a:pt x="79" y="1057"/>
                    <a:pt x="167" y="1088"/>
                    <a:pt x="272" y="10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8"/>
            <p:cNvSpPr/>
            <p:nvPr/>
          </p:nvSpPr>
          <p:spPr>
            <a:xfrm rot="3046402">
              <a:off x="5301787" y="2765666"/>
              <a:ext cx="113170" cy="160583"/>
            </a:xfrm>
            <a:custGeom>
              <a:rect b="b" l="l" r="r" t="t"/>
              <a:pathLst>
                <a:path extrusionOk="0" h="2740" w="1931">
                  <a:moveTo>
                    <a:pt x="1306" y="117"/>
                  </a:moveTo>
                  <a:cubicBezTo>
                    <a:pt x="877" y="1"/>
                    <a:pt x="376" y="467"/>
                    <a:pt x="188" y="1159"/>
                  </a:cubicBezTo>
                  <a:cubicBezTo>
                    <a:pt x="0" y="1851"/>
                    <a:pt x="196" y="2508"/>
                    <a:pt x="624" y="2623"/>
                  </a:cubicBezTo>
                  <a:cubicBezTo>
                    <a:pt x="1054" y="2740"/>
                    <a:pt x="1554" y="2273"/>
                    <a:pt x="1742" y="1582"/>
                  </a:cubicBezTo>
                  <a:cubicBezTo>
                    <a:pt x="1930" y="889"/>
                    <a:pt x="1735" y="234"/>
                    <a:pt x="1306" y="1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8"/>
            <p:cNvSpPr/>
            <p:nvPr/>
          </p:nvSpPr>
          <p:spPr>
            <a:xfrm rot="3046402">
              <a:off x="3661298" y="3487007"/>
              <a:ext cx="230384" cy="203425"/>
            </a:xfrm>
            <a:custGeom>
              <a:rect b="b" l="l" r="r" t="t"/>
              <a:pathLst>
                <a:path extrusionOk="0" h="3471" w="3931">
                  <a:moveTo>
                    <a:pt x="0" y="2712"/>
                  </a:moveTo>
                  <a:lnTo>
                    <a:pt x="621" y="0"/>
                  </a:lnTo>
                  <a:lnTo>
                    <a:pt x="3930" y="759"/>
                  </a:lnTo>
                  <a:lnTo>
                    <a:pt x="3308" y="34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8"/>
            <p:cNvSpPr/>
            <p:nvPr/>
          </p:nvSpPr>
          <p:spPr>
            <a:xfrm rot="3046402">
              <a:off x="3803799" y="3632154"/>
              <a:ext cx="20337" cy="20337"/>
            </a:xfrm>
            <a:custGeom>
              <a:rect b="b" l="l" r="r" t="t"/>
              <a:pathLst>
                <a:path extrusionOk="0" h="347" w="347">
                  <a:moveTo>
                    <a:pt x="0" y="282"/>
                  </a:moveTo>
                  <a:lnTo>
                    <a:pt x="65" y="0"/>
                  </a:lnTo>
                  <a:lnTo>
                    <a:pt x="346" y="65"/>
                  </a:lnTo>
                  <a:lnTo>
                    <a:pt x="282" y="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8"/>
            <p:cNvSpPr/>
            <p:nvPr/>
          </p:nvSpPr>
          <p:spPr>
            <a:xfrm rot="3046402">
              <a:off x="3792526" y="3609355"/>
              <a:ext cx="20337" cy="20337"/>
            </a:xfrm>
            <a:custGeom>
              <a:rect b="b" l="l" r="r" t="t"/>
              <a:pathLst>
                <a:path extrusionOk="0" h="347" w="347">
                  <a:moveTo>
                    <a:pt x="1" y="282"/>
                  </a:moveTo>
                  <a:lnTo>
                    <a:pt x="65" y="0"/>
                  </a:lnTo>
                  <a:lnTo>
                    <a:pt x="346" y="65"/>
                  </a:lnTo>
                  <a:lnTo>
                    <a:pt x="282" y="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8"/>
            <p:cNvSpPr/>
            <p:nvPr/>
          </p:nvSpPr>
          <p:spPr>
            <a:xfrm rot="3046402">
              <a:off x="3781008" y="3586331"/>
              <a:ext cx="20337" cy="20278"/>
            </a:xfrm>
            <a:custGeom>
              <a:rect b="b" l="l" r="r" t="t"/>
              <a:pathLst>
                <a:path extrusionOk="0" h="346" w="347">
                  <a:moveTo>
                    <a:pt x="1" y="281"/>
                  </a:moveTo>
                  <a:lnTo>
                    <a:pt x="65" y="0"/>
                  </a:lnTo>
                  <a:lnTo>
                    <a:pt x="347" y="65"/>
                  </a:lnTo>
                  <a:lnTo>
                    <a:pt x="282" y="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8"/>
            <p:cNvSpPr/>
            <p:nvPr/>
          </p:nvSpPr>
          <p:spPr>
            <a:xfrm rot="3046402">
              <a:off x="3769593" y="3563468"/>
              <a:ext cx="20337" cy="20337"/>
            </a:xfrm>
            <a:custGeom>
              <a:rect b="b" l="l" r="r" t="t"/>
              <a:pathLst>
                <a:path extrusionOk="0" h="347" w="347">
                  <a:moveTo>
                    <a:pt x="0" y="282"/>
                  </a:moveTo>
                  <a:lnTo>
                    <a:pt x="65" y="1"/>
                  </a:lnTo>
                  <a:lnTo>
                    <a:pt x="346" y="65"/>
                  </a:lnTo>
                  <a:lnTo>
                    <a:pt x="282" y="3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8"/>
            <p:cNvSpPr/>
            <p:nvPr/>
          </p:nvSpPr>
          <p:spPr>
            <a:xfrm rot="3046402">
              <a:off x="3758564" y="3540319"/>
              <a:ext cx="20337" cy="20337"/>
            </a:xfrm>
            <a:custGeom>
              <a:rect b="b" l="l" r="r" t="t"/>
              <a:pathLst>
                <a:path extrusionOk="0" h="347" w="347">
                  <a:moveTo>
                    <a:pt x="1" y="282"/>
                  </a:moveTo>
                  <a:lnTo>
                    <a:pt x="65" y="1"/>
                  </a:lnTo>
                  <a:lnTo>
                    <a:pt x="346" y="65"/>
                  </a:lnTo>
                  <a:lnTo>
                    <a:pt x="282" y="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8"/>
            <p:cNvSpPr/>
            <p:nvPr/>
          </p:nvSpPr>
          <p:spPr>
            <a:xfrm rot="3046402">
              <a:off x="3747135" y="3517421"/>
              <a:ext cx="20337" cy="20337"/>
            </a:xfrm>
            <a:custGeom>
              <a:rect b="b" l="l" r="r" t="t"/>
              <a:pathLst>
                <a:path extrusionOk="0" h="347" w="347">
                  <a:moveTo>
                    <a:pt x="1" y="282"/>
                  </a:moveTo>
                  <a:lnTo>
                    <a:pt x="65" y="0"/>
                  </a:lnTo>
                  <a:lnTo>
                    <a:pt x="347" y="65"/>
                  </a:lnTo>
                  <a:lnTo>
                    <a:pt x="282" y="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8"/>
            <p:cNvSpPr/>
            <p:nvPr/>
          </p:nvSpPr>
          <p:spPr>
            <a:xfrm rot="3046402">
              <a:off x="3606725" y="3549426"/>
              <a:ext cx="228626" cy="132804"/>
            </a:xfrm>
            <a:custGeom>
              <a:rect b="b" l="l" r="r" t="t"/>
              <a:pathLst>
                <a:path extrusionOk="0" h="2266" w="3901">
                  <a:moveTo>
                    <a:pt x="299" y="136"/>
                  </a:moveTo>
                  <a:lnTo>
                    <a:pt x="0" y="1444"/>
                  </a:lnTo>
                  <a:lnTo>
                    <a:pt x="3578" y="2265"/>
                  </a:lnTo>
                  <a:lnTo>
                    <a:pt x="3882" y="940"/>
                  </a:lnTo>
                  <a:lnTo>
                    <a:pt x="3880" y="940"/>
                  </a:lnTo>
                  <a:lnTo>
                    <a:pt x="3885" y="924"/>
                  </a:lnTo>
                  <a:cubicBezTo>
                    <a:pt x="3901" y="858"/>
                    <a:pt x="3844" y="791"/>
                    <a:pt x="3761" y="772"/>
                  </a:cubicBezTo>
                  <a:cubicBezTo>
                    <a:pt x="3714" y="761"/>
                    <a:pt x="3668" y="767"/>
                    <a:pt x="3634" y="788"/>
                  </a:cubicBezTo>
                  <a:cubicBezTo>
                    <a:pt x="3612" y="755"/>
                    <a:pt x="3573" y="728"/>
                    <a:pt x="3526" y="717"/>
                  </a:cubicBezTo>
                  <a:cubicBezTo>
                    <a:pt x="3479" y="706"/>
                    <a:pt x="3433" y="714"/>
                    <a:pt x="3398" y="735"/>
                  </a:cubicBezTo>
                  <a:cubicBezTo>
                    <a:pt x="3377" y="701"/>
                    <a:pt x="3338" y="674"/>
                    <a:pt x="3291" y="664"/>
                  </a:cubicBezTo>
                  <a:cubicBezTo>
                    <a:pt x="3244" y="654"/>
                    <a:pt x="3198" y="660"/>
                    <a:pt x="3163" y="680"/>
                  </a:cubicBezTo>
                  <a:cubicBezTo>
                    <a:pt x="3141" y="648"/>
                    <a:pt x="3103" y="620"/>
                    <a:pt x="3055" y="610"/>
                  </a:cubicBezTo>
                  <a:cubicBezTo>
                    <a:pt x="3008" y="600"/>
                    <a:pt x="2962" y="607"/>
                    <a:pt x="2928" y="627"/>
                  </a:cubicBezTo>
                  <a:cubicBezTo>
                    <a:pt x="2906" y="593"/>
                    <a:pt x="2867" y="567"/>
                    <a:pt x="2820" y="557"/>
                  </a:cubicBezTo>
                  <a:cubicBezTo>
                    <a:pt x="2773" y="546"/>
                    <a:pt x="2727" y="553"/>
                    <a:pt x="2693" y="573"/>
                  </a:cubicBezTo>
                  <a:cubicBezTo>
                    <a:pt x="2672" y="540"/>
                    <a:pt x="2634" y="513"/>
                    <a:pt x="2586" y="502"/>
                  </a:cubicBezTo>
                  <a:cubicBezTo>
                    <a:pt x="2539" y="492"/>
                    <a:pt x="2493" y="499"/>
                    <a:pt x="2458" y="520"/>
                  </a:cubicBezTo>
                  <a:cubicBezTo>
                    <a:pt x="2436" y="486"/>
                    <a:pt x="2399" y="459"/>
                    <a:pt x="2351" y="449"/>
                  </a:cubicBezTo>
                  <a:cubicBezTo>
                    <a:pt x="2303" y="439"/>
                    <a:pt x="2257" y="445"/>
                    <a:pt x="2225" y="466"/>
                  </a:cubicBezTo>
                  <a:cubicBezTo>
                    <a:pt x="2202" y="433"/>
                    <a:pt x="2164" y="407"/>
                    <a:pt x="2117" y="395"/>
                  </a:cubicBezTo>
                  <a:cubicBezTo>
                    <a:pt x="2069" y="384"/>
                    <a:pt x="2023" y="392"/>
                    <a:pt x="1989" y="412"/>
                  </a:cubicBezTo>
                  <a:cubicBezTo>
                    <a:pt x="1967" y="379"/>
                    <a:pt x="1929" y="352"/>
                    <a:pt x="1882" y="342"/>
                  </a:cubicBezTo>
                  <a:cubicBezTo>
                    <a:pt x="1834" y="331"/>
                    <a:pt x="1788" y="338"/>
                    <a:pt x="1754" y="358"/>
                  </a:cubicBezTo>
                  <a:cubicBezTo>
                    <a:pt x="1731" y="325"/>
                    <a:pt x="1694" y="298"/>
                    <a:pt x="1647" y="288"/>
                  </a:cubicBezTo>
                  <a:cubicBezTo>
                    <a:pt x="1598" y="276"/>
                    <a:pt x="1552" y="284"/>
                    <a:pt x="1519" y="305"/>
                  </a:cubicBezTo>
                  <a:cubicBezTo>
                    <a:pt x="1496" y="271"/>
                    <a:pt x="1458" y="245"/>
                    <a:pt x="1411" y="234"/>
                  </a:cubicBezTo>
                  <a:cubicBezTo>
                    <a:pt x="1363" y="224"/>
                    <a:pt x="1317" y="230"/>
                    <a:pt x="1283" y="251"/>
                  </a:cubicBezTo>
                  <a:cubicBezTo>
                    <a:pt x="1261" y="218"/>
                    <a:pt x="1223" y="190"/>
                    <a:pt x="1176" y="180"/>
                  </a:cubicBezTo>
                  <a:cubicBezTo>
                    <a:pt x="1128" y="170"/>
                    <a:pt x="1082" y="177"/>
                    <a:pt x="1048" y="198"/>
                  </a:cubicBezTo>
                  <a:cubicBezTo>
                    <a:pt x="1025" y="164"/>
                    <a:pt x="988" y="137"/>
                    <a:pt x="941" y="127"/>
                  </a:cubicBezTo>
                  <a:cubicBezTo>
                    <a:pt x="892" y="117"/>
                    <a:pt x="846" y="123"/>
                    <a:pt x="813" y="143"/>
                  </a:cubicBezTo>
                  <a:cubicBezTo>
                    <a:pt x="790" y="111"/>
                    <a:pt x="752" y="83"/>
                    <a:pt x="705" y="73"/>
                  </a:cubicBezTo>
                  <a:cubicBezTo>
                    <a:pt x="657" y="62"/>
                    <a:pt x="611" y="70"/>
                    <a:pt x="577" y="90"/>
                  </a:cubicBezTo>
                  <a:cubicBezTo>
                    <a:pt x="555" y="56"/>
                    <a:pt x="517" y="30"/>
                    <a:pt x="470" y="19"/>
                  </a:cubicBezTo>
                  <a:cubicBezTo>
                    <a:pt x="386" y="0"/>
                    <a:pt x="307" y="37"/>
                    <a:pt x="292" y="102"/>
                  </a:cubicBezTo>
                  <a:cubicBezTo>
                    <a:pt x="298" y="113"/>
                    <a:pt x="298" y="124"/>
                    <a:pt x="299" y="1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8"/>
            <p:cNvSpPr/>
            <p:nvPr/>
          </p:nvSpPr>
          <p:spPr>
            <a:xfrm rot="3046402">
              <a:off x="3813767" y="3576628"/>
              <a:ext cx="64233" cy="65288"/>
            </a:xfrm>
            <a:custGeom>
              <a:rect b="b" l="l" r="r" t="t"/>
              <a:pathLst>
                <a:path extrusionOk="0" h="1114" w="1096">
                  <a:moveTo>
                    <a:pt x="1" y="910"/>
                  </a:moveTo>
                  <a:lnTo>
                    <a:pt x="209" y="0"/>
                  </a:lnTo>
                  <a:lnTo>
                    <a:pt x="1095" y="204"/>
                  </a:lnTo>
                  <a:lnTo>
                    <a:pt x="888" y="11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8"/>
            <p:cNvSpPr/>
            <p:nvPr/>
          </p:nvSpPr>
          <p:spPr>
            <a:xfrm rot="3046402">
              <a:off x="3771996" y="3491983"/>
              <a:ext cx="64175" cy="65347"/>
            </a:xfrm>
            <a:custGeom>
              <a:rect b="b" l="l" r="r" t="t"/>
              <a:pathLst>
                <a:path extrusionOk="0" h="1115" w="1095">
                  <a:moveTo>
                    <a:pt x="0" y="911"/>
                  </a:moveTo>
                  <a:lnTo>
                    <a:pt x="209" y="1"/>
                  </a:lnTo>
                  <a:lnTo>
                    <a:pt x="1095" y="204"/>
                  </a:lnTo>
                  <a:lnTo>
                    <a:pt x="886" y="11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8"/>
            <p:cNvSpPr/>
            <p:nvPr/>
          </p:nvSpPr>
          <p:spPr>
            <a:xfrm rot="3046402">
              <a:off x="3733868" y="3649761"/>
              <a:ext cx="33465" cy="40615"/>
            </a:xfrm>
            <a:custGeom>
              <a:rect b="b" l="l" r="r" t="t"/>
              <a:pathLst>
                <a:path extrusionOk="0" h="693" w="571">
                  <a:moveTo>
                    <a:pt x="18" y="470"/>
                  </a:moveTo>
                  <a:cubicBezTo>
                    <a:pt x="0" y="549"/>
                    <a:pt x="84" y="637"/>
                    <a:pt x="207" y="665"/>
                  </a:cubicBezTo>
                  <a:cubicBezTo>
                    <a:pt x="330" y="693"/>
                    <a:pt x="445" y="651"/>
                    <a:pt x="463" y="572"/>
                  </a:cubicBezTo>
                  <a:lnTo>
                    <a:pt x="465" y="563"/>
                  </a:lnTo>
                  <a:lnTo>
                    <a:pt x="570" y="102"/>
                  </a:lnTo>
                  <a:lnTo>
                    <a:pt x="127" y="0"/>
                  </a:lnTo>
                  <a:lnTo>
                    <a:pt x="21" y="4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8"/>
            <p:cNvSpPr/>
            <p:nvPr/>
          </p:nvSpPr>
          <p:spPr>
            <a:xfrm rot="3046402">
              <a:off x="3705476" y="3592309"/>
              <a:ext cx="33465" cy="40732"/>
            </a:xfrm>
            <a:custGeom>
              <a:rect b="b" l="l" r="r" t="t"/>
              <a:pathLst>
                <a:path extrusionOk="0" h="695" w="571">
                  <a:moveTo>
                    <a:pt x="18" y="470"/>
                  </a:moveTo>
                  <a:cubicBezTo>
                    <a:pt x="0" y="549"/>
                    <a:pt x="84" y="638"/>
                    <a:pt x="207" y="666"/>
                  </a:cubicBezTo>
                  <a:cubicBezTo>
                    <a:pt x="330" y="694"/>
                    <a:pt x="443" y="651"/>
                    <a:pt x="463" y="573"/>
                  </a:cubicBezTo>
                  <a:lnTo>
                    <a:pt x="464" y="563"/>
                  </a:lnTo>
                  <a:lnTo>
                    <a:pt x="570" y="102"/>
                  </a:lnTo>
                  <a:lnTo>
                    <a:pt x="126" y="1"/>
                  </a:lnTo>
                  <a:lnTo>
                    <a:pt x="2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8"/>
            <p:cNvSpPr/>
            <p:nvPr/>
          </p:nvSpPr>
          <p:spPr>
            <a:xfrm rot="3046402">
              <a:off x="3677630" y="3536253"/>
              <a:ext cx="33523" cy="40673"/>
            </a:xfrm>
            <a:custGeom>
              <a:rect b="b" l="l" r="r" t="t"/>
              <a:pathLst>
                <a:path extrusionOk="0" h="694" w="572">
                  <a:moveTo>
                    <a:pt x="19" y="469"/>
                  </a:moveTo>
                  <a:cubicBezTo>
                    <a:pt x="1" y="549"/>
                    <a:pt x="86" y="637"/>
                    <a:pt x="208" y="665"/>
                  </a:cubicBezTo>
                  <a:cubicBezTo>
                    <a:pt x="331" y="693"/>
                    <a:pt x="445" y="651"/>
                    <a:pt x="464" y="571"/>
                  </a:cubicBezTo>
                  <a:lnTo>
                    <a:pt x="465" y="563"/>
                  </a:lnTo>
                  <a:lnTo>
                    <a:pt x="572" y="101"/>
                  </a:lnTo>
                  <a:lnTo>
                    <a:pt x="128" y="0"/>
                  </a:lnTo>
                  <a:lnTo>
                    <a:pt x="21" y="4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8"/>
            <p:cNvSpPr/>
            <p:nvPr/>
          </p:nvSpPr>
          <p:spPr>
            <a:xfrm rot="3046402">
              <a:off x="3945763" y="2563740"/>
              <a:ext cx="44600" cy="61010"/>
            </a:xfrm>
            <a:custGeom>
              <a:rect b="b" l="l" r="r" t="t"/>
              <a:pathLst>
                <a:path extrusionOk="0" h="1041" w="761">
                  <a:moveTo>
                    <a:pt x="0" y="98"/>
                  </a:moveTo>
                  <a:lnTo>
                    <a:pt x="607" y="0"/>
                  </a:lnTo>
                  <a:lnTo>
                    <a:pt x="760" y="941"/>
                  </a:lnTo>
                  <a:lnTo>
                    <a:pt x="153" y="10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8"/>
            <p:cNvSpPr/>
            <p:nvPr/>
          </p:nvSpPr>
          <p:spPr>
            <a:xfrm rot="3046402">
              <a:off x="3820853" y="2576296"/>
              <a:ext cx="155836" cy="179748"/>
            </a:xfrm>
            <a:custGeom>
              <a:rect b="b" l="l" r="r" t="t"/>
              <a:pathLst>
                <a:path extrusionOk="0" h="3067" w="2659">
                  <a:moveTo>
                    <a:pt x="0" y="361"/>
                  </a:moveTo>
                  <a:lnTo>
                    <a:pt x="2219" y="0"/>
                  </a:lnTo>
                  <a:lnTo>
                    <a:pt x="2659" y="2707"/>
                  </a:lnTo>
                  <a:lnTo>
                    <a:pt x="440" y="30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8"/>
            <p:cNvSpPr/>
            <p:nvPr/>
          </p:nvSpPr>
          <p:spPr>
            <a:xfrm rot="3046402">
              <a:off x="3852273" y="2716512"/>
              <a:ext cx="41435" cy="19926"/>
            </a:xfrm>
            <a:custGeom>
              <a:rect b="b" l="l" r="r" t="t"/>
              <a:pathLst>
                <a:path extrusionOk="0" h="340" w="707">
                  <a:moveTo>
                    <a:pt x="0" y="110"/>
                  </a:moveTo>
                  <a:lnTo>
                    <a:pt x="669" y="1"/>
                  </a:lnTo>
                  <a:lnTo>
                    <a:pt x="706" y="231"/>
                  </a:lnTo>
                  <a:lnTo>
                    <a:pt x="37" y="3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8"/>
            <p:cNvSpPr/>
            <p:nvPr/>
          </p:nvSpPr>
          <p:spPr>
            <a:xfrm rot="3046402">
              <a:off x="3866658" y="2700306"/>
              <a:ext cx="41435" cy="19926"/>
            </a:xfrm>
            <a:custGeom>
              <a:rect b="b" l="l" r="r" t="t"/>
              <a:pathLst>
                <a:path extrusionOk="0" h="340" w="707">
                  <a:moveTo>
                    <a:pt x="1" y="109"/>
                  </a:moveTo>
                  <a:lnTo>
                    <a:pt x="669" y="1"/>
                  </a:lnTo>
                  <a:lnTo>
                    <a:pt x="707" y="230"/>
                  </a:lnTo>
                  <a:lnTo>
                    <a:pt x="38" y="3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8"/>
            <p:cNvSpPr/>
            <p:nvPr/>
          </p:nvSpPr>
          <p:spPr>
            <a:xfrm rot="3046402">
              <a:off x="3918524" y="2641640"/>
              <a:ext cx="41494" cy="19926"/>
            </a:xfrm>
            <a:custGeom>
              <a:rect b="b" l="l" r="r" t="t"/>
              <a:pathLst>
                <a:path extrusionOk="0" h="340" w="708">
                  <a:moveTo>
                    <a:pt x="1" y="109"/>
                  </a:moveTo>
                  <a:lnTo>
                    <a:pt x="670" y="1"/>
                  </a:lnTo>
                  <a:lnTo>
                    <a:pt x="708" y="231"/>
                  </a:lnTo>
                  <a:lnTo>
                    <a:pt x="39" y="3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8"/>
            <p:cNvSpPr/>
            <p:nvPr/>
          </p:nvSpPr>
          <p:spPr>
            <a:xfrm rot="3046402">
              <a:off x="3932978" y="2625468"/>
              <a:ext cx="41435" cy="19868"/>
            </a:xfrm>
            <a:custGeom>
              <a:rect b="b" l="l" r="r" t="t"/>
              <a:pathLst>
                <a:path extrusionOk="0" h="339" w="707">
                  <a:moveTo>
                    <a:pt x="1" y="109"/>
                  </a:moveTo>
                  <a:lnTo>
                    <a:pt x="670" y="0"/>
                  </a:lnTo>
                  <a:lnTo>
                    <a:pt x="707" y="230"/>
                  </a:lnTo>
                  <a:lnTo>
                    <a:pt x="37" y="3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8"/>
            <p:cNvSpPr/>
            <p:nvPr/>
          </p:nvSpPr>
          <p:spPr>
            <a:xfrm rot="3046402">
              <a:off x="3812696" y="2542008"/>
              <a:ext cx="97405" cy="182620"/>
            </a:xfrm>
            <a:custGeom>
              <a:rect b="b" l="l" r="r" t="t"/>
              <a:pathLst>
                <a:path extrusionOk="0" h="3116" w="1662">
                  <a:moveTo>
                    <a:pt x="1070" y="14"/>
                  </a:moveTo>
                  <a:lnTo>
                    <a:pt x="1" y="188"/>
                  </a:lnTo>
                  <a:lnTo>
                    <a:pt x="476" y="3116"/>
                  </a:lnTo>
                  <a:lnTo>
                    <a:pt x="1560" y="2939"/>
                  </a:lnTo>
                  <a:lnTo>
                    <a:pt x="1560" y="2938"/>
                  </a:lnTo>
                  <a:lnTo>
                    <a:pt x="1574" y="2937"/>
                  </a:lnTo>
                  <a:cubicBezTo>
                    <a:pt x="1626" y="2927"/>
                    <a:pt x="1661" y="2866"/>
                    <a:pt x="1650" y="2797"/>
                  </a:cubicBezTo>
                  <a:cubicBezTo>
                    <a:pt x="1643" y="2759"/>
                    <a:pt x="1624" y="2726"/>
                    <a:pt x="1599" y="2707"/>
                  </a:cubicBezTo>
                  <a:cubicBezTo>
                    <a:pt x="1616" y="2682"/>
                    <a:pt x="1625" y="2645"/>
                    <a:pt x="1619" y="2605"/>
                  </a:cubicBezTo>
                  <a:cubicBezTo>
                    <a:pt x="1612" y="2567"/>
                    <a:pt x="1594" y="2534"/>
                    <a:pt x="1568" y="2516"/>
                  </a:cubicBezTo>
                  <a:cubicBezTo>
                    <a:pt x="1586" y="2490"/>
                    <a:pt x="1595" y="2453"/>
                    <a:pt x="1589" y="2414"/>
                  </a:cubicBezTo>
                  <a:cubicBezTo>
                    <a:pt x="1581" y="2375"/>
                    <a:pt x="1563" y="2342"/>
                    <a:pt x="1537" y="2324"/>
                  </a:cubicBezTo>
                  <a:cubicBezTo>
                    <a:pt x="1555" y="2298"/>
                    <a:pt x="1564" y="2261"/>
                    <a:pt x="1558" y="2222"/>
                  </a:cubicBezTo>
                  <a:cubicBezTo>
                    <a:pt x="1551" y="2185"/>
                    <a:pt x="1532" y="2152"/>
                    <a:pt x="1507" y="2133"/>
                  </a:cubicBezTo>
                  <a:cubicBezTo>
                    <a:pt x="1524" y="2108"/>
                    <a:pt x="1533" y="2071"/>
                    <a:pt x="1527" y="2031"/>
                  </a:cubicBezTo>
                  <a:cubicBezTo>
                    <a:pt x="1520" y="1992"/>
                    <a:pt x="1502" y="1961"/>
                    <a:pt x="1476" y="1941"/>
                  </a:cubicBezTo>
                  <a:cubicBezTo>
                    <a:pt x="1493" y="1915"/>
                    <a:pt x="1503" y="1879"/>
                    <a:pt x="1497" y="1839"/>
                  </a:cubicBezTo>
                  <a:cubicBezTo>
                    <a:pt x="1489" y="1801"/>
                    <a:pt x="1471" y="1767"/>
                    <a:pt x="1445" y="1750"/>
                  </a:cubicBezTo>
                  <a:cubicBezTo>
                    <a:pt x="1463" y="1724"/>
                    <a:pt x="1472" y="1687"/>
                    <a:pt x="1466" y="1647"/>
                  </a:cubicBezTo>
                  <a:cubicBezTo>
                    <a:pt x="1459" y="1609"/>
                    <a:pt x="1440" y="1576"/>
                    <a:pt x="1415" y="1557"/>
                  </a:cubicBezTo>
                  <a:cubicBezTo>
                    <a:pt x="1432" y="1532"/>
                    <a:pt x="1441" y="1495"/>
                    <a:pt x="1435" y="1455"/>
                  </a:cubicBezTo>
                  <a:cubicBezTo>
                    <a:pt x="1428" y="1417"/>
                    <a:pt x="1410" y="1383"/>
                    <a:pt x="1384" y="1366"/>
                  </a:cubicBezTo>
                  <a:cubicBezTo>
                    <a:pt x="1401" y="1340"/>
                    <a:pt x="1411" y="1304"/>
                    <a:pt x="1404" y="1265"/>
                  </a:cubicBezTo>
                  <a:cubicBezTo>
                    <a:pt x="1397" y="1227"/>
                    <a:pt x="1379" y="1193"/>
                    <a:pt x="1353" y="1176"/>
                  </a:cubicBezTo>
                  <a:cubicBezTo>
                    <a:pt x="1371" y="1150"/>
                    <a:pt x="1380" y="1112"/>
                    <a:pt x="1374" y="1074"/>
                  </a:cubicBezTo>
                  <a:cubicBezTo>
                    <a:pt x="1367" y="1036"/>
                    <a:pt x="1348" y="1003"/>
                    <a:pt x="1323" y="984"/>
                  </a:cubicBezTo>
                  <a:cubicBezTo>
                    <a:pt x="1340" y="959"/>
                    <a:pt x="1349" y="922"/>
                    <a:pt x="1343" y="884"/>
                  </a:cubicBezTo>
                  <a:cubicBezTo>
                    <a:pt x="1336" y="845"/>
                    <a:pt x="1317" y="812"/>
                    <a:pt x="1292" y="794"/>
                  </a:cubicBezTo>
                  <a:cubicBezTo>
                    <a:pt x="1309" y="769"/>
                    <a:pt x="1319" y="732"/>
                    <a:pt x="1312" y="692"/>
                  </a:cubicBezTo>
                  <a:cubicBezTo>
                    <a:pt x="1305" y="654"/>
                    <a:pt x="1287" y="620"/>
                    <a:pt x="1261" y="603"/>
                  </a:cubicBezTo>
                  <a:cubicBezTo>
                    <a:pt x="1279" y="577"/>
                    <a:pt x="1288" y="539"/>
                    <a:pt x="1281" y="500"/>
                  </a:cubicBezTo>
                  <a:cubicBezTo>
                    <a:pt x="1275" y="462"/>
                    <a:pt x="1255" y="429"/>
                    <a:pt x="1229" y="410"/>
                  </a:cubicBezTo>
                  <a:cubicBezTo>
                    <a:pt x="1248" y="385"/>
                    <a:pt x="1257" y="348"/>
                    <a:pt x="1250" y="308"/>
                  </a:cubicBezTo>
                  <a:cubicBezTo>
                    <a:pt x="1244" y="270"/>
                    <a:pt x="1224" y="236"/>
                    <a:pt x="1199" y="217"/>
                  </a:cubicBezTo>
                  <a:cubicBezTo>
                    <a:pt x="1217" y="191"/>
                    <a:pt x="1226" y="155"/>
                    <a:pt x="1219" y="117"/>
                  </a:cubicBezTo>
                  <a:cubicBezTo>
                    <a:pt x="1208" y="48"/>
                    <a:pt x="1157" y="0"/>
                    <a:pt x="1104" y="9"/>
                  </a:cubicBezTo>
                  <a:cubicBezTo>
                    <a:pt x="1087" y="6"/>
                    <a:pt x="1078" y="9"/>
                    <a:pt x="1070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8"/>
            <p:cNvSpPr/>
            <p:nvPr/>
          </p:nvSpPr>
          <p:spPr>
            <a:xfrm rot="3046402">
              <a:off x="3887463" y="2662320"/>
              <a:ext cx="70153" cy="52864"/>
            </a:xfrm>
            <a:custGeom>
              <a:rect b="b" l="l" r="r" t="t"/>
              <a:pathLst>
                <a:path extrusionOk="0" h="902" w="1197">
                  <a:moveTo>
                    <a:pt x="0" y="175"/>
                  </a:moveTo>
                  <a:lnTo>
                    <a:pt x="1079" y="0"/>
                  </a:lnTo>
                  <a:lnTo>
                    <a:pt x="1197" y="726"/>
                  </a:lnTo>
                  <a:lnTo>
                    <a:pt x="118" y="9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8"/>
            <p:cNvSpPr/>
            <p:nvPr/>
          </p:nvSpPr>
          <p:spPr>
            <a:xfrm rot="3046402">
              <a:off x="3814012" y="2658261"/>
              <a:ext cx="32234" cy="25670"/>
            </a:xfrm>
            <a:custGeom>
              <a:rect b="b" l="l" r="r" t="t"/>
              <a:pathLst>
                <a:path extrusionOk="0" h="438" w="550">
                  <a:moveTo>
                    <a:pt x="105" y="64"/>
                  </a:moveTo>
                  <a:cubicBezTo>
                    <a:pt x="40" y="75"/>
                    <a:pt x="1" y="166"/>
                    <a:pt x="17" y="265"/>
                  </a:cubicBezTo>
                  <a:cubicBezTo>
                    <a:pt x="34" y="365"/>
                    <a:pt x="100" y="438"/>
                    <a:pt x="165" y="428"/>
                  </a:cubicBezTo>
                  <a:lnTo>
                    <a:pt x="172" y="425"/>
                  </a:lnTo>
                  <a:lnTo>
                    <a:pt x="549" y="363"/>
                  </a:lnTo>
                  <a:lnTo>
                    <a:pt x="490" y="0"/>
                  </a:lnTo>
                  <a:lnTo>
                    <a:pt x="111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8"/>
            <p:cNvSpPr/>
            <p:nvPr/>
          </p:nvSpPr>
          <p:spPr>
            <a:xfrm rot="3046402">
              <a:off x="3848225" y="2619561"/>
              <a:ext cx="32234" cy="25729"/>
            </a:xfrm>
            <a:custGeom>
              <a:rect b="b" l="l" r="r" t="t"/>
              <a:pathLst>
                <a:path extrusionOk="0" h="439" w="550">
                  <a:moveTo>
                    <a:pt x="105" y="64"/>
                  </a:moveTo>
                  <a:cubicBezTo>
                    <a:pt x="41" y="74"/>
                    <a:pt x="1" y="164"/>
                    <a:pt x="17" y="264"/>
                  </a:cubicBezTo>
                  <a:cubicBezTo>
                    <a:pt x="33" y="366"/>
                    <a:pt x="100" y="438"/>
                    <a:pt x="164" y="426"/>
                  </a:cubicBezTo>
                  <a:lnTo>
                    <a:pt x="172" y="425"/>
                  </a:lnTo>
                  <a:lnTo>
                    <a:pt x="549" y="364"/>
                  </a:lnTo>
                  <a:lnTo>
                    <a:pt x="491" y="0"/>
                  </a:lnTo>
                  <a:lnTo>
                    <a:pt x="112" y="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8"/>
            <p:cNvSpPr/>
            <p:nvPr/>
          </p:nvSpPr>
          <p:spPr>
            <a:xfrm rot="3046402">
              <a:off x="3881801" y="2581815"/>
              <a:ext cx="32175" cy="25494"/>
            </a:xfrm>
            <a:custGeom>
              <a:rect b="b" l="l" r="r" t="t"/>
              <a:pathLst>
                <a:path extrusionOk="0" h="435" w="549">
                  <a:moveTo>
                    <a:pt x="105" y="61"/>
                  </a:moveTo>
                  <a:cubicBezTo>
                    <a:pt x="40" y="72"/>
                    <a:pt x="1" y="163"/>
                    <a:pt x="17" y="262"/>
                  </a:cubicBezTo>
                  <a:cubicBezTo>
                    <a:pt x="33" y="363"/>
                    <a:pt x="100" y="435"/>
                    <a:pt x="164" y="425"/>
                  </a:cubicBezTo>
                  <a:lnTo>
                    <a:pt x="171" y="424"/>
                  </a:lnTo>
                  <a:lnTo>
                    <a:pt x="549" y="362"/>
                  </a:lnTo>
                  <a:lnTo>
                    <a:pt x="491" y="0"/>
                  </a:lnTo>
                  <a:lnTo>
                    <a:pt x="112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8"/>
            <p:cNvSpPr/>
            <p:nvPr/>
          </p:nvSpPr>
          <p:spPr>
            <a:xfrm rot="3046402">
              <a:off x="3851483" y="2568810"/>
              <a:ext cx="19340" cy="14417"/>
            </a:xfrm>
            <a:custGeom>
              <a:rect b="b" l="l" r="r" t="t"/>
              <a:pathLst>
                <a:path extrusionOk="0" h="246" w="330">
                  <a:moveTo>
                    <a:pt x="1" y="50"/>
                  </a:moveTo>
                  <a:lnTo>
                    <a:pt x="298" y="1"/>
                  </a:lnTo>
                  <a:lnTo>
                    <a:pt x="330" y="197"/>
                  </a:lnTo>
                  <a:lnTo>
                    <a:pt x="32" y="2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8"/>
            <p:cNvSpPr/>
            <p:nvPr/>
          </p:nvSpPr>
          <p:spPr>
            <a:xfrm rot="3046402">
              <a:off x="3988053" y="2593863"/>
              <a:ext cx="47120" cy="18403"/>
            </a:xfrm>
            <a:custGeom>
              <a:rect b="b" l="l" r="r" t="t"/>
              <a:pathLst>
                <a:path extrusionOk="0" h="314" w="804">
                  <a:moveTo>
                    <a:pt x="0" y="125"/>
                  </a:moveTo>
                  <a:lnTo>
                    <a:pt x="773" y="0"/>
                  </a:lnTo>
                  <a:lnTo>
                    <a:pt x="803" y="188"/>
                  </a:lnTo>
                  <a:lnTo>
                    <a:pt x="30" y="3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8"/>
            <p:cNvSpPr/>
            <p:nvPr/>
          </p:nvSpPr>
          <p:spPr>
            <a:xfrm rot="3046402">
              <a:off x="5470512" y="3322398"/>
              <a:ext cx="113170" cy="122665"/>
            </a:xfrm>
            <a:custGeom>
              <a:rect b="b" l="l" r="r" t="t"/>
              <a:pathLst>
                <a:path extrusionOk="0" h="2093" w="1931">
                  <a:moveTo>
                    <a:pt x="88" y="623"/>
                  </a:moveTo>
                  <a:lnTo>
                    <a:pt x="594" y="188"/>
                  </a:lnTo>
                  <a:lnTo>
                    <a:pt x="1743" y="1525"/>
                  </a:lnTo>
                  <a:lnTo>
                    <a:pt x="1199" y="1993"/>
                  </a:lnTo>
                  <a:lnTo>
                    <a:pt x="1285" y="2093"/>
                  </a:lnTo>
                  <a:lnTo>
                    <a:pt x="1930" y="1539"/>
                  </a:lnTo>
                  <a:lnTo>
                    <a:pt x="608" y="0"/>
                  </a:lnTo>
                  <a:lnTo>
                    <a:pt x="1" y="5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8"/>
            <p:cNvSpPr/>
            <p:nvPr/>
          </p:nvSpPr>
          <p:spPr>
            <a:xfrm rot="3046402">
              <a:off x="5409009" y="3265447"/>
              <a:ext cx="103148" cy="97698"/>
            </a:xfrm>
            <a:custGeom>
              <a:rect b="b" l="l" r="r" t="t"/>
              <a:pathLst>
                <a:path extrusionOk="0" h="1667" w="1760">
                  <a:moveTo>
                    <a:pt x="871" y="1490"/>
                  </a:moveTo>
                  <a:cubicBezTo>
                    <a:pt x="666" y="1667"/>
                    <a:pt x="355" y="1643"/>
                    <a:pt x="178" y="1438"/>
                  </a:cubicBezTo>
                  <a:cubicBezTo>
                    <a:pt x="1" y="1232"/>
                    <a:pt x="24" y="921"/>
                    <a:pt x="230" y="743"/>
                  </a:cubicBezTo>
                  <a:lnTo>
                    <a:pt x="887" y="179"/>
                  </a:lnTo>
                  <a:cubicBezTo>
                    <a:pt x="1093" y="1"/>
                    <a:pt x="1403" y="26"/>
                    <a:pt x="1581" y="231"/>
                  </a:cubicBezTo>
                  <a:cubicBezTo>
                    <a:pt x="1759" y="438"/>
                    <a:pt x="1735" y="748"/>
                    <a:pt x="1529" y="9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8"/>
            <p:cNvSpPr/>
            <p:nvPr/>
          </p:nvSpPr>
          <p:spPr>
            <a:xfrm rot="3046402">
              <a:off x="5374825" y="3261763"/>
              <a:ext cx="68160" cy="35633"/>
            </a:xfrm>
            <a:custGeom>
              <a:rect b="b" l="l" r="r" t="t"/>
              <a:pathLst>
                <a:path extrusionOk="0" h="608" w="1163">
                  <a:moveTo>
                    <a:pt x="0" y="340"/>
                  </a:moveTo>
                  <a:lnTo>
                    <a:pt x="49" y="278"/>
                  </a:lnTo>
                  <a:cubicBezTo>
                    <a:pt x="453" y="608"/>
                    <a:pt x="1101" y="7"/>
                    <a:pt x="1108" y="1"/>
                  </a:cubicBezTo>
                  <a:lnTo>
                    <a:pt x="1163" y="58"/>
                  </a:lnTo>
                  <a:cubicBezTo>
                    <a:pt x="1156" y="65"/>
                    <a:pt x="988" y="222"/>
                    <a:pt x="761" y="338"/>
                  </a:cubicBezTo>
                  <a:cubicBezTo>
                    <a:pt x="453" y="495"/>
                    <a:pt x="191" y="496"/>
                    <a:pt x="0" y="340"/>
                  </a:cubicBezTo>
                  <a:close/>
                </a:path>
              </a:pathLst>
            </a:custGeom>
            <a:solidFill>
              <a:srgbClr val="EC8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8"/>
            <p:cNvSpPr/>
            <p:nvPr/>
          </p:nvSpPr>
          <p:spPr>
            <a:xfrm rot="3046402">
              <a:off x="5379715" y="3300155"/>
              <a:ext cx="40908" cy="64878"/>
            </a:xfrm>
            <a:custGeom>
              <a:rect b="b" l="l" r="r" t="t"/>
              <a:pathLst>
                <a:path extrusionOk="0" h="1107" w="698">
                  <a:moveTo>
                    <a:pt x="196" y="1107"/>
                  </a:moveTo>
                  <a:cubicBezTo>
                    <a:pt x="70" y="894"/>
                    <a:pt x="111" y="635"/>
                    <a:pt x="312" y="355"/>
                  </a:cubicBezTo>
                  <a:cubicBezTo>
                    <a:pt x="461" y="149"/>
                    <a:pt x="641" y="6"/>
                    <a:pt x="648" y="1"/>
                  </a:cubicBezTo>
                  <a:lnTo>
                    <a:pt x="697" y="62"/>
                  </a:lnTo>
                  <a:cubicBezTo>
                    <a:pt x="691" y="67"/>
                    <a:pt x="0" y="619"/>
                    <a:pt x="263" y="1066"/>
                  </a:cubicBezTo>
                  <a:close/>
                </a:path>
              </a:pathLst>
            </a:custGeom>
            <a:solidFill>
              <a:srgbClr val="EC8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8"/>
            <p:cNvSpPr/>
            <p:nvPr/>
          </p:nvSpPr>
          <p:spPr>
            <a:xfrm rot="3046402">
              <a:off x="5413112" y="3282901"/>
              <a:ext cx="49640" cy="55208"/>
            </a:xfrm>
            <a:custGeom>
              <a:rect b="b" l="l" r="r" t="t"/>
              <a:pathLst>
                <a:path extrusionOk="0" h="942" w="847">
                  <a:moveTo>
                    <a:pt x="0" y="129"/>
                  </a:moveTo>
                  <a:lnTo>
                    <a:pt x="150" y="0"/>
                  </a:lnTo>
                  <a:lnTo>
                    <a:pt x="846" y="812"/>
                  </a:lnTo>
                  <a:lnTo>
                    <a:pt x="697" y="9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8"/>
            <p:cNvSpPr/>
            <p:nvPr/>
          </p:nvSpPr>
          <p:spPr>
            <a:xfrm rot="3046402">
              <a:off x="5344248" y="3258410"/>
              <a:ext cx="73728" cy="84160"/>
            </a:xfrm>
            <a:custGeom>
              <a:rect b="b" l="l" r="r" t="t"/>
              <a:pathLst>
                <a:path extrusionOk="0" h="1436" w="1258">
                  <a:moveTo>
                    <a:pt x="1" y="77"/>
                  </a:moveTo>
                  <a:lnTo>
                    <a:pt x="90" y="0"/>
                  </a:lnTo>
                  <a:lnTo>
                    <a:pt x="1257" y="1360"/>
                  </a:lnTo>
                  <a:lnTo>
                    <a:pt x="1168" y="1436"/>
                  </a:lnTo>
                  <a:close/>
                </a:path>
              </a:pathLst>
            </a:custGeom>
            <a:solidFill>
              <a:srgbClr val="EC8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8"/>
            <p:cNvSpPr/>
            <p:nvPr/>
          </p:nvSpPr>
          <p:spPr>
            <a:xfrm rot="3046402">
              <a:off x="5508497" y="3318114"/>
              <a:ext cx="12190" cy="12366"/>
            </a:xfrm>
            <a:custGeom>
              <a:rect b="b" l="l" r="r" t="t"/>
              <a:pathLst>
                <a:path extrusionOk="0" h="211" w="208">
                  <a:moveTo>
                    <a:pt x="0" y="91"/>
                  </a:moveTo>
                  <a:lnTo>
                    <a:pt x="105" y="1"/>
                  </a:lnTo>
                  <a:lnTo>
                    <a:pt x="207" y="120"/>
                  </a:lnTo>
                  <a:lnTo>
                    <a:pt x="103" y="21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8"/>
            <p:cNvSpPr/>
            <p:nvPr/>
          </p:nvSpPr>
          <p:spPr>
            <a:xfrm rot="3046402">
              <a:off x="5389381" y="3375249"/>
              <a:ext cx="103090" cy="97581"/>
            </a:xfrm>
            <a:custGeom>
              <a:rect b="b" l="l" r="r" t="t"/>
              <a:pathLst>
                <a:path extrusionOk="0" h="1665" w="1759">
                  <a:moveTo>
                    <a:pt x="872" y="1487"/>
                  </a:moveTo>
                  <a:cubicBezTo>
                    <a:pt x="666" y="1664"/>
                    <a:pt x="356" y="1641"/>
                    <a:pt x="178" y="1435"/>
                  </a:cubicBezTo>
                  <a:cubicBezTo>
                    <a:pt x="1" y="1230"/>
                    <a:pt x="24" y="919"/>
                    <a:pt x="230" y="741"/>
                  </a:cubicBezTo>
                  <a:lnTo>
                    <a:pt x="888" y="177"/>
                  </a:lnTo>
                  <a:cubicBezTo>
                    <a:pt x="1093" y="1"/>
                    <a:pt x="1403" y="23"/>
                    <a:pt x="1581" y="229"/>
                  </a:cubicBezTo>
                  <a:cubicBezTo>
                    <a:pt x="1758" y="436"/>
                    <a:pt x="1735" y="746"/>
                    <a:pt x="1529" y="9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8"/>
            <p:cNvSpPr/>
            <p:nvPr/>
          </p:nvSpPr>
          <p:spPr>
            <a:xfrm rot="3046402">
              <a:off x="5355194" y="3371446"/>
              <a:ext cx="68160" cy="35633"/>
            </a:xfrm>
            <a:custGeom>
              <a:rect b="b" l="l" r="r" t="t"/>
              <a:pathLst>
                <a:path extrusionOk="0" h="608" w="1163">
                  <a:moveTo>
                    <a:pt x="0" y="339"/>
                  </a:moveTo>
                  <a:lnTo>
                    <a:pt x="49" y="278"/>
                  </a:lnTo>
                  <a:cubicBezTo>
                    <a:pt x="453" y="607"/>
                    <a:pt x="1101" y="7"/>
                    <a:pt x="1108" y="1"/>
                  </a:cubicBezTo>
                  <a:lnTo>
                    <a:pt x="1163" y="58"/>
                  </a:lnTo>
                  <a:cubicBezTo>
                    <a:pt x="1157" y="65"/>
                    <a:pt x="988" y="222"/>
                    <a:pt x="761" y="337"/>
                  </a:cubicBezTo>
                  <a:cubicBezTo>
                    <a:pt x="454" y="495"/>
                    <a:pt x="191" y="495"/>
                    <a:pt x="0" y="339"/>
                  </a:cubicBezTo>
                  <a:close/>
                </a:path>
              </a:pathLst>
            </a:custGeom>
            <a:solidFill>
              <a:srgbClr val="EC8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8"/>
            <p:cNvSpPr/>
            <p:nvPr/>
          </p:nvSpPr>
          <p:spPr>
            <a:xfrm rot="3046402">
              <a:off x="5360122" y="3409883"/>
              <a:ext cx="40908" cy="64878"/>
            </a:xfrm>
            <a:custGeom>
              <a:rect b="b" l="l" r="r" t="t"/>
              <a:pathLst>
                <a:path extrusionOk="0" h="1107" w="698">
                  <a:moveTo>
                    <a:pt x="196" y="1107"/>
                  </a:moveTo>
                  <a:cubicBezTo>
                    <a:pt x="71" y="894"/>
                    <a:pt x="112" y="634"/>
                    <a:pt x="312" y="355"/>
                  </a:cubicBezTo>
                  <a:cubicBezTo>
                    <a:pt x="461" y="149"/>
                    <a:pt x="641" y="6"/>
                    <a:pt x="649" y="1"/>
                  </a:cubicBezTo>
                  <a:lnTo>
                    <a:pt x="697" y="62"/>
                  </a:lnTo>
                  <a:cubicBezTo>
                    <a:pt x="691" y="67"/>
                    <a:pt x="0" y="619"/>
                    <a:pt x="263" y="1066"/>
                  </a:cubicBezTo>
                  <a:close/>
                </a:path>
              </a:pathLst>
            </a:custGeom>
            <a:solidFill>
              <a:srgbClr val="EC8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8"/>
            <p:cNvSpPr/>
            <p:nvPr/>
          </p:nvSpPr>
          <p:spPr>
            <a:xfrm rot="3046402">
              <a:off x="5393240" y="3392417"/>
              <a:ext cx="49699" cy="55208"/>
            </a:xfrm>
            <a:custGeom>
              <a:rect b="b" l="l" r="r" t="t"/>
              <a:pathLst>
                <a:path extrusionOk="0" h="942" w="848">
                  <a:moveTo>
                    <a:pt x="0" y="129"/>
                  </a:moveTo>
                  <a:lnTo>
                    <a:pt x="150" y="1"/>
                  </a:lnTo>
                  <a:lnTo>
                    <a:pt x="847" y="812"/>
                  </a:lnTo>
                  <a:lnTo>
                    <a:pt x="698" y="9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8"/>
            <p:cNvSpPr/>
            <p:nvPr/>
          </p:nvSpPr>
          <p:spPr>
            <a:xfrm rot="3046402">
              <a:off x="5324700" y="3367784"/>
              <a:ext cx="73786" cy="84218"/>
            </a:xfrm>
            <a:custGeom>
              <a:rect b="b" l="l" r="r" t="t"/>
              <a:pathLst>
                <a:path extrusionOk="0" h="1437" w="1259">
                  <a:moveTo>
                    <a:pt x="1" y="76"/>
                  </a:moveTo>
                  <a:lnTo>
                    <a:pt x="91" y="1"/>
                  </a:lnTo>
                  <a:lnTo>
                    <a:pt x="1258" y="1359"/>
                  </a:lnTo>
                  <a:lnTo>
                    <a:pt x="1168" y="1436"/>
                  </a:lnTo>
                  <a:close/>
                </a:path>
              </a:pathLst>
            </a:custGeom>
            <a:solidFill>
              <a:srgbClr val="EC8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8"/>
            <p:cNvSpPr/>
            <p:nvPr/>
          </p:nvSpPr>
          <p:spPr>
            <a:xfrm rot="3046402">
              <a:off x="5488728" y="3427907"/>
              <a:ext cx="12249" cy="12249"/>
            </a:xfrm>
            <a:custGeom>
              <a:rect b="b" l="l" r="r" t="t"/>
              <a:pathLst>
                <a:path extrusionOk="0" h="209" w="209">
                  <a:moveTo>
                    <a:pt x="105" y="208"/>
                  </a:moveTo>
                  <a:lnTo>
                    <a:pt x="0" y="90"/>
                  </a:lnTo>
                  <a:lnTo>
                    <a:pt x="106" y="1"/>
                  </a:lnTo>
                  <a:lnTo>
                    <a:pt x="208" y="1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8"/>
            <p:cNvSpPr/>
            <p:nvPr/>
          </p:nvSpPr>
          <p:spPr>
            <a:xfrm rot="3046402">
              <a:off x="5239162" y="3227962"/>
              <a:ext cx="244450" cy="255117"/>
            </a:xfrm>
            <a:custGeom>
              <a:rect b="b" l="l" r="r" t="t"/>
              <a:pathLst>
                <a:path extrusionOk="0" h="4353" w="4171">
                  <a:moveTo>
                    <a:pt x="0" y="1417"/>
                  </a:moveTo>
                  <a:lnTo>
                    <a:pt x="1650" y="0"/>
                  </a:lnTo>
                  <a:lnTo>
                    <a:pt x="4171" y="2936"/>
                  </a:lnTo>
                  <a:lnTo>
                    <a:pt x="2521" y="43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8"/>
            <p:cNvSpPr/>
            <p:nvPr/>
          </p:nvSpPr>
          <p:spPr>
            <a:xfrm rot="3046402">
              <a:off x="4486975" y="3949799"/>
              <a:ext cx="253358" cy="271585"/>
            </a:xfrm>
            <a:custGeom>
              <a:rect b="b" l="l" r="r" t="t"/>
              <a:pathLst>
                <a:path extrusionOk="0" h="4634" w="4323">
                  <a:moveTo>
                    <a:pt x="3176" y="3538"/>
                  </a:moveTo>
                  <a:lnTo>
                    <a:pt x="3176" y="3227"/>
                  </a:lnTo>
                  <a:lnTo>
                    <a:pt x="3422" y="2720"/>
                  </a:lnTo>
                  <a:lnTo>
                    <a:pt x="3176" y="3141"/>
                  </a:lnTo>
                  <a:lnTo>
                    <a:pt x="3176" y="2873"/>
                  </a:lnTo>
                  <a:lnTo>
                    <a:pt x="4149" y="1202"/>
                  </a:lnTo>
                  <a:lnTo>
                    <a:pt x="4089" y="1157"/>
                  </a:lnTo>
                  <a:lnTo>
                    <a:pt x="3175" y="2377"/>
                  </a:lnTo>
                  <a:lnTo>
                    <a:pt x="3175" y="2151"/>
                  </a:lnTo>
                  <a:lnTo>
                    <a:pt x="4007" y="1039"/>
                  </a:lnTo>
                  <a:lnTo>
                    <a:pt x="3175" y="415"/>
                  </a:lnTo>
                  <a:lnTo>
                    <a:pt x="3175" y="359"/>
                  </a:lnTo>
                  <a:lnTo>
                    <a:pt x="4035" y="1003"/>
                  </a:lnTo>
                  <a:lnTo>
                    <a:pt x="4061" y="968"/>
                  </a:lnTo>
                  <a:lnTo>
                    <a:pt x="4322" y="1164"/>
                  </a:lnTo>
                  <a:close/>
                  <a:moveTo>
                    <a:pt x="3176" y="359"/>
                  </a:moveTo>
                  <a:lnTo>
                    <a:pt x="3176" y="415"/>
                  </a:lnTo>
                  <a:lnTo>
                    <a:pt x="3079" y="342"/>
                  </a:lnTo>
                  <a:lnTo>
                    <a:pt x="3039" y="395"/>
                  </a:lnTo>
                  <a:lnTo>
                    <a:pt x="2982" y="352"/>
                  </a:lnTo>
                  <a:lnTo>
                    <a:pt x="2982" y="349"/>
                  </a:lnTo>
                  <a:lnTo>
                    <a:pt x="3022" y="296"/>
                  </a:lnTo>
                  <a:lnTo>
                    <a:pt x="2982" y="260"/>
                  </a:lnTo>
                  <a:lnTo>
                    <a:pt x="2982" y="198"/>
                  </a:lnTo>
                  <a:lnTo>
                    <a:pt x="3049" y="260"/>
                  </a:lnTo>
                  <a:lnTo>
                    <a:pt x="3101" y="190"/>
                  </a:lnTo>
                  <a:lnTo>
                    <a:pt x="3160" y="235"/>
                  </a:lnTo>
                  <a:lnTo>
                    <a:pt x="3106" y="307"/>
                  </a:lnTo>
                  <a:close/>
                  <a:moveTo>
                    <a:pt x="3176" y="2151"/>
                  </a:moveTo>
                  <a:lnTo>
                    <a:pt x="3176" y="2377"/>
                  </a:lnTo>
                  <a:lnTo>
                    <a:pt x="2981" y="2635"/>
                  </a:lnTo>
                  <a:lnTo>
                    <a:pt x="2981" y="2410"/>
                  </a:lnTo>
                  <a:close/>
                  <a:moveTo>
                    <a:pt x="3176" y="2871"/>
                  </a:moveTo>
                  <a:lnTo>
                    <a:pt x="3176" y="3140"/>
                  </a:lnTo>
                  <a:lnTo>
                    <a:pt x="2981" y="3473"/>
                  </a:lnTo>
                  <a:lnTo>
                    <a:pt x="2981" y="3205"/>
                  </a:lnTo>
                  <a:lnTo>
                    <a:pt x="3030" y="3119"/>
                  </a:lnTo>
                  <a:lnTo>
                    <a:pt x="2981" y="3083"/>
                  </a:lnTo>
                  <a:lnTo>
                    <a:pt x="2981" y="3026"/>
                  </a:lnTo>
                  <a:lnTo>
                    <a:pt x="3054" y="3080"/>
                  </a:lnTo>
                  <a:close/>
                  <a:moveTo>
                    <a:pt x="3176" y="3227"/>
                  </a:moveTo>
                  <a:lnTo>
                    <a:pt x="2981" y="3630"/>
                  </a:lnTo>
                  <a:lnTo>
                    <a:pt x="2981" y="3894"/>
                  </a:lnTo>
                  <a:lnTo>
                    <a:pt x="3012" y="3877"/>
                  </a:lnTo>
                  <a:lnTo>
                    <a:pt x="3175" y="3536"/>
                  </a:lnTo>
                  <a:lnTo>
                    <a:pt x="3175" y="3227"/>
                  </a:lnTo>
                  <a:close/>
                  <a:moveTo>
                    <a:pt x="2981" y="198"/>
                  </a:moveTo>
                  <a:lnTo>
                    <a:pt x="2981" y="260"/>
                  </a:lnTo>
                  <a:lnTo>
                    <a:pt x="2912" y="198"/>
                  </a:lnTo>
                  <a:lnTo>
                    <a:pt x="2912" y="183"/>
                  </a:lnTo>
                  <a:cubicBezTo>
                    <a:pt x="2916" y="167"/>
                    <a:pt x="2918" y="134"/>
                    <a:pt x="2912" y="105"/>
                  </a:cubicBezTo>
                  <a:lnTo>
                    <a:pt x="2912" y="20"/>
                  </a:lnTo>
                  <a:cubicBezTo>
                    <a:pt x="2916" y="21"/>
                    <a:pt x="2918" y="24"/>
                    <a:pt x="2920" y="25"/>
                  </a:cubicBezTo>
                  <a:cubicBezTo>
                    <a:pt x="2967" y="64"/>
                    <a:pt x="2963" y="147"/>
                    <a:pt x="2958" y="179"/>
                  </a:cubicBezTo>
                  <a:close/>
                  <a:moveTo>
                    <a:pt x="2981" y="349"/>
                  </a:moveTo>
                  <a:lnTo>
                    <a:pt x="2981" y="352"/>
                  </a:lnTo>
                  <a:lnTo>
                    <a:pt x="2979" y="351"/>
                  </a:lnTo>
                  <a:close/>
                  <a:moveTo>
                    <a:pt x="2981" y="2410"/>
                  </a:moveTo>
                  <a:lnTo>
                    <a:pt x="2981" y="2635"/>
                  </a:lnTo>
                  <a:lnTo>
                    <a:pt x="2912" y="2725"/>
                  </a:lnTo>
                  <a:lnTo>
                    <a:pt x="2912" y="2500"/>
                  </a:lnTo>
                  <a:close/>
                  <a:moveTo>
                    <a:pt x="2981" y="3027"/>
                  </a:moveTo>
                  <a:lnTo>
                    <a:pt x="2981" y="3084"/>
                  </a:lnTo>
                  <a:lnTo>
                    <a:pt x="2912" y="3033"/>
                  </a:lnTo>
                  <a:lnTo>
                    <a:pt x="2912" y="2977"/>
                  </a:lnTo>
                  <a:close/>
                  <a:moveTo>
                    <a:pt x="2981" y="3206"/>
                  </a:moveTo>
                  <a:lnTo>
                    <a:pt x="2981" y="3474"/>
                  </a:lnTo>
                  <a:lnTo>
                    <a:pt x="2931" y="3560"/>
                  </a:lnTo>
                  <a:lnTo>
                    <a:pt x="2968" y="3658"/>
                  </a:lnTo>
                  <a:lnTo>
                    <a:pt x="2981" y="3630"/>
                  </a:lnTo>
                  <a:lnTo>
                    <a:pt x="2981" y="3894"/>
                  </a:lnTo>
                  <a:lnTo>
                    <a:pt x="2912" y="3934"/>
                  </a:lnTo>
                  <a:lnTo>
                    <a:pt x="2912" y="3321"/>
                  </a:lnTo>
                  <a:close/>
                  <a:moveTo>
                    <a:pt x="2915" y="20"/>
                  </a:moveTo>
                  <a:lnTo>
                    <a:pt x="2915" y="105"/>
                  </a:lnTo>
                  <a:cubicBezTo>
                    <a:pt x="2910" y="87"/>
                    <a:pt x="2904" y="70"/>
                    <a:pt x="2892" y="61"/>
                  </a:cubicBezTo>
                  <a:cubicBezTo>
                    <a:pt x="2876" y="47"/>
                    <a:pt x="2846" y="49"/>
                    <a:pt x="2807" y="65"/>
                  </a:cubicBezTo>
                  <a:cubicBezTo>
                    <a:pt x="2746" y="91"/>
                    <a:pt x="2743" y="108"/>
                    <a:pt x="2743" y="112"/>
                  </a:cubicBezTo>
                  <a:cubicBezTo>
                    <a:pt x="2744" y="133"/>
                    <a:pt x="2800" y="164"/>
                    <a:pt x="2851" y="180"/>
                  </a:cubicBezTo>
                  <a:lnTo>
                    <a:pt x="2839" y="224"/>
                  </a:lnTo>
                  <a:cubicBezTo>
                    <a:pt x="2824" y="220"/>
                    <a:pt x="2779" y="204"/>
                    <a:pt x="2744" y="179"/>
                  </a:cubicBezTo>
                  <a:lnTo>
                    <a:pt x="2744" y="47"/>
                  </a:lnTo>
                  <a:cubicBezTo>
                    <a:pt x="2762" y="35"/>
                    <a:pt x="2781" y="28"/>
                    <a:pt x="2792" y="24"/>
                  </a:cubicBezTo>
                  <a:cubicBezTo>
                    <a:pt x="2841" y="1"/>
                    <a:pt x="2884" y="1"/>
                    <a:pt x="2915" y="20"/>
                  </a:cubicBezTo>
                  <a:close/>
                  <a:moveTo>
                    <a:pt x="2915" y="183"/>
                  </a:moveTo>
                  <a:lnTo>
                    <a:pt x="2915" y="183"/>
                  </a:lnTo>
                  <a:lnTo>
                    <a:pt x="2911" y="195"/>
                  </a:lnTo>
                  <a:lnTo>
                    <a:pt x="2915" y="198"/>
                  </a:lnTo>
                  <a:close/>
                  <a:moveTo>
                    <a:pt x="2915" y="2501"/>
                  </a:moveTo>
                  <a:lnTo>
                    <a:pt x="2915" y="2726"/>
                  </a:lnTo>
                  <a:lnTo>
                    <a:pt x="2797" y="2882"/>
                  </a:lnTo>
                  <a:lnTo>
                    <a:pt x="2813" y="2895"/>
                  </a:lnTo>
                  <a:lnTo>
                    <a:pt x="2810" y="2899"/>
                  </a:lnTo>
                  <a:lnTo>
                    <a:pt x="2915" y="2977"/>
                  </a:lnTo>
                  <a:lnTo>
                    <a:pt x="2915" y="3033"/>
                  </a:lnTo>
                  <a:lnTo>
                    <a:pt x="2794" y="2944"/>
                  </a:lnTo>
                  <a:lnTo>
                    <a:pt x="2743" y="3149"/>
                  </a:lnTo>
                  <a:lnTo>
                    <a:pt x="2743" y="2569"/>
                  </a:lnTo>
                  <a:lnTo>
                    <a:pt x="2820" y="2626"/>
                  </a:lnTo>
                  <a:close/>
                  <a:moveTo>
                    <a:pt x="2915" y="3321"/>
                  </a:moveTo>
                  <a:lnTo>
                    <a:pt x="2915" y="3934"/>
                  </a:lnTo>
                  <a:lnTo>
                    <a:pt x="2743" y="4034"/>
                  </a:lnTo>
                  <a:lnTo>
                    <a:pt x="2743" y="3878"/>
                  </a:lnTo>
                  <a:lnTo>
                    <a:pt x="2877" y="3800"/>
                  </a:lnTo>
                  <a:lnTo>
                    <a:pt x="2829" y="3669"/>
                  </a:lnTo>
                  <a:lnTo>
                    <a:pt x="2744" y="3744"/>
                  </a:lnTo>
                  <a:lnTo>
                    <a:pt x="2744" y="3564"/>
                  </a:lnTo>
                  <a:lnTo>
                    <a:pt x="2805" y="3510"/>
                  </a:lnTo>
                  <a:close/>
                  <a:moveTo>
                    <a:pt x="2743" y="46"/>
                  </a:moveTo>
                  <a:lnTo>
                    <a:pt x="2743" y="178"/>
                  </a:lnTo>
                  <a:cubicBezTo>
                    <a:pt x="2718" y="161"/>
                    <a:pt x="2700" y="139"/>
                    <a:pt x="2698" y="112"/>
                  </a:cubicBezTo>
                  <a:cubicBezTo>
                    <a:pt x="2697" y="98"/>
                    <a:pt x="2703" y="85"/>
                    <a:pt x="2711" y="74"/>
                  </a:cubicBezTo>
                  <a:cubicBezTo>
                    <a:pt x="2718" y="62"/>
                    <a:pt x="2730" y="54"/>
                    <a:pt x="2743" y="46"/>
                  </a:cubicBezTo>
                  <a:close/>
                  <a:moveTo>
                    <a:pt x="2743" y="2568"/>
                  </a:moveTo>
                  <a:lnTo>
                    <a:pt x="2743" y="3147"/>
                  </a:lnTo>
                  <a:lnTo>
                    <a:pt x="2671" y="3433"/>
                  </a:lnTo>
                  <a:lnTo>
                    <a:pt x="2671" y="3249"/>
                  </a:lnTo>
                  <a:lnTo>
                    <a:pt x="2733" y="3003"/>
                  </a:lnTo>
                  <a:lnTo>
                    <a:pt x="2671" y="3086"/>
                  </a:lnTo>
                  <a:lnTo>
                    <a:pt x="2671" y="2602"/>
                  </a:lnTo>
                  <a:lnTo>
                    <a:pt x="2713" y="2546"/>
                  </a:lnTo>
                  <a:close/>
                  <a:moveTo>
                    <a:pt x="2743" y="3564"/>
                  </a:moveTo>
                  <a:lnTo>
                    <a:pt x="2743" y="3744"/>
                  </a:lnTo>
                  <a:lnTo>
                    <a:pt x="2671" y="3806"/>
                  </a:lnTo>
                  <a:lnTo>
                    <a:pt x="2671" y="3627"/>
                  </a:lnTo>
                  <a:close/>
                  <a:moveTo>
                    <a:pt x="2743" y="3877"/>
                  </a:moveTo>
                  <a:lnTo>
                    <a:pt x="2743" y="4032"/>
                  </a:lnTo>
                  <a:lnTo>
                    <a:pt x="2671" y="4075"/>
                  </a:lnTo>
                  <a:lnTo>
                    <a:pt x="2671" y="3918"/>
                  </a:lnTo>
                  <a:close/>
                  <a:moveTo>
                    <a:pt x="2383" y="3720"/>
                  </a:moveTo>
                  <a:lnTo>
                    <a:pt x="2481" y="3794"/>
                  </a:lnTo>
                  <a:lnTo>
                    <a:pt x="2383" y="3879"/>
                  </a:lnTo>
                  <a:lnTo>
                    <a:pt x="2383" y="4058"/>
                  </a:lnTo>
                  <a:lnTo>
                    <a:pt x="2671" y="3807"/>
                  </a:lnTo>
                  <a:lnTo>
                    <a:pt x="2671" y="3628"/>
                  </a:lnTo>
                  <a:lnTo>
                    <a:pt x="2609" y="3682"/>
                  </a:lnTo>
                  <a:lnTo>
                    <a:pt x="2671" y="3435"/>
                  </a:lnTo>
                  <a:lnTo>
                    <a:pt x="2671" y="3250"/>
                  </a:lnTo>
                  <a:lnTo>
                    <a:pt x="2563" y="3685"/>
                  </a:lnTo>
                  <a:lnTo>
                    <a:pt x="2384" y="3552"/>
                  </a:lnTo>
                  <a:lnTo>
                    <a:pt x="2384" y="3720"/>
                  </a:lnTo>
                  <a:close/>
                  <a:moveTo>
                    <a:pt x="2671" y="2600"/>
                  </a:moveTo>
                  <a:lnTo>
                    <a:pt x="2671" y="3085"/>
                  </a:lnTo>
                  <a:lnTo>
                    <a:pt x="2383" y="3468"/>
                  </a:lnTo>
                  <a:lnTo>
                    <a:pt x="2383" y="3167"/>
                  </a:lnTo>
                  <a:lnTo>
                    <a:pt x="2541" y="2958"/>
                  </a:lnTo>
                  <a:lnTo>
                    <a:pt x="2383" y="2982"/>
                  </a:lnTo>
                  <a:lnTo>
                    <a:pt x="2383" y="2936"/>
                  </a:lnTo>
                  <a:lnTo>
                    <a:pt x="2538" y="2912"/>
                  </a:lnTo>
                  <a:lnTo>
                    <a:pt x="2383" y="2797"/>
                  </a:lnTo>
                  <a:lnTo>
                    <a:pt x="2383" y="2572"/>
                  </a:lnTo>
                  <a:lnTo>
                    <a:pt x="2580" y="2720"/>
                  </a:lnTo>
                  <a:close/>
                  <a:moveTo>
                    <a:pt x="2671" y="3918"/>
                  </a:moveTo>
                  <a:lnTo>
                    <a:pt x="2671" y="4075"/>
                  </a:lnTo>
                  <a:lnTo>
                    <a:pt x="2383" y="4242"/>
                  </a:lnTo>
                  <a:lnTo>
                    <a:pt x="2383" y="4086"/>
                  </a:lnTo>
                  <a:close/>
                  <a:moveTo>
                    <a:pt x="2263" y="3630"/>
                  </a:moveTo>
                  <a:lnTo>
                    <a:pt x="2383" y="3720"/>
                  </a:lnTo>
                  <a:lnTo>
                    <a:pt x="2383" y="3551"/>
                  </a:lnTo>
                  <a:lnTo>
                    <a:pt x="2344" y="3523"/>
                  </a:lnTo>
                  <a:lnTo>
                    <a:pt x="2383" y="3469"/>
                  </a:lnTo>
                  <a:lnTo>
                    <a:pt x="2383" y="3170"/>
                  </a:lnTo>
                  <a:lnTo>
                    <a:pt x="2227" y="3376"/>
                  </a:lnTo>
                  <a:lnTo>
                    <a:pt x="2191" y="3013"/>
                  </a:lnTo>
                  <a:lnTo>
                    <a:pt x="2383" y="2983"/>
                  </a:lnTo>
                  <a:lnTo>
                    <a:pt x="2383" y="2937"/>
                  </a:lnTo>
                  <a:lnTo>
                    <a:pt x="2187" y="2968"/>
                  </a:lnTo>
                  <a:lnTo>
                    <a:pt x="2153" y="2625"/>
                  </a:lnTo>
                  <a:lnTo>
                    <a:pt x="2383" y="2798"/>
                  </a:lnTo>
                  <a:lnTo>
                    <a:pt x="2383" y="2573"/>
                  </a:lnTo>
                  <a:lnTo>
                    <a:pt x="1965" y="2260"/>
                  </a:lnTo>
                  <a:lnTo>
                    <a:pt x="1965" y="2491"/>
                  </a:lnTo>
                  <a:lnTo>
                    <a:pt x="1971" y="2490"/>
                  </a:lnTo>
                  <a:lnTo>
                    <a:pt x="2021" y="2527"/>
                  </a:lnTo>
                  <a:lnTo>
                    <a:pt x="1965" y="2603"/>
                  </a:lnTo>
                  <a:lnTo>
                    <a:pt x="1965" y="2678"/>
                  </a:lnTo>
                  <a:lnTo>
                    <a:pt x="2058" y="2554"/>
                  </a:lnTo>
                  <a:lnTo>
                    <a:pt x="2104" y="2588"/>
                  </a:lnTo>
                  <a:lnTo>
                    <a:pt x="2143" y="2975"/>
                  </a:lnTo>
                  <a:lnTo>
                    <a:pt x="1965" y="3003"/>
                  </a:lnTo>
                  <a:lnTo>
                    <a:pt x="1965" y="3049"/>
                  </a:lnTo>
                  <a:lnTo>
                    <a:pt x="2147" y="3021"/>
                  </a:lnTo>
                  <a:lnTo>
                    <a:pt x="2181" y="3372"/>
                  </a:lnTo>
                  <a:lnTo>
                    <a:pt x="1964" y="3210"/>
                  </a:lnTo>
                  <a:lnTo>
                    <a:pt x="1964" y="3436"/>
                  </a:lnTo>
                  <a:lnTo>
                    <a:pt x="2124" y="3555"/>
                  </a:lnTo>
                  <a:lnTo>
                    <a:pt x="1964" y="3768"/>
                  </a:lnTo>
                  <a:lnTo>
                    <a:pt x="1964" y="3993"/>
                  </a:lnTo>
                  <a:lnTo>
                    <a:pt x="2231" y="3636"/>
                  </a:lnTo>
                  <a:lnTo>
                    <a:pt x="2247" y="3648"/>
                  </a:lnTo>
                  <a:close/>
                  <a:moveTo>
                    <a:pt x="2383" y="3878"/>
                  </a:moveTo>
                  <a:lnTo>
                    <a:pt x="2383" y="4057"/>
                  </a:lnTo>
                  <a:lnTo>
                    <a:pt x="2286" y="4143"/>
                  </a:lnTo>
                  <a:lnTo>
                    <a:pt x="2383" y="4086"/>
                  </a:lnTo>
                  <a:lnTo>
                    <a:pt x="2383" y="4242"/>
                  </a:lnTo>
                  <a:lnTo>
                    <a:pt x="1965" y="4485"/>
                  </a:lnTo>
                  <a:lnTo>
                    <a:pt x="1965" y="4243"/>
                  </a:lnTo>
                  <a:close/>
                  <a:moveTo>
                    <a:pt x="1965" y="4244"/>
                  </a:moveTo>
                  <a:lnTo>
                    <a:pt x="1709" y="4467"/>
                  </a:lnTo>
                  <a:lnTo>
                    <a:pt x="1646" y="4419"/>
                  </a:lnTo>
                  <a:lnTo>
                    <a:pt x="1965" y="3991"/>
                  </a:lnTo>
                  <a:lnTo>
                    <a:pt x="1965" y="3766"/>
                  </a:lnTo>
                  <a:lnTo>
                    <a:pt x="1726" y="4085"/>
                  </a:lnTo>
                  <a:lnTo>
                    <a:pt x="1589" y="3983"/>
                  </a:lnTo>
                  <a:lnTo>
                    <a:pt x="1589" y="4546"/>
                  </a:lnTo>
                  <a:lnTo>
                    <a:pt x="1708" y="4634"/>
                  </a:lnTo>
                  <a:lnTo>
                    <a:pt x="1965" y="4484"/>
                  </a:lnTo>
                  <a:lnTo>
                    <a:pt x="1965" y="4244"/>
                  </a:lnTo>
                  <a:close/>
                  <a:moveTo>
                    <a:pt x="1965" y="2260"/>
                  </a:moveTo>
                  <a:lnTo>
                    <a:pt x="1965" y="2491"/>
                  </a:lnTo>
                  <a:lnTo>
                    <a:pt x="1589" y="2541"/>
                  </a:lnTo>
                  <a:lnTo>
                    <a:pt x="1589" y="2496"/>
                  </a:lnTo>
                  <a:lnTo>
                    <a:pt x="1920" y="2451"/>
                  </a:lnTo>
                  <a:lnTo>
                    <a:pt x="1589" y="2204"/>
                  </a:lnTo>
                  <a:lnTo>
                    <a:pt x="1589" y="1979"/>
                  </a:lnTo>
                  <a:close/>
                  <a:moveTo>
                    <a:pt x="1965" y="2603"/>
                  </a:moveTo>
                  <a:lnTo>
                    <a:pt x="1965" y="2678"/>
                  </a:lnTo>
                  <a:lnTo>
                    <a:pt x="1710" y="3018"/>
                  </a:lnTo>
                  <a:lnTo>
                    <a:pt x="1738" y="3039"/>
                  </a:lnTo>
                  <a:lnTo>
                    <a:pt x="1965" y="3003"/>
                  </a:lnTo>
                  <a:lnTo>
                    <a:pt x="1965" y="3049"/>
                  </a:lnTo>
                  <a:lnTo>
                    <a:pt x="1787" y="3076"/>
                  </a:lnTo>
                  <a:lnTo>
                    <a:pt x="1965" y="3209"/>
                  </a:lnTo>
                  <a:lnTo>
                    <a:pt x="1965" y="3435"/>
                  </a:lnTo>
                  <a:lnTo>
                    <a:pt x="1589" y="3153"/>
                  </a:lnTo>
                  <a:lnTo>
                    <a:pt x="1589" y="2928"/>
                  </a:lnTo>
                  <a:lnTo>
                    <a:pt x="1595" y="2932"/>
                  </a:lnTo>
                  <a:lnTo>
                    <a:pt x="1589" y="2896"/>
                  </a:lnTo>
                  <a:lnTo>
                    <a:pt x="1589" y="2579"/>
                  </a:lnTo>
                  <a:lnTo>
                    <a:pt x="1646" y="2972"/>
                  </a:lnTo>
                  <a:lnTo>
                    <a:pt x="1673" y="2994"/>
                  </a:lnTo>
                  <a:close/>
                  <a:moveTo>
                    <a:pt x="1589" y="1979"/>
                  </a:moveTo>
                  <a:lnTo>
                    <a:pt x="1589" y="2204"/>
                  </a:lnTo>
                  <a:lnTo>
                    <a:pt x="1531" y="2160"/>
                  </a:lnTo>
                  <a:lnTo>
                    <a:pt x="1531" y="1935"/>
                  </a:lnTo>
                  <a:close/>
                  <a:moveTo>
                    <a:pt x="1589" y="2495"/>
                  </a:moveTo>
                  <a:lnTo>
                    <a:pt x="1577" y="2496"/>
                  </a:lnTo>
                  <a:lnTo>
                    <a:pt x="1531" y="2172"/>
                  </a:lnTo>
                  <a:lnTo>
                    <a:pt x="1531" y="2489"/>
                  </a:lnTo>
                  <a:lnTo>
                    <a:pt x="1533" y="2502"/>
                  </a:lnTo>
                  <a:lnTo>
                    <a:pt x="1531" y="2502"/>
                  </a:lnTo>
                  <a:lnTo>
                    <a:pt x="1531" y="2548"/>
                  </a:lnTo>
                  <a:lnTo>
                    <a:pt x="1539" y="2547"/>
                  </a:lnTo>
                  <a:lnTo>
                    <a:pt x="1589" y="2895"/>
                  </a:lnTo>
                  <a:lnTo>
                    <a:pt x="1589" y="2578"/>
                  </a:lnTo>
                  <a:lnTo>
                    <a:pt x="1584" y="2542"/>
                  </a:lnTo>
                  <a:lnTo>
                    <a:pt x="1589" y="2541"/>
                  </a:lnTo>
                  <a:close/>
                  <a:moveTo>
                    <a:pt x="1589" y="2927"/>
                  </a:moveTo>
                  <a:lnTo>
                    <a:pt x="1589" y="3152"/>
                  </a:lnTo>
                  <a:lnTo>
                    <a:pt x="1531" y="3109"/>
                  </a:lnTo>
                  <a:lnTo>
                    <a:pt x="1531" y="2884"/>
                  </a:lnTo>
                  <a:close/>
                  <a:moveTo>
                    <a:pt x="1589" y="3984"/>
                  </a:moveTo>
                  <a:lnTo>
                    <a:pt x="1589" y="4547"/>
                  </a:lnTo>
                  <a:lnTo>
                    <a:pt x="1531" y="4503"/>
                  </a:lnTo>
                  <a:lnTo>
                    <a:pt x="1531" y="3940"/>
                  </a:lnTo>
                  <a:close/>
                  <a:moveTo>
                    <a:pt x="1531" y="1933"/>
                  </a:moveTo>
                  <a:lnTo>
                    <a:pt x="1531" y="2159"/>
                  </a:lnTo>
                  <a:lnTo>
                    <a:pt x="1529" y="2158"/>
                  </a:lnTo>
                  <a:lnTo>
                    <a:pt x="1531" y="2172"/>
                  </a:lnTo>
                  <a:lnTo>
                    <a:pt x="1531" y="2489"/>
                  </a:lnTo>
                  <a:lnTo>
                    <a:pt x="1479" y="2119"/>
                  </a:lnTo>
                  <a:lnTo>
                    <a:pt x="1428" y="2081"/>
                  </a:lnTo>
                  <a:lnTo>
                    <a:pt x="1343" y="2197"/>
                  </a:lnTo>
                  <a:lnTo>
                    <a:pt x="1343" y="2121"/>
                  </a:lnTo>
                  <a:lnTo>
                    <a:pt x="1392" y="2054"/>
                  </a:lnTo>
                  <a:lnTo>
                    <a:pt x="1345" y="2018"/>
                  </a:lnTo>
                  <a:lnTo>
                    <a:pt x="1343" y="2018"/>
                  </a:lnTo>
                  <a:lnTo>
                    <a:pt x="1343" y="1791"/>
                  </a:lnTo>
                  <a:close/>
                  <a:moveTo>
                    <a:pt x="1531" y="2502"/>
                  </a:moveTo>
                  <a:lnTo>
                    <a:pt x="1531" y="2548"/>
                  </a:lnTo>
                  <a:lnTo>
                    <a:pt x="1342" y="2574"/>
                  </a:lnTo>
                  <a:lnTo>
                    <a:pt x="1342" y="2528"/>
                  </a:lnTo>
                  <a:close/>
                  <a:moveTo>
                    <a:pt x="1531" y="2884"/>
                  </a:moveTo>
                  <a:lnTo>
                    <a:pt x="1531" y="3109"/>
                  </a:lnTo>
                  <a:lnTo>
                    <a:pt x="1342" y="2967"/>
                  </a:lnTo>
                  <a:lnTo>
                    <a:pt x="1342" y="2742"/>
                  </a:lnTo>
                  <a:close/>
                  <a:moveTo>
                    <a:pt x="1531" y="3940"/>
                  </a:moveTo>
                  <a:lnTo>
                    <a:pt x="1531" y="4503"/>
                  </a:lnTo>
                  <a:lnTo>
                    <a:pt x="1456" y="4446"/>
                  </a:lnTo>
                  <a:lnTo>
                    <a:pt x="1483" y="4411"/>
                  </a:lnTo>
                  <a:lnTo>
                    <a:pt x="1342" y="4306"/>
                  </a:lnTo>
                  <a:lnTo>
                    <a:pt x="1342" y="3923"/>
                  </a:lnTo>
                  <a:lnTo>
                    <a:pt x="1401" y="3843"/>
                  </a:lnTo>
                  <a:close/>
                  <a:moveTo>
                    <a:pt x="1342" y="1793"/>
                  </a:moveTo>
                  <a:lnTo>
                    <a:pt x="1342" y="2019"/>
                  </a:lnTo>
                  <a:lnTo>
                    <a:pt x="1145" y="2055"/>
                  </a:lnTo>
                  <a:lnTo>
                    <a:pt x="1145" y="2009"/>
                  </a:lnTo>
                  <a:lnTo>
                    <a:pt x="1294" y="1983"/>
                  </a:lnTo>
                  <a:lnTo>
                    <a:pt x="1145" y="1871"/>
                  </a:lnTo>
                  <a:lnTo>
                    <a:pt x="1145" y="1646"/>
                  </a:lnTo>
                  <a:close/>
                  <a:moveTo>
                    <a:pt x="1342" y="2122"/>
                  </a:moveTo>
                  <a:lnTo>
                    <a:pt x="1342" y="2198"/>
                  </a:lnTo>
                  <a:lnTo>
                    <a:pt x="1145" y="2470"/>
                  </a:lnTo>
                  <a:lnTo>
                    <a:pt x="1145" y="2393"/>
                  </a:lnTo>
                  <a:close/>
                  <a:moveTo>
                    <a:pt x="1342" y="2528"/>
                  </a:moveTo>
                  <a:lnTo>
                    <a:pt x="1342" y="2574"/>
                  </a:lnTo>
                  <a:lnTo>
                    <a:pt x="1152" y="2600"/>
                  </a:lnTo>
                  <a:lnTo>
                    <a:pt x="1342" y="2743"/>
                  </a:lnTo>
                  <a:lnTo>
                    <a:pt x="1342" y="2968"/>
                  </a:lnTo>
                  <a:lnTo>
                    <a:pt x="1145" y="2821"/>
                  </a:lnTo>
                  <a:lnTo>
                    <a:pt x="1145" y="2557"/>
                  </a:lnTo>
                  <a:close/>
                  <a:moveTo>
                    <a:pt x="1342" y="3922"/>
                  </a:moveTo>
                  <a:lnTo>
                    <a:pt x="1342" y="4305"/>
                  </a:lnTo>
                  <a:lnTo>
                    <a:pt x="1158" y="4167"/>
                  </a:lnTo>
                  <a:close/>
                  <a:moveTo>
                    <a:pt x="1145" y="1645"/>
                  </a:moveTo>
                  <a:lnTo>
                    <a:pt x="1145" y="1870"/>
                  </a:lnTo>
                  <a:lnTo>
                    <a:pt x="961" y="1731"/>
                  </a:lnTo>
                  <a:lnTo>
                    <a:pt x="992" y="2036"/>
                  </a:lnTo>
                  <a:lnTo>
                    <a:pt x="1145" y="2008"/>
                  </a:lnTo>
                  <a:lnTo>
                    <a:pt x="1145" y="2054"/>
                  </a:lnTo>
                  <a:lnTo>
                    <a:pt x="997" y="2081"/>
                  </a:lnTo>
                  <a:lnTo>
                    <a:pt x="1042" y="2516"/>
                  </a:lnTo>
                  <a:lnTo>
                    <a:pt x="1049" y="2522"/>
                  </a:lnTo>
                  <a:lnTo>
                    <a:pt x="1145" y="2390"/>
                  </a:lnTo>
                  <a:lnTo>
                    <a:pt x="1145" y="2467"/>
                  </a:lnTo>
                  <a:lnTo>
                    <a:pt x="1085" y="2548"/>
                  </a:lnTo>
                  <a:lnTo>
                    <a:pt x="1099" y="2559"/>
                  </a:lnTo>
                  <a:lnTo>
                    <a:pt x="1145" y="2553"/>
                  </a:lnTo>
                  <a:lnTo>
                    <a:pt x="1145" y="2818"/>
                  </a:lnTo>
                  <a:lnTo>
                    <a:pt x="761" y="2528"/>
                  </a:lnTo>
                  <a:lnTo>
                    <a:pt x="761" y="2303"/>
                  </a:lnTo>
                  <a:lnTo>
                    <a:pt x="993" y="2477"/>
                  </a:lnTo>
                  <a:lnTo>
                    <a:pt x="953" y="2087"/>
                  </a:lnTo>
                  <a:lnTo>
                    <a:pt x="761" y="2123"/>
                  </a:lnTo>
                  <a:lnTo>
                    <a:pt x="761" y="2077"/>
                  </a:lnTo>
                  <a:lnTo>
                    <a:pt x="948" y="2042"/>
                  </a:lnTo>
                  <a:lnTo>
                    <a:pt x="912" y="1693"/>
                  </a:lnTo>
                  <a:lnTo>
                    <a:pt x="896" y="1681"/>
                  </a:lnTo>
                  <a:lnTo>
                    <a:pt x="760" y="1861"/>
                  </a:lnTo>
                  <a:lnTo>
                    <a:pt x="760" y="1355"/>
                  </a:lnTo>
                  <a:lnTo>
                    <a:pt x="972" y="1072"/>
                  </a:lnTo>
                  <a:lnTo>
                    <a:pt x="1099" y="1166"/>
                  </a:lnTo>
                  <a:lnTo>
                    <a:pt x="992" y="1310"/>
                  </a:lnTo>
                  <a:lnTo>
                    <a:pt x="1081" y="1379"/>
                  </a:lnTo>
                  <a:lnTo>
                    <a:pt x="977" y="1518"/>
                  </a:lnTo>
                  <a:close/>
                  <a:moveTo>
                    <a:pt x="761" y="1355"/>
                  </a:moveTo>
                  <a:lnTo>
                    <a:pt x="761" y="1863"/>
                  </a:lnTo>
                  <a:lnTo>
                    <a:pt x="572" y="2114"/>
                  </a:lnTo>
                  <a:lnTo>
                    <a:pt x="761" y="2080"/>
                  </a:lnTo>
                  <a:lnTo>
                    <a:pt x="761" y="2126"/>
                  </a:lnTo>
                  <a:lnTo>
                    <a:pt x="567" y="2162"/>
                  </a:lnTo>
                  <a:lnTo>
                    <a:pt x="761" y="2306"/>
                  </a:lnTo>
                  <a:lnTo>
                    <a:pt x="761" y="2531"/>
                  </a:lnTo>
                  <a:lnTo>
                    <a:pt x="413" y="2270"/>
                  </a:lnTo>
                  <a:lnTo>
                    <a:pt x="297" y="2424"/>
                  </a:lnTo>
                  <a:lnTo>
                    <a:pt x="208" y="2356"/>
                  </a:lnTo>
                  <a:lnTo>
                    <a:pt x="127" y="2465"/>
                  </a:lnTo>
                  <a:lnTo>
                    <a:pt x="0" y="236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8"/>
            <p:cNvSpPr/>
            <p:nvPr/>
          </p:nvSpPr>
          <p:spPr>
            <a:xfrm rot="3046402">
              <a:off x="4281678" y="3983443"/>
              <a:ext cx="161931" cy="184847"/>
            </a:xfrm>
            <a:custGeom>
              <a:rect b="b" l="l" r="r" t="t"/>
              <a:pathLst>
                <a:path extrusionOk="0" h="3154" w="2763">
                  <a:moveTo>
                    <a:pt x="1" y="385"/>
                  </a:moveTo>
                  <a:lnTo>
                    <a:pt x="457" y="0"/>
                  </a:lnTo>
                  <a:lnTo>
                    <a:pt x="2762" y="2867"/>
                  </a:lnTo>
                  <a:lnTo>
                    <a:pt x="2424" y="315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8"/>
            <p:cNvSpPr/>
            <p:nvPr/>
          </p:nvSpPr>
          <p:spPr>
            <a:xfrm rot="3046402">
              <a:off x="4328863" y="4171367"/>
              <a:ext cx="27487" cy="24029"/>
            </a:xfrm>
            <a:custGeom>
              <a:rect b="b" l="l" r="r" t="t"/>
              <a:pathLst>
                <a:path extrusionOk="0" h="410" w="469">
                  <a:moveTo>
                    <a:pt x="12" y="392"/>
                  </a:moveTo>
                  <a:cubicBezTo>
                    <a:pt x="0" y="376"/>
                    <a:pt x="2" y="354"/>
                    <a:pt x="17" y="341"/>
                  </a:cubicBezTo>
                  <a:lnTo>
                    <a:pt x="406" y="13"/>
                  </a:lnTo>
                  <a:cubicBezTo>
                    <a:pt x="422" y="1"/>
                    <a:pt x="443" y="3"/>
                    <a:pt x="456" y="17"/>
                  </a:cubicBezTo>
                  <a:cubicBezTo>
                    <a:pt x="469" y="32"/>
                    <a:pt x="467" y="55"/>
                    <a:pt x="452" y="67"/>
                  </a:cubicBezTo>
                  <a:lnTo>
                    <a:pt x="63" y="396"/>
                  </a:lnTo>
                  <a:cubicBezTo>
                    <a:pt x="47" y="410"/>
                    <a:pt x="26" y="407"/>
                    <a:pt x="12" y="3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8"/>
            <p:cNvSpPr/>
            <p:nvPr/>
          </p:nvSpPr>
          <p:spPr>
            <a:xfrm rot="3046402">
              <a:off x="4307881" y="4037238"/>
              <a:ext cx="108013" cy="104965"/>
            </a:xfrm>
            <a:custGeom>
              <a:rect b="b" l="l" r="r" t="t"/>
              <a:pathLst>
                <a:path extrusionOk="0" h="1791" w="1843">
                  <a:moveTo>
                    <a:pt x="278" y="1440"/>
                  </a:moveTo>
                  <a:cubicBezTo>
                    <a:pt x="0" y="1110"/>
                    <a:pt x="65" y="602"/>
                    <a:pt x="421" y="301"/>
                  </a:cubicBezTo>
                  <a:cubicBezTo>
                    <a:pt x="777" y="0"/>
                    <a:pt x="1289" y="24"/>
                    <a:pt x="1567" y="352"/>
                  </a:cubicBezTo>
                  <a:cubicBezTo>
                    <a:pt x="1843" y="681"/>
                    <a:pt x="1781" y="1190"/>
                    <a:pt x="1423" y="1491"/>
                  </a:cubicBezTo>
                  <a:cubicBezTo>
                    <a:pt x="1067" y="1791"/>
                    <a:pt x="554" y="1768"/>
                    <a:pt x="278" y="14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8"/>
            <p:cNvSpPr/>
            <p:nvPr/>
          </p:nvSpPr>
          <p:spPr>
            <a:xfrm rot="3046402">
              <a:off x="4279935" y="3923254"/>
              <a:ext cx="220011" cy="211865"/>
            </a:xfrm>
            <a:custGeom>
              <a:rect b="b" l="l" r="r" t="t"/>
              <a:pathLst>
                <a:path extrusionOk="0" h="3615" w="3754">
                  <a:moveTo>
                    <a:pt x="0" y="2062"/>
                  </a:moveTo>
                  <a:lnTo>
                    <a:pt x="2444" y="0"/>
                  </a:lnTo>
                  <a:lnTo>
                    <a:pt x="3753" y="1554"/>
                  </a:lnTo>
                  <a:lnTo>
                    <a:pt x="1309" y="36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8"/>
            <p:cNvSpPr/>
            <p:nvPr/>
          </p:nvSpPr>
          <p:spPr>
            <a:xfrm rot="3046402">
              <a:off x="4291846" y="3990697"/>
              <a:ext cx="154312" cy="149214"/>
            </a:xfrm>
            <a:custGeom>
              <a:rect b="b" l="l" r="r" t="t"/>
              <a:pathLst>
                <a:path extrusionOk="0" h="2546" w="2633">
                  <a:moveTo>
                    <a:pt x="1" y="1421"/>
                  </a:moveTo>
                  <a:lnTo>
                    <a:pt x="1686" y="1"/>
                  </a:lnTo>
                  <a:lnTo>
                    <a:pt x="2632" y="1124"/>
                  </a:lnTo>
                  <a:lnTo>
                    <a:pt x="948" y="25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8"/>
            <p:cNvSpPr/>
            <p:nvPr/>
          </p:nvSpPr>
          <p:spPr>
            <a:xfrm rot="3046402">
              <a:off x="4442428" y="4062751"/>
              <a:ext cx="25025" cy="25025"/>
            </a:xfrm>
            <a:custGeom>
              <a:rect b="b" l="l" r="r" t="t"/>
              <a:pathLst>
                <a:path extrusionOk="0" h="427" w="427">
                  <a:moveTo>
                    <a:pt x="1" y="195"/>
                  </a:moveTo>
                  <a:lnTo>
                    <a:pt x="231" y="0"/>
                  </a:lnTo>
                  <a:lnTo>
                    <a:pt x="426" y="232"/>
                  </a:lnTo>
                  <a:lnTo>
                    <a:pt x="196" y="4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8"/>
            <p:cNvSpPr/>
            <p:nvPr/>
          </p:nvSpPr>
          <p:spPr>
            <a:xfrm rot="3046402">
              <a:off x="4415091" y="4057587"/>
              <a:ext cx="25025" cy="24908"/>
            </a:xfrm>
            <a:custGeom>
              <a:rect b="b" l="l" r="r" t="t"/>
              <a:pathLst>
                <a:path extrusionOk="0" h="425" w="427">
                  <a:moveTo>
                    <a:pt x="0" y="195"/>
                  </a:moveTo>
                  <a:lnTo>
                    <a:pt x="232" y="0"/>
                  </a:lnTo>
                  <a:lnTo>
                    <a:pt x="426" y="231"/>
                  </a:lnTo>
                  <a:lnTo>
                    <a:pt x="195" y="4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 rot="3046402">
              <a:off x="4387484" y="4052012"/>
              <a:ext cx="25084" cy="25025"/>
            </a:xfrm>
            <a:custGeom>
              <a:rect b="b" l="l" r="r" t="t"/>
              <a:pathLst>
                <a:path extrusionOk="0" h="427" w="428">
                  <a:moveTo>
                    <a:pt x="0" y="196"/>
                  </a:moveTo>
                  <a:lnTo>
                    <a:pt x="232" y="0"/>
                  </a:lnTo>
                  <a:lnTo>
                    <a:pt x="428" y="231"/>
                  </a:lnTo>
                  <a:lnTo>
                    <a:pt x="195" y="4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8"/>
            <p:cNvSpPr/>
            <p:nvPr/>
          </p:nvSpPr>
          <p:spPr>
            <a:xfrm rot="3046402">
              <a:off x="4359929" y="4046892"/>
              <a:ext cx="25084" cy="25025"/>
            </a:xfrm>
            <a:custGeom>
              <a:rect b="b" l="l" r="r" t="t"/>
              <a:pathLst>
                <a:path extrusionOk="0" h="427" w="428">
                  <a:moveTo>
                    <a:pt x="1" y="196"/>
                  </a:moveTo>
                  <a:lnTo>
                    <a:pt x="232" y="0"/>
                  </a:lnTo>
                  <a:lnTo>
                    <a:pt x="427" y="232"/>
                  </a:lnTo>
                  <a:lnTo>
                    <a:pt x="196" y="4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8"/>
            <p:cNvSpPr/>
            <p:nvPr/>
          </p:nvSpPr>
          <p:spPr>
            <a:xfrm rot="3046402">
              <a:off x="4332606" y="4041763"/>
              <a:ext cx="25084" cy="24967"/>
            </a:xfrm>
            <a:custGeom>
              <a:rect b="b" l="l" r="r" t="t"/>
              <a:pathLst>
                <a:path extrusionOk="0" h="426" w="428">
                  <a:moveTo>
                    <a:pt x="1" y="195"/>
                  </a:moveTo>
                  <a:lnTo>
                    <a:pt x="232" y="0"/>
                  </a:lnTo>
                  <a:lnTo>
                    <a:pt x="427" y="231"/>
                  </a:lnTo>
                  <a:lnTo>
                    <a:pt x="196" y="4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8"/>
            <p:cNvSpPr/>
            <p:nvPr/>
          </p:nvSpPr>
          <p:spPr>
            <a:xfrm rot="3046402">
              <a:off x="4305151" y="4036745"/>
              <a:ext cx="25142" cy="25084"/>
            </a:xfrm>
            <a:custGeom>
              <a:rect b="b" l="l" r="r" t="t"/>
              <a:pathLst>
                <a:path extrusionOk="0" h="428" w="429">
                  <a:moveTo>
                    <a:pt x="0" y="196"/>
                  </a:moveTo>
                  <a:lnTo>
                    <a:pt x="233" y="0"/>
                  </a:lnTo>
                  <a:lnTo>
                    <a:pt x="428" y="232"/>
                  </a:lnTo>
                  <a:lnTo>
                    <a:pt x="196" y="4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8"/>
            <p:cNvSpPr/>
            <p:nvPr/>
          </p:nvSpPr>
          <p:spPr>
            <a:xfrm rot="3046402">
              <a:off x="4447820" y="4032414"/>
              <a:ext cx="25084" cy="25025"/>
            </a:xfrm>
            <a:custGeom>
              <a:rect b="b" l="l" r="r" t="t"/>
              <a:pathLst>
                <a:path extrusionOk="0" h="427" w="428">
                  <a:moveTo>
                    <a:pt x="1" y="195"/>
                  </a:moveTo>
                  <a:lnTo>
                    <a:pt x="232" y="0"/>
                  </a:lnTo>
                  <a:lnTo>
                    <a:pt x="428" y="233"/>
                  </a:lnTo>
                  <a:lnTo>
                    <a:pt x="196" y="4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8"/>
            <p:cNvSpPr/>
            <p:nvPr/>
          </p:nvSpPr>
          <p:spPr>
            <a:xfrm rot="3046402">
              <a:off x="4420644" y="4027667"/>
              <a:ext cx="25084" cy="25025"/>
            </a:xfrm>
            <a:custGeom>
              <a:rect b="b" l="l" r="r" t="t"/>
              <a:pathLst>
                <a:path extrusionOk="0" h="427" w="428">
                  <a:moveTo>
                    <a:pt x="1" y="196"/>
                  </a:moveTo>
                  <a:lnTo>
                    <a:pt x="232" y="0"/>
                  </a:lnTo>
                  <a:lnTo>
                    <a:pt x="428" y="232"/>
                  </a:lnTo>
                  <a:lnTo>
                    <a:pt x="196" y="4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8"/>
            <p:cNvSpPr/>
            <p:nvPr/>
          </p:nvSpPr>
          <p:spPr>
            <a:xfrm rot="3046402">
              <a:off x="4393118" y="4022160"/>
              <a:ext cx="25025" cy="24967"/>
            </a:xfrm>
            <a:custGeom>
              <a:rect b="b" l="l" r="r" t="t"/>
              <a:pathLst>
                <a:path extrusionOk="0" h="426" w="427">
                  <a:moveTo>
                    <a:pt x="0" y="195"/>
                  </a:moveTo>
                  <a:lnTo>
                    <a:pt x="231" y="0"/>
                  </a:lnTo>
                  <a:lnTo>
                    <a:pt x="426" y="231"/>
                  </a:lnTo>
                  <a:lnTo>
                    <a:pt x="196" y="4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8"/>
            <p:cNvSpPr/>
            <p:nvPr/>
          </p:nvSpPr>
          <p:spPr>
            <a:xfrm rot="3046402">
              <a:off x="4365678" y="4016979"/>
              <a:ext cx="24967" cy="25025"/>
            </a:xfrm>
            <a:custGeom>
              <a:rect b="b" l="l" r="r" t="t"/>
              <a:pathLst>
                <a:path extrusionOk="0" h="427" w="426">
                  <a:moveTo>
                    <a:pt x="0" y="195"/>
                  </a:moveTo>
                  <a:lnTo>
                    <a:pt x="230" y="0"/>
                  </a:lnTo>
                  <a:lnTo>
                    <a:pt x="426" y="232"/>
                  </a:lnTo>
                  <a:lnTo>
                    <a:pt x="196" y="4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8"/>
            <p:cNvSpPr/>
            <p:nvPr/>
          </p:nvSpPr>
          <p:spPr>
            <a:xfrm rot="3046402">
              <a:off x="4338240" y="4011853"/>
              <a:ext cx="25025" cy="25025"/>
            </a:xfrm>
            <a:custGeom>
              <a:rect b="b" l="l" r="r" t="t"/>
              <a:pathLst>
                <a:path extrusionOk="0" h="427" w="427">
                  <a:moveTo>
                    <a:pt x="1" y="195"/>
                  </a:moveTo>
                  <a:lnTo>
                    <a:pt x="231" y="0"/>
                  </a:lnTo>
                  <a:lnTo>
                    <a:pt x="427" y="231"/>
                  </a:lnTo>
                  <a:lnTo>
                    <a:pt x="196" y="4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8"/>
            <p:cNvSpPr/>
            <p:nvPr/>
          </p:nvSpPr>
          <p:spPr>
            <a:xfrm rot="3046402">
              <a:off x="4310827" y="4006796"/>
              <a:ext cx="25142" cy="25025"/>
            </a:xfrm>
            <a:custGeom>
              <a:rect b="b" l="l" r="r" t="t"/>
              <a:pathLst>
                <a:path extrusionOk="0" h="427" w="429">
                  <a:moveTo>
                    <a:pt x="1" y="196"/>
                  </a:moveTo>
                  <a:lnTo>
                    <a:pt x="233" y="0"/>
                  </a:lnTo>
                  <a:lnTo>
                    <a:pt x="428" y="231"/>
                  </a:lnTo>
                  <a:lnTo>
                    <a:pt x="197" y="4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8"/>
            <p:cNvSpPr/>
            <p:nvPr/>
          </p:nvSpPr>
          <p:spPr>
            <a:xfrm rot="3046402">
              <a:off x="4453637" y="4002989"/>
              <a:ext cx="25025" cy="25025"/>
            </a:xfrm>
            <a:custGeom>
              <a:rect b="b" l="l" r="r" t="t"/>
              <a:pathLst>
                <a:path extrusionOk="0" h="427" w="427">
                  <a:moveTo>
                    <a:pt x="1" y="195"/>
                  </a:moveTo>
                  <a:lnTo>
                    <a:pt x="231" y="0"/>
                  </a:lnTo>
                  <a:lnTo>
                    <a:pt x="426" y="231"/>
                  </a:lnTo>
                  <a:lnTo>
                    <a:pt x="195" y="4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8"/>
            <p:cNvSpPr/>
            <p:nvPr/>
          </p:nvSpPr>
          <p:spPr>
            <a:xfrm rot="3046402">
              <a:off x="4426310" y="3997803"/>
              <a:ext cx="24967" cy="24908"/>
            </a:xfrm>
            <a:custGeom>
              <a:rect b="b" l="l" r="r" t="t"/>
              <a:pathLst>
                <a:path extrusionOk="0" h="425" w="426">
                  <a:moveTo>
                    <a:pt x="0" y="195"/>
                  </a:moveTo>
                  <a:lnTo>
                    <a:pt x="232" y="0"/>
                  </a:lnTo>
                  <a:lnTo>
                    <a:pt x="426" y="231"/>
                  </a:lnTo>
                  <a:lnTo>
                    <a:pt x="196" y="4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8"/>
            <p:cNvSpPr/>
            <p:nvPr/>
          </p:nvSpPr>
          <p:spPr>
            <a:xfrm rot="3046402">
              <a:off x="4398695" y="3992369"/>
              <a:ext cx="25025" cy="24908"/>
            </a:xfrm>
            <a:custGeom>
              <a:rect b="b" l="l" r="r" t="t"/>
              <a:pathLst>
                <a:path extrusionOk="0" h="425" w="427">
                  <a:moveTo>
                    <a:pt x="1" y="195"/>
                  </a:moveTo>
                  <a:lnTo>
                    <a:pt x="231" y="0"/>
                  </a:lnTo>
                  <a:lnTo>
                    <a:pt x="427" y="230"/>
                  </a:lnTo>
                  <a:lnTo>
                    <a:pt x="195" y="4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8"/>
            <p:cNvSpPr/>
            <p:nvPr/>
          </p:nvSpPr>
          <p:spPr>
            <a:xfrm rot="3046402">
              <a:off x="4371256" y="3987185"/>
              <a:ext cx="25084" cy="25025"/>
            </a:xfrm>
            <a:custGeom>
              <a:rect b="b" l="l" r="r" t="t"/>
              <a:pathLst>
                <a:path extrusionOk="0" h="427" w="428">
                  <a:moveTo>
                    <a:pt x="1" y="195"/>
                  </a:moveTo>
                  <a:lnTo>
                    <a:pt x="232" y="0"/>
                  </a:lnTo>
                  <a:lnTo>
                    <a:pt x="427" y="232"/>
                  </a:lnTo>
                  <a:lnTo>
                    <a:pt x="196" y="4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8"/>
            <p:cNvSpPr/>
            <p:nvPr/>
          </p:nvSpPr>
          <p:spPr>
            <a:xfrm rot="3046402">
              <a:off x="4344010" y="3982206"/>
              <a:ext cx="25025" cy="24967"/>
            </a:xfrm>
            <a:custGeom>
              <a:rect b="b" l="l" r="r" t="t"/>
              <a:pathLst>
                <a:path extrusionOk="0" h="426" w="427">
                  <a:moveTo>
                    <a:pt x="1" y="195"/>
                  </a:moveTo>
                  <a:lnTo>
                    <a:pt x="232" y="0"/>
                  </a:lnTo>
                  <a:lnTo>
                    <a:pt x="426" y="231"/>
                  </a:lnTo>
                  <a:lnTo>
                    <a:pt x="196" y="4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8"/>
            <p:cNvSpPr/>
            <p:nvPr/>
          </p:nvSpPr>
          <p:spPr>
            <a:xfrm rot="3046402">
              <a:off x="4316415" y="3977241"/>
              <a:ext cx="25025" cy="25025"/>
            </a:xfrm>
            <a:custGeom>
              <a:rect b="b" l="l" r="r" t="t"/>
              <a:pathLst>
                <a:path extrusionOk="0" h="427" w="427">
                  <a:moveTo>
                    <a:pt x="0" y="196"/>
                  </a:moveTo>
                  <a:lnTo>
                    <a:pt x="233" y="0"/>
                  </a:lnTo>
                  <a:lnTo>
                    <a:pt x="427" y="231"/>
                  </a:lnTo>
                  <a:lnTo>
                    <a:pt x="195" y="4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8"/>
            <p:cNvSpPr/>
            <p:nvPr/>
          </p:nvSpPr>
          <p:spPr>
            <a:xfrm rot="3046402">
              <a:off x="4315439" y="4196508"/>
              <a:ext cx="32175" cy="32234"/>
            </a:xfrm>
            <a:custGeom>
              <a:rect b="b" l="l" r="r" t="t"/>
              <a:pathLst>
                <a:path extrusionOk="0" h="550" w="549">
                  <a:moveTo>
                    <a:pt x="87" y="433"/>
                  </a:moveTo>
                  <a:cubicBezTo>
                    <a:pt x="0" y="330"/>
                    <a:pt x="14" y="174"/>
                    <a:pt x="117" y="88"/>
                  </a:cubicBezTo>
                  <a:cubicBezTo>
                    <a:pt x="220" y="1"/>
                    <a:pt x="375" y="14"/>
                    <a:pt x="462" y="117"/>
                  </a:cubicBezTo>
                  <a:cubicBezTo>
                    <a:pt x="549" y="221"/>
                    <a:pt x="536" y="376"/>
                    <a:pt x="433" y="463"/>
                  </a:cubicBezTo>
                  <a:cubicBezTo>
                    <a:pt x="329" y="550"/>
                    <a:pt x="174" y="537"/>
                    <a:pt x="87" y="4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8"/>
            <p:cNvSpPr/>
            <p:nvPr/>
          </p:nvSpPr>
          <p:spPr>
            <a:xfrm rot="3046402">
              <a:off x="4300225" y="4206740"/>
              <a:ext cx="33992" cy="33992"/>
            </a:xfrm>
            <a:custGeom>
              <a:rect b="b" l="l" r="r" t="t"/>
              <a:pathLst>
                <a:path extrusionOk="0" h="580" w="580">
                  <a:moveTo>
                    <a:pt x="93" y="457"/>
                  </a:moveTo>
                  <a:cubicBezTo>
                    <a:pt x="1" y="346"/>
                    <a:pt x="14" y="184"/>
                    <a:pt x="124" y="92"/>
                  </a:cubicBezTo>
                  <a:cubicBezTo>
                    <a:pt x="233" y="0"/>
                    <a:pt x="396" y="14"/>
                    <a:pt x="488" y="123"/>
                  </a:cubicBezTo>
                  <a:cubicBezTo>
                    <a:pt x="580" y="232"/>
                    <a:pt x="566" y="395"/>
                    <a:pt x="457" y="487"/>
                  </a:cubicBezTo>
                  <a:cubicBezTo>
                    <a:pt x="349" y="579"/>
                    <a:pt x="185" y="566"/>
                    <a:pt x="93" y="4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8"/>
            <p:cNvSpPr/>
            <p:nvPr/>
          </p:nvSpPr>
          <p:spPr>
            <a:xfrm rot="3046402">
              <a:off x="4303081" y="4220055"/>
              <a:ext cx="30476" cy="30534"/>
            </a:xfrm>
            <a:custGeom>
              <a:rect b="b" l="l" r="r" t="t"/>
              <a:pathLst>
                <a:path extrusionOk="0" h="521" w="520">
                  <a:moveTo>
                    <a:pt x="83" y="410"/>
                  </a:moveTo>
                  <a:cubicBezTo>
                    <a:pt x="0" y="311"/>
                    <a:pt x="12" y="165"/>
                    <a:pt x="111" y="83"/>
                  </a:cubicBezTo>
                  <a:cubicBezTo>
                    <a:pt x="208" y="0"/>
                    <a:pt x="355" y="14"/>
                    <a:pt x="437" y="112"/>
                  </a:cubicBezTo>
                  <a:cubicBezTo>
                    <a:pt x="520" y="209"/>
                    <a:pt x="508" y="356"/>
                    <a:pt x="409" y="438"/>
                  </a:cubicBezTo>
                  <a:cubicBezTo>
                    <a:pt x="312" y="520"/>
                    <a:pt x="166" y="507"/>
                    <a:pt x="83" y="4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8"/>
            <p:cNvSpPr/>
            <p:nvPr/>
          </p:nvSpPr>
          <p:spPr>
            <a:xfrm rot="3046402">
              <a:off x="4287725" y="4226766"/>
              <a:ext cx="26842" cy="26842"/>
            </a:xfrm>
            <a:custGeom>
              <a:rect b="b" l="l" r="r" t="t"/>
              <a:pathLst>
                <a:path extrusionOk="0" h="458" w="458">
                  <a:moveTo>
                    <a:pt x="73" y="361"/>
                  </a:moveTo>
                  <a:cubicBezTo>
                    <a:pt x="0" y="274"/>
                    <a:pt x="11" y="146"/>
                    <a:pt x="97" y="73"/>
                  </a:cubicBezTo>
                  <a:cubicBezTo>
                    <a:pt x="184" y="0"/>
                    <a:pt x="312" y="12"/>
                    <a:pt x="385" y="98"/>
                  </a:cubicBezTo>
                  <a:cubicBezTo>
                    <a:pt x="458" y="185"/>
                    <a:pt x="446" y="312"/>
                    <a:pt x="361" y="385"/>
                  </a:cubicBezTo>
                  <a:cubicBezTo>
                    <a:pt x="275" y="458"/>
                    <a:pt x="146" y="448"/>
                    <a:pt x="73" y="3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8"/>
            <p:cNvSpPr/>
            <p:nvPr/>
          </p:nvSpPr>
          <p:spPr>
            <a:xfrm rot="3046402">
              <a:off x="4282705" y="4213684"/>
              <a:ext cx="32527" cy="32586"/>
            </a:xfrm>
            <a:custGeom>
              <a:rect b="b" l="l" r="r" t="t"/>
              <a:pathLst>
                <a:path extrusionOk="0" h="556" w="555">
                  <a:moveTo>
                    <a:pt x="46" y="361"/>
                  </a:moveTo>
                  <a:cubicBezTo>
                    <a:pt x="0" y="234"/>
                    <a:pt x="67" y="92"/>
                    <a:pt x="194" y="46"/>
                  </a:cubicBezTo>
                  <a:cubicBezTo>
                    <a:pt x="322" y="0"/>
                    <a:pt x="463" y="67"/>
                    <a:pt x="509" y="194"/>
                  </a:cubicBezTo>
                  <a:cubicBezTo>
                    <a:pt x="555" y="322"/>
                    <a:pt x="488" y="463"/>
                    <a:pt x="362" y="509"/>
                  </a:cubicBezTo>
                  <a:cubicBezTo>
                    <a:pt x="234" y="556"/>
                    <a:pt x="92" y="489"/>
                    <a:pt x="46" y="3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8"/>
            <p:cNvSpPr/>
            <p:nvPr/>
          </p:nvSpPr>
          <p:spPr>
            <a:xfrm rot="3046402">
              <a:off x="4264936" y="4234487"/>
              <a:ext cx="34285" cy="34285"/>
            </a:xfrm>
            <a:custGeom>
              <a:rect b="b" l="l" r="r" t="t"/>
              <a:pathLst>
                <a:path extrusionOk="0" h="585" w="585">
                  <a:moveTo>
                    <a:pt x="50" y="380"/>
                  </a:moveTo>
                  <a:cubicBezTo>
                    <a:pt x="0" y="246"/>
                    <a:pt x="71" y="98"/>
                    <a:pt x="205" y="49"/>
                  </a:cubicBezTo>
                  <a:cubicBezTo>
                    <a:pt x="339" y="0"/>
                    <a:pt x="488" y="71"/>
                    <a:pt x="537" y="205"/>
                  </a:cubicBezTo>
                  <a:cubicBezTo>
                    <a:pt x="585" y="339"/>
                    <a:pt x="515" y="488"/>
                    <a:pt x="380" y="537"/>
                  </a:cubicBezTo>
                  <a:cubicBezTo>
                    <a:pt x="246" y="585"/>
                    <a:pt x="98" y="514"/>
                    <a:pt x="50" y="3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8"/>
            <p:cNvSpPr/>
            <p:nvPr/>
          </p:nvSpPr>
          <p:spPr>
            <a:xfrm rot="3046402">
              <a:off x="4264910" y="4214880"/>
              <a:ext cx="34344" cy="34227"/>
            </a:xfrm>
            <a:custGeom>
              <a:rect b="b" l="l" r="r" t="t"/>
              <a:pathLst>
                <a:path extrusionOk="0" h="584" w="586">
                  <a:moveTo>
                    <a:pt x="49" y="381"/>
                  </a:moveTo>
                  <a:cubicBezTo>
                    <a:pt x="0" y="246"/>
                    <a:pt x="71" y="98"/>
                    <a:pt x="205" y="50"/>
                  </a:cubicBezTo>
                  <a:cubicBezTo>
                    <a:pt x="340" y="0"/>
                    <a:pt x="488" y="71"/>
                    <a:pt x="536" y="205"/>
                  </a:cubicBezTo>
                  <a:cubicBezTo>
                    <a:pt x="586" y="340"/>
                    <a:pt x="515" y="487"/>
                    <a:pt x="381" y="537"/>
                  </a:cubicBezTo>
                  <a:cubicBezTo>
                    <a:pt x="246" y="584"/>
                    <a:pt x="97" y="515"/>
                    <a:pt x="49" y="3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8"/>
            <p:cNvSpPr/>
            <p:nvPr/>
          </p:nvSpPr>
          <p:spPr>
            <a:xfrm rot="3046402">
              <a:off x="4286504" y="4235793"/>
              <a:ext cx="34285" cy="34285"/>
            </a:xfrm>
            <a:custGeom>
              <a:rect b="b" l="l" r="r" t="t"/>
              <a:pathLst>
                <a:path extrusionOk="0" h="585" w="585">
                  <a:moveTo>
                    <a:pt x="48" y="380"/>
                  </a:moveTo>
                  <a:cubicBezTo>
                    <a:pt x="0" y="246"/>
                    <a:pt x="71" y="98"/>
                    <a:pt x="205" y="48"/>
                  </a:cubicBezTo>
                  <a:cubicBezTo>
                    <a:pt x="339" y="0"/>
                    <a:pt x="487" y="70"/>
                    <a:pt x="536" y="205"/>
                  </a:cubicBezTo>
                  <a:cubicBezTo>
                    <a:pt x="584" y="339"/>
                    <a:pt x="514" y="487"/>
                    <a:pt x="380" y="537"/>
                  </a:cubicBezTo>
                  <a:cubicBezTo>
                    <a:pt x="246" y="585"/>
                    <a:pt x="97" y="514"/>
                    <a:pt x="48" y="3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8"/>
            <p:cNvSpPr/>
            <p:nvPr/>
          </p:nvSpPr>
          <p:spPr>
            <a:xfrm rot="3046402">
              <a:off x="4263731" y="4247500"/>
              <a:ext cx="30710" cy="30769"/>
            </a:xfrm>
            <a:custGeom>
              <a:rect b="b" l="l" r="r" t="t"/>
              <a:pathLst>
                <a:path extrusionOk="0" h="525" w="524">
                  <a:moveTo>
                    <a:pt x="44" y="342"/>
                  </a:moveTo>
                  <a:cubicBezTo>
                    <a:pt x="1" y="221"/>
                    <a:pt x="63" y="88"/>
                    <a:pt x="184" y="45"/>
                  </a:cubicBezTo>
                  <a:cubicBezTo>
                    <a:pt x="304" y="1"/>
                    <a:pt x="437" y="64"/>
                    <a:pt x="480" y="184"/>
                  </a:cubicBezTo>
                  <a:cubicBezTo>
                    <a:pt x="524" y="305"/>
                    <a:pt x="461" y="438"/>
                    <a:pt x="341" y="481"/>
                  </a:cubicBezTo>
                  <a:cubicBezTo>
                    <a:pt x="221" y="525"/>
                    <a:pt x="88" y="461"/>
                    <a:pt x="44" y="3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8"/>
            <p:cNvSpPr/>
            <p:nvPr/>
          </p:nvSpPr>
          <p:spPr>
            <a:xfrm rot="3046402">
              <a:off x="4247767" y="4247959"/>
              <a:ext cx="27135" cy="27135"/>
            </a:xfrm>
            <a:custGeom>
              <a:rect b="b" l="l" r="r" t="t"/>
              <a:pathLst>
                <a:path extrusionOk="0" h="463" w="463">
                  <a:moveTo>
                    <a:pt x="39" y="301"/>
                  </a:moveTo>
                  <a:cubicBezTo>
                    <a:pt x="1" y="195"/>
                    <a:pt x="56" y="77"/>
                    <a:pt x="161" y="39"/>
                  </a:cubicBezTo>
                  <a:cubicBezTo>
                    <a:pt x="268" y="1"/>
                    <a:pt x="385" y="56"/>
                    <a:pt x="424" y="162"/>
                  </a:cubicBezTo>
                  <a:cubicBezTo>
                    <a:pt x="462" y="269"/>
                    <a:pt x="407" y="386"/>
                    <a:pt x="302" y="424"/>
                  </a:cubicBezTo>
                  <a:cubicBezTo>
                    <a:pt x="194" y="463"/>
                    <a:pt x="77" y="408"/>
                    <a:pt x="39" y="3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 rot="3046402">
              <a:off x="4047397" y="4134366"/>
              <a:ext cx="72849" cy="40439"/>
            </a:xfrm>
            <a:custGeom>
              <a:rect b="b" l="l" r="r" t="t"/>
              <a:pathLst>
                <a:path extrusionOk="0" h="690" w="1243">
                  <a:moveTo>
                    <a:pt x="0" y="494"/>
                  </a:moveTo>
                  <a:lnTo>
                    <a:pt x="1160" y="1"/>
                  </a:lnTo>
                  <a:lnTo>
                    <a:pt x="1243" y="196"/>
                  </a:lnTo>
                  <a:lnTo>
                    <a:pt x="83" y="6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 rot="3046402">
              <a:off x="4031161" y="3854559"/>
              <a:ext cx="219659" cy="302237"/>
            </a:xfrm>
            <a:custGeom>
              <a:rect b="b" l="l" r="r" t="t"/>
              <a:pathLst>
                <a:path extrusionOk="0" h="5157" w="3748">
                  <a:moveTo>
                    <a:pt x="2736" y="1"/>
                  </a:moveTo>
                  <a:cubicBezTo>
                    <a:pt x="2637" y="170"/>
                    <a:pt x="2226" y="1126"/>
                    <a:pt x="2856" y="2610"/>
                  </a:cubicBezTo>
                  <a:lnTo>
                    <a:pt x="3747" y="4704"/>
                  </a:lnTo>
                  <a:lnTo>
                    <a:pt x="2687" y="5157"/>
                  </a:lnTo>
                  <a:lnTo>
                    <a:pt x="1796" y="3061"/>
                  </a:lnTo>
                  <a:cubicBezTo>
                    <a:pt x="1166" y="1578"/>
                    <a:pt x="191" y="1212"/>
                    <a:pt x="0" y="11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 rot="3046402">
              <a:off x="4054636" y="4124665"/>
              <a:ext cx="70797" cy="35399"/>
            </a:xfrm>
            <a:custGeom>
              <a:rect b="b" l="l" r="r" t="t"/>
              <a:pathLst>
                <a:path extrusionOk="0" h="604" w="1208">
                  <a:moveTo>
                    <a:pt x="1" y="493"/>
                  </a:moveTo>
                  <a:lnTo>
                    <a:pt x="1160" y="0"/>
                  </a:lnTo>
                  <a:lnTo>
                    <a:pt x="1207" y="111"/>
                  </a:lnTo>
                  <a:lnTo>
                    <a:pt x="48" y="6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 rot="3046402">
              <a:off x="4060654" y="4113520"/>
              <a:ext cx="70797" cy="35457"/>
            </a:xfrm>
            <a:custGeom>
              <a:rect b="b" l="l" r="r" t="t"/>
              <a:pathLst>
                <a:path extrusionOk="0" h="605" w="1208">
                  <a:moveTo>
                    <a:pt x="1" y="494"/>
                  </a:moveTo>
                  <a:lnTo>
                    <a:pt x="1160" y="1"/>
                  </a:lnTo>
                  <a:lnTo>
                    <a:pt x="1207" y="111"/>
                  </a:lnTo>
                  <a:lnTo>
                    <a:pt x="48" y="6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 rot="3046402">
              <a:off x="4010015" y="4037844"/>
              <a:ext cx="54973" cy="30476"/>
            </a:xfrm>
            <a:custGeom>
              <a:rect b="b" l="l" r="r" t="t"/>
              <a:pathLst>
                <a:path extrusionOk="0" h="520" w="938">
                  <a:moveTo>
                    <a:pt x="0" y="373"/>
                  </a:moveTo>
                  <a:lnTo>
                    <a:pt x="875" y="1"/>
                  </a:lnTo>
                  <a:lnTo>
                    <a:pt x="937" y="148"/>
                  </a:lnTo>
                  <a:lnTo>
                    <a:pt x="63" y="5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 rot="3046402">
              <a:off x="3997697" y="3826759"/>
              <a:ext cx="165682" cy="227982"/>
            </a:xfrm>
            <a:custGeom>
              <a:rect b="b" l="l" r="r" t="t"/>
              <a:pathLst>
                <a:path extrusionOk="0" h="3890" w="2827">
                  <a:moveTo>
                    <a:pt x="2064" y="0"/>
                  </a:moveTo>
                  <a:cubicBezTo>
                    <a:pt x="1991" y="128"/>
                    <a:pt x="1680" y="850"/>
                    <a:pt x="2156" y="1969"/>
                  </a:cubicBezTo>
                  <a:lnTo>
                    <a:pt x="2827" y="3550"/>
                  </a:lnTo>
                  <a:lnTo>
                    <a:pt x="2027" y="3890"/>
                  </a:lnTo>
                  <a:lnTo>
                    <a:pt x="1354" y="2309"/>
                  </a:lnTo>
                  <a:cubicBezTo>
                    <a:pt x="879" y="1189"/>
                    <a:pt x="144" y="913"/>
                    <a:pt x="1" y="8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 rot="3046402">
              <a:off x="4015505" y="4030294"/>
              <a:ext cx="53391" cy="26783"/>
            </a:xfrm>
            <a:custGeom>
              <a:rect b="b" l="l" r="r" t="t"/>
              <a:pathLst>
                <a:path extrusionOk="0" h="457" w="911">
                  <a:moveTo>
                    <a:pt x="1" y="372"/>
                  </a:moveTo>
                  <a:lnTo>
                    <a:pt x="876" y="1"/>
                  </a:lnTo>
                  <a:lnTo>
                    <a:pt x="910" y="84"/>
                  </a:lnTo>
                  <a:lnTo>
                    <a:pt x="36" y="4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 rot="3046402">
              <a:off x="4019904" y="4022042"/>
              <a:ext cx="53391" cy="26725"/>
            </a:xfrm>
            <a:custGeom>
              <a:rect b="b" l="l" r="r" t="t"/>
              <a:pathLst>
                <a:path extrusionOk="0" h="456" w="911">
                  <a:moveTo>
                    <a:pt x="0" y="373"/>
                  </a:moveTo>
                  <a:lnTo>
                    <a:pt x="875" y="1"/>
                  </a:lnTo>
                  <a:lnTo>
                    <a:pt x="910" y="84"/>
                  </a:lnTo>
                  <a:lnTo>
                    <a:pt x="35" y="4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 rot="3046402">
              <a:off x="4497717" y="2076016"/>
              <a:ext cx="112291" cy="124774"/>
            </a:xfrm>
            <a:custGeom>
              <a:rect b="b" l="l" r="r" t="t"/>
              <a:pathLst>
                <a:path extrusionOk="0" h="2129" w="1916">
                  <a:moveTo>
                    <a:pt x="1" y="1740"/>
                  </a:moveTo>
                  <a:lnTo>
                    <a:pt x="1450" y="1"/>
                  </a:lnTo>
                  <a:lnTo>
                    <a:pt x="1915" y="390"/>
                  </a:lnTo>
                  <a:lnTo>
                    <a:pt x="466" y="21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 rot="3046402">
              <a:off x="4395550" y="2142245"/>
              <a:ext cx="313606" cy="297783"/>
            </a:xfrm>
            <a:custGeom>
              <a:rect b="b" l="l" r="r" t="t"/>
              <a:pathLst>
                <a:path extrusionOk="0" h="5081" w="5351">
                  <a:moveTo>
                    <a:pt x="3648" y="5080"/>
                  </a:moveTo>
                  <a:lnTo>
                    <a:pt x="3652" y="5076"/>
                  </a:lnTo>
                  <a:cubicBezTo>
                    <a:pt x="3898" y="4715"/>
                    <a:pt x="4164" y="4362"/>
                    <a:pt x="4448" y="4019"/>
                  </a:cubicBezTo>
                  <a:cubicBezTo>
                    <a:pt x="4735" y="3676"/>
                    <a:pt x="5034" y="3351"/>
                    <a:pt x="5346" y="3044"/>
                  </a:cubicBezTo>
                  <a:lnTo>
                    <a:pt x="5351" y="3040"/>
                  </a:lnTo>
                  <a:lnTo>
                    <a:pt x="1701" y="0"/>
                  </a:lnTo>
                  <a:lnTo>
                    <a:pt x="0" y="2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 rot="3046402">
              <a:off x="4511471" y="2367846"/>
              <a:ext cx="79530" cy="86094"/>
            </a:xfrm>
            <a:custGeom>
              <a:rect b="b" l="l" r="r" t="t"/>
              <a:pathLst>
                <a:path extrusionOk="0" h="1469" w="1357">
                  <a:moveTo>
                    <a:pt x="1357" y="364"/>
                  </a:moveTo>
                  <a:lnTo>
                    <a:pt x="921" y="1"/>
                  </a:lnTo>
                  <a:lnTo>
                    <a:pt x="0" y="1106"/>
                  </a:lnTo>
                  <a:lnTo>
                    <a:pt x="436" y="1469"/>
                  </a:lnTo>
                  <a:cubicBezTo>
                    <a:pt x="578" y="1278"/>
                    <a:pt x="727" y="1091"/>
                    <a:pt x="880" y="906"/>
                  </a:cubicBezTo>
                  <a:cubicBezTo>
                    <a:pt x="1036" y="720"/>
                    <a:pt x="1195" y="539"/>
                    <a:pt x="1357" y="3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 rot="3046402">
              <a:off x="4480763" y="2346761"/>
              <a:ext cx="46241" cy="47003"/>
            </a:xfrm>
            <a:custGeom>
              <a:rect b="b" l="l" r="r" t="t"/>
              <a:pathLst>
                <a:path extrusionOk="0" h="802" w="789">
                  <a:moveTo>
                    <a:pt x="1" y="474"/>
                  </a:moveTo>
                  <a:lnTo>
                    <a:pt x="395" y="1"/>
                  </a:lnTo>
                  <a:lnTo>
                    <a:pt x="789" y="329"/>
                  </a:lnTo>
                  <a:lnTo>
                    <a:pt x="395" y="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 rot="3046402">
              <a:off x="4528347" y="2347090"/>
              <a:ext cx="46300" cy="47061"/>
            </a:xfrm>
            <a:custGeom>
              <a:rect b="b" l="l" r="r" t="t"/>
              <a:pathLst>
                <a:path extrusionOk="0" h="803" w="790">
                  <a:moveTo>
                    <a:pt x="1" y="474"/>
                  </a:moveTo>
                  <a:lnTo>
                    <a:pt x="395" y="0"/>
                  </a:lnTo>
                  <a:lnTo>
                    <a:pt x="789" y="329"/>
                  </a:lnTo>
                  <a:lnTo>
                    <a:pt x="395" y="8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 rot="3046402">
              <a:off x="4575857" y="2347646"/>
              <a:ext cx="46300" cy="47061"/>
            </a:xfrm>
            <a:custGeom>
              <a:rect b="b" l="l" r="r" t="t"/>
              <a:pathLst>
                <a:path extrusionOk="0" h="803" w="790">
                  <a:moveTo>
                    <a:pt x="0" y="474"/>
                  </a:moveTo>
                  <a:lnTo>
                    <a:pt x="395" y="0"/>
                  </a:lnTo>
                  <a:lnTo>
                    <a:pt x="789" y="329"/>
                  </a:lnTo>
                  <a:lnTo>
                    <a:pt x="394" y="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 rot="3046402">
              <a:off x="4481266" y="2301926"/>
              <a:ext cx="46300" cy="47061"/>
            </a:xfrm>
            <a:custGeom>
              <a:rect b="b" l="l" r="r" t="t"/>
              <a:pathLst>
                <a:path extrusionOk="0" h="803" w="790">
                  <a:moveTo>
                    <a:pt x="1" y="474"/>
                  </a:moveTo>
                  <a:lnTo>
                    <a:pt x="395" y="0"/>
                  </a:lnTo>
                  <a:lnTo>
                    <a:pt x="789" y="329"/>
                  </a:lnTo>
                  <a:lnTo>
                    <a:pt x="394" y="8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 rot="3046402">
              <a:off x="4528714" y="2302685"/>
              <a:ext cx="46300" cy="47061"/>
            </a:xfrm>
            <a:custGeom>
              <a:rect b="b" l="l" r="r" t="t"/>
              <a:pathLst>
                <a:path extrusionOk="0" h="803" w="790">
                  <a:moveTo>
                    <a:pt x="0" y="474"/>
                  </a:moveTo>
                  <a:lnTo>
                    <a:pt x="395" y="0"/>
                  </a:lnTo>
                  <a:lnTo>
                    <a:pt x="789" y="329"/>
                  </a:lnTo>
                  <a:lnTo>
                    <a:pt x="394" y="8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 rot="3046402">
              <a:off x="4576299" y="2303076"/>
              <a:ext cx="46182" cy="47061"/>
            </a:xfrm>
            <a:custGeom>
              <a:rect b="b" l="l" r="r" t="t"/>
              <a:pathLst>
                <a:path extrusionOk="0" h="803" w="788">
                  <a:moveTo>
                    <a:pt x="0" y="474"/>
                  </a:moveTo>
                  <a:lnTo>
                    <a:pt x="394" y="0"/>
                  </a:lnTo>
                  <a:lnTo>
                    <a:pt x="788" y="329"/>
                  </a:lnTo>
                  <a:lnTo>
                    <a:pt x="394" y="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 rot="3046402">
              <a:off x="4481624" y="2257603"/>
              <a:ext cx="46300" cy="47061"/>
            </a:xfrm>
            <a:custGeom>
              <a:rect b="b" l="l" r="r" t="t"/>
              <a:pathLst>
                <a:path extrusionOk="0" h="803" w="790">
                  <a:moveTo>
                    <a:pt x="0" y="474"/>
                  </a:moveTo>
                  <a:lnTo>
                    <a:pt x="395" y="0"/>
                  </a:lnTo>
                  <a:lnTo>
                    <a:pt x="789" y="329"/>
                  </a:lnTo>
                  <a:lnTo>
                    <a:pt x="394" y="8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 rot="3046402">
              <a:off x="4576886" y="2258624"/>
              <a:ext cx="46300" cy="47003"/>
            </a:xfrm>
            <a:custGeom>
              <a:rect b="b" l="l" r="r" t="t"/>
              <a:pathLst>
                <a:path extrusionOk="0" h="802" w="790">
                  <a:moveTo>
                    <a:pt x="1" y="473"/>
                  </a:moveTo>
                  <a:lnTo>
                    <a:pt x="396" y="0"/>
                  </a:lnTo>
                  <a:lnTo>
                    <a:pt x="790" y="329"/>
                  </a:lnTo>
                  <a:lnTo>
                    <a:pt x="395" y="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 rot="3046402">
              <a:off x="4482101" y="2213019"/>
              <a:ext cx="46241" cy="47061"/>
            </a:xfrm>
            <a:custGeom>
              <a:rect b="b" l="l" r="r" t="t"/>
              <a:pathLst>
                <a:path extrusionOk="0" h="803" w="789">
                  <a:moveTo>
                    <a:pt x="0" y="474"/>
                  </a:moveTo>
                  <a:lnTo>
                    <a:pt x="395" y="0"/>
                  </a:lnTo>
                  <a:lnTo>
                    <a:pt x="789" y="329"/>
                  </a:lnTo>
                  <a:lnTo>
                    <a:pt x="394" y="8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 rot="3046402">
              <a:off x="4512379" y="2221205"/>
              <a:ext cx="80526" cy="75603"/>
            </a:xfrm>
            <a:custGeom>
              <a:rect b="b" l="l" r="r" t="t"/>
              <a:pathLst>
                <a:path extrusionOk="0" h="1290" w="1374">
                  <a:moveTo>
                    <a:pt x="1" y="474"/>
                  </a:moveTo>
                  <a:lnTo>
                    <a:pt x="396" y="0"/>
                  </a:lnTo>
                  <a:lnTo>
                    <a:pt x="1374" y="816"/>
                  </a:lnTo>
                  <a:lnTo>
                    <a:pt x="979" y="1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 rot="3046402">
              <a:off x="4577246" y="2213727"/>
              <a:ext cx="46241" cy="47061"/>
            </a:xfrm>
            <a:custGeom>
              <a:rect b="b" l="l" r="r" t="t"/>
              <a:pathLst>
                <a:path extrusionOk="0" h="803" w="789">
                  <a:moveTo>
                    <a:pt x="1" y="474"/>
                  </a:moveTo>
                  <a:lnTo>
                    <a:pt x="395" y="0"/>
                  </a:lnTo>
                  <a:lnTo>
                    <a:pt x="788" y="329"/>
                  </a:lnTo>
                  <a:lnTo>
                    <a:pt x="395" y="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 rot="3046402">
              <a:off x="4482497" y="2168482"/>
              <a:ext cx="46300" cy="47003"/>
            </a:xfrm>
            <a:custGeom>
              <a:rect b="b" l="l" r="r" t="t"/>
              <a:pathLst>
                <a:path extrusionOk="0" h="802" w="790">
                  <a:moveTo>
                    <a:pt x="1" y="473"/>
                  </a:moveTo>
                  <a:lnTo>
                    <a:pt x="396" y="0"/>
                  </a:lnTo>
                  <a:lnTo>
                    <a:pt x="790" y="329"/>
                  </a:lnTo>
                  <a:lnTo>
                    <a:pt x="395" y="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 rot="3046402">
              <a:off x="4530038" y="2168908"/>
              <a:ext cx="46300" cy="47061"/>
            </a:xfrm>
            <a:custGeom>
              <a:rect b="b" l="l" r="r" t="t"/>
              <a:pathLst>
                <a:path extrusionOk="0" h="803" w="790">
                  <a:moveTo>
                    <a:pt x="1" y="474"/>
                  </a:moveTo>
                  <a:lnTo>
                    <a:pt x="396" y="0"/>
                  </a:lnTo>
                  <a:lnTo>
                    <a:pt x="789" y="329"/>
                  </a:lnTo>
                  <a:lnTo>
                    <a:pt x="395" y="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 rot="3046402">
              <a:off x="4577664" y="2169143"/>
              <a:ext cx="46300" cy="47061"/>
            </a:xfrm>
            <a:custGeom>
              <a:rect b="b" l="l" r="r" t="t"/>
              <a:pathLst>
                <a:path extrusionOk="0" h="803" w="790">
                  <a:moveTo>
                    <a:pt x="0" y="474"/>
                  </a:moveTo>
                  <a:lnTo>
                    <a:pt x="395" y="0"/>
                  </a:lnTo>
                  <a:lnTo>
                    <a:pt x="789" y="328"/>
                  </a:lnTo>
                  <a:lnTo>
                    <a:pt x="394" y="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 rot="3046402">
              <a:off x="4498469" y="2118315"/>
              <a:ext cx="33172" cy="34988"/>
            </a:xfrm>
            <a:custGeom>
              <a:rect b="b" l="l" r="r" t="t"/>
              <a:pathLst>
                <a:path extrusionOk="0" h="597" w="566">
                  <a:moveTo>
                    <a:pt x="1" y="415"/>
                  </a:moveTo>
                  <a:lnTo>
                    <a:pt x="347" y="0"/>
                  </a:lnTo>
                  <a:lnTo>
                    <a:pt x="566" y="182"/>
                  </a:lnTo>
                  <a:lnTo>
                    <a:pt x="220" y="5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 rot="3046402">
              <a:off x="4537234" y="2118704"/>
              <a:ext cx="33113" cy="35047"/>
            </a:xfrm>
            <a:custGeom>
              <a:rect b="b" l="l" r="r" t="t"/>
              <a:pathLst>
                <a:path extrusionOk="0" h="598" w="565">
                  <a:moveTo>
                    <a:pt x="0" y="415"/>
                  </a:moveTo>
                  <a:lnTo>
                    <a:pt x="345" y="1"/>
                  </a:lnTo>
                  <a:lnTo>
                    <a:pt x="564" y="183"/>
                  </a:lnTo>
                  <a:lnTo>
                    <a:pt x="219" y="5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 rot="3046402">
              <a:off x="4576005" y="2119010"/>
              <a:ext cx="33113" cy="34988"/>
            </a:xfrm>
            <a:custGeom>
              <a:rect b="b" l="l" r="r" t="t"/>
              <a:pathLst>
                <a:path extrusionOk="0" h="597" w="565">
                  <a:moveTo>
                    <a:pt x="0" y="415"/>
                  </a:moveTo>
                  <a:lnTo>
                    <a:pt x="346" y="0"/>
                  </a:lnTo>
                  <a:lnTo>
                    <a:pt x="565" y="182"/>
                  </a:lnTo>
                  <a:lnTo>
                    <a:pt x="219" y="5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 rot="3046402">
              <a:off x="4203822" y="2199924"/>
              <a:ext cx="293446" cy="248025"/>
            </a:xfrm>
            <a:custGeom>
              <a:rect b="b" l="l" r="r" t="t"/>
              <a:pathLst>
                <a:path extrusionOk="0" h="4232" w="5007">
                  <a:moveTo>
                    <a:pt x="3851" y="4231"/>
                  </a:moveTo>
                  <a:lnTo>
                    <a:pt x="3855" y="4222"/>
                  </a:lnTo>
                  <a:cubicBezTo>
                    <a:pt x="4008" y="3833"/>
                    <a:pt x="4181" y="3448"/>
                    <a:pt x="4376" y="3068"/>
                  </a:cubicBezTo>
                  <a:cubicBezTo>
                    <a:pt x="4569" y="2688"/>
                    <a:pt x="4779" y="2321"/>
                    <a:pt x="5002" y="1968"/>
                  </a:cubicBezTo>
                  <a:lnTo>
                    <a:pt x="5006" y="1960"/>
                  </a:lnTo>
                  <a:lnTo>
                    <a:pt x="1157" y="0"/>
                  </a:lnTo>
                  <a:lnTo>
                    <a:pt x="1" y="2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 rot="3046402">
              <a:off x="4337370" y="2381516"/>
              <a:ext cx="71149" cy="89669"/>
            </a:xfrm>
            <a:custGeom>
              <a:rect b="b" l="l" r="r" t="t"/>
              <a:pathLst>
                <a:path extrusionOk="0" h="1530" w="1214">
                  <a:moveTo>
                    <a:pt x="1213" y="299"/>
                  </a:moveTo>
                  <a:lnTo>
                    <a:pt x="627" y="0"/>
                  </a:lnTo>
                  <a:lnTo>
                    <a:pt x="1" y="1230"/>
                  </a:lnTo>
                  <a:lnTo>
                    <a:pt x="588" y="1530"/>
                  </a:lnTo>
                  <a:cubicBezTo>
                    <a:pt x="681" y="1321"/>
                    <a:pt x="780" y="1115"/>
                    <a:pt x="885" y="910"/>
                  </a:cubicBezTo>
                  <a:cubicBezTo>
                    <a:pt x="988" y="701"/>
                    <a:pt x="1099" y="497"/>
                    <a:pt x="1213" y="2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 rot="3046402">
              <a:off x="4301851" y="2376371"/>
              <a:ext cx="35399" cy="40966"/>
            </a:xfrm>
            <a:custGeom>
              <a:rect b="b" l="l" r="r" t="t"/>
              <a:pathLst>
                <a:path extrusionOk="0" h="699" w="604">
                  <a:moveTo>
                    <a:pt x="1" y="528"/>
                  </a:moveTo>
                  <a:lnTo>
                    <a:pt x="270" y="0"/>
                  </a:lnTo>
                  <a:lnTo>
                    <a:pt x="603" y="171"/>
                  </a:lnTo>
                  <a:lnTo>
                    <a:pt x="335" y="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 rot="3046402">
              <a:off x="4346577" y="2366884"/>
              <a:ext cx="35340" cy="40908"/>
            </a:xfrm>
            <a:custGeom>
              <a:rect b="b" l="l" r="r" t="t"/>
              <a:pathLst>
                <a:path extrusionOk="0" h="698" w="603">
                  <a:moveTo>
                    <a:pt x="1" y="528"/>
                  </a:moveTo>
                  <a:lnTo>
                    <a:pt x="268" y="1"/>
                  </a:lnTo>
                  <a:lnTo>
                    <a:pt x="603" y="172"/>
                  </a:lnTo>
                  <a:lnTo>
                    <a:pt x="334" y="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 rot="3046402">
              <a:off x="4391156" y="2357213"/>
              <a:ext cx="35399" cy="40908"/>
            </a:xfrm>
            <a:custGeom>
              <a:rect b="b" l="l" r="r" t="t"/>
              <a:pathLst>
                <a:path extrusionOk="0" h="698" w="604">
                  <a:moveTo>
                    <a:pt x="1" y="528"/>
                  </a:moveTo>
                  <a:lnTo>
                    <a:pt x="269" y="1"/>
                  </a:lnTo>
                  <a:lnTo>
                    <a:pt x="604" y="171"/>
                  </a:lnTo>
                  <a:lnTo>
                    <a:pt x="334" y="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 rot="3046402">
              <a:off x="4295095" y="2344740"/>
              <a:ext cx="35399" cy="40966"/>
            </a:xfrm>
            <a:custGeom>
              <a:rect b="b" l="l" r="r" t="t"/>
              <a:pathLst>
                <a:path extrusionOk="0" h="699" w="604">
                  <a:moveTo>
                    <a:pt x="1" y="529"/>
                  </a:moveTo>
                  <a:lnTo>
                    <a:pt x="269" y="1"/>
                  </a:lnTo>
                  <a:lnTo>
                    <a:pt x="603" y="171"/>
                  </a:lnTo>
                  <a:lnTo>
                    <a:pt x="334" y="6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 rot="3046402">
              <a:off x="4339735" y="2334870"/>
              <a:ext cx="35340" cy="40908"/>
            </a:xfrm>
            <a:custGeom>
              <a:rect b="b" l="l" r="r" t="t"/>
              <a:pathLst>
                <a:path extrusionOk="0" h="698" w="603">
                  <a:moveTo>
                    <a:pt x="1" y="528"/>
                  </a:moveTo>
                  <a:lnTo>
                    <a:pt x="269" y="1"/>
                  </a:lnTo>
                  <a:lnTo>
                    <a:pt x="602" y="171"/>
                  </a:lnTo>
                  <a:lnTo>
                    <a:pt x="334" y="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 rot="3046402">
              <a:off x="4384118" y="2325254"/>
              <a:ext cx="35399" cy="40966"/>
            </a:xfrm>
            <a:custGeom>
              <a:rect b="b" l="l" r="r" t="t"/>
              <a:pathLst>
                <a:path extrusionOk="0" h="699" w="604">
                  <a:moveTo>
                    <a:pt x="1" y="528"/>
                  </a:moveTo>
                  <a:lnTo>
                    <a:pt x="269" y="0"/>
                  </a:lnTo>
                  <a:lnTo>
                    <a:pt x="603" y="170"/>
                  </a:lnTo>
                  <a:lnTo>
                    <a:pt x="334" y="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 rot="3046402">
              <a:off x="4288224" y="2312975"/>
              <a:ext cx="35340" cy="40791"/>
            </a:xfrm>
            <a:custGeom>
              <a:rect b="b" l="l" r="r" t="t"/>
              <a:pathLst>
                <a:path extrusionOk="0" h="696" w="603">
                  <a:moveTo>
                    <a:pt x="0" y="526"/>
                  </a:moveTo>
                  <a:lnTo>
                    <a:pt x="269" y="0"/>
                  </a:lnTo>
                  <a:lnTo>
                    <a:pt x="602" y="170"/>
                  </a:lnTo>
                  <a:lnTo>
                    <a:pt x="334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8"/>
            <p:cNvSpPr/>
            <p:nvPr/>
          </p:nvSpPr>
          <p:spPr>
            <a:xfrm rot="3046402">
              <a:off x="4332738" y="2303072"/>
              <a:ext cx="35399" cy="40908"/>
            </a:xfrm>
            <a:custGeom>
              <a:rect b="b" l="l" r="r" t="t"/>
              <a:pathLst>
                <a:path extrusionOk="0" h="698" w="604">
                  <a:moveTo>
                    <a:pt x="0" y="527"/>
                  </a:moveTo>
                  <a:lnTo>
                    <a:pt x="268" y="0"/>
                  </a:lnTo>
                  <a:lnTo>
                    <a:pt x="603" y="171"/>
                  </a:lnTo>
                  <a:lnTo>
                    <a:pt x="335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8"/>
            <p:cNvSpPr/>
            <p:nvPr/>
          </p:nvSpPr>
          <p:spPr>
            <a:xfrm rot="3046402">
              <a:off x="4377469" y="2293384"/>
              <a:ext cx="35399" cy="40966"/>
            </a:xfrm>
            <a:custGeom>
              <a:rect b="b" l="l" r="r" t="t"/>
              <a:pathLst>
                <a:path extrusionOk="0" h="699" w="604">
                  <a:moveTo>
                    <a:pt x="0" y="527"/>
                  </a:moveTo>
                  <a:lnTo>
                    <a:pt x="269" y="0"/>
                  </a:lnTo>
                  <a:lnTo>
                    <a:pt x="603" y="170"/>
                  </a:lnTo>
                  <a:lnTo>
                    <a:pt x="334" y="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8"/>
            <p:cNvSpPr/>
            <p:nvPr/>
          </p:nvSpPr>
          <p:spPr>
            <a:xfrm rot="3046402">
              <a:off x="4281297" y="2281093"/>
              <a:ext cx="35340" cy="40966"/>
            </a:xfrm>
            <a:custGeom>
              <a:rect b="b" l="l" r="r" t="t"/>
              <a:pathLst>
                <a:path extrusionOk="0" h="699" w="603">
                  <a:moveTo>
                    <a:pt x="0" y="528"/>
                  </a:moveTo>
                  <a:lnTo>
                    <a:pt x="268" y="0"/>
                  </a:lnTo>
                  <a:lnTo>
                    <a:pt x="603" y="170"/>
                  </a:lnTo>
                  <a:lnTo>
                    <a:pt x="334" y="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8"/>
            <p:cNvSpPr/>
            <p:nvPr/>
          </p:nvSpPr>
          <p:spPr>
            <a:xfrm rot="3046402">
              <a:off x="4325827" y="2271402"/>
              <a:ext cx="35340" cy="40908"/>
            </a:xfrm>
            <a:custGeom>
              <a:rect b="b" l="l" r="r" t="t"/>
              <a:pathLst>
                <a:path extrusionOk="0" h="698" w="603">
                  <a:moveTo>
                    <a:pt x="0" y="528"/>
                  </a:moveTo>
                  <a:lnTo>
                    <a:pt x="268" y="1"/>
                  </a:lnTo>
                  <a:lnTo>
                    <a:pt x="603" y="170"/>
                  </a:lnTo>
                  <a:lnTo>
                    <a:pt x="335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 rot="3046402">
              <a:off x="4370380" y="2261663"/>
              <a:ext cx="35340" cy="40908"/>
            </a:xfrm>
            <a:custGeom>
              <a:rect b="b" l="l" r="r" t="t"/>
              <a:pathLst>
                <a:path extrusionOk="0" h="698" w="603">
                  <a:moveTo>
                    <a:pt x="0" y="527"/>
                  </a:moveTo>
                  <a:lnTo>
                    <a:pt x="268" y="1"/>
                  </a:lnTo>
                  <a:lnTo>
                    <a:pt x="603" y="171"/>
                  </a:lnTo>
                  <a:lnTo>
                    <a:pt x="335" y="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 rot="3046402">
              <a:off x="4274401" y="2249199"/>
              <a:ext cx="35340" cy="40966"/>
            </a:xfrm>
            <a:custGeom>
              <a:rect b="b" l="l" r="r" t="t"/>
              <a:pathLst>
                <a:path extrusionOk="0" h="699" w="603">
                  <a:moveTo>
                    <a:pt x="0" y="529"/>
                  </a:moveTo>
                  <a:lnTo>
                    <a:pt x="269" y="1"/>
                  </a:lnTo>
                  <a:lnTo>
                    <a:pt x="603" y="170"/>
                  </a:lnTo>
                  <a:lnTo>
                    <a:pt x="335" y="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 rot="3046402">
              <a:off x="4318772" y="2239349"/>
              <a:ext cx="35399" cy="40908"/>
            </a:xfrm>
            <a:custGeom>
              <a:rect b="b" l="l" r="r" t="t"/>
              <a:pathLst>
                <a:path extrusionOk="0" h="698" w="604">
                  <a:moveTo>
                    <a:pt x="1" y="528"/>
                  </a:moveTo>
                  <a:lnTo>
                    <a:pt x="269" y="1"/>
                  </a:lnTo>
                  <a:lnTo>
                    <a:pt x="604" y="171"/>
                  </a:lnTo>
                  <a:lnTo>
                    <a:pt x="335" y="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 rot="3046402">
              <a:off x="4363569" y="2229836"/>
              <a:ext cx="35281" cy="40908"/>
            </a:xfrm>
            <a:custGeom>
              <a:rect b="b" l="l" r="r" t="t"/>
              <a:pathLst>
                <a:path extrusionOk="0" h="698" w="602">
                  <a:moveTo>
                    <a:pt x="0" y="528"/>
                  </a:moveTo>
                  <a:lnTo>
                    <a:pt x="268" y="0"/>
                  </a:lnTo>
                  <a:lnTo>
                    <a:pt x="602" y="170"/>
                  </a:lnTo>
                  <a:lnTo>
                    <a:pt x="334" y="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 rot="3046402">
              <a:off x="4267412" y="2217319"/>
              <a:ext cx="35399" cy="40966"/>
            </a:xfrm>
            <a:custGeom>
              <a:rect b="b" l="l" r="r" t="t"/>
              <a:pathLst>
                <a:path extrusionOk="0" h="699" w="604">
                  <a:moveTo>
                    <a:pt x="1" y="529"/>
                  </a:moveTo>
                  <a:lnTo>
                    <a:pt x="270" y="1"/>
                  </a:lnTo>
                  <a:lnTo>
                    <a:pt x="603" y="171"/>
                  </a:lnTo>
                  <a:lnTo>
                    <a:pt x="335" y="6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8"/>
            <p:cNvSpPr/>
            <p:nvPr/>
          </p:nvSpPr>
          <p:spPr>
            <a:xfrm rot="3046402">
              <a:off x="4312029" y="2207496"/>
              <a:ext cx="35340" cy="40849"/>
            </a:xfrm>
            <a:custGeom>
              <a:rect b="b" l="l" r="r" t="t"/>
              <a:pathLst>
                <a:path extrusionOk="0" h="697" w="603">
                  <a:moveTo>
                    <a:pt x="1" y="527"/>
                  </a:moveTo>
                  <a:lnTo>
                    <a:pt x="269" y="0"/>
                  </a:lnTo>
                  <a:lnTo>
                    <a:pt x="602" y="171"/>
                  </a:lnTo>
                  <a:lnTo>
                    <a:pt x="334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8"/>
            <p:cNvSpPr/>
            <p:nvPr/>
          </p:nvSpPr>
          <p:spPr>
            <a:xfrm rot="3046402">
              <a:off x="4356412" y="2197880"/>
              <a:ext cx="35399" cy="40908"/>
            </a:xfrm>
            <a:custGeom>
              <a:rect b="b" l="l" r="r" t="t"/>
              <a:pathLst>
                <a:path extrusionOk="0" h="698" w="604">
                  <a:moveTo>
                    <a:pt x="1" y="527"/>
                  </a:moveTo>
                  <a:lnTo>
                    <a:pt x="270" y="0"/>
                  </a:lnTo>
                  <a:lnTo>
                    <a:pt x="603" y="170"/>
                  </a:lnTo>
                  <a:lnTo>
                    <a:pt x="335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1" name="Google Shape;1441;p18"/>
            <p:cNvGrpSpPr/>
            <p:nvPr/>
          </p:nvGrpSpPr>
          <p:grpSpPr>
            <a:xfrm>
              <a:off x="5290860" y="2956285"/>
              <a:ext cx="239932" cy="280994"/>
              <a:chOff x="5319139" y="2879936"/>
              <a:chExt cx="249799" cy="292550"/>
            </a:xfrm>
          </p:grpSpPr>
          <p:sp>
            <p:nvSpPr>
              <p:cNvPr id="1442" name="Google Shape;1442;p18"/>
              <p:cNvSpPr/>
              <p:nvPr/>
            </p:nvSpPr>
            <p:spPr>
              <a:xfrm rot="3046471">
                <a:off x="5372737" y="3030060"/>
                <a:ext cx="92934" cy="130400"/>
              </a:xfrm>
              <a:custGeom>
                <a:rect b="b" l="l" r="r" t="t"/>
                <a:pathLst>
                  <a:path extrusionOk="0" h="2137" w="1523">
                    <a:moveTo>
                      <a:pt x="247" y="2136"/>
                    </a:moveTo>
                    <a:lnTo>
                      <a:pt x="1" y="1971"/>
                    </a:lnTo>
                    <a:lnTo>
                      <a:pt x="1416" y="1"/>
                    </a:lnTo>
                    <a:lnTo>
                      <a:pt x="1522" y="7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18"/>
              <p:cNvSpPr/>
              <p:nvPr/>
            </p:nvSpPr>
            <p:spPr>
              <a:xfrm rot="3046471">
                <a:off x="5503741" y="3051143"/>
                <a:ext cx="48084" cy="67000"/>
              </a:xfrm>
              <a:custGeom>
                <a:rect b="b" l="l" r="r" t="t"/>
                <a:pathLst>
                  <a:path extrusionOk="0" h="1098" w="788">
                    <a:moveTo>
                      <a:pt x="139" y="1098"/>
                    </a:moveTo>
                    <a:lnTo>
                      <a:pt x="1" y="1006"/>
                    </a:lnTo>
                    <a:lnTo>
                      <a:pt x="722" y="1"/>
                    </a:lnTo>
                    <a:lnTo>
                      <a:pt x="787" y="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18"/>
              <p:cNvSpPr/>
              <p:nvPr/>
            </p:nvSpPr>
            <p:spPr>
              <a:xfrm rot="3046471">
                <a:off x="5459045" y="3083761"/>
                <a:ext cx="46253" cy="68037"/>
              </a:xfrm>
              <a:custGeom>
                <a:rect b="b" l="l" r="r" t="t"/>
                <a:pathLst>
                  <a:path extrusionOk="0" h="1115" w="758">
                    <a:moveTo>
                      <a:pt x="1" y="89"/>
                    </a:moveTo>
                    <a:lnTo>
                      <a:pt x="141" y="1"/>
                    </a:lnTo>
                    <a:lnTo>
                      <a:pt x="758" y="1073"/>
                    </a:lnTo>
                    <a:lnTo>
                      <a:pt x="690" y="111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18"/>
              <p:cNvSpPr/>
              <p:nvPr/>
            </p:nvSpPr>
            <p:spPr>
              <a:xfrm rot="3046471">
                <a:off x="5439561" y="3049104"/>
                <a:ext cx="75177" cy="24408"/>
              </a:xfrm>
              <a:custGeom>
                <a:rect b="b" l="l" r="r" t="t"/>
                <a:pathLst>
                  <a:path extrusionOk="0" h="400" w="1232">
                    <a:moveTo>
                      <a:pt x="1232" y="237"/>
                    </a:moveTo>
                    <a:lnTo>
                      <a:pt x="1193" y="400"/>
                    </a:lnTo>
                    <a:lnTo>
                      <a:pt x="0" y="7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18"/>
              <p:cNvSpPr/>
              <p:nvPr/>
            </p:nvSpPr>
            <p:spPr>
              <a:xfrm rot="3046471">
                <a:off x="5356104" y="2952470"/>
                <a:ext cx="77373" cy="108433"/>
              </a:xfrm>
              <a:custGeom>
                <a:rect b="b" l="l" r="r" t="t"/>
                <a:pathLst>
                  <a:path extrusionOk="0" h="1777" w="1268">
                    <a:moveTo>
                      <a:pt x="207" y="1776"/>
                    </a:moveTo>
                    <a:lnTo>
                      <a:pt x="1" y="1640"/>
                    </a:lnTo>
                    <a:lnTo>
                      <a:pt x="1179" y="0"/>
                    </a:lnTo>
                    <a:lnTo>
                      <a:pt x="1267" y="5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8"/>
              <p:cNvSpPr/>
              <p:nvPr/>
            </p:nvSpPr>
            <p:spPr>
              <a:xfrm rot="3046471">
                <a:off x="5465128" y="2970057"/>
                <a:ext cx="40029" cy="55711"/>
              </a:xfrm>
              <a:custGeom>
                <a:rect b="b" l="l" r="r" t="t"/>
                <a:pathLst>
                  <a:path extrusionOk="0" h="913" w="656">
                    <a:moveTo>
                      <a:pt x="116" y="912"/>
                    </a:moveTo>
                    <a:lnTo>
                      <a:pt x="0" y="836"/>
                    </a:lnTo>
                    <a:lnTo>
                      <a:pt x="601" y="1"/>
                    </a:lnTo>
                    <a:lnTo>
                      <a:pt x="655" y="3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8"/>
              <p:cNvSpPr/>
              <p:nvPr/>
            </p:nvSpPr>
            <p:spPr>
              <a:xfrm rot="3046471">
                <a:off x="5427895" y="2997110"/>
                <a:ext cx="38504" cy="56627"/>
              </a:xfrm>
              <a:custGeom>
                <a:rect b="b" l="l" r="r" t="t"/>
                <a:pathLst>
                  <a:path extrusionOk="0" h="928" w="631">
                    <a:moveTo>
                      <a:pt x="0" y="75"/>
                    </a:moveTo>
                    <a:lnTo>
                      <a:pt x="118" y="0"/>
                    </a:lnTo>
                    <a:lnTo>
                      <a:pt x="631" y="893"/>
                    </a:lnTo>
                    <a:lnTo>
                      <a:pt x="574" y="9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8"/>
              <p:cNvSpPr/>
              <p:nvPr/>
            </p:nvSpPr>
            <p:spPr>
              <a:xfrm rot="3046471">
                <a:off x="5411780" y="2968243"/>
                <a:ext cx="62546" cy="20381"/>
              </a:xfrm>
              <a:custGeom>
                <a:rect b="b" l="l" r="r" t="t"/>
                <a:pathLst>
                  <a:path extrusionOk="0" h="334" w="1025">
                    <a:moveTo>
                      <a:pt x="1025" y="199"/>
                    </a:moveTo>
                    <a:lnTo>
                      <a:pt x="993" y="333"/>
                    </a:lnTo>
                    <a:lnTo>
                      <a:pt x="1" y="66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8"/>
              <p:cNvSpPr/>
              <p:nvPr/>
            </p:nvSpPr>
            <p:spPr>
              <a:xfrm rot="3046471">
                <a:off x="5341301" y="2887914"/>
                <a:ext cx="61630" cy="86465"/>
              </a:xfrm>
              <a:custGeom>
                <a:rect b="b" l="l" r="r" t="t"/>
                <a:pathLst>
                  <a:path extrusionOk="0" h="1417" w="1010">
                    <a:moveTo>
                      <a:pt x="164" y="1416"/>
                    </a:moveTo>
                    <a:lnTo>
                      <a:pt x="0" y="1307"/>
                    </a:lnTo>
                    <a:lnTo>
                      <a:pt x="940" y="1"/>
                    </a:lnTo>
                    <a:lnTo>
                      <a:pt x="1009" y="4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8"/>
              <p:cNvSpPr/>
              <p:nvPr/>
            </p:nvSpPr>
            <p:spPr>
              <a:xfrm rot="3046471">
                <a:off x="5428122" y="2901962"/>
                <a:ext cx="31913" cy="44301"/>
              </a:xfrm>
              <a:custGeom>
                <a:rect b="b" l="l" r="r" t="t"/>
                <a:pathLst>
                  <a:path extrusionOk="0" h="726" w="523">
                    <a:moveTo>
                      <a:pt x="92" y="726"/>
                    </a:moveTo>
                    <a:lnTo>
                      <a:pt x="1" y="665"/>
                    </a:lnTo>
                    <a:lnTo>
                      <a:pt x="478" y="0"/>
                    </a:lnTo>
                    <a:lnTo>
                      <a:pt x="523" y="2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8"/>
              <p:cNvSpPr/>
              <p:nvPr/>
            </p:nvSpPr>
            <p:spPr>
              <a:xfrm rot="3046471">
                <a:off x="5398454" y="2923557"/>
                <a:ext cx="30693" cy="45033"/>
              </a:xfrm>
              <a:custGeom>
                <a:rect b="b" l="l" r="r" t="t"/>
                <a:pathLst>
                  <a:path extrusionOk="0" h="738" w="503">
                    <a:moveTo>
                      <a:pt x="0" y="57"/>
                    </a:moveTo>
                    <a:lnTo>
                      <a:pt x="93" y="0"/>
                    </a:lnTo>
                    <a:lnTo>
                      <a:pt x="503" y="709"/>
                    </a:lnTo>
                    <a:lnTo>
                      <a:pt x="459" y="73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8"/>
              <p:cNvSpPr/>
              <p:nvPr/>
            </p:nvSpPr>
            <p:spPr>
              <a:xfrm rot="3046471">
                <a:off x="5385647" y="2900484"/>
                <a:ext cx="49792" cy="16231"/>
              </a:xfrm>
              <a:custGeom>
                <a:rect b="b" l="l" r="r" t="t"/>
                <a:pathLst>
                  <a:path extrusionOk="0" h="266" w="816">
                    <a:moveTo>
                      <a:pt x="816" y="159"/>
                    </a:moveTo>
                    <a:lnTo>
                      <a:pt x="792" y="266"/>
                    </a:lnTo>
                    <a:lnTo>
                      <a:pt x="0" y="5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4" name="Google Shape;1454;p18"/>
            <p:cNvSpPr/>
            <p:nvPr/>
          </p:nvSpPr>
          <p:spPr>
            <a:xfrm rot="3046402">
              <a:off x="5020809" y="3741609"/>
              <a:ext cx="204187" cy="233373"/>
            </a:xfrm>
            <a:custGeom>
              <a:rect b="b" l="l" r="r" t="t"/>
              <a:pathLst>
                <a:path extrusionOk="0" h="3982" w="3484">
                  <a:moveTo>
                    <a:pt x="1501" y="3275"/>
                  </a:moveTo>
                  <a:lnTo>
                    <a:pt x="1473" y="2682"/>
                  </a:lnTo>
                  <a:lnTo>
                    <a:pt x="1213" y="2694"/>
                  </a:lnTo>
                  <a:lnTo>
                    <a:pt x="1213" y="2251"/>
                  </a:lnTo>
                  <a:lnTo>
                    <a:pt x="1450" y="2239"/>
                  </a:lnTo>
                  <a:lnTo>
                    <a:pt x="1422" y="1645"/>
                  </a:lnTo>
                  <a:lnTo>
                    <a:pt x="1212" y="1655"/>
                  </a:lnTo>
                  <a:lnTo>
                    <a:pt x="1212" y="1225"/>
                  </a:lnTo>
                  <a:lnTo>
                    <a:pt x="1399" y="1215"/>
                  </a:lnTo>
                  <a:lnTo>
                    <a:pt x="1370" y="622"/>
                  </a:lnTo>
                  <a:lnTo>
                    <a:pt x="1210" y="630"/>
                  </a:lnTo>
                  <a:lnTo>
                    <a:pt x="1210" y="258"/>
                  </a:lnTo>
                  <a:lnTo>
                    <a:pt x="2001" y="220"/>
                  </a:lnTo>
                  <a:lnTo>
                    <a:pt x="2568" y="948"/>
                  </a:lnTo>
                  <a:lnTo>
                    <a:pt x="2038" y="974"/>
                  </a:lnTo>
                  <a:lnTo>
                    <a:pt x="2604" y="1704"/>
                  </a:lnTo>
                  <a:lnTo>
                    <a:pt x="2074" y="1729"/>
                  </a:lnTo>
                  <a:lnTo>
                    <a:pt x="2641" y="2458"/>
                  </a:lnTo>
                  <a:lnTo>
                    <a:pt x="1867" y="2497"/>
                  </a:lnTo>
                  <a:lnTo>
                    <a:pt x="1879" y="2757"/>
                  </a:lnTo>
                  <a:lnTo>
                    <a:pt x="3463" y="2822"/>
                  </a:lnTo>
                  <a:lnTo>
                    <a:pt x="3483" y="3255"/>
                  </a:lnTo>
                  <a:lnTo>
                    <a:pt x="1913" y="3455"/>
                  </a:lnTo>
                  <a:lnTo>
                    <a:pt x="1926" y="3746"/>
                  </a:lnTo>
                  <a:lnTo>
                    <a:pt x="1212" y="3781"/>
                  </a:lnTo>
                  <a:lnTo>
                    <a:pt x="1212" y="3289"/>
                  </a:lnTo>
                  <a:close/>
                  <a:moveTo>
                    <a:pt x="1214" y="2693"/>
                  </a:moveTo>
                  <a:lnTo>
                    <a:pt x="925" y="2707"/>
                  </a:lnTo>
                  <a:lnTo>
                    <a:pt x="954" y="3301"/>
                  </a:lnTo>
                  <a:lnTo>
                    <a:pt x="1214" y="3287"/>
                  </a:lnTo>
                  <a:lnTo>
                    <a:pt x="1214" y="3779"/>
                  </a:lnTo>
                  <a:lnTo>
                    <a:pt x="1122" y="3783"/>
                  </a:lnTo>
                  <a:lnTo>
                    <a:pt x="1130" y="3935"/>
                  </a:lnTo>
                  <a:lnTo>
                    <a:pt x="192" y="3981"/>
                  </a:lnTo>
                  <a:lnTo>
                    <a:pt x="0" y="47"/>
                  </a:lnTo>
                  <a:lnTo>
                    <a:pt x="938" y="1"/>
                  </a:lnTo>
                  <a:lnTo>
                    <a:pt x="951" y="269"/>
                  </a:lnTo>
                  <a:lnTo>
                    <a:pt x="1214" y="257"/>
                  </a:lnTo>
                  <a:lnTo>
                    <a:pt x="1214" y="629"/>
                  </a:lnTo>
                  <a:lnTo>
                    <a:pt x="825" y="648"/>
                  </a:lnTo>
                  <a:lnTo>
                    <a:pt x="855" y="1241"/>
                  </a:lnTo>
                  <a:lnTo>
                    <a:pt x="1214" y="1224"/>
                  </a:lnTo>
                  <a:lnTo>
                    <a:pt x="1214" y="1654"/>
                  </a:lnTo>
                  <a:lnTo>
                    <a:pt x="875" y="1671"/>
                  </a:lnTo>
                  <a:lnTo>
                    <a:pt x="905" y="2264"/>
                  </a:lnTo>
                  <a:lnTo>
                    <a:pt x="1214" y="2249"/>
                  </a:lnTo>
                  <a:lnTo>
                    <a:pt x="1214" y="269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 rot="3046402">
              <a:off x="5134113" y="3978289"/>
              <a:ext cx="31238" cy="31296"/>
            </a:xfrm>
            <a:custGeom>
              <a:rect b="b" l="l" r="r" t="t"/>
              <a:pathLst>
                <a:path extrusionOk="0" h="534" w="533">
                  <a:moveTo>
                    <a:pt x="222" y="509"/>
                  </a:moveTo>
                  <a:cubicBezTo>
                    <a:pt x="89" y="484"/>
                    <a:pt x="0" y="355"/>
                    <a:pt x="25" y="222"/>
                  </a:cubicBezTo>
                  <a:cubicBezTo>
                    <a:pt x="49" y="89"/>
                    <a:pt x="177" y="0"/>
                    <a:pt x="311" y="25"/>
                  </a:cubicBezTo>
                  <a:cubicBezTo>
                    <a:pt x="444" y="49"/>
                    <a:pt x="532" y="177"/>
                    <a:pt x="509" y="311"/>
                  </a:cubicBezTo>
                  <a:cubicBezTo>
                    <a:pt x="483" y="444"/>
                    <a:pt x="355" y="533"/>
                    <a:pt x="222" y="5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 rot="3046402">
              <a:off x="5129257" y="3995135"/>
              <a:ext cx="32996" cy="32996"/>
            </a:xfrm>
            <a:custGeom>
              <a:rect b="b" l="l" r="r" t="t"/>
              <a:pathLst>
                <a:path extrusionOk="0" h="563" w="563">
                  <a:moveTo>
                    <a:pt x="233" y="536"/>
                  </a:moveTo>
                  <a:cubicBezTo>
                    <a:pt x="93" y="511"/>
                    <a:pt x="0" y="376"/>
                    <a:pt x="27" y="235"/>
                  </a:cubicBezTo>
                  <a:cubicBezTo>
                    <a:pt x="52" y="94"/>
                    <a:pt x="187" y="0"/>
                    <a:pt x="328" y="28"/>
                  </a:cubicBezTo>
                  <a:cubicBezTo>
                    <a:pt x="469" y="54"/>
                    <a:pt x="563" y="189"/>
                    <a:pt x="535" y="330"/>
                  </a:cubicBezTo>
                  <a:cubicBezTo>
                    <a:pt x="510" y="469"/>
                    <a:pt x="375" y="562"/>
                    <a:pt x="233" y="5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 rot="3046402">
              <a:off x="5139190" y="4005110"/>
              <a:ext cx="29421" cy="29479"/>
            </a:xfrm>
            <a:custGeom>
              <a:rect b="b" l="l" r="r" t="t"/>
              <a:pathLst>
                <a:path extrusionOk="0" h="503" w="502">
                  <a:moveTo>
                    <a:pt x="209" y="479"/>
                  </a:moveTo>
                  <a:cubicBezTo>
                    <a:pt x="83" y="456"/>
                    <a:pt x="0" y="335"/>
                    <a:pt x="24" y="209"/>
                  </a:cubicBezTo>
                  <a:cubicBezTo>
                    <a:pt x="46" y="84"/>
                    <a:pt x="168" y="1"/>
                    <a:pt x="293" y="24"/>
                  </a:cubicBezTo>
                  <a:cubicBezTo>
                    <a:pt x="419" y="48"/>
                    <a:pt x="502" y="168"/>
                    <a:pt x="479" y="294"/>
                  </a:cubicBezTo>
                  <a:cubicBezTo>
                    <a:pt x="457" y="419"/>
                    <a:pt x="336" y="503"/>
                    <a:pt x="209" y="4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 rot="3046402">
              <a:off x="5130701" y="4021541"/>
              <a:ext cx="26022" cy="25963"/>
            </a:xfrm>
            <a:custGeom>
              <a:rect b="b" l="l" r="r" t="t"/>
              <a:pathLst>
                <a:path extrusionOk="0" h="443" w="444">
                  <a:moveTo>
                    <a:pt x="185" y="422"/>
                  </a:moveTo>
                  <a:cubicBezTo>
                    <a:pt x="74" y="402"/>
                    <a:pt x="1" y="295"/>
                    <a:pt x="21" y="185"/>
                  </a:cubicBezTo>
                  <a:cubicBezTo>
                    <a:pt x="42" y="74"/>
                    <a:pt x="149" y="1"/>
                    <a:pt x="260" y="21"/>
                  </a:cubicBezTo>
                  <a:cubicBezTo>
                    <a:pt x="371" y="41"/>
                    <a:pt x="444" y="149"/>
                    <a:pt x="423" y="259"/>
                  </a:cubicBezTo>
                  <a:cubicBezTo>
                    <a:pt x="404" y="370"/>
                    <a:pt x="296" y="443"/>
                    <a:pt x="185" y="4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 rot="3046402">
              <a:off x="5129684" y="4023836"/>
              <a:ext cx="32937" cy="32820"/>
            </a:xfrm>
            <a:custGeom>
              <a:rect b="b" l="l" r="r" t="t"/>
              <a:pathLst>
                <a:path extrusionOk="0" h="560" w="562">
                  <a:moveTo>
                    <a:pt x="155" y="491"/>
                  </a:moveTo>
                  <a:cubicBezTo>
                    <a:pt x="39" y="422"/>
                    <a:pt x="1" y="271"/>
                    <a:pt x="70" y="155"/>
                  </a:cubicBezTo>
                  <a:cubicBezTo>
                    <a:pt x="140" y="38"/>
                    <a:pt x="290" y="0"/>
                    <a:pt x="407" y="70"/>
                  </a:cubicBezTo>
                  <a:cubicBezTo>
                    <a:pt x="524" y="139"/>
                    <a:pt x="561" y="290"/>
                    <a:pt x="492" y="406"/>
                  </a:cubicBezTo>
                  <a:cubicBezTo>
                    <a:pt x="422" y="523"/>
                    <a:pt x="272" y="560"/>
                    <a:pt x="155" y="4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8"/>
            <p:cNvSpPr/>
            <p:nvPr/>
          </p:nvSpPr>
          <p:spPr>
            <a:xfrm rot="3046402">
              <a:off x="5118930" y="4038026"/>
              <a:ext cx="34754" cy="34813"/>
            </a:xfrm>
            <a:custGeom>
              <a:rect b="b" l="l" r="r" t="t"/>
              <a:pathLst>
                <a:path extrusionOk="0" h="594" w="593">
                  <a:moveTo>
                    <a:pt x="163" y="520"/>
                  </a:moveTo>
                  <a:cubicBezTo>
                    <a:pt x="40" y="447"/>
                    <a:pt x="1" y="287"/>
                    <a:pt x="73" y="164"/>
                  </a:cubicBezTo>
                  <a:cubicBezTo>
                    <a:pt x="147" y="41"/>
                    <a:pt x="306" y="1"/>
                    <a:pt x="429" y="74"/>
                  </a:cubicBezTo>
                  <a:cubicBezTo>
                    <a:pt x="552" y="148"/>
                    <a:pt x="593" y="307"/>
                    <a:pt x="518" y="430"/>
                  </a:cubicBezTo>
                  <a:cubicBezTo>
                    <a:pt x="446" y="553"/>
                    <a:pt x="286" y="594"/>
                    <a:pt x="163" y="5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 rot="3046402">
              <a:off x="5114773" y="4016011"/>
              <a:ext cx="34871" cy="34695"/>
            </a:xfrm>
            <a:custGeom>
              <a:rect b="b" l="l" r="r" t="t"/>
              <a:pathLst>
                <a:path extrusionOk="0" h="592" w="595">
                  <a:moveTo>
                    <a:pt x="165" y="519"/>
                  </a:moveTo>
                  <a:cubicBezTo>
                    <a:pt x="42" y="445"/>
                    <a:pt x="1" y="286"/>
                    <a:pt x="76" y="163"/>
                  </a:cubicBezTo>
                  <a:cubicBezTo>
                    <a:pt x="148" y="40"/>
                    <a:pt x="308" y="0"/>
                    <a:pt x="431" y="73"/>
                  </a:cubicBezTo>
                  <a:cubicBezTo>
                    <a:pt x="553" y="147"/>
                    <a:pt x="594" y="306"/>
                    <a:pt x="521" y="429"/>
                  </a:cubicBezTo>
                  <a:cubicBezTo>
                    <a:pt x="446" y="552"/>
                    <a:pt x="287" y="592"/>
                    <a:pt x="165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 rot="3046402">
              <a:off x="5139442" y="4028366"/>
              <a:ext cx="34754" cy="34754"/>
            </a:xfrm>
            <a:custGeom>
              <a:rect b="b" l="l" r="r" t="t"/>
              <a:pathLst>
                <a:path extrusionOk="0" h="593" w="593">
                  <a:moveTo>
                    <a:pt x="164" y="520"/>
                  </a:moveTo>
                  <a:cubicBezTo>
                    <a:pt x="41" y="447"/>
                    <a:pt x="1" y="287"/>
                    <a:pt x="75" y="164"/>
                  </a:cubicBezTo>
                  <a:cubicBezTo>
                    <a:pt x="147" y="41"/>
                    <a:pt x="307" y="0"/>
                    <a:pt x="430" y="75"/>
                  </a:cubicBezTo>
                  <a:cubicBezTo>
                    <a:pt x="552" y="148"/>
                    <a:pt x="592" y="307"/>
                    <a:pt x="520" y="430"/>
                  </a:cubicBezTo>
                  <a:cubicBezTo>
                    <a:pt x="445" y="553"/>
                    <a:pt x="286" y="593"/>
                    <a:pt x="164" y="5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8"/>
            <p:cNvSpPr/>
            <p:nvPr/>
          </p:nvSpPr>
          <p:spPr>
            <a:xfrm rot="3046402">
              <a:off x="5125535" y="4050475"/>
              <a:ext cx="31062" cy="31120"/>
            </a:xfrm>
            <a:custGeom>
              <a:rect b="b" l="l" r="r" t="t"/>
              <a:pathLst>
                <a:path extrusionOk="0" h="531" w="530">
                  <a:moveTo>
                    <a:pt x="146" y="465"/>
                  </a:moveTo>
                  <a:cubicBezTo>
                    <a:pt x="36" y="399"/>
                    <a:pt x="1" y="256"/>
                    <a:pt x="65" y="147"/>
                  </a:cubicBezTo>
                  <a:cubicBezTo>
                    <a:pt x="131" y="36"/>
                    <a:pt x="274" y="0"/>
                    <a:pt x="383" y="66"/>
                  </a:cubicBezTo>
                  <a:cubicBezTo>
                    <a:pt x="494" y="131"/>
                    <a:pt x="530" y="275"/>
                    <a:pt x="464" y="383"/>
                  </a:cubicBezTo>
                  <a:cubicBezTo>
                    <a:pt x="400" y="495"/>
                    <a:pt x="256" y="530"/>
                    <a:pt x="146" y="4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 rot="3046402">
              <a:off x="5112654" y="4062607"/>
              <a:ext cx="27545" cy="27428"/>
            </a:xfrm>
            <a:custGeom>
              <a:rect b="b" l="l" r="r" t="t"/>
              <a:pathLst>
                <a:path extrusionOk="0" h="468" w="470">
                  <a:moveTo>
                    <a:pt x="131" y="409"/>
                  </a:moveTo>
                  <a:cubicBezTo>
                    <a:pt x="33" y="352"/>
                    <a:pt x="1" y="226"/>
                    <a:pt x="60" y="129"/>
                  </a:cubicBezTo>
                  <a:cubicBezTo>
                    <a:pt x="117" y="32"/>
                    <a:pt x="243" y="0"/>
                    <a:pt x="340" y="58"/>
                  </a:cubicBezTo>
                  <a:cubicBezTo>
                    <a:pt x="438" y="116"/>
                    <a:pt x="469" y="241"/>
                    <a:pt x="410" y="339"/>
                  </a:cubicBezTo>
                  <a:cubicBezTo>
                    <a:pt x="353" y="436"/>
                    <a:pt x="226" y="468"/>
                    <a:pt x="131" y="4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8"/>
            <p:cNvSpPr/>
            <p:nvPr/>
          </p:nvSpPr>
          <p:spPr>
            <a:xfrm rot="3046402">
              <a:off x="4802592" y="3921810"/>
              <a:ext cx="151441" cy="109185"/>
            </a:xfrm>
            <a:custGeom>
              <a:rect b="b" l="l" r="r" t="t"/>
              <a:pathLst>
                <a:path extrusionOk="0" h="1863" w="2584">
                  <a:moveTo>
                    <a:pt x="1116" y="1687"/>
                  </a:moveTo>
                  <a:cubicBezTo>
                    <a:pt x="1403" y="1621"/>
                    <a:pt x="1729" y="1683"/>
                    <a:pt x="1729" y="1683"/>
                  </a:cubicBezTo>
                  <a:lnTo>
                    <a:pt x="2343" y="1862"/>
                  </a:lnTo>
                  <a:lnTo>
                    <a:pt x="2456" y="1479"/>
                  </a:lnTo>
                  <a:lnTo>
                    <a:pt x="2471" y="1424"/>
                  </a:lnTo>
                  <a:lnTo>
                    <a:pt x="2584" y="1040"/>
                  </a:lnTo>
                  <a:lnTo>
                    <a:pt x="1970" y="861"/>
                  </a:lnTo>
                  <a:cubicBezTo>
                    <a:pt x="1970" y="861"/>
                    <a:pt x="1662" y="738"/>
                    <a:pt x="1456" y="528"/>
                  </a:cubicBezTo>
                  <a:cubicBezTo>
                    <a:pt x="1249" y="317"/>
                    <a:pt x="1084" y="178"/>
                    <a:pt x="577" y="31"/>
                  </a:cubicBezTo>
                  <a:lnTo>
                    <a:pt x="470" y="0"/>
                  </a:lnTo>
                  <a:lnTo>
                    <a:pt x="240" y="788"/>
                  </a:lnTo>
                  <a:lnTo>
                    <a:pt x="230" y="818"/>
                  </a:lnTo>
                  <a:lnTo>
                    <a:pt x="0" y="1605"/>
                  </a:lnTo>
                  <a:lnTo>
                    <a:pt x="108" y="1636"/>
                  </a:lnTo>
                  <a:cubicBezTo>
                    <a:pt x="615" y="1781"/>
                    <a:pt x="829" y="1752"/>
                    <a:pt x="1116" y="16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8"/>
            <p:cNvSpPr/>
            <p:nvPr/>
          </p:nvSpPr>
          <p:spPr>
            <a:xfrm rot="3046402">
              <a:off x="4882555" y="3920022"/>
              <a:ext cx="102269" cy="74021"/>
            </a:xfrm>
            <a:custGeom>
              <a:rect b="b" l="l" r="r" t="t"/>
              <a:pathLst>
                <a:path extrusionOk="0" h="1263" w="1745">
                  <a:moveTo>
                    <a:pt x="753" y="1143"/>
                  </a:moveTo>
                  <a:cubicBezTo>
                    <a:pt x="949" y="1098"/>
                    <a:pt x="1168" y="1141"/>
                    <a:pt x="1168" y="1141"/>
                  </a:cubicBezTo>
                  <a:lnTo>
                    <a:pt x="1582" y="1262"/>
                  </a:lnTo>
                  <a:lnTo>
                    <a:pt x="1658" y="1001"/>
                  </a:lnTo>
                  <a:lnTo>
                    <a:pt x="1668" y="965"/>
                  </a:lnTo>
                  <a:lnTo>
                    <a:pt x="1745" y="705"/>
                  </a:lnTo>
                  <a:lnTo>
                    <a:pt x="1331" y="583"/>
                  </a:lnTo>
                  <a:cubicBezTo>
                    <a:pt x="1331" y="583"/>
                    <a:pt x="1123" y="500"/>
                    <a:pt x="983" y="359"/>
                  </a:cubicBezTo>
                  <a:cubicBezTo>
                    <a:pt x="844" y="216"/>
                    <a:pt x="732" y="121"/>
                    <a:pt x="389" y="22"/>
                  </a:cubicBezTo>
                  <a:lnTo>
                    <a:pt x="317" y="1"/>
                  </a:lnTo>
                  <a:lnTo>
                    <a:pt x="161" y="532"/>
                  </a:lnTo>
                  <a:lnTo>
                    <a:pt x="155" y="552"/>
                  </a:lnTo>
                  <a:lnTo>
                    <a:pt x="0" y="1084"/>
                  </a:lnTo>
                  <a:lnTo>
                    <a:pt x="73" y="1107"/>
                  </a:lnTo>
                  <a:cubicBezTo>
                    <a:pt x="415" y="1208"/>
                    <a:pt x="560" y="1190"/>
                    <a:pt x="753" y="11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8"/>
            <p:cNvSpPr/>
            <p:nvPr/>
          </p:nvSpPr>
          <p:spPr>
            <a:xfrm rot="3046402">
              <a:off x="4768826" y="3968114"/>
              <a:ext cx="102387" cy="73845"/>
            </a:xfrm>
            <a:custGeom>
              <a:rect b="b" l="l" r="r" t="t"/>
              <a:pathLst>
                <a:path extrusionOk="0" h="1260" w="1747">
                  <a:moveTo>
                    <a:pt x="757" y="1141"/>
                  </a:moveTo>
                  <a:cubicBezTo>
                    <a:pt x="953" y="1097"/>
                    <a:pt x="1172" y="1138"/>
                    <a:pt x="1172" y="1138"/>
                  </a:cubicBezTo>
                  <a:lnTo>
                    <a:pt x="1586" y="1260"/>
                  </a:lnTo>
                  <a:lnTo>
                    <a:pt x="1661" y="1000"/>
                  </a:lnTo>
                  <a:lnTo>
                    <a:pt x="1671" y="964"/>
                  </a:lnTo>
                  <a:lnTo>
                    <a:pt x="1747" y="705"/>
                  </a:lnTo>
                  <a:lnTo>
                    <a:pt x="1332" y="584"/>
                  </a:lnTo>
                  <a:cubicBezTo>
                    <a:pt x="1332" y="584"/>
                    <a:pt x="1125" y="501"/>
                    <a:pt x="984" y="359"/>
                  </a:cubicBezTo>
                  <a:cubicBezTo>
                    <a:pt x="846" y="216"/>
                    <a:pt x="734" y="122"/>
                    <a:pt x="391" y="22"/>
                  </a:cubicBezTo>
                  <a:lnTo>
                    <a:pt x="318" y="0"/>
                  </a:lnTo>
                  <a:lnTo>
                    <a:pt x="163" y="532"/>
                  </a:lnTo>
                  <a:lnTo>
                    <a:pt x="155" y="553"/>
                  </a:lnTo>
                  <a:lnTo>
                    <a:pt x="1" y="1085"/>
                  </a:lnTo>
                  <a:lnTo>
                    <a:pt x="74" y="1106"/>
                  </a:lnTo>
                  <a:cubicBezTo>
                    <a:pt x="418" y="1205"/>
                    <a:pt x="564" y="1186"/>
                    <a:pt x="757" y="11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 rot="3046402">
              <a:off x="4797678" y="3806262"/>
              <a:ext cx="104321" cy="256347"/>
            </a:xfrm>
            <a:custGeom>
              <a:rect b="b" l="l" r="r" t="t"/>
              <a:pathLst>
                <a:path extrusionOk="0" h="4374" w="1780">
                  <a:moveTo>
                    <a:pt x="1" y="4213"/>
                  </a:moveTo>
                  <a:lnTo>
                    <a:pt x="1232" y="1"/>
                  </a:lnTo>
                  <a:lnTo>
                    <a:pt x="1779" y="161"/>
                  </a:lnTo>
                  <a:lnTo>
                    <a:pt x="548" y="43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 rot="3046402">
              <a:off x="4815649" y="3837428"/>
              <a:ext cx="80995" cy="224113"/>
            </a:xfrm>
            <a:custGeom>
              <a:rect b="b" l="l" r="r" t="t"/>
              <a:pathLst>
                <a:path extrusionOk="0" h="3824" w="1382">
                  <a:moveTo>
                    <a:pt x="1092" y="1"/>
                  </a:moveTo>
                  <a:lnTo>
                    <a:pt x="0" y="3740"/>
                  </a:lnTo>
                  <a:lnTo>
                    <a:pt x="291" y="3824"/>
                  </a:lnTo>
                  <a:lnTo>
                    <a:pt x="1382" y="8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 rot="3046402">
              <a:off x="4881922" y="4054057"/>
              <a:ext cx="32703" cy="32703"/>
            </a:xfrm>
            <a:custGeom>
              <a:rect b="b" l="l" r="r" t="t"/>
              <a:pathLst>
                <a:path extrusionOk="0" h="558" w="558">
                  <a:moveTo>
                    <a:pt x="182" y="505"/>
                  </a:moveTo>
                  <a:cubicBezTo>
                    <a:pt x="57" y="451"/>
                    <a:pt x="0" y="307"/>
                    <a:pt x="54" y="183"/>
                  </a:cubicBezTo>
                  <a:cubicBezTo>
                    <a:pt x="108" y="59"/>
                    <a:pt x="252" y="1"/>
                    <a:pt x="377" y="55"/>
                  </a:cubicBezTo>
                  <a:cubicBezTo>
                    <a:pt x="501" y="108"/>
                    <a:pt x="558" y="254"/>
                    <a:pt x="505" y="377"/>
                  </a:cubicBezTo>
                  <a:cubicBezTo>
                    <a:pt x="450" y="501"/>
                    <a:pt x="306" y="558"/>
                    <a:pt x="182" y="5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 rot="3046402">
              <a:off x="4873164" y="4069489"/>
              <a:ext cx="34578" cy="34578"/>
            </a:xfrm>
            <a:custGeom>
              <a:rect b="b" l="l" r="r" t="t"/>
              <a:pathLst>
                <a:path extrusionOk="0" h="590" w="590">
                  <a:moveTo>
                    <a:pt x="192" y="533"/>
                  </a:moveTo>
                  <a:cubicBezTo>
                    <a:pt x="61" y="477"/>
                    <a:pt x="1" y="323"/>
                    <a:pt x="57" y="192"/>
                  </a:cubicBezTo>
                  <a:cubicBezTo>
                    <a:pt x="113" y="61"/>
                    <a:pt x="267" y="1"/>
                    <a:pt x="397" y="57"/>
                  </a:cubicBezTo>
                  <a:cubicBezTo>
                    <a:pt x="529" y="113"/>
                    <a:pt x="589" y="267"/>
                    <a:pt x="533" y="397"/>
                  </a:cubicBezTo>
                  <a:cubicBezTo>
                    <a:pt x="477" y="529"/>
                    <a:pt x="324" y="589"/>
                    <a:pt x="192" y="5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8"/>
            <p:cNvSpPr/>
            <p:nvPr/>
          </p:nvSpPr>
          <p:spPr>
            <a:xfrm rot="3046402">
              <a:off x="4881075" y="4081145"/>
              <a:ext cx="30886" cy="30945"/>
            </a:xfrm>
            <a:custGeom>
              <a:rect b="b" l="l" r="r" t="t"/>
              <a:pathLst>
                <a:path extrusionOk="0" h="528" w="527">
                  <a:moveTo>
                    <a:pt x="173" y="476"/>
                  </a:moveTo>
                  <a:cubicBezTo>
                    <a:pt x="55" y="425"/>
                    <a:pt x="1" y="289"/>
                    <a:pt x="51" y="171"/>
                  </a:cubicBezTo>
                  <a:cubicBezTo>
                    <a:pt x="102" y="53"/>
                    <a:pt x="238" y="0"/>
                    <a:pt x="356" y="49"/>
                  </a:cubicBezTo>
                  <a:cubicBezTo>
                    <a:pt x="474" y="100"/>
                    <a:pt x="527" y="237"/>
                    <a:pt x="477" y="354"/>
                  </a:cubicBezTo>
                  <a:cubicBezTo>
                    <a:pt x="428" y="473"/>
                    <a:pt x="291" y="527"/>
                    <a:pt x="173" y="4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8"/>
            <p:cNvSpPr/>
            <p:nvPr/>
          </p:nvSpPr>
          <p:spPr>
            <a:xfrm rot="3046402">
              <a:off x="4869772" y="4095138"/>
              <a:ext cx="27252" cy="27252"/>
            </a:xfrm>
            <a:custGeom>
              <a:rect b="b" l="l" r="r" t="t"/>
              <a:pathLst>
                <a:path extrusionOk="0" h="465" w="465">
                  <a:moveTo>
                    <a:pt x="150" y="420"/>
                  </a:moveTo>
                  <a:cubicBezTo>
                    <a:pt x="47" y="375"/>
                    <a:pt x="0" y="255"/>
                    <a:pt x="45" y="151"/>
                  </a:cubicBezTo>
                  <a:cubicBezTo>
                    <a:pt x="89" y="48"/>
                    <a:pt x="210" y="1"/>
                    <a:pt x="313" y="45"/>
                  </a:cubicBezTo>
                  <a:cubicBezTo>
                    <a:pt x="417" y="90"/>
                    <a:pt x="465" y="211"/>
                    <a:pt x="420" y="314"/>
                  </a:cubicBezTo>
                  <a:cubicBezTo>
                    <a:pt x="375" y="416"/>
                    <a:pt x="255" y="464"/>
                    <a:pt x="150" y="4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8"/>
            <p:cNvSpPr/>
            <p:nvPr/>
          </p:nvSpPr>
          <p:spPr>
            <a:xfrm rot="3046402">
              <a:off x="4868592" y="4098897"/>
              <a:ext cx="31765" cy="31824"/>
            </a:xfrm>
            <a:custGeom>
              <a:rect b="b" l="l" r="r" t="t"/>
              <a:pathLst>
                <a:path extrusionOk="0" h="543" w="542">
                  <a:moveTo>
                    <a:pt x="102" y="449"/>
                  </a:moveTo>
                  <a:cubicBezTo>
                    <a:pt x="3" y="355"/>
                    <a:pt x="0" y="200"/>
                    <a:pt x="94" y="102"/>
                  </a:cubicBezTo>
                  <a:cubicBezTo>
                    <a:pt x="188" y="4"/>
                    <a:pt x="343" y="0"/>
                    <a:pt x="440" y="94"/>
                  </a:cubicBezTo>
                  <a:cubicBezTo>
                    <a:pt x="539" y="188"/>
                    <a:pt x="542" y="344"/>
                    <a:pt x="448" y="441"/>
                  </a:cubicBezTo>
                  <a:cubicBezTo>
                    <a:pt x="355" y="539"/>
                    <a:pt x="199" y="542"/>
                    <a:pt x="102" y="4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8"/>
            <p:cNvSpPr/>
            <p:nvPr/>
          </p:nvSpPr>
          <p:spPr>
            <a:xfrm rot="3046402">
              <a:off x="4854645" y="4110590"/>
              <a:ext cx="33582" cy="33582"/>
            </a:xfrm>
            <a:custGeom>
              <a:rect b="b" l="l" r="r" t="t"/>
              <a:pathLst>
                <a:path extrusionOk="0" h="573" w="573">
                  <a:moveTo>
                    <a:pt x="108" y="474"/>
                  </a:moveTo>
                  <a:cubicBezTo>
                    <a:pt x="5" y="376"/>
                    <a:pt x="1" y="213"/>
                    <a:pt x="100" y="108"/>
                  </a:cubicBezTo>
                  <a:cubicBezTo>
                    <a:pt x="198" y="5"/>
                    <a:pt x="362" y="1"/>
                    <a:pt x="465" y="100"/>
                  </a:cubicBezTo>
                  <a:cubicBezTo>
                    <a:pt x="568" y="198"/>
                    <a:pt x="572" y="362"/>
                    <a:pt x="474" y="465"/>
                  </a:cubicBezTo>
                  <a:cubicBezTo>
                    <a:pt x="376" y="569"/>
                    <a:pt x="212" y="573"/>
                    <a:pt x="108" y="4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8"/>
            <p:cNvSpPr/>
            <p:nvPr/>
          </p:nvSpPr>
          <p:spPr>
            <a:xfrm rot="3046402">
              <a:off x="4851853" y="4081469"/>
              <a:ext cx="33523" cy="33523"/>
            </a:xfrm>
            <a:custGeom>
              <a:rect b="b" l="l" r="r" t="t"/>
              <a:pathLst>
                <a:path extrusionOk="0" h="572" w="572">
                  <a:moveTo>
                    <a:pt x="107" y="474"/>
                  </a:moveTo>
                  <a:cubicBezTo>
                    <a:pt x="4" y="375"/>
                    <a:pt x="0" y="212"/>
                    <a:pt x="99" y="108"/>
                  </a:cubicBezTo>
                  <a:cubicBezTo>
                    <a:pt x="197" y="4"/>
                    <a:pt x="362" y="1"/>
                    <a:pt x="465" y="99"/>
                  </a:cubicBezTo>
                  <a:cubicBezTo>
                    <a:pt x="568" y="197"/>
                    <a:pt x="572" y="361"/>
                    <a:pt x="474" y="464"/>
                  </a:cubicBezTo>
                  <a:cubicBezTo>
                    <a:pt x="376" y="569"/>
                    <a:pt x="212" y="572"/>
                    <a:pt x="107" y="4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8"/>
            <p:cNvSpPr/>
            <p:nvPr/>
          </p:nvSpPr>
          <p:spPr>
            <a:xfrm rot="3046402">
              <a:off x="4874497" y="4102101"/>
              <a:ext cx="33582" cy="33582"/>
            </a:xfrm>
            <a:custGeom>
              <a:rect b="b" l="l" r="r" t="t"/>
              <a:pathLst>
                <a:path extrusionOk="0" h="573" w="573">
                  <a:moveTo>
                    <a:pt x="108" y="474"/>
                  </a:moveTo>
                  <a:cubicBezTo>
                    <a:pt x="5" y="375"/>
                    <a:pt x="1" y="211"/>
                    <a:pt x="100" y="108"/>
                  </a:cubicBezTo>
                  <a:cubicBezTo>
                    <a:pt x="198" y="5"/>
                    <a:pt x="362" y="1"/>
                    <a:pt x="465" y="99"/>
                  </a:cubicBezTo>
                  <a:cubicBezTo>
                    <a:pt x="569" y="198"/>
                    <a:pt x="573" y="362"/>
                    <a:pt x="475" y="465"/>
                  </a:cubicBezTo>
                  <a:cubicBezTo>
                    <a:pt x="376" y="569"/>
                    <a:pt x="213" y="573"/>
                    <a:pt x="108" y="4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8"/>
            <p:cNvSpPr/>
            <p:nvPr/>
          </p:nvSpPr>
          <p:spPr>
            <a:xfrm rot="3046402">
              <a:off x="4858752" y="4123808"/>
              <a:ext cx="30007" cy="30065"/>
            </a:xfrm>
            <a:custGeom>
              <a:rect b="b" l="l" r="r" t="t"/>
              <a:pathLst>
                <a:path extrusionOk="0" h="513" w="512">
                  <a:moveTo>
                    <a:pt x="95" y="424"/>
                  </a:moveTo>
                  <a:cubicBezTo>
                    <a:pt x="3" y="336"/>
                    <a:pt x="0" y="189"/>
                    <a:pt x="88" y="97"/>
                  </a:cubicBezTo>
                  <a:cubicBezTo>
                    <a:pt x="176" y="5"/>
                    <a:pt x="324" y="0"/>
                    <a:pt x="416" y="90"/>
                  </a:cubicBezTo>
                  <a:cubicBezTo>
                    <a:pt x="508" y="177"/>
                    <a:pt x="512" y="325"/>
                    <a:pt x="423" y="417"/>
                  </a:cubicBezTo>
                  <a:cubicBezTo>
                    <a:pt x="335" y="509"/>
                    <a:pt x="189" y="512"/>
                    <a:pt x="95" y="4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8"/>
            <p:cNvSpPr/>
            <p:nvPr/>
          </p:nvSpPr>
          <p:spPr>
            <a:xfrm rot="3046402">
              <a:off x="4843975" y="4132298"/>
              <a:ext cx="26549" cy="26490"/>
            </a:xfrm>
            <a:custGeom>
              <a:rect b="b" l="l" r="r" t="t"/>
              <a:pathLst>
                <a:path extrusionOk="0" h="452" w="453">
                  <a:moveTo>
                    <a:pt x="86" y="374"/>
                  </a:moveTo>
                  <a:cubicBezTo>
                    <a:pt x="4" y="296"/>
                    <a:pt x="1" y="168"/>
                    <a:pt x="79" y="86"/>
                  </a:cubicBezTo>
                  <a:cubicBezTo>
                    <a:pt x="157" y="4"/>
                    <a:pt x="286" y="1"/>
                    <a:pt x="368" y="79"/>
                  </a:cubicBezTo>
                  <a:cubicBezTo>
                    <a:pt x="450" y="157"/>
                    <a:pt x="452" y="286"/>
                    <a:pt x="374" y="368"/>
                  </a:cubicBezTo>
                  <a:cubicBezTo>
                    <a:pt x="297" y="450"/>
                    <a:pt x="168" y="452"/>
                    <a:pt x="86" y="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8"/>
            <p:cNvSpPr/>
            <p:nvPr/>
          </p:nvSpPr>
          <p:spPr>
            <a:xfrm rot="3046402">
              <a:off x="4943192" y="4007352"/>
              <a:ext cx="23091" cy="23033"/>
            </a:xfrm>
            <a:custGeom>
              <a:rect b="b" l="l" r="r" t="t"/>
              <a:pathLst>
                <a:path extrusionOk="0" h="393" w="394">
                  <a:moveTo>
                    <a:pt x="128" y="354"/>
                  </a:moveTo>
                  <a:cubicBezTo>
                    <a:pt x="41" y="315"/>
                    <a:pt x="0" y="215"/>
                    <a:pt x="39" y="128"/>
                  </a:cubicBezTo>
                  <a:cubicBezTo>
                    <a:pt x="77" y="40"/>
                    <a:pt x="178" y="0"/>
                    <a:pt x="265" y="38"/>
                  </a:cubicBezTo>
                  <a:cubicBezTo>
                    <a:pt x="352" y="75"/>
                    <a:pt x="393" y="177"/>
                    <a:pt x="354" y="264"/>
                  </a:cubicBezTo>
                  <a:cubicBezTo>
                    <a:pt x="318" y="351"/>
                    <a:pt x="215" y="392"/>
                    <a:pt x="128" y="3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 rot="3046402">
              <a:off x="4937095" y="4018195"/>
              <a:ext cx="24263" cy="24263"/>
            </a:xfrm>
            <a:custGeom>
              <a:rect b="b" l="l" r="r" t="t"/>
              <a:pathLst>
                <a:path extrusionOk="0" h="414" w="414">
                  <a:moveTo>
                    <a:pt x="134" y="374"/>
                  </a:moveTo>
                  <a:cubicBezTo>
                    <a:pt x="42" y="334"/>
                    <a:pt x="0" y="227"/>
                    <a:pt x="40" y="135"/>
                  </a:cubicBezTo>
                  <a:cubicBezTo>
                    <a:pt x="80" y="42"/>
                    <a:pt x="187" y="0"/>
                    <a:pt x="280" y="40"/>
                  </a:cubicBezTo>
                  <a:cubicBezTo>
                    <a:pt x="372" y="80"/>
                    <a:pt x="414" y="188"/>
                    <a:pt x="374" y="280"/>
                  </a:cubicBezTo>
                  <a:cubicBezTo>
                    <a:pt x="334" y="372"/>
                    <a:pt x="226" y="414"/>
                    <a:pt x="134" y="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8"/>
            <p:cNvSpPr/>
            <p:nvPr/>
          </p:nvSpPr>
          <p:spPr>
            <a:xfrm rot="3046402">
              <a:off x="4942633" y="4026394"/>
              <a:ext cx="21743" cy="21685"/>
            </a:xfrm>
            <a:custGeom>
              <a:rect b="b" l="l" r="r" t="t"/>
              <a:pathLst>
                <a:path extrusionOk="0" h="370" w="371">
                  <a:moveTo>
                    <a:pt x="122" y="334"/>
                  </a:moveTo>
                  <a:cubicBezTo>
                    <a:pt x="39" y="298"/>
                    <a:pt x="1" y="202"/>
                    <a:pt x="37" y="120"/>
                  </a:cubicBezTo>
                  <a:cubicBezTo>
                    <a:pt x="72" y="37"/>
                    <a:pt x="169" y="0"/>
                    <a:pt x="251" y="36"/>
                  </a:cubicBezTo>
                  <a:cubicBezTo>
                    <a:pt x="333" y="72"/>
                    <a:pt x="370" y="168"/>
                    <a:pt x="335" y="250"/>
                  </a:cubicBezTo>
                  <a:cubicBezTo>
                    <a:pt x="301" y="332"/>
                    <a:pt x="204" y="370"/>
                    <a:pt x="122" y="3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8"/>
            <p:cNvSpPr/>
            <p:nvPr/>
          </p:nvSpPr>
          <p:spPr>
            <a:xfrm rot="3046402">
              <a:off x="4934724" y="4036073"/>
              <a:ext cx="19223" cy="19340"/>
            </a:xfrm>
            <a:custGeom>
              <a:rect b="b" l="l" r="r" t="t"/>
              <a:pathLst>
                <a:path extrusionOk="0" h="330" w="328">
                  <a:moveTo>
                    <a:pt x="107" y="296"/>
                  </a:moveTo>
                  <a:cubicBezTo>
                    <a:pt x="34" y="265"/>
                    <a:pt x="1" y="181"/>
                    <a:pt x="31" y="107"/>
                  </a:cubicBezTo>
                  <a:cubicBezTo>
                    <a:pt x="63" y="34"/>
                    <a:pt x="148" y="1"/>
                    <a:pt x="221" y="31"/>
                  </a:cubicBezTo>
                  <a:cubicBezTo>
                    <a:pt x="293" y="63"/>
                    <a:pt x="327" y="148"/>
                    <a:pt x="296" y="222"/>
                  </a:cubicBezTo>
                  <a:cubicBezTo>
                    <a:pt x="265" y="295"/>
                    <a:pt x="180" y="329"/>
                    <a:pt x="107" y="2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 rot="3046402">
              <a:off x="4933834" y="4038882"/>
              <a:ext cx="22505" cy="22329"/>
            </a:xfrm>
            <a:custGeom>
              <a:rect b="b" l="l" r="r" t="t"/>
              <a:pathLst>
                <a:path extrusionOk="0" h="381" w="384">
                  <a:moveTo>
                    <a:pt x="72" y="315"/>
                  </a:moveTo>
                  <a:cubicBezTo>
                    <a:pt x="4" y="250"/>
                    <a:pt x="0" y="140"/>
                    <a:pt x="67" y="73"/>
                  </a:cubicBezTo>
                  <a:cubicBezTo>
                    <a:pt x="132" y="3"/>
                    <a:pt x="243" y="1"/>
                    <a:pt x="312" y="67"/>
                  </a:cubicBezTo>
                  <a:cubicBezTo>
                    <a:pt x="381" y="132"/>
                    <a:pt x="383" y="242"/>
                    <a:pt x="317" y="310"/>
                  </a:cubicBezTo>
                  <a:cubicBezTo>
                    <a:pt x="250" y="379"/>
                    <a:pt x="141" y="381"/>
                    <a:pt x="72" y="3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 rot="3046402">
              <a:off x="4924108" y="4047062"/>
              <a:ext cx="23560" cy="23560"/>
            </a:xfrm>
            <a:custGeom>
              <a:rect b="b" l="l" r="r" t="t"/>
              <a:pathLst>
                <a:path extrusionOk="0" h="402" w="402">
                  <a:moveTo>
                    <a:pt x="76" y="333"/>
                  </a:moveTo>
                  <a:cubicBezTo>
                    <a:pt x="3" y="264"/>
                    <a:pt x="1" y="149"/>
                    <a:pt x="69" y="76"/>
                  </a:cubicBezTo>
                  <a:cubicBezTo>
                    <a:pt x="139" y="3"/>
                    <a:pt x="253" y="1"/>
                    <a:pt x="327" y="69"/>
                  </a:cubicBezTo>
                  <a:cubicBezTo>
                    <a:pt x="400" y="139"/>
                    <a:pt x="402" y="253"/>
                    <a:pt x="333" y="327"/>
                  </a:cubicBezTo>
                  <a:cubicBezTo>
                    <a:pt x="264" y="400"/>
                    <a:pt x="149" y="402"/>
                    <a:pt x="76" y="3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8"/>
            <p:cNvSpPr/>
            <p:nvPr/>
          </p:nvSpPr>
          <p:spPr>
            <a:xfrm rot="3046402">
              <a:off x="4925807" y="4027519"/>
              <a:ext cx="23560" cy="23560"/>
            </a:xfrm>
            <a:custGeom>
              <a:rect b="b" l="l" r="r" t="t"/>
              <a:pathLst>
                <a:path extrusionOk="0" h="402" w="402">
                  <a:moveTo>
                    <a:pt x="75" y="333"/>
                  </a:moveTo>
                  <a:cubicBezTo>
                    <a:pt x="2" y="263"/>
                    <a:pt x="0" y="149"/>
                    <a:pt x="69" y="76"/>
                  </a:cubicBezTo>
                  <a:cubicBezTo>
                    <a:pt x="138" y="3"/>
                    <a:pt x="253" y="1"/>
                    <a:pt x="326" y="69"/>
                  </a:cubicBezTo>
                  <a:cubicBezTo>
                    <a:pt x="399" y="139"/>
                    <a:pt x="401" y="253"/>
                    <a:pt x="333" y="327"/>
                  </a:cubicBezTo>
                  <a:cubicBezTo>
                    <a:pt x="262" y="400"/>
                    <a:pt x="146" y="402"/>
                    <a:pt x="75" y="3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 rot="3046402">
              <a:off x="4938058" y="4041034"/>
              <a:ext cx="23560" cy="23736"/>
            </a:xfrm>
            <a:custGeom>
              <a:rect b="b" l="l" r="r" t="t"/>
              <a:pathLst>
                <a:path extrusionOk="0" h="405" w="402">
                  <a:moveTo>
                    <a:pt x="76" y="333"/>
                  </a:moveTo>
                  <a:cubicBezTo>
                    <a:pt x="2" y="265"/>
                    <a:pt x="0" y="149"/>
                    <a:pt x="69" y="77"/>
                  </a:cubicBezTo>
                  <a:cubicBezTo>
                    <a:pt x="138" y="4"/>
                    <a:pt x="253" y="1"/>
                    <a:pt x="327" y="70"/>
                  </a:cubicBezTo>
                  <a:cubicBezTo>
                    <a:pt x="399" y="139"/>
                    <a:pt x="401" y="255"/>
                    <a:pt x="333" y="327"/>
                  </a:cubicBezTo>
                  <a:cubicBezTo>
                    <a:pt x="263" y="401"/>
                    <a:pt x="149" y="404"/>
                    <a:pt x="76" y="3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 rot="3046402">
              <a:off x="4926959" y="4056259"/>
              <a:ext cx="21274" cy="21216"/>
            </a:xfrm>
            <a:custGeom>
              <a:rect b="b" l="l" r="r" t="t"/>
              <a:pathLst>
                <a:path extrusionOk="0" h="362" w="363">
                  <a:moveTo>
                    <a:pt x="68" y="299"/>
                  </a:moveTo>
                  <a:cubicBezTo>
                    <a:pt x="3" y="236"/>
                    <a:pt x="1" y="133"/>
                    <a:pt x="63" y="69"/>
                  </a:cubicBezTo>
                  <a:cubicBezTo>
                    <a:pt x="125" y="4"/>
                    <a:pt x="229" y="0"/>
                    <a:pt x="294" y="64"/>
                  </a:cubicBezTo>
                  <a:cubicBezTo>
                    <a:pt x="359" y="126"/>
                    <a:pt x="362" y="229"/>
                    <a:pt x="299" y="294"/>
                  </a:cubicBezTo>
                  <a:cubicBezTo>
                    <a:pt x="236" y="359"/>
                    <a:pt x="133" y="362"/>
                    <a:pt x="68" y="2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 rot="3046402">
              <a:off x="4916643" y="4062333"/>
              <a:ext cx="18578" cy="18578"/>
            </a:xfrm>
            <a:custGeom>
              <a:rect b="b" l="l" r="r" t="t"/>
              <a:pathLst>
                <a:path extrusionOk="0" h="317" w="317">
                  <a:moveTo>
                    <a:pt x="59" y="263"/>
                  </a:moveTo>
                  <a:cubicBezTo>
                    <a:pt x="1" y="207"/>
                    <a:pt x="0" y="117"/>
                    <a:pt x="54" y="59"/>
                  </a:cubicBezTo>
                  <a:cubicBezTo>
                    <a:pt x="108" y="2"/>
                    <a:pt x="200" y="1"/>
                    <a:pt x="257" y="54"/>
                  </a:cubicBezTo>
                  <a:cubicBezTo>
                    <a:pt x="315" y="109"/>
                    <a:pt x="316" y="200"/>
                    <a:pt x="262" y="257"/>
                  </a:cubicBezTo>
                  <a:cubicBezTo>
                    <a:pt x="208" y="315"/>
                    <a:pt x="117" y="317"/>
                    <a:pt x="59" y="2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 rot="3046402">
              <a:off x="4828551" y="4059402"/>
              <a:ext cx="23091" cy="23033"/>
            </a:xfrm>
            <a:custGeom>
              <a:rect b="b" l="l" r="r" t="t"/>
              <a:pathLst>
                <a:path extrusionOk="0" h="393" w="394">
                  <a:moveTo>
                    <a:pt x="129" y="354"/>
                  </a:moveTo>
                  <a:cubicBezTo>
                    <a:pt x="42" y="315"/>
                    <a:pt x="1" y="215"/>
                    <a:pt x="39" y="128"/>
                  </a:cubicBezTo>
                  <a:cubicBezTo>
                    <a:pt x="78" y="41"/>
                    <a:pt x="179" y="0"/>
                    <a:pt x="266" y="38"/>
                  </a:cubicBezTo>
                  <a:cubicBezTo>
                    <a:pt x="353" y="77"/>
                    <a:pt x="394" y="177"/>
                    <a:pt x="355" y="264"/>
                  </a:cubicBezTo>
                  <a:cubicBezTo>
                    <a:pt x="318" y="351"/>
                    <a:pt x="216" y="392"/>
                    <a:pt x="129" y="3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8"/>
            <p:cNvSpPr/>
            <p:nvPr/>
          </p:nvSpPr>
          <p:spPr>
            <a:xfrm rot="3046402">
              <a:off x="4822443" y="4070268"/>
              <a:ext cx="24322" cy="24263"/>
            </a:xfrm>
            <a:custGeom>
              <a:rect b="b" l="l" r="r" t="t"/>
              <a:pathLst>
                <a:path extrusionOk="0" h="414" w="415">
                  <a:moveTo>
                    <a:pt x="135" y="374"/>
                  </a:moveTo>
                  <a:cubicBezTo>
                    <a:pt x="43" y="334"/>
                    <a:pt x="1" y="227"/>
                    <a:pt x="41" y="135"/>
                  </a:cubicBezTo>
                  <a:cubicBezTo>
                    <a:pt x="80" y="42"/>
                    <a:pt x="187" y="1"/>
                    <a:pt x="279" y="40"/>
                  </a:cubicBezTo>
                  <a:cubicBezTo>
                    <a:pt x="371" y="80"/>
                    <a:pt x="414" y="188"/>
                    <a:pt x="374" y="280"/>
                  </a:cubicBezTo>
                  <a:cubicBezTo>
                    <a:pt x="334" y="372"/>
                    <a:pt x="228" y="414"/>
                    <a:pt x="135" y="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8"/>
            <p:cNvSpPr/>
            <p:nvPr/>
          </p:nvSpPr>
          <p:spPr>
            <a:xfrm rot="3046402">
              <a:off x="4828040" y="4078467"/>
              <a:ext cx="21685" cy="21685"/>
            </a:xfrm>
            <a:custGeom>
              <a:rect b="b" l="l" r="r" t="t"/>
              <a:pathLst>
                <a:path extrusionOk="0" h="370" w="370">
                  <a:moveTo>
                    <a:pt x="121" y="334"/>
                  </a:moveTo>
                  <a:cubicBezTo>
                    <a:pt x="37" y="298"/>
                    <a:pt x="0" y="202"/>
                    <a:pt x="36" y="120"/>
                  </a:cubicBezTo>
                  <a:cubicBezTo>
                    <a:pt x="72" y="38"/>
                    <a:pt x="168" y="0"/>
                    <a:pt x="250" y="36"/>
                  </a:cubicBezTo>
                  <a:cubicBezTo>
                    <a:pt x="332" y="72"/>
                    <a:pt x="370" y="168"/>
                    <a:pt x="334" y="250"/>
                  </a:cubicBezTo>
                  <a:cubicBezTo>
                    <a:pt x="300" y="332"/>
                    <a:pt x="204" y="370"/>
                    <a:pt x="121" y="3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8"/>
            <p:cNvSpPr/>
            <p:nvPr/>
          </p:nvSpPr>
          <p:spPr>
            <a:xfrm rot="3046402">
              <a:off x="4820130" y="4088146"/>
              <a:ext cx="19165" cy="19340"/>
            </a:xfrm>
            <a:custGeom>
              <a:rect b="b" l="l" r="r" t="t"/>
              <a:pathLst>
                <a:path extrusionOk="0" h="330" w="327">
                  <a:moveTo>
                    <a:pt x="107" y="296"/>
                  </a:moveTo>
                  <a:cubicBezTo>
                    <a:pt x="33" y="265"/>
                    <a:pt x="0" y="181"/>
                    <a:pt x="31" y="107"/>
                  </a:cubicBezTo>
                  <a:cubicBezTo>
                    <a:pt x="63" y="34"/>
                    <a:pt x="148" y="1"/>
                    <a:pt x="220" y="32"/>
                  </a:cubicBezTo>
                  <a:cubicBezTo>
                    <a:pt x="293" y="64"/>
                    <a:pt x="327" y="148"/>
                    <a:pt x="296" y="222"/>
                  </a:cubicBezTo>
                  <a:cubicBezTo>
                    <a:pt x="263" y="295"/>
                    <a:pt x="179" y="329"/>
                    <a:pt x="107" y="2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 rot="3046402">
              <a:off x="4815470" y="4080127"/>
              <a:ext cx="22447" cy="22505"/>
            </a:xfrm>
            <a:custGeom>
              <a:rect b="b" l="l" r="r" t="t"/>
              <a:pathLst>
                <a:path extrusionOk="0" h="384" w="383">
                  <a:moveTo>
                    <a:pt x="72" y="317"/>
                  </a:moveTo>
                  <a:cubicBezTo>
                    <a:pt x="3" y="252"/>
                    <a:pt x="0" y="142"/>
                    <a:pt x="67" y="73"/>
                  </a:cubicBezTo>
                  <a:cubicBezTo>
                    <a:pt x="132" y="4"/>
                    <a:pt x="242" y="1"/>
                    <a:pt x="311" y="67"/>
                  </a:cubicBezTo>
                  <a:cubicBezTo>
                    <a:pt x="380" y="133"/>
                    <a:pt x="383" y="243"/>
                    <a:pt x="316" y="311"/>
                  </a:cubicBezTo>
                  <a:cubicBezTo>
                    <a:pt x="250" y="382"/>
                    <a:pt x="139" y="384"/>
                    <a:pt x="72" y="3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 rot="3046402">
              <a:off x="4809504" y="4099158"/>
              <a:ext cx="23560" cy="23560"/>
            </a:xfrm>
            <a:custGeom>
              <a:rect b="b" l="l" r="r" t="t"/>
              <a:pathLst>
                <a:path extrusionOk="0" h="402" w="402">
                  <a:moveTo>
                    <a:pt x="75" y="333"/>
                  </a:moveTo>
                  <a:cubicBezTo>
                    <a:pt x="2" y="264"/>
                    <a:pt x="0" y="149"/>
                    <a:pt x="69" y="76"/>
                  </a:cubicBezTo>
                  <a:cubicBezTo>
                    <a:pt x="138" y="3"/>
                    <a:pt x="253" y="1"/>
                    <a:pt x="326" y="69"/>
                  </a:cubicBezTo>
                  <a:cubicBezTo>
                    <a:pt x="399" y="139"/>
                    <a:pt x="401" y="253"/>
                    <a:pt x="333" y="327"/>
                  </a:cubicBezTo>
                  <a:cubicBezTo>
                    <a:pt x="263" y="400"/>
                    <a:pt x="149" y="402"/>
                    <a:pt x="75" y="3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 rot="3046402">
              <a:off x="4805775" y="4089163"/>
              <a:ext cx="23619" cy="23560"/>
            </a:xfrm>
            <a:custGeom>
              <a:rect b="b" l="l" r="r" t="t"/>
              <a:pathLst>
                <a:path extrusionOk="0" h="402" w="403">
                  <a:moveTo>
                    <a:pt x="76" y="333"/>
                  </a:moveTo>
                  <a:cubicBezTo>
                    <a:pt x="4" y="264"/>
                    <a:pt x="1" y="149"/>
                    <a:pt x="70" y="76"/>
                  </a:cubicBezTo>
                  <a:cubicBezTo>
                    <a:pt x="139" y="3"/>
                    <a:pt x="254" y="1"/>
                    <a:pt x="327" y="69"/>
                  </a:cubicBezTo>
                  <a:cubicBezTo>
                    <a:pt x="400" y="139"/>
                    <a:pt x="403" y="253"/>
                    <a:pt x="333" y="327"/>
                  </a:cubicBezTo>
                  <a:cubicBezTo>
                    <a:pt x="265" y="400"/>
                    <a:pt x="149" y="402"/>
                    <a:pt x="76" y="3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 rot="3046402">
              <a:off x="4823417" y="4093084"/>
              <a:ext cx="23560" cy="23736"/>
            </a:xfrm>
            <a:custGeom>
              <a:rect b="b" l="l" r="r" t="t"/>
              <a:pathLst>
                <a:path extrusionOk="0" h="405" w="402">
                  <a:moveTo>
                    <a:pt x="76" y="334"/>
                  </a:moveTo>
                  <a:cubicBezTo>
                    <a:pt x="3" y="265"/>
                    <a:pt x="1" y="149"/>
                    <a:pt x="69" y="77"/>
                  </a:cubicBezTo>
                  <a:cubicBezTo>
                    <a:pt x="138" y="4"/>
                    <a:pt x="254" y="1"/>
                    <a:pt x="326" y="71"/>
                  </a:cubicBezTo>
                  <a:cubicBezTo>
                    <a:pt x="400" y="139"/>
                    <a:pt x="402" y="255"/>
                    <a:pt x="333" y="327"/>
                  </a:cubicBezTo>
                  <a:cubicBezTo>
                    <a:pt x="264" y="401"/>
                    <a:pt x="149" y="404"/>
                    <a:pt x="76" y="3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 rot="3046402">
              <a:off x="4812331" y="4108404"/>
              <a:ext cx="21157" cy="21099"/>
            </a:xfrm>
            <a:custGeom>
              <a:rect b="b" l="l" r="r" t="t"/>
              <a:pathLst>
                <a:path extrusionOk="0" h="360" w="361">
                  <a:moveTo>
                    <a:pt x="68" y="298"/>
                  </a:moveTo>
                  <a:cubicBezTo>
                    <a:pt x="3" y="236"/>
                    <a:pt x="1" y="134"/>
                    <a:pt x="63" y="68"/>
                  </a:cubicBezTo>
                  <a:cubicBezTo>
                    <a:pt x="125" y="3"/>
                    <a:pt x="228" y="1"/>
                    <a:pt x="293" y="63"/>
                  </a:cubicBezTo>
                  <a:cubicBezTo>
                    <a:pt x="359" y="125"/>
                    <a:pt x="361" y="228"/>
                    <a:pt x="298" y="293"/>
                  </a:cubicBezTo>
                  <a:cubicBezTo>
                    <a:pt x="236" y="357"/>
                    <a:pt x="134" y="360"/>
                    <a:pt x="68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 rot="3046402">
              <a:off x="4802002" y="4114383"/>
              <a:ext cx="18578" cy="18578"/>
            </a:xfrm>
            <a:custGeom>
              <a:rect b="b" l="l" r="r" t="t"/>
              <a:pathLst>
                <a:path extrusionOk="0" h="317" w="317">
                  <a:moveTo>
                    <a:pt x="59" y="263"/>
                  </a:moveTo>
                  <a:cubicBezTo>
                    <a:pt x="2" y="207"/>
                    <a:pt x="1" y="117"/>
                    <a:pt x="54" y="59"/>
                  </a:cubicBezTo>
                  <a:cubicBezTo>
                    <a:pt x="109" y="2"/>
                    <a:pt x="200" y="1"/>
                    <a:pt x="257" y="54"/>
                  </a:cubicBezTo>
                  <a:cubicBezTo>
                    <a:pt x="315" y="109"/>
                    <a:pt x="317" y="200"/>
                    <a:pt x="263" y="258"/>
                  </a:cubicBezTo>
                  <a:cubicBezTo>
                    <a:pt x="207" y="315"/>
                    <a:pt x="117" y="317"/>
                    <a:pt x="59" y="2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 rot="3046402">
              <a:off x="3759673" y="2426309"/>
              <a:ext cx="1566391" cy="1566333"/>
            </a:xfrm>
            <a:custGeom>
              <a:rect b="b" l="l" r="r" t="t"/>
              <a:pathLst>
                <a:path extrusionOk="0" h="26726" w="26727">
                  <a:moveTo>
                    <a:pt x="22813" y="3914"/>
                  </a:moveTo>
                  <a:cubicBezTo>
                    <a:pt x="25319" y="6420"/>
                    <a:pt x="26727" y="9819"/>
                    <a:pt x="26727" y="13363"/>
                  </a:cubicBezTo>
                  <a:cubicBezTo>
                    <a:pt x="26727" y="16907"/>
                    <a:pt x="25319" y="20307"/>
                    <a:pt x="22813" y="22812"/>
                  </a:cubicBezTo>
                  <a:cubicBezTo>
                    <a:pt x="20306" y="25318"/>
                    <a:pt x="16908" y="26726"/>
                    <a:pt x="13364" y="26726"/>
                  </a:cubicBezTo>
                  <a:cubicBezTo>
                    <a:pt x="9819" y="26726"/>
                    <a:pt x="6420" y="25318"/>
                    <a:pt x="3915" y="22812"/>
                  </a:cubicBezTo>
                  <a:cubicBezTo>
                    <a:pt x="1409" y="20307"/>
                    <a:pt x="1" y="16907"/>
                    <a:pt x="1" y="13363"/>
                  </a:cubicBezTo>
                  <a:cubicBezTo>
                    <a:pt x="1" y="9819"/>
                    <a:pt x="1409" y="6420"/>
                    <a:pt x="3915" y="3914"/>
                  </a:cubicBezTo>
                  <a:cubicBezTo>
                    <a:pt x="6420" y="1408"/>
                    <a:pt x="9819" y="0"/>
                    <a:pt x="13364" y="0"/>
                  </a:cubicBezTo>
                  <a:cubicBezTo>
                    <a:pt x="16908" y="0"/>
                    <a:pt x="20306" y="1408"/>
                    <a:pt x="22813" y="39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 rot="3046402">
              <a:off x="3804708" y="2471327"/>
              <a:ext cx="1476429" cy="1476429"/>
            </a:xfrm>
            <a:custGeom>
              <a:rect b="b" l="l" r="r" t="t"/>
              <a:pathLst>
                <a:path extrusionOk="0" h="25192" w="25192">
                  <a:moveTo>
                    <a:pt x="25191" y="12596"/>
                  </a:moveTo>
                  <a:cubicBezTo>
                    <a:pt x="25191" y="15937"/>
                    <a:pt x="23864" y="19140"/>
                    <a:pt x="21502" y="21502"/>
                  </a:cubicBezTo>
                  <a:cubicBezTo>
                    <a:pt x="19139" y="23865"/>
                    <a:pt x="15935" y="25192"/>
                    <a:pt x="12596" y="25192"/>
                  </a:cubicBezTo>
                  <a:cubicBezTo>
                    <a:pt x="9255" y="25192"/>
                    <a:pt x="6051" y="23865"/>
                    <a:pt x="3689" y="21502"/>
                  </a:cubicBezTo>
                  <a:cubicBezTo>
                    <a:pt x="1326" y="19140"/>
                    <a:pt x="0" y="15937"/>
                    <a:pt x="0" y="12596"/>
                  </a:cubicBezTo>
                  <a:cubicBezTo>
                    <a:pt x="0" y="9255"/>
                    <a:pt x="1326" y="6052"/>
                    <a:pt x="3689" y="3690"/>
                  </a:cubicBezTo>
                  <a:cubicBezTo>
                    <a:pt x="6051" y="1328"/>
                    <a:pt x="9255" y="1"/>
                    <a:pt x="12596" y="1"/>
                  </a:cubicBezTo>
                  <a:cubicBezTo>
                    <a:pt x="15935" y="1"/>
                    <a:pt x="19139" y="1328"/>
                    <a:pt x="21502" y="3690"/>
                  </a:cubicBezTo>
                  <a:cubicBezTo>
                    <a:pt x="23864" y="6052"/>
                    <a:pt x="25191" y="9255"/>
                    <a:pt x="25191" y="125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 rot="3046402">
              <a:off x="4308367" y="2392178"/>
              <a:ext cx="613264" cy="706157"/>
            </a:xfrm>
            <a:custGeom>
              <a:rect b="b" l="l" r="r" t="t"/>
              <a:pathLst>
                <a:path extrusionOk="0" h="12049" w="10464">
                  <a:moveTo>
                    <a:pt x="1" y="6366"/>
                  </a:moveTo>
                  <a:cubicBezTo>
                    <a:pt x="318" y="5770"/>
                    <a:pt x="688" y="5193"/>
                    <a:pt x="1116" y="4642"/>
                  </a:cubicBezTo>
                  <a:cubicBezTo>
                    <a:pt x="3449" y="1632"/>
                    <a:pt x="6931" y="39"/>
                    <a:pt x="10464" y="0"/>
                  </a:cubicBezTo>
                  <a:lnTo>
                    <a:pt x="10432" y="12049"/>
                  </a:lnTo>
                  <a:close/>
                </a:path>
              </a:pathLst>
            </a:custGeom>
            <a:solidFill>
              <a:srgbClr val="8AB9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 rot="3046402">
              <a:off x="3784207" y="2450851"/>
              <a:ext cx="1517396" cy="1517337"/>
            </a:xfrm>
            <a:custGeom>
              <a:rect b="b" l="l" r="r" t="t"/>
              <a:pathLst>
                <a:path extrusionOk="0" h="25890" w="25891">
                  <a:moveTo>
                    <a:pt x="19972" y="3881"/>
                  </a:moveTo>
                  <a:cubicBezTo>
                    <a:pt x="24978" y="7762"/>
                    <a:pt x="25890" y="14966"/>
                    <a:pt x="22009" y="19972"/>
                  </a:cubicBezTo>
                  <a:cubicBezTo>
                    <a:pt x="18129" y="24978"/>
                    <a:pt x="10925" y="25890"/>
                    <a:pt x="5918" y="22010"/>
                  </a:cubicBezTo>
                  <a:cubicBezTo>
                    <a:pt x="913" y="18129"/>
                    <a:pt x="0" y="10924"/>
                    <a:pt x="3881" y="5919"/>
                  </a:cubicBezTo>
                  <a:cubicBezTo>
                    <a:pt x="7761" y="912"/>
                    <a:pt x="14966" y="1"/>
                    <a:pt x="19972" y="3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 rot="3046402">
              <a:off x="3942288" y="2608863"/>
              <a:ext cx="1201152" cy="1201211"/>
            </a:xfrm>
            <a:custGeom>
              <a:rect b="b" l="l" r="r" t="t"/>
              <a:pathLst>
                <a:path extrusionOk="0" h="20496" w="20495">
                  <a:moveTo>
                    <a:pt x="17493" y="3002"/>
                  </a:moveTo>
                  <a:cubicBezTo>
                    <a:pt x="19415" y="4924"/>
                    <a:pt x="20495" y="7531"/>
                    <a:pt x="20495" y="10248"/>
                  </a:cubicBezTo>
                  <a:cubicBezTo>
                    <a:pt x="20495" y="12966"/>
                    <a:pt x="19415" y="15572"/>
                    <a:pt x="17493" y="17494"/>
                  </a:cubicBezTo>
                  <a:cubicBezTo>
                    <a:pt x="15571" y="19416"/>
                    <a:pt x="12965" y="20495"/>
                    <a:pt x="10248" y="20495"/>
                  </a:cubicBezTo>
                  <a:cubicBezTo>
                    <a:pt x="7530" y="20495"/>
                    <a:pt x="4923" y="19416"/>
                    <a:pt x="3001" y="17494"/>
                  </a:cubicBezTo>
                  <a:cubicBezTo>
                    <a:pt x="1080" y="15572"/>
                    <a:pt x="0" y="12966"/>
                    <a:pt x="0" y="10248"/>
                  </a:cubicBezTo>
                  <a:cubicBezTo>
                    <a:pt x="0" y="7531"/>
                    <a:pt x="1080" y="4924"/>
                    <a:pt x="3001" y="3002"/>
                  </a:cubicBezTo>
                  <a:cubicBezTo>
                    <a:pt x="4923" y="1080"/>
                    <a:pt x="7530" y="1"/>
                    <a:pt x="10248" y="1"/>
                  </a:cubicBezTo>
                  <a:cubicBezTo>
                    <a:pt x="12965" y="1"/>
                    <a:pt x="15571" y="1080"/>
                    <a:pt x="17493" y="30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 rot="3046402">
              <a:off x="4460279" y="2743048"/>
              <a:ext cx="848162" cy="237652"/>
            </a:xfrm>
            <a:custGeom>
              <a:rect b="b" l="l" r="r" t="t"/>
              <a:pathLst>
                <a:path extrusionOk="0" h="4055" w="14472">
                  <a:moveTo>
                    <a:pt x="8158" y="1"/>
                  </a:moveTo>
                  <a:cubicBezTo>
                    <a:pt x="7844" y="1"/>
                    <a:pt x="7528" y="15"/>
                    <a:pt x="7213" y="44"/>
                  </a:cubicBezTo>
                  <a:cubicBezTo>
                    <a:pt x="4625" y="280"/>
                    <a:pt x="2245" y="1470"/>
                    <a:pt x="511" y="3394"/>
                  </a:cubicBezTo>
                  <a:cubicBezTo>
                    <a:pt x="339" y="3584"/>
                    <a:pt x="172" y="3784"/>
                    <a:pt x="14" y="3987"/>
                  </a:cubicBezTo>
                  <a:cubicBezTo>
                    <a:pt x="0" y="4006"/>
                    <a:pt x="4" y="4031"/>
                    <a:pt x="22" y="4046"/>
                  </a:cubicBezTo>
                  <a:cubicBezTo>
                    <a:pt x="30" y="4052"/>
                    <a:pt x="39" y="4055"/>
                    <a:pt x="47" y="4055"/>
                  </a:cubicBezTo>
                  <a:cubicBezTo>
                    <a:pt x="60" y="4055"/>
                    <a:pt x="72" y="4050"/>
                    <a:pt x="78" y="4038"/>
                  </a:cubicBezTo>
                  <a:cubicBezTo>
                    <a:pt x="234" y="3837"/>
                    <a:pt x="400" y="3639"/>
                    <a:pt x="571" y="3450"/>
                  </a:cubicBezTo>
                  <a:cubicBezTo>
                    <a:pt x="2565" y="1238"/>
                    <a:pt x="5352" y="98"/>
                    <a:pt x="8156" y="98"/>
                  </a:cubicBezTo>
                  <a:cubicBezTo>
                    <a:pt x="10351" y="98"/>
                    <a:pt x="12555" y="796"/>
                    <a:pt x="14398" y="2225"/>
                  </a:cubicBezTo>
                  <a:cubicBezTo>
                    <a:pt x="14406" y="2231"/>
                    <a:pt x="14415" y="2234"/>
                    <a:pt x="14424" y="2234"/>
                  </a:cubicBezTo>
                  <a:cubicBezTo>
                    <a:pt x="14436" y="2234"/>
                    <a:pt x="14448" y="2228"/>
                    <a:pt x="14457" y="2218"/>
                  </a:cubicBezTo>
                  <a:cubicBezTo>
                    <a:pt x="14471" y="2199"/>
                    <a:pt x="14467" y="2173"/>
                    <a:pt x="14450" y="2159"/>
                  </a:cubicBezTo>
                  <a:cubicBezTo>
                    <a:pt x="12635" y="752"/>
                    <a:pt x="10430" y="1"/>
                    <a:pt x="8158" y="1"/>
                  </a:cubicBezTo>
                  <a:close/>
                </a:path>
              </a:pathLst>
            </a:custGeom>
            <a:solidFill>
              <a:srgbClr val="A5C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 rot="3046402">
              <a:off x="4277940" y="3333467"/>
              <a:ext cx="465692" cy="428242"/>
            </a:xfrm>
            <a:custGeom>
              <a:rect b="b" l="l" r="r" t="t"/>
              <a:pathLst>
                <a:path extrusionOk="0" h="7307" w="7946">
                  <a:moveTo>
                    <a:pt x="7945" y="4788"/>
                  </a:moveTo>
                  <a:cubicBezTo>
                    <a:pt x="7794" y="5023"/>
                    <a:pt x="7632" y="5254"/>
                    <a:pt x="7456" y="5479"/>
                  </a:cubicBezTo>
                  <a:cubicBezTo>
                    <a:pt x="6908" y="6187"/>
                    <a:pt x="6278" y="6798"/>
                    <a:pt x="5594" y="73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 rot="3046402">
              <a:off x="3919121" y="2849230"/>
              <a:ext cx="568078" cy="512167"/>
            </a:xfrm>
            <a:custGeom>
              <a:rect b="b" l="l" r="r" t="t"/>
              <a:pathLst>
                <a:path extrusionOk="0" h="8739" w="9693">
                  <a:moveTo>
                    <a:pt x="4191" y="8738"/>
                  </a:moveTo>
                  <a:cubicBezTo>
                    <a:pt x="4127" y="8692"/>
                    <a:pt x="4065" y="8645"/>
                    <a:pt x="4002" y="8596"/>
                  </a:cubicBezTo>
                  <a:cubicBezTo>
                    <a:pt x="1277" y="6483"/>
                    <a:pt x="1" y="3196"/>
                    <a:pt x="333" y="0"/>
                  </a:cubicBezTo>
                  <a:lnTo>
                    <a:pt x="9692" y="13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 rot="3046402">
              <a:off x="4016014" y="2682647"/>
              <a:ext cx="1053697" cy="1053638"/>
            </a:xfrm>
            <a:custGeom>
              <a:rect b="b" l="l" r="r" t="t"/>
              <a:pathLst>
                <a:path extrusionOk="0" h="17978" w="17979">
                  <a:moveTo>
                    <a:pt x="15346" y="2633"/>
                  </a:moveTo>
                  <a:cubicBezTo>
                    <a:pt x="17031" y="4319"/>
                    <a:pt x="17978" y="6605"/>
                    <a:pt x="17978" y="8989"/>
                  </a:cubicBezTo>
                  <a:cubicBezTo>
                    <a:pt x="17978" y="11373"/>
                    <a:pt x="17031" y="13659"/>
                    <a:pt x="15346" y="15345"/>
                  </a:cubicBezTo>
                  <a:cubicBezTo>
                    <a:pt x="13660" y="17030"/>
                    <a:pt x="11374" y="17978"/>
                    <a:pt x="8990" y="17978"/>
                  </a:cubicBezTo>
                  <a:cubicBezTo>
                    <a:pt x="6606" y="17978"/>
                    <a:pt x="4319" y="17030"/>
                    <a:pt x="2634" y="15345"/>
                  </a:cubicBezTo>
                  <a:cubicBezTo>
                    <a:pt x="947" y="13659"/>
                    <a:pt x="1" y="11373"/>
                    <a:pt x="1" y="8989"/>
                  </a:cubicBezTo>
                  <a:cubicBezTo>
                    <a:pt x="1" y="6605"/>
                    <a:pt x="947" y="4319"/>
                    <a:pt x="2634" y="2633"/>
                  </a:cubicBezTo>
                  <a:cubicBezTo>
                    <a:pt x="4319" y="948"/>
                    <a:pt x="6606" y="0"/>
                    <a:pt x="8990" y="0"/>
                  </a:cubicBezTo>
                  <a:cubicBezTo>
                    <a:pt x="11374" y="0"/>
                    <a:pt x="13660" y="948"/>
                    <a:pt x="15346" y="2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 rot="3046402">
              <a:off x="4037674" y="2539261"/>
              <a:ext cx="66285" cy="21040"/>
            </a:xfrm>
            <a:custGeom>
              <a:rect b="b" l="l" r="r" t="t"/>
              <a:pathLst>
                <a:path extrusionOk="0" h="359" w="1131">
                  <a:moveTo>
                    <a:pt x="20" y="0"/>
                  </a:moveTo>
                  <a:lnTo>
                    <a:pt x="1" y="294"/>
                  </a:lnTo>
                  <a:lnTo>
                    <a:pt x="1036" y="358"/>
                  </a:lnTo>
                  <a:cubicBezTo>
                    <a:pt x="1117" y="260"/>
                    <a:pt x="1130" y="162"/>
                    <a:pt x="1056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 rot="3046402">
              <a:off x="3962002" y="2427078"/>
              <a:ext cx="131925" cy="126240"/>
            </a:xfrm>
            <a:custGeom>
              <a:rect b="b" l="l" r="r" t="t"/>
              <a:pathLst>
                <a:path extrusionOk="0" h="2154" w="2251">
                  <a:moveTo>
                    <a:pt x="37" y="1008"/>
                  </a:moveTo>
                  <a:cubicBezTo>
                    <a:pt x="1" y="1581"/>
                    <a:pt x="459" y="2077"/>
                    <a:pt x="1060" y="2115"/>
                  </a:cubicBezTo>
                  <a:cubicBezTo>
                    <a:pt x="1661" y="2154"/>
                    <a:pt x="2178" y="1719"/>
                    <a:pt x="2215" y="1146"/>
                  </a:cubicBezTo>
                  <a:cubicBezTo>
                    <a:pt x="2251" y="573"/>
                    <a:pt x="1793" y="77"/>
                    <a:pt x="1192" y="38"/>
                  </a:cubicBezTo>
                  <a:cubicBezTo>
                    <a:pt x="591" y="0"/>
                    <a:pt x="74" y="433"/>
                    <a:pt x="37" y="1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 rot="3046402">
              <a:off x="3736597" y="3368656"/>
              <a:ext cx="40146" cy="61830"/>
            </a:xfrm>
            <a:custGeom>
              <a:rect b="b" l="l" r="r" t="t"/>
              <a:pathLst>
                <a:path extrusionOk="0" h="1055" w="685">
                  <a:moveTo>
                    <a:pt x="1" y="933"/>
                  </a:moveTo>
                  <a:lnTo>
                    <a:pt x="253" y="1054"/>
                  </a:lnTo>
                  <a:lnTo>
                    <a:pt x="684" y="154"/>
                  </a:lnTo>
                  <a:cubicBezTo>
                    <a:pt x="626" y="46"/>
                    <a:pt x="544" y="0"/>
                    <a:pt x="431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 rot="3046402">
              <a:off x="3614496" y="3339778"/>
              <a:ext cx="121375" cy="159880"/>
            </a:xfrm>
            <a:custGeom>
              <a:rect b="b" l="l" r="r" t="t"/>
              <a:pathLst>
                <a:path extrusionOk="0" h="2728" w="2071">
                  <a:moveTo>
                    <a:pt x="475" y="2535"/>
                  </a:moveTo>
                  <a:cubicBezTo>
                    <a:pt x="875" y="2727"/>
                    <a:pt x="1452" y="2359"/>
                    <a:pt x="1762" y="1711"/>
                  </a:cubicBezTo>
                  <a:cubicBezTo>
                    <a:pt x="2071" y="1065"/>
                    <a:pt x="1998" y="384"/>
                    <a:pt x="1596" y="192"/>
                  </a:cubicBezTo>
                  <a:cubicBezTo>
                    <a:pt x="1196" y="1"/>
                    <a:pt x="619" y="369"/>
                    <a:pt x="310" y="1016"/>
                  </a:cubicBezTo>
                  <a:cubicBezTo>
                    <a:pt x="0" y="1663"/>
                    <a:pt x="75" y="2344"/>
                    <a:pt x="475" y="25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 rot="3046402">
              <a:off x="3904226" y="3682880"/>
              <a:ext cx="17113" cy="63120"/>
            </a:xfrm>
            <a:custGeom>
              <a:rect b="b" l="l" r="r" t="t"/>
              <a:pathLst>
                <a:path extrusionOk="0" h="1077" w="292">
                  <a:moveTo>
                    <a:pt x="1" y="1075"/>
                  </a:moveTo>
                  <a:lnTo>
                    <a:pt x="282" y="1077"/>
                  </a:lnTo>
                  <a:lnTo>
                    <a:pt x="291" y="79"/>
                  </a:lnTo>
                  <a:cubicBezTo>
                    <a:pt x="192" y="6"/>
                    <a:pt x="98" y="0"/>
                    <a:pt x="10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 rot="3046402">
              <a:off x="3798623" y="3691451"/>
              <a:ext cx="95236" cy="152730"/>
            </a:xfrm>
            <a:custGeom>
              <a:rect b="b" l="l" r="r" t="t"/>
              <a:pathLst>
                <a:path extrusionOk="0" h="2606" w="1625">
                  <a:moveTo>
                    <a:pt x="801" y="2603"/>
                  </a:moveTo>
                  <a:cubicBezTo>
                    <a:pt x="1246" y="2606"/>
                    <a:pt x="1611" y="2028"/>
                    <a:pt x="1618" y="1311"/>
                  </a:cubicBezTo>
                  <a:cubicBezTo>
                    <a:pt x="1625" y="593"/>
                    <a:pt x="1269" y="9"/>
                    <a:pt x="825" y="5"/>
                  </a:cubicBezTo>
                  <a:cubicBezTo>
                    <a:pt x="380" y="1"/>
                    <a:pt x="16" y="579"/>
                    <a:pt x="8" y="1296"/>
                  </a:cubicBezTo>
                  <a:cubicBezTo>
                    <a:pt x="0" y="2014"/>
                    <a:pt x="356" y="2599"/>
                    <a:pt x="801" y="26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 rot="3046402">
              <a:off x="3733444" y="3121919"/>
              <a:ext cx="34402" cy="34813"/>
            </a:xfrm>
            <a:custGeom>
              <a:rect b="b" l="l" r="r" t="t"/>
              <a:pathLst>
                <a:path extrusionOk="0" h="594" w="587">
                  <a:moveTo>
                    <a:pt x="0" y="399"/>
                  </a:moveTo>
                  <a:lnTo>
                    <a:pt x="199" y="593"/>
                  </a:lnTo>
                  <a:lnTo>
                    <a:pt x="587" y="195"/>
                  </a:lnTo>
                  <a:cubicBezTo>
                    <a:pt x="544" y="98"/>
                    <a:pt x="480" y="30"/>
                    <a:pt x="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 rot="3046402">
              <a:off x="3604858" y="3058889"/>
              <a:ext cx="147338" cy="149331"/>
            </a:xfrm>
            <a:custGeom>
              <a:rect b="b" l="l" r="r" t="t"/>
              <a:pathLst>
                <a:path extrusionOk="0" h="2548" w="2514">
                  <a:moveTo>
                    <a:pt x="0" y="2547"/>
                  </a:moveTo>
                  <a:cubicBezTo>
                    <a:pt x="936" y="2321"/>
                    <a:pt x="1781" y="1866"/>
                    <a:pt x="2513" y="1124"/>
                  </a:cubicBezTo>
                  <a:cubicBezTo>
                    <a:pt x="2254" y="637"/>
                    <a:pt x="1883" y="250"/>
                    <a:pt x="1361" y="1"/>
                  </a:cubicBezTo>
                  <a:cubicBezTo>
                    <a:pt x="751" y="696"/>
                    <a:pt x="328" y="1574"/>
                    <a:pt x="0" y="25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 rot="3046402">
              <a:off x="4225311" y="2460473"/>
              <a:ext cx="36864" cy="25201"/>
            </a:xfrm>
            <a:custGeom>
              <a:rect b="b" l="l" r="r" t="t"/>
              <a:pathLst>
                <a:path extrusionOk="0" h="430" w="629">
                  <a:moveTo>
                    <a:pt x="83" y="1"/>
                  </a:moveTo>
                  <a:lnTo>
                    <a:pt x="1" y="266"/>
                  </a:lnTo>
                  <a:lnTo>
                    <a:pt x="531" y="430"/>
                  </a:lnTo>
                  <a:cubicBezTo>
                    <a:pt x="597" y="348"/>
                    <a:pt x="628" y="259"/>
                    <a:pt x="613" y="1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 rot="3046402">
              <a:off x="4113412" y="2348845"/>
              <a:ext cx="170254" cy="103324"/>
            </a:xfrm>
            <a:custGeom>
              <a:rect b="b" l="l" r="r" t="t"/>
              <a:pathLst>
                <a:path extrusionOk="0" h="1763" w="2905">
                  <a:moveTo>
                    <a:pt x="0" y="178"/>
                  </a:moveTo>
                  <a:cubicBezTo>
                    <a:pt x="630" y="908"/>
                    <a:pt x="1420" y="1451"/>
                    <a:pt x="2415" y="1762"/>
                  </a:cubicBezTo>
                  <a:cubicBezTo>
                    <a:pt x="2731" y="1309"/>
                    <a:pt x="2904" y="802"/>
                    <a:pt x="2889" y="224"/>
                  </a:cubicBezTo>
                  <a:cubicBezTo>
                    <a:pt x="1990" y="1"/>
                    <a:pt x="1016" y="23"/>
                    <a:pt x="0" y="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 rot="3046402">
              <a:off x="4967556" y="2495365"/>
              <a:ext cx="34988" cy="65581"/>
            </a:xfrm>
            <a:custGeom>
              <a:rect b="b" l="l" r="r" t="t"/>
              <a:pathLst>
                <a:path extrusionOk="0" h="1119" w="597">
                  <a:moveTo>
                    <a:pt x="279" y="0"/>
                  </a:moveTo>
                  <a:lnTo>
                    <a:pt x="1" y="90"/>
                  </a:lnTo>
                  <a:lnTo>
                    <a:pt x="318" y="1079"/>
                  </a:lnTo>
                  <a:cubicBezTo>
                    <a:pt x="439" y="1119"/>
                    <a:pt x="535" y="1094"/>
                    <a:pt x="596" y="9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 rot="3046402">
              <a:off x="4955796" y="2396436"/>
              <a:ext cx="137727" cy="142415"/>
            </a:xfrm>
            <a:custGeom>
              <a:rect b="b" l="l" r="r" t="t"/>
              <a:pathLst>
                <a:path extrusionOk="0" h="2430" w="2350">
                  <a:moveTo>
                    <a:pt x="843" y="177"/>
                  </a:moveTo>
                  <a:cubicBezTo>
                    <a:pt x="295" y="352"/>
                    <a:pt x="1" y="960"/>
                    <a:pt x="184" y="1534"/>
                  </a:cubicBezTo>
                  <a:cubicBezTo>
                    <a:pt x="368" y="2108"/>
                    <a:pt x="960" y="2430"/>
                    <a:pt x="1508" y="2255"/>
                  </a:cubicBezTo>
                  <a:cubicBezTo>
                    <a:pt x="2055" y="2080"/>
                    <a:pt x="2350" y="1472"/>
                    <a:pt x="2167" y="898"/>
                  </a:cubicBezTo>
                  <a:cubicBezTo>
                    <a:pt x="1984" y="323"/>
                    <a:pt x="1390" y="1"/>
                    <a:pt x="843" y="1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 rot="3046402">
              <a:off x="3831781" y="2805727"/>
              <a:ext cx="36336" cy="27018"/>
            </a:xfrm>
            <a:custGeom>
              <a:rect b="b" l="l" r="r" t="t"/>
              <a:pathLst>
                <a:path extrusionOk="0" h="461" w="620">
                  <a:moveTo>
                    <a:pt x="0" y="203"/>
                  </a:moveTo>
                  <a:lnTo>
                    <a:pt x="102" y="461"/>
                  </a:lnTo>
                  <a:lnTo>
                    <a:pt x="618" y="259"/>
                  </a:lnTo>
                  <a:cubicBezTo>
                    <a:pt x="619" y="153"/>
                    <a:pt x="589" y="65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 rot="3046402">
              <a:off x="3700346" y="2711376"/>
              <a:ext cx="168613" cy="113756"/>
            </a:xfrm>
            <a:custGeom>
              <a:rect b="b" l="l" r="r" t="t"/>
              <a:pathLst>
                <a:path extrusionOk="0" h="1941" w="2877">
                  <a:moveTo>
                    <a:pt x="1" y="1761"/>
                  </a:moveTo>
                  <a:cubicBezTo>
                    <a:pt x="947" y="1940"/>
                    <a:pt x="1905" y="1875"/>
                    <a:pt x="2877" y="1499"/>
                  </a:cubicBezTo>
                  <a:cubicBezTo>
                    <a:pt x="2843" y="948"/>
                    <a:pt x="2662" y="444"/>
                    <a:pt x="2290" y="0"/>
                  </a:cubicBezTo>
                  <a:cubicBezTo>
                    <a:pt x="1447" y="384"/>
                    <a:pt x="699" y="1008"/>
                    <a:pt x="1" y="17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 rot="3046402">
              <a:off x="3397696" y="3066279"/>
              <a:ext cx="701820" cy="987705"/>
            </a:xfrm>
            <a:custGeom>
              <a:rect b="b" l="l" r="r" t="t"/>
              <a:pathLst>
                <a:path extrusionOk="0" h="16853" w="11975">
                  <a:moveTo>
                    <a:pt x="179" y="1"/>
                  </a:moveTo>
                  <a:lnTo>
                    <a:pt x="1" y="108"/>
                  </a:lnTo>
                  <a:cubicBezTo>
                    <a:pt x="738" y="1335"/>
                    <a:pt x="1690" y="2405"/>
                    <a:pt x="2831" y="3290"/>
                  </a:cubicBezTo>
                  <a:cubicBezTo>
                    <a:pt x="4873" y="4873"/>
                    <a:pt x="7354" y="5719"/>
                    <a:pt x="9911" y="5719"/>
                  </a:cubicBezTo>
                  <a:cubicBezTo>
                    <a:pt x="10232" y="5719"/>
                    <a:pt x="10554" y="5705"/>
                    <a:pt x="10876" y="5679"/>
                  </a:cubicBezTo>
                  <a:lnTo>
                    <a:pt x="11769" y="16853"/>
                  </a:lnTo>
                  <a:lnTo>
                    <a:pt x="11974" y="16834"/>
                  </a:lnTo>
                  <a:lnTo>
                    <a:pt x="11066" y="5450"/>
                  </a:lnTo>
                  <a:lnTo>
                    <a:pt x="10960" y="5461"/>
                  </a:lnTo>
                  <a:cubicBezTo>
                    <a:pt x="10609" y="5493"/>
                    <a:pt x="10258" y="5509"/>
                    <a:pt x="9908" y="5509"/>
                  </a:cubicBezTo>
                  <a:cubicBezTo>
                    <a:pt x="7398" y="5509"/>
                    <a:pt x="4963" y="4680"/>
                    <a:pt x="2958" y="3126"/>
                  </a:cubicBezTo>
                  <a:cubicBezTo>
                    <a:pt x="1837" y="2257"/>
                    <a:pt x="902" y="1205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 rot="3046402">
              <a:off x="3454755" y="2379562"/>
              <a:ext cx="660091" cy="697131"/>
            </a:xfrm>
            <a:custGeom>
              <a:rect b="b" l="l" r="r" t="t"/>
              <a:pathLst>
                <a:path extrusionOk="0" h="11895" w="11263">
                  <a:moveTo>
                    <a:pt x="9883" y="1"/>
                  </a:moveTo>
                  <a:lnTo>
                    <a:pt x="9883" y="1"/>
                  </a:lnTo>
                  <a:cubicBezTo>
                    <a:pt x="9663" y="2037"/>
                    <a:pt x="10043" y="4068"/>
                    <a:pt x="10981" y="5882"/>
                  </a:cubicBezTo>
                  <a:lnTo>
                    <a:pt x="1" y="11710"/>
                  </a:lnTo>
                  <a:lnTo>
                    <a:pt x="98" y="11894"/>
                  </a:lnTo>
                  <a:lnTo>
                    <a:pt x="11263" y="5967"/>
                  </a:lnTo>
                  <a:lnTo>
                    <a:pt x="11214" y="5875"/>
                  </a:lnTo>
                  <a:cubicBezTo>
                    <a:pt x="10259" y="4075"/>
                    <a:pt x="9872" y="2052"/>
                    <a:pt x="10091" y="22"/>
                  </a:cubicBezTo>
                  <a:lnTo>
                    <a:pt x="98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 rot="3046402">
              <a:off x="3740206" y="2241415"/>
              <a:ext cx="1074619" cy="375613"/>
            </a:xfrm>
            <a:custGeom>
              <a:rect b="b" l="l" r="r" t="t"/>
              <a:pathLst>
                <a:path extrusionOk="0" h="6409" w="18336">
                  <a:moveTo>
                    <a:pt x="18243" y="0"/>
                  </a:moveTo>
                  <a:cubicBezTo>
                    <a:pt x="17032" y="611"/>
                    <a:pt x="15995" y="1466"/>
                    <a:pt x="15159" y="2546"/>
                  </a:cubicBezTo>
                  <a:cubicBezTo>
                    <a:pt x="14321" y="3625"/>
                    <a:pt x="13751" y="4843"/>
                    <a:pt x="13461" y="6166"/>
                  </a:cubicBezTo>
                  <a:lnTo>
                    <a:pt x="41" y="3460"/>
                  </a:lnTo>
                  <a:lnTo>
                    <a:pt x="0" y="3663"/>
                  </a:lnTo>
                  <a:lnTo>
                    <a:pt x="13523" y="6388"/>
                  </a:lnTo>
                  <a:lnTo>
                    <a:pt x="13624" y="6408"/>
                  </a:lnTo>
                  <a:lnTo>
                    <a:pt x="13643" y="6307"/>
                  </a:lnTo>
                  <a:cubicBezTo>
                    <a:pt x="13920" y="4977"/>
                    <a:pt x="14484" y="3754"/>
                    <a:pt x="15323" y="2673"/>
                  </a:cubicBezTo>
                  <a:cubicBezTo>
                    <a:pt x="16140" y="1619"/>
                    <a:pt x="17154" y="781"/>
                    <a:pt x="18336" y="185"/>
                  </a:cubicBezTo>
                  <a:lnTo>
                    <a:pt x="182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 rot="3046402">
              <a:off x="4711715" y="2436930"/>
              <a:ext cx="677849" cy="1973652"/>
            </a:xfrm>
            <a:custGeom>
              <a:rect b="b" l="l" r="r" t="t"/>
              <a:pathLst>
                <a:path extrusionOk="0" h="33676" w="11566">
                  <a:moveTo>
                    <a:pt x="5723" y="1"/>
                  </a:moveTo>
                  <a:lnTo>
                    <a:pt x="1952" y="9574"/>
                  </a:lnTo>
                  <a:lnTo>
                    <a:pt x="2049" y="9613"/>
                  </a:lnTo>
                  <a:cubicBezTo>
                    <a:pt x="3151" y="10048"/>
                    <a:pt x="4186" y="10637"/>
                    <a:pt x="5126" y="11365"/>
                  </a:cubicBezTo>
                  <a:cubicBezTo>
                    <a:pt x="10571" y="15586"/>
                    <a:pt x="11565" y="23448"/>
                    <a:pt x="7344" y="28892"/>
                  </a:cubicBezTo>
                  <a:cubicBezTo>
                    <a:pt x="5521" y="31245"/>
                    <a:pt x="2912" y="32872"/>
                    <a:pt x="1" y="33471"/>
                  </a:cubicBezTo>
                  <a:lnTo>
                    <a:pt x="43" y="33675"/>
                  </a:lnTo>
                  <a:cubicBezTo>
                    <a:pt x="3003" y="33065"/>
                    <a:pt x="5654" y="31412"/>
                    <a:pt x="7508" y="29019"/>
                  </a:cubicBezTo>
                  <a:cubicBezTo>
                    <a:pt x="9586" y="26339"/>
                    <a:pt x="10496" y="23008"/>
                    <a:pt x="10070" y="19643"/>
                  </a:cubicBezTo>
                  <a:cubicBezTo>
                    <a:pt x="9645" y="16279"/>
                    <a:pt x="7933" y="13281"/>
                    <a:pt x="5252" y="11202"/>
                  </a:cubicBezTo>
                  <a:cubicBezTo>
                    <a:pt x="4325" y="10481"/>
                    <a:pt x="3306" y="9896"/>
                    <a:pt x="2222" y="9457"/>
                  </a:cubicBezTo>
                  <a:lnTo>
                    <a:pt x="5916" y="78"/>
                  </a:lnTo>
                  <a:lnTo>
                    <a:pt x="57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 rot="3046402">
              <a:off x="4644739" y="3010552"/>
              <a:ext cx="417458" cy="453091"/>
            </a:xfrm>
            <a:custGeom>
              <a:rect b="b" l="l" r="r" t="t"/>
              <a:pathLst>
                <a:path extrusionOk="0" h="7731" w="7123">
                  <a:moveTo>
                    <a:pt x="4933" y="1109"/>
                  </a:moveTo>
                  <a:cubicBezTo>
                    <a:pt x="5859" y="1829"/>
                    <a:pt x="6592" y="2704"/>
                    <a:pt x="7123" y="3669"/>
                  </a:cubicBezTo>
                  <a:lnTo>
                    <a:pt x="0" y="7730"/>
                  </a:lnTo>
                  <a:lnTo>
                    <a:pt x="3026" y="0"/>
                  </a:lnTo>
                  <a:cubicBezTo>
                    <a:pt x="3694" y="277"/>
                    <a:pt x="4334" y="647"/>
                    <a:pt x="4933" y="1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 rot="3046402">
              <a:off x="4090362" y="2757005"/>
              <a:ext cx="904952" cy="904952"/>
            </a:xfrm>
            <a:custGeom>
              <a:rect b="b" l="l" r="r" t="t"/>
              <a:pathLst>
                <a:path extrusionOk="0" h="15441" w="15441">
                  <a:moveTo>
                    <a:pt x="13179" y="2261"/>
                  </a:moveTo>
                  <a:cubicBezTo>
                    <a:pt x="14627" y="3709"/>
                    <a:pt x="15441" y="5673"/>
                    <a:pt x="15441" y="7720"/>
                  </a:cubicBezTo>
                  <a:cubicBezTo>
                    <a:pt x="15441" y="9768"/>
                    <a:pt x="14627" y="11731"/>
                    <a:pt x="13179" y="13179"/>
                  </a:cubicBezTo>
                  <a:cubicBezTo>
                    <a:pt x="11732" y="14627"/>
                    <a:pt x="9768" y="15440"/>
                    <a:pt x="7721" y="15440"/>
                  </a:cubicBezTo>
                  <a:cubicBezTo>
                    <a:pt x="5673" y="15440"/>
                    <a:pt x="3710" y="14627"/>
                    <a:pt x="2262" y="13179"/>
                  </a:cubicBezTo>
                  <a:cubicBezTo>
                    <a:pt x="814" y="11731"/>
                    <a:pt x="1" y="9768"/>
                    <a:pt x="1" y="7720"/>
                  </a:cubicBezTo>
                  <a:cubicBezTo>
                    <a:pt x="1" y="5673"/>
                    <a:pt x="814" y="3709"/>
                    <a:pt x="2262" y="2261"/>
                  </a:cubicBezTo>
                  <a:cubicBezTo>
                    <a:pt x="3710" y="814"/>
                    <a:pt x="5673" y="0"/>
                    <a:pt x="7721" y="0"/>
                  </a:cubicBezTo>
                  <a:cubicBezTo>
                    <a:pt x="9768" y="0"/>
                    <a:pt x="11732" y="814"/>
                    <a:pt x="13179" y="2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 rot="3046402">
              <a:off x="4381982" y="2631546"/>
              <a:ext cx="274574" cy="378778"/>
            </a:xfrm>
            <a:custGeom>
              <a:rect b="b" l="l" r="r" t="t"/>
              <a:pathLst>
                <a:path extrusionOk="0" h="6463" w="4685">
                  <a:moveTo>
                    <a:pt x="4637" y="0"/>
                  </a:moveTo>
                  <a:cubicBezTo>
                    <a:pt x="4631" y="0"/>
                    <a:pt x="4625" y="2"/>
                    <a:pt x="4620" y="4"/>
                  </a:cubicBezTo>
                  <a:cubicBezTo>
                    <a:pt x="4423" y="89"/>
                    <a:pt x="4226" y="186"/>
                    <a:pt x="4034" y="291"/>
                  </a:cubicBezTo>
                  <a:cubicBezTo>
                    <a:pt x="1746" y="1531"/>
                    <a:pt x="238" y="3822"/>
                    <a:pt x="4" y="6417"/>
                  </a:cubicBezTo>
                  <a:cubicBezTo>
                    <a:pt x="0" y="6441"/>
                    <a:pt x="17" y="6460"/>
                    <a:pt x="40" y="6462"/>
                  </a:cubicBezTo>
                  <a:lnTo>
                    <a:pt x="43" y="6462"/>
                  </a:lnTo>
                  <a:cubicBezTo>
                    <a:pt x="65" y="6462"/>
                    <a:pt x="83" y="6446"/>
                    <a:pt x="86" y="6427"/>
                  </a:cubicBezTo>
                  <a:cubicBezTo>
                    <a:pt x="319" y="3858"/>
                    <a:pt x="1810" y="1592"/>
                    <a:pt x="4074" y="364"/>
                  </a:cubicBezTo>
                  <a:cubicBezTo>
                    <a:pt x="4263" y="262"/>
                    <a:pt x="4460" y="166"/>
                    <a:pt x="4654" y="81"/>
                  </a:cubicBezTo>
                  <a:cubicBezTo>
                    <a:pt x="4675" y="72"/>
                    <a:pt x="4685" y="46"/>
                    <a:pt x="4675" y="26"/>
                  </a:cubicBezTo>
                  <a:cubicBezTo>
                    <a:pt x="4669" y="10"/>
                    <a:pt x="4653" y="0"/>
                    <a:pt x="4637" y="0"/>
                  </a:cubicBezTo>
                  <a:close/>
                </a:path>
              </a:pathLst>
            </a:custGeom>
            <a:solidFill>
              <a:srgbClr val="6FA8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 rot="3046402">
              <a:off x="4703404" y="2137087"/>
              <a:ext cx="703402" cy="819034"/>
            </a:xfrm>
            <a:custGeom>
              <a:rect b="b" l="l" r="r" t="t"/>
              <a:pathLst>
                <a:path extrusionOk="0" h="13975" w="12002">
                  <a:moveTo>
                    <a:pt x="191" y="0"/>
                  </a:moveTo>
                  <a:lnTo>
                    <a:pt x="0" y="83"/>
                  </a:lnTo>
                  <a:lnTo>
                    <a:pt x="6085" y="13975"/>
                  </a:lnTo>
                  <a:lnTo>
                    <a:pt x="6180" y="13934"/>
                  </a:lnTo>
                  <a:cubicBezTo>
                    <a:pt x="7159" y="13505"/>
                    <a:pt x="8196" y="13290"/>
                    <a:pt x="9235" y="13290"/>
                  </a:cubicBezTo>
                  <a:cubicBezTo>
                    <a:pt x="10144" y="13290"/>
                    <a:pt x="11054" y="13455"/>
                    <a:pt x="11927" y="13785"/>
                  </a:cubicBezTo>
                  <a:lnTo>
                    <a:pt x="12001" y="13590"/>
                  </a:lnTo>
                  <a:cubicBezTo>
                    <a:pt x="11104" y="13252"/>
                    <a:pt x="10168" y="13083"/>
                    <a:pt x="9234" y="13083"/>
                  </a:cubicBezTo>
                  <a:cubicBezTo>
                    <a:pt x="8200" y="13083"/>
                    <a:pt x="7169" y="13290"/>
                    <a:pt x="6192" y="13703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 rot="3046402">
              <a:off x="4532249" y="2897791"/>
              <a:ext cx="55325" cy="31765"/>
            </a:xfrm>
            <a:custGeom>
              <a:rect b="b" l="l" r="r" t="t"/>
              <a:pathLst>
                <a:path extrusionOk="0" h="542" w="944">
                  <a:moveTo>
                    <a:pt x="1" y="1"/>
                  </a:moveTo>
                  <a:lnTo>
                    <a:pt x="944" y="1"/>
                  </a:lnTo>
                  <a:lnTo>
                    <a:pt x="944" y="542"/>
                  </a:lnTo>
                  <a:lnTo>
                    <a:pt x="1" y="542"/>
                  </a:lnTo>
                  <a:close/>
                </a:path>
              </a:pathLst>
            </a:custGeom>
            <a:solidFill>
              <a:srgbClr val="1A5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 rot="3046402">
              <a:off x="4346192" y="2889146"/>
              <a:ext cx="158532" cy="268655"/>
            </a:xfrm>
            <a:custGeom>
              <a:rect b="b" l="l" r="r" t="t"/>
              <a:pathLst>
                <a:path extrusionOk="0" h="4584" w="2705">
                  <a:moveTo>
                    <a:pt x="1" y="1"/>
                  </a:moveTo>
                  <a:lnTo>
                    <a:pt x="2705" y="1"/>
                  </a:lnTo>
                  <a:lnTo>
                    <a:pt x="2705" y="4584"/>
                  </a:lnTo>
                  <a:lnTo>
                    <a:pt x="1" y="4584"/>
                  </a:lnTo>
                  <a:close/>
                </a:path>
              </a:pathLst>
            </a:custGeom>
            <a:solidFill>
              <a:srgbClr val="1A5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 rot="3046402">
              <a:off x="4289157" y="3068606"/>
              <a:ext cx="117" cy="293"/>
            </a:xfrm>
            <a:custGeom>
              <a:rect b="b" l="l" r="r" t="t"/>
              <a:pathLst>
                <a:path extrusionOk="0" h="5" w="2">
                  <a:moveTo>
                    <a:pt x="0" y="5"/>
                  </a:moveTo>
                  <a:lnTo>
                    <a:pt x="0" y="5"/>
                  </a:lnTo>
                  <a:cubicBezTo>
                    <a:pt x="0" y="4"/>
                    <a:pt x="2" y="3"/>
                    <a:pt x="2" y="1"/>
                  </a:cubicBezTo>
                  <a:cubicBezTo>
                    <a:pt x="2" y="4"/>
                    <a:pt x="2" y="5"/>
                    <a:pt x="0" y="5"/>
                  </a:cubicBezTo>
                  <a:close/>
                </a:path>
              </a:pathLst>
            </a:custGeom>
            <a:solidFill>
              <a:srgbClr val="8F99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 rot="3046402">
              <a:off x="4446820" y="3174291"/>
              <a:ext cx="29948" cy="30007"/>
            </a:xfrm>
            <a:custGeom>
              <a:rect b="b" l="l" r="r" t="t"/>
              <a:pathLst>
                <a:path extrusionOk="0" h="512" w="511">
                  <a:moveTo>
                    <a:pt x="0" y="1"/>
                  </a:moveTo>
                  <a:lnTo>
                    <a:pt x="511" y="1"/>
                  </a:lnTo>
                  <a:lnTo>
                    <a:pt x="511" y="511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BFE0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 rot="3046402">
              <a:off x="4457988" y="3213309"/>
              <a:ext cx="29948" cy="62651"/>
            </a:xfrm>
            <a:custGeom>
              <a:rect b="b" l="l" r="r" t="t"/>
              <a:pathLst>
                <a:path extrusionOk="0" h="1069" w="511">
                  <a:moveTo>
                    <a:pt x="0" y="1"/>
                  </a:moveTo>
                  <a:lnTo>
                    <a:pt x="511" y="1"/>
                  </a:lnTo>
                  <a:lnTo>
                    <a:pt x="511" y="1069"/>
                  </a:lnTo>
                  <a:lnTo>
                    <a:pt x="0" y="1069"/>
                  </a:lnTo>
                  <a:close/>
                </a:path>
              </a:pathLst>
            </a:custGeom>
            <a:solidFill>
              <a:srgbClr val="BFE0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 rot="3046402">
              <a:off x="4528199" y="3344212"/>
              <a:ext cx="192466" cy="57025"/>
            </a:xfrm>
            <a:custGeom>
              <a:rect b="b" l="l" r="r" t="t"/>
              <a:pathLst>
                <a:path extrusionOk="0" h="973" w="3284">
                  <a:moveTo>
                    <a:pt x="0" y="1"/>
                  </a:moveTo>
                  <a:lnTo>
                    <a:pt x="3284" y="1"/>
                  </a:lnTo>
                  <a:lnTo>
                    <a:pt x="3284" y="973"/>
                  </a:lnTo>
                  <a:lnTo>
                    <a:pt x="0" y="973"/>
                  </a:lnTo>
                  <a:close/>
                </a:path>
              </a:pathLst>
            </a:custGeom>
            <a:solidFill>
              <a:srgbClr val="BFE0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 rot="3046402">
              <a:off x="4829210" y="3314744"/>
              <a:ext cx="25553" cy="25553"/>
            </a:xfrm>
            <a:custGeom>
              <a:rect b="b" l="l" r="r" t="t"/>
              <a:pathLst>
                <a:path extrusionOk="0" h="436" w="436">
                  <a:moveTo>
                    <a:pt x="435" y="217"/>
                  </a:moveTo>
                  <a:cubicBezTo>
                    <a:pt x="435" y="338"/>
                    <a:pt x="338" y="435"/>
                    <a:pt x="217" y="435"/>
                  </a:cubicBezTo>
                  <a:cubicBezTo>
                    <a:pt x="97" y="435"/>
                    <a:pt x="0" y="338"/>
                    <a:pt x="0" y="217"/>
                  </a:cubicBezTo>
                  <a:cubicBezTo>
                    <a:pt x="0" y="97"/>
                    <a:pt x="97" y="0"/>
                    <a:pt x="217" y="0"/>
                  </a:cubicBezTo>
                  <a:cubicBezTo>
                    <a:pt x="338" y="1"/>
                    <a:pt x="435" y="97"/>
                    <a:pt x="435" y="217"/>
                  </a:cubicBezTo>
                  <a:close/>
                </a:path>
              </a:pathLst>
            </a:custGeom>
            <a:solidFill>
              <a:srgbClr val="1A5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 rot="3046402">
              <a:off x="4830167" y="3306628"/>
              <a:ext cx="34578" cy="34520"/>
            </a:xfrm>
            <a:custGeom>
              <a:rect b="b" l="l" r="r" t="t"/>
              <a:pathLst>
                <a:path extrusionOk="0" h="589" w="590">
                  <a:moveTo>
                    <a:pt x="539" y="385"/>
                  </a:moveTo>
                  <a:cubicBezTo>
                    <a:pt x="490" y="519"/>
                    <a:pt x="339" y="589"/>
                    <a:pt x="204" y="538"/>
                  </a:cubicBezTo>
                  <a:cubicBezTo>
                    <a:pt x="70" y="488"/>
                    <a:pt x="1" y="339"/>
                    <a:pt x="51" y="204"/>
                  </a:cubicBezTo>
                  <a:cubicBezTo>
                    <a:pt x="101" y="68"/>
                    <a:pt x="250" y="0"/>
                    <a:pt x="385" y="50"/>
                  </a:cubicBezTo>
                  <a:cubicBezTo>
                    <a:pt x="522" y="99"/>
                    <a:pt x="589" y="250"/>
                    <a:pt x="539" y="385"/>
                  </a:cubicBezTo>
                  <a:close/>
                </a:path>
              </a:pathLst>
            </a:custGeom>
            <a:solidFill>
              <a:srgbClr val="1A5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 rot="3046402">
              <a:off x="4661944" y="3739023"/>
              <a:ext cx="59" cy="234"/>
            </a:xfrm>
            <a:custGeom>
              <a:rect b="b" l="l" r="r" t="t"/>
              <a:pathLst>
                <a:path extrusionOk="0" h="4" w="1">
                  <a:moveTo>
                    <a:pt x="0" y="3"/>
                  </a:moveTo>
                  <a:lnTo>
                    <a:pt x="0" y="3"/>
                  </a:lnTo>
                  <a:cubicBezTo>
                    <a:pt x="0" y="3"/>
                    <a:pt x="0" y="1"/>
                    <a:pt x="0" y="3"/>
                  </a:cubicBezTo>
                  <a:cubicBezTo>
                    <a:pt x="0" y="1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8F99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 rot="3046402">
              <a:off x="4604780" y="3724469"/>
              <a:ext cx="117" cy="293"/>
            </a:xfrm>
            <a:custGeom>
              <a:rect b="b" l="l" r="r" t="t"/>
              <a:pathLst>
                <a:path extrusionOk="0" h="5" w="2">
                  <a:moveTo>
                    <a:pt x="0" y="5"/>
                  </a:moveTo>
                  <a:lnTo>
                    <a:pt x="0" y="5"/>
                  </a:lnTo>
                  <a:cubicBezTo>
                    <a:pt x="0" y="4"/>
                    <a:pt x="1" y="2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8F99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8"/>
            <p:cNvSpPr/>
            <p:nvPr/>
          </p:nvSpPr>
          <p:spPr>
            <a:xfrm rot="3046402">
              <a:off x="4131236" y="2797528"/>
              <a:ext cx="820089" cy="820089"/>
            </a:xfrm>
            <a:custGeom>
              <a:rect b="b" l="l" r="r" t="t"/>
              <a:pathLst>
                <a:path extrusionOk="0" h="13993" w="13993">
                  <a:moveTo>
                    <a:pt x="10793" y="2098"/>
                  </a:moveTo>
                  <a:cubicBezTo>
                    <a:pt x="13498" y="4195"/>
                    <a:pt x="13992" y="8089"/>
                    <a:pt x="11895" y="10793"/>
                  </a:cubicBezTo>
                  <a:cubicBezTo>
                    <a:pt x="9797" y="13499"/>
                    <a:pt x="5904" y="13993"/>
                    <a:pt x="3199" y="11895"/>
                  </a:cubicBezTo>
                  <a:cubicBezTo>
                    <a:pt x="493" y="9797"/>
                    <a:pt x="0" y="5903"/>
                    <a:pt x="2098" y="3199"/>
                  </a:cubicBezTo>
                  <a:cubicBezTo>
                    <a:pt x="4195" y="493"/>
                    <a:pt x="8088" y="1"/>
                    <a:pt x="10793" y="2098"/>
                  </a:cubicBezTo>
                  <a:close/>
                </a:path>
              </a:pathLst>
            </a:custGeom>
            <a:solidFill>
              <a:srgbClr val="BFE0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8"/>
            <p:cNvSpPr/>
            <p:nvPr/>
          </p:nvSpPr>
          <p:spPr>
            <a:xfrm rot="3046402">
              <a:off x="4847513" y="3071600"/>
              <a:ext cx="345665" cy="292684"/>
            </a:xfrm>
            <a:custGeom>
              <a:rect b="b" l="l" r="r" t="t"/>
              <a:pathLst>
                <a:path extrusionOk="0" h="4994" w="5898">
                  <a:moveTo>
                    <a:pt x="46" y="1"/>
                  </a:moveTo>
                  <a:cubicBezTo>
                    <a:pt x="28" y="1"/>
                    <a:pt x="12" y="14"/>
                    <a:pt x="6" y="31"/>
                  </a:cubicBezTo>
                  <a:cubicBezTo>
                    <a:pt x="0" y="54"/>
                    <a:pt x="14" y="76"/>
                    <a:pt x="36" y="82"/>
                  </a:cubicBezTo>
                  <a:cubicBezTo>
                    <a:pt x="1173" y="392"/>
                    <a:pt x="2227" y="918"/>
                    <a:pt x="3167" y="1647"/>
                  </a:cubicBezTo>
                  <a:cubicBezTo>
                    <a:pt x="4300" y="2526"/>
                    <a:pt x="5214" y="3675"/>
                    <a:pt x="5811" y="4969"/>
                  </a:cubicBezTo>
                  <a:cubicBezTo>
                    <a:pt x="5818" y="4986"/>
                    <a:pt x="5833" y="4994"/>
                    <a:pt x="5849" y="4994"/>
                  </a:cubicBezTo>
                  <a:cubicBezTo>
                    <a:pt x="5854" y="4994"/>
                    <a:pt x="5861" y="4993"/>
                    <a:pt x="5867" y="4989"/>
                  </a:cubicBezTo>
                  <a:cubicBezTo>
                    <a:pt x="5888" y="4980"/>
                    <a:pt x="5898" y="4955"/>
                    <a:pt x="5888" y="4934"/>
                  </a:cubicBezTo>
                  <a:cubicBezTo>
                    <a:pt x="5286" y="3628"/>
                    <a:pt x="4363" y="2469"/>
                    <a:pt x="3218" y="1580"/>
                  </a:cubicBezTo>
                  <a:cubicBezTo>
                    <a:pt x="2269" y="845"/>
                    <a:pt x="1206" y="315"/>
                    <a:pt x="57" y="3"/>
                  </a:cubicBezTo>
                  <a:cubicBezTo>
                    <a:pt x="54" y="1"/>
                    <a:pt x="50" y="1"/>
                    <a:pt x="46" y="1"/>
                  </a:cubicBezTo>
                  <a:close/>
                </a:path>
              </a:pathLst>
            </a:custGeom>
            <a:solidFill>
              <a:srgbClr val="8AB9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8"/>
            <p:cNvSpPr/>
            <p:nvPr/>
          </p:nvSpPr>
          <p:spPr>
            <a:xfrm rot="3046402">
              <a:off x="4877242" y="3362996"/>
              <a:ext cx="57201" cy="192173"/>
            </a:xfrm>
            <a:custGeom>
              <a:rect b="b" l="l" r="r" t="t"/>
              <a:pathLst>
                <a:path extrusionOk="0" h="3279" w="976">
                  <a:moveTo>
                    <a:pt x="47" y="0"/>
                  </a:moveTo>
                  <a:cubicBezTo>
                    <a:pt x="41" y="0"/>
                    <a:pt x="35" y="2"/>
                    <a:pt x="29" y="4"/>
                  </a:cubicBezTo>
                  <a:cubicBezTo>
                    <a:pt x="7" y="15"/>
                    <a:pt x="0" y="40"/>
                    <a:pt x="10" y="61"/>
                  </a:cubicBezTo>
                  <a:cubicBezTo>
                    <a:pt x="515" y="1072"/>
                    <a:pt x="811" y="2141"/>
                    <a:pt x="890" y="3241"/>
                  </a:cubicBezTo>
                  <a:cubicBezTo>
                    <a:pt x="891" y="3262"/>
                    <a:pt x="909" y="3279"/>
                    <a:pt x="931" y="3279"/>
                  </a:cubicBezTo>
                  <a:lnTo>
                    <a:pt x="935" y="3279"/>
                  </a:lnTo>
                  <a:cubicBezTo>
                    <a:pt x="959" y="3277"/>
                    <a:pt x="975" y="3257"/>
                    <a:pt x="974" y="3234"/>
                  </a:cubicBezTo>
                  <a:cubicBezTo>
                    <a:pt x="893" y="2123"/>
                    <a:pt x="595" y="1044"/>
                    <a:pt x="85" y="24"/>
                  </a:cubicBezTo>
                  <a:cubicBezTo>
                    <a:pt x="78" y="9"/>
                    <a:pt x="62" y="0"/>
                    <a:pt x="47" y="0"/>
                  </a:cubicBezTo>
                  <a:close/>
                </a:path>
              </a:pathLst>
            </a:custGeom>
            <a:solidFill>
              <a:srgbClr val="6FA8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8"/>
            <p:cNvSpPr/>
            <p:nvPr/>
          </p:nvSpPr>
          <p:spPr>
            <a:xfrm rot="3046402">
              <a:off x="3893743" y="3383530"/>
              <a:ext cx="442190" cy="107485"/>
            </a:xfrm>
            <a:custGeom>
              <a:rect b="b" l="l" r="r" t="t"/>
              <a:pathLst>
                <a:path extrusionOk="0" h="1834" w="7545">
                  <a:moveTo>
                    <a:pt x="49" y="0"/>
                  </a:moveTo>
                  <a:cubicBezTo>
                    <a:pt x="37" y="0"/>
                    <a:pt x="24" y="7"/>
                    <a:pt x="15" y="18"/>
                  </a:cubicBezTo>
                  <a:cubicBezTo>
                    <a:pt x="1" y="35"/>
                    <a:pt x="6" y="61"/>
                    <a:pt x="24" y="75"/>
                  </a:cubicBezTo>
                  <a:cubicBezTo>
                    <a:pt x="1183" y="928"/>
                    <a:pt x="2550" y="1498"/>
                    <a:pt x="3981" y="1722"/>
                  </a:cubicBezTo>
                  <a:cubicBezTo>
                    <a:pt x="4452" y="1796"/>
                    <a:pt x="4923" y="1834"/>
                    <a:pt x="5393" y="1834"/>
                  </a:cubicBezTo>
                  <a:cubicBezTo>
                    <a:pt x="6105" y="1834"/>
                    <a:pt x="6814" y="1748"/>
                    <a:pt x="7509" y="1579"/>
                  </a:cubicBezTo>
                  <a:cubicBezTo>
                    <a:pt x="7531" y="1574"/>
                    <a:pt x="7545" y="1550"/>
                    <a:pt x="7540" y="1529"/>
                  </a:cubicBezTo>
                  <a:cubicBezTo>
                    <a:pt x="7535" y="1510"/>
                    <a:pt x="7517" y="1497"/>
                    <a:pt x="7499" y="1497"/>
                  </a:cubicBezTo>
                  <a:cubicBezTo>
                    <a:pt x="7496" y="1497"/>
                    <a:pt x="7493" y="1498"/>
                    <a:pt x="7489" y="1498"/>
                  </a:cubicBezTo>
                  <a:cubicBezTo>
                    <a:pt x="6800" y="1666"/>
                    <a:pt x="6099" y="1750"/>
                    <a:pt x="5394" y="1750"/>
                  </a:cubicBezTo>
                  <a:cubicBezTo>
                    <a:pt x="4928" y="1750"/>
                    <a:pt x="4460" y="1714"/>
                    <a:pt x="3992" y="1640"/>
                  </a:cubicBezTo>
                  <a:cubicBezTo>
                    <a:pt x="2575" y="1419"/>
                    <a:pt x="1219" y="854"/>
                    <a:pt x="72" y="8"/>
                  </a:cubicBezTo>
                  <a:cubicBezTo>
                    <a:pt x="66" y="3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8AB9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 rot="3046402">
              <a:off x="4436974" y="2738066"/>
              <a:ext cx="545104" cy="1345970"/>
            </a:xfrm>
            <a:custGeom>
              <a:rect b="b" l="l" r="r" t="t"/>
              <a:pathLst>
                <a:path extrusionOk="0" h="22966" w="9301">
                  <a:moveTo>
                    <a:pt x="203" y="0"/>
                  </a:moveTo>
                  <a:cubicBezTo>
                    <a:pt x="149" y="0"/>
                    <a:pt x="95" y="1"/>
                    <a:pt x="41" y="1"/>
                  </a:cubicBezTo>
                  <a:cubicBezTo>
                    <a:pt x="18" y="1"/>
                    <a:pt x="0" y="21"/>
                    <a:pt x="0" y="44"/>
                  </a:cubicBezTo>
                  <a:cubicBezTo>
                    <a:pt x="1" y="67"/>
                    <a:pt x="19" y="85"/>
                    <a:pt x="42" y="85"/>
                  </a:cubicBezTo>
                  <a:cubicBezTo>
                    <a:pt x="95" y="84"/>
                    <a:pt x="148" y="84"/>
                    <a:pt x="200" y="84"/>
                  </a:cubicBezTo>
                  <a:cubicBezTo>
                    <a:pt x="2751" y="84"/>
                    <a:pt x="5164" y="911"/>
                    <a:pt x="7189" y="2480"/>
                  </a:cubicBezTo>
                  <a:cubicBezTo>
                    <a:pt x="7198" y="2487"/>
                    <a:pt x="7206" y="2490"/>
                    <a:pt x="7215" y="2490"/>
                  </a:cubicBezTo>
                  <a:cubicBezTo>
                    <a:pt x="7228" y="2490"/>
                    <a:pt x="7239" y="2483"/>
                    <a:pt x="7249" y="2474"/>
                  </a:cubicBezTo>
                  <a:cubicBezTo>
                    <a:pt x="7262" y="2455"/>
                    <a:pt x="7258" y="2429"/>
                    <a:pt x="7241" y="2415"/>
                  </a:cubicBezTo>
                  <a:cubicBezTo>
                    <a:pt x="5202" y="835"/>
                    <a:pt x="2774" y="0"/>
                    <a:pt x="203" y="0"/>
                  </a:cubicBezTo>
                  <a:close/>
                  <a:moveTo>
                    <a:pt x="9253" y="18496"/>
                  </a:moveTo>
                  <a:cubicBezTo>
                    <a:pt x="9240" y="18496"/>
                    <a:pt x="9228" y="18502"/>
                    <a:pt x="9219" y="18513"/>
                  </a:cubicBezTo>
                  <a:cubicBezTo>
                    <a:pt x="7279" y="21015"/>
                    <a:pt x="4474" y="22567"/>
                    <a:pt x="1322" y="22882"/>
                  </a:cubicBezTo>
                  <a:cubicBezTo>
                    <a:pt x="1300" y="22884"/>
                    <a:pt x="1284" y="22904"/>
                    <a:pt x="1286" y="22928"/>
                  </a:cubicBezTo>
                  <a:cubicBezTo>
                    <a:pt x="1287" y="22949"/>
                    <a:pt x="1306" y="22965"/>
                    <a:pt x="1326" y="22965"/>
                  </a:cubicBezTo>
                  <a:cubicBezTo>
                    <a:pt x="1328" y="22965"/>
                    <a:pt x="1330" y="22965"/>
                    <a:pt x="1332" y="22966"/>
                  </a:cubicBezTo>
                  <a:cubicBezTo>
                    <a:pt x="2870" y="22811"/>
                    <a:pt x="4338" y="22361"/>
                    <a:pt x="5690" y="21625"/>
                  </a:cubicBezTo>
                  <a:cubicBezTo>
                    <a:pt x="7091" y="20864"/>
                    <a:pt x="8301" y="19834"/>
                    <a:pt x="9286" y="18564"/>
                  </a:cubicBezTo>
                  <a:cubicBezTo>
                    <a:pt x="9300" y="18545"/>
                    <a:pt x="9296" y="18519"/>
                    <a:pt x="9278" y="18505"/>
                  </a:cubicBezTo>
                  <a:cubicBezTo>
                    <a:pt x="9270" y="18499"/>
                    <a:pt x="9261" y="18496"/>
                    <a:pt x="9253" y="18496"/>
                  </a:cubicBezTo>
                  <a:close/>
                </a:path>
              </a:pathLst>
            </a:custGeom>
            <a:solidFill>
              <a:srgbClr val="D7E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6" name="Google Shape;1546;p18"/>
            <p:cNvGrpSpPr/>
            <p:nvPr/>
          </p:nvGrpSpPr>
          <p:grpSpPr>
            <a:xfrm>
              <a:off x="5624423" y="2127098"/>
              <a:ext cx="1134735" cy="1134735"/>
              <a:chOff x="5666420" y="2016649"/>
              <a:chExt cx="1181400" cy="1181400"/>
            </a:xfrm>
          </p:grpSpPr>
          <p:sp>
            <p:nvSpPr>
              <p:cNvPr id="1547" name="Google Shape;1547;p18"/>
              <p:cNvSpPr/>
              <p:nvPr/>
            </p:nvSpPr>
            <p:spPr>
              <a:xfrm rot="3047994">
                <a:off x="5837282" y="2187512"/>
                <a:ext cx="839674" cy="839674"/>
              </a:xfrm>
              <a:prstGeom prst="ellipse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18"/>
              <p:cNvSpPr/>
              <p:nvPr/>
            </p:nvSpPr>
            <p:spPr>
              <a:xfrm>
                <a:off x="6153557" y="2355910"/>
                <a:ext cx="230734" cy="58298"/>
              </a:xfrm>
              <a:custGeom>
                <a:rect b="b" l="l" r="r" t="t"/>
                <a:pathLst>
                  <a:path extrusionOk="0" h="593" w="2347">
                    <a:moveTo>
                      <a:pt x="1" y="1"/>
                    </a:moveTo>
                    <a:lnTo>
                      <a:pt x="2347" y="1"/>
                    </a:lnTo>
                    <a:lnTo>
                      <a:pt x="2347" y="592"/>
                    </a:lnTo>
                    <a:lnTo>
                      <a:pt x="1" y="59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18"/>
              <p:cNvSpPr/>
              <p:nvPr/>
            </p:nvSpPr>
            <p:spPr>
              <a:xfrm>
                <a:off x="6221686" y="2313932"/>
                <a:ext cx="94476" cy="53677"/>
              </a:xfrm>
              <a:custGeom>
                <a:rect b="b" l="l" r="r" t="t"/>
                <a:pathLst>
                  <a:path extrusionOk="0" h="546" w="961">
                    <a:moveTo>
                      <a:pt x="0" y="0"/>
                    </a:moveTo>
                    <a:lnTo>
                      <a:pt x="960" y="0"/>
                    </a:lnTo>
                    <a:lnTo>
                      <a:pt x="960" y="545"/>
                    </a:lnTo>
                    <a:lnTo>
                      <a:pt x="0" y="54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18"/>
              <p:cNvSpPr/>
              <p:nvPr/>
            </p:nvSpPr>
            <p:spPr>
              <a:xfrm>
                <a:off x="6133698" y="2407130"/>
                <a:ext cx="270647" cy="454684"/>
              </a:xfrm>
              <a:custGeom>
                <a:rect b="b" l="l" r="r" t="t"/>
                <a:pathLst>
                  <a:path extrusionOk="0" h="4625" w="2753">
                    <a:moveTo>
                      <a:pt x="0" y="1"/>
                    </a:moveTo>
                    <a:lnTo>
                      <a:pt x="2753" y="1"/>
                    </a:lnTo>
                    <a:lnTo>
                      <a:pt x="2753" y="4624"/>
                    </a:lnTo>
                    <a:lnTo>
                      <a:pt x="0" y="46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18"/>
              <p:cNvSpPr/>
              <p:nvPr/>
            </p:nvSpPr>
            <p:spPr>
              <a:xfrm>
                <a:off x="6393926" y="2861716"/>
                <a:ext cx="98" cy="9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99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18"/>
              <p:cNvSpPr/>
              <p:nvPr/>
            </p:nvSpPr>
            <p:spPr>
              <a:xfrm>
                <a:off x="6181674" y="2861323"/>
                <a:ext cx="295" cy="492"/>
              </a:xfrm>
              <a:custGeom>
                <a:rect b="b" l="l" r="r" t="t"/>
                <a:pathLst>
                  <a:path extrusionOk="0" h="5" w="3">
                    <a:moveTo>
                      <a:pt x="0" y="4"/>
                    </a:moveTo>
                    <a:lnTo>
                      <a:pt x="0" y="4"/>
                    </a:lnTo>
                    <a:cubicBezTo>
                      <a:pt x="0" y="3"/>
                      <a:pt x="1" y="1"/>
                      <a:pt x="1" y="0"/>
                    </a:cubicBezTo>
                    <a:cubicBezTo>
                      <a:pt x="2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8F99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18"/>
              <p:cNvSpPr/>
              <p:nvPr/>
            </p:nvSpPr>
            <p:spPr>
              <a:xfrm>
                <a:off x="6195929" y="2787983"/>
                <a:ext cx="146679" cy="78943"/>
              </a:xfrm>
              <a:custGeom>
                <a:rect b="b" l="l" r="r" t="t"/>
                <a:pathLst>
                  <a:path extrusionOk="0" h="803" w="1492">
                    <a:moveTo>
                      <a:pt x="1" y="0"/>
                    </a:moveTo>
                    <a:lnTo>
                      <a:pt x="1491" y="0"/>
                    </a:lnTo>
                    <a:lnTo>
                      <a:pt x="1491" y="803"/>
                    </a:lnTo>
                    <a:lnTo>
                      <a:pt x="1" y="8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18"/>
              <p:cNvSpPr/>
              <p:nvPr/>
            </p:nvSpPr>
            <p:spPr>
              <a:xfrm>
                <a:off x="6154933" y="2731062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0"/>
                    </a:moveTo>
                    <a:lnTo>
                      <a:pt x="640" y="0"/>
                    </a:lnTo>
                    <a:lnTo>
                      <a:pt x="640" y="40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18"/>
              <p:cNvSpPr/>
              <p:nvPr/>
            </p:nvSpPr>
            <p:spPr>
              <a:xfrm>
                <a:off x="6237514" y="2731062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0"/>
                    </a:moveTo>
                    <a:lnTo>
                      <a:pt x="640" y="0"/>
                    </a:lnTo>
                    <a:lnTo>
                      <a:pt x="640" y="40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18"/>
              <p:cNvSpPr/>
              <p:nvPr/>
            </p:nvSpPr>
            <p:spPr>
              <a:xfrm>
                <a:off x="6320193" y="2731062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0"/>
                    </a:moveTo>
                    <a:lnTo>
                      <a:pt x="640" y="0"/>
                    </a:lnTo>
                    <a:lnTo>
                      <a:pt x="640" y="40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18"/>
              <p:cNvSpPr/>
              <p:nvPr/>
            </p:nvSpPr>
            <p:spPr>
              <a:xfrm>
                <a:off x="6154933" y="2672567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1"/>
                    </a:moveTo>
                    <a:lnTo>
                      <a:pt x="640" y="1"/>
                    </a:lnTo>
                    <a:lnTo>
                      <a:pt x="640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18"/>
              <p:cNvSpPr/>
              <p:nvPr/>
            </p:nvSpPr>
            <p:spPr>
              <a:xfrm>
                <a:off x="6237514" y="2672567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1"/>
                    </a:moveTo>
                    <a:lnTo>
                      <a:pt x="640" y="1"/>
                    </a:lnTo>
                    <a:lnTo>
                      <a:pt x="640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18"/>
              <p:cNvSpPr/>
              <p:nvPr/>
            </p:nvSpPr>
            <p:spPr>
              <a:xfrm>
                <a:off x="6320193" y="2672567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1"/>
                    </a:moveTo>
                    <a:lnTo>
                      <a:pt x="640" y="1"/>
                    </a:lnTo>
                    <a:lnTo>
                      <a:pt x="640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18"/>
              <p:cNvSpPr/>
              <p:nvPr/>
            </p:nvSpPr>
            <p:spPr>
              <a:xfrm>
                <a:off x="6154933" y="2613974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0"/>
                    </a:moveTo>
                    <a:lnTo>
                      <a:pt x="640" y="0"/>
                    </a:lnTo>
                    <a:lnTo>
                      <a:pt x="640" y="40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18"/>
              <p:cNvSpPr/>
              <p:nvPr/>
            </p:nvSpPr>
            <p:spPr>
              <a:xfrm>
                <a:off x="6237514" y="2613974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0"/>
                    </a:moveTo>
                    <a:lnTo>
                      <a:pt x="640" y="0"/>
                    </a:lnTo>
                    <a:lnTo>
                      <a:pt x="640" y="40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18"/>
              <p:cNvSpPr/>
              <p:nvPr/>
            </p:nvSpPr>
            <p:spPr>
              <a:xfrm>
                <a:off x="6320193" y="2613974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0"/>
                    </a:moveTo>
                    <a:lnTo>
                      <a:pt x="640" y="0"/>
                    </a:lnTo>
                    <a:lnTo>
                      <a:pt x="640" y="40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18"/>
              <p:cNvSpPr/>
              <p:nvPr/>
            </p:nvSpPr>
            <p:spPr>
              <a:xfrm>
                <a:off x="6154933" y="2555480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1"/>
                    </a:moveTo>
                    <a:lnTo>
                      <a:pt x="640" y="1"/>
                    </a:lnTo>
                    <a:lnTo>
                      <a:pt x="640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18"/>
              <p:cNvSpPr/>
              <p:nvPr/>
            </p:nvSpPr>
            <p:spPr>
              <a:xfrm>
                <a:off x="6237514" y="2555480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1"/>
                    </a:moveTo>
                    <a:lnTo>
                      <a:pt x="640" y="1"/>
                    </a:lnTo>
                    <a:lnTo>
                      <a:pt x="640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18"/>
              <p:cNvSpPr/>
              <p:nvPr/>
            </p:nvSpPr>
            <p:spPr>
              <a:xfrm>
                <a:off x="6320193" y="2555480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1"/>
                    </a:moveTo>
                    <a:lnTo>
                      <a:pt x="640" y="1"/>
                    </a:lnTo>
                    <a:lnTo>
                      <a:pt x="640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18"/>
              <p:cNvSpPr/>
              <p:nvPr/>
            </p:nvSpPr>
            <p:spPr>
              <a:xfrm>
                <a:off x="6154933" y="2497084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0"/>
                    </a:moveTo>
                    <a:lnTo>
                      <a:pt x="640" y="0"/>
                    </a:lnTo>
                    <a:lnTo>
                      <a:pt x="640" y="40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18"/>
              <p:cNvSpPr/>
              <p:nvPr/>
            </p:nvSpPr>
            <p:spPr>
              <a:xfrm>
                <a:off x="6237514" y="2497084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0"/>
                    </a:moveTo>
                    <a:lnTo>
                      <a:pt x="640" y="0"/>
                    </a:lnTo>
                    <a:lnTo>
                      <a:pt x="640" y="40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18"/>
              <p:cNvSpPr/>
              <p:nvPr/>
            </p:nvSpPr>
            <p:spPr>
              <a:xfrm>
                <a:off x="6320193" y="2497084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0"/>
                    </a:moveTo>
                    <a:lnTo>
                      <a:pt x="640" y="0"/>
                    </a:lnTo>
                    <a:lnTo>
                      <a:pt x="640" y="40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18"/>
              <p:cNvSpPr/>
              <p:nvPr/>
            </p:nvSpPr>
            <p:spPr>
              <a:xfrm>
                <a:off x="6154933" y="2438393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1"/>
                    </a:moveTo>
                    <a:lnTo>
                      <a:pt x="640" y="1"/>
                    </a:lnTo>
                    <a:lnTo>
                      <a:pt x="640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18"/>
              <p:cNvSpPr/>
              <p:nvPr/>
            </p:nvSpPr>
            <p:spPr>
              <a:xfrm>
                <a:off x="6237514" y="2438393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1"/>
                    </a:moveTo>
                    <a:lnTo>
                      <a:pt x="640" y="1"/>
                    </a:lnTo>
                    <a:lnTo>
                      <a:pt x="640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18"/>
              <p:cNvSpPr/>
              <p:nvPr/>
            </p:nvSpPr>
            <p:spPr>
              <a:xfrm>
                <a:off x="6320193" y="2438393"/>
                <a:ext cx="62918" cy="39422"/>
              </a:xfrm>
              <a:custGeom>
                <a:rect b="b" l="l" r="r" t="t"/>
                <a:pathLst>
                  <a:path extrusionOk="0" h="401" w="640">
                    <a:moveTo>
                      <a:pt x="0" y="1"/>
                    </a:moveTo>
                    <a:lnTo>
                      <a:pt x="640" y="1"/>
                    </a:lnTo>
                    <a:lnTo>
                      <a:pt x="640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18"/>
              <p:cNvSpPr/>
              <p:nvPr/>
            </p:nvSpPr>
            <p:spPr>
              <a:xfrm>
                <a:off x="6174104" y="2367708"/>
                <a:ext cx="55054" cy="27330"/>
              </a:xfrm>
              <a:custGeom>
                <a:rect b="b" l="l" r="r" t="t"/>
                <a:pathLst>
                  <a:path extrusionOk="0" h="278" w="560">
                    <a:moveTo>
                      <a:pt x="0" y="1"/>
                    </a:moveTo>
                    <a:lnTo>
                      <a:pt x="559" y="1"/>
                    </a:lnTo>
                    <a:lnTo>
                      <a:pt x="559" y="278"/>
                    </a:lnTo>
                    <a:lnTo>
                      <a:pt x="0" y="2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18"/>
              <p:cNvSpPr/>
              <p:nvPr/>
            </p:nvSpPr>
            <p:spPr>
              <a:xfrm>
                <a:off x="6241446" y="2367708"/>
                <a:ext cx="54955" cy="27330"/>
              </a:xfrm>
              <a:custGeom>
                <a:rect b="b" l="l" r="r" t="t"/>
                <a:pathLst>
                  <a:path extrusionOk="0" h="278" w="559">
                    <a:moveTo>
                      <a:pt x="0" y="1"/>
                    </a:moveTo>
                    <a:lnTo>
                      <a:pt x="559" y="1"/>
                    </a:lnTo>
                    <a:lnTo>
                      <a:pt x="559" y="278"/>
                    </a:lnTo>
                    <a:lnTo>
                      <a:pt x="0" y="2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18"/>
              <p:cNvSpPr/>
              <p:nvPr/>
            </p:nvSpPr>
            <p:spPr>
              <a:xfrm>
                <a:off x="6308691" y="2367708"/>
                <a:ext cx="55054" cy="27330"/>
              </a:xfrm>
              <a:custGeom>
                <a:rect b="b" l="l" r="r" t="t"/>
                <a:pathLst>
                  <a:path extrusionOk="0" h="278" w="560">
                    <a:moveTo>
                      <a:pt x="1" y="1"/>
                    </a:moveTo>
                    <a:lnTo>
                      <a:pt x="559" y="1"/>
                    </a:lnTo>
                    <a:lnTo>
                      <a:pt x="559" y="278"/>
                    </a:lnTo>
                    <a:lnTo>
                      <a:pt x="1" y="2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18"/>
              <p:cNvSpPr/>
              <p:nvPr/>
            </p:nvSpPr>
            <p:spPr>
              <a:xfrm>
                <a:off x="6241446" y="2328678"/>
                <a:ext cx="54955" cy="27330"/>
              </a:xfrm>
              <a:custGeom>
                <a:rect b="b" l="l" r="r" t="t"/>
                <a:pathLst>
                  <a:path extrusionOk="0" h="278" w="559">
                    <a:moveTo>
                      <a:pt x="0" y="1"/>
                    </a:moveTo>
                    <a:lnTo>
                      <a:pt x="559" y="1"/>
                    </a:lnTo>
                    <a:lnTo>
                      <a:pt x="559" y="278"/>
                    </a:lnTo>
                    <a:lnTo>
                      <a:pt x="0" y="2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6" name="Google Shape;1576;p18"/>
            <p:cNvGrpSpPr/>
            <p:nvPr/>
          </p:nvGrpSpPr>
          <p:grpSpPr>
            <a:xfrm>
              <a:off x="2438566" y="2062816"/>
              <a:ext cx="1043391" cy="1043391"/>
              <a:chOff x="2425743" y="1949724"/>
              <a:chExt cx="1086300" cy="1086300"/>
            </a:xfrm>
          </p:grpSpPr>
          <p:sp>
            <p:nvSpPr>
              <p:cNvPr id="1577" name="Google Shape;1577;p18"/>
              <p:cNvSpPr/>
              <p:nvPr/>
            </p:nvSpPr>
            <p:spPr>
              <a:xfrm rot="3049120">
                <a:off x="2582839" y="2106820"/>
                <a:ext cx="772108" cy="772108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18"/>
              <p:cNvSpPr/>
              <p:nvPr/>
            </p:nvSpPr>
            <p:spPr>
              <a:xfrm>
                <a:off x="2865827" y="2453140"/>
                <a:ext cx="233167" cy="161020"/>
              </a:xfrm>
              <a:custGeom>
                <a:rect b="b" l="l" r="r" t="t"/>
                <a:pathLst>
                  <a:path extrusionOk="0" h="1781" w="2579">
                    <a:moveTo>
                      <a:pt x="0" y="0"/>
                    </a:moveTo>
                    <a:lnTo>
                      <a:pt x="2578" y="0"/>
                    </a:lnTo>
                    <a:lnTo>
                      <a:pt x="2578" y="1781"/>
                    </a:lnTo>
                    <a:lnTo>
                      <a:pt x="0" y="17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18"/>
              <p:cNvSpPr/>
              <p:nvPr/>
            </p:nvSpPr>
            <p:spPr>
              <a:xfrm>
                <a:off x="2904704" y="2472308"/>
                <a:ext cx="58676" cy="58495"/>
              </a:xfrm>
              <a:custGeom>
                <a:rect b="b" l="l" r="r" t="t"/>
                <a:pathLst>
                  <a:path extrusionOk="0" h="647" w="649">
                    <a:moveTo>
                      <a:pt x="1" y="0"/>
                    </a:moveTo>
                    <a:lnTo>
                      <a:pt x="648" y="0"/>
                    </a:lnTo>
                    <a:lnTo>
                      <a:pt x="648" y="647"/>
                    </a:lnTo>
                    <a:lnTo>
                      <a:pt x="1" y="6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18"/>
              <p:cNvSpPr/>
              <p:nvPr/>
            </p:nvSpPr>
            <p:spPr>
              <a:xfrm>
                <a:off x="3002257" y="2491746"/>
                <a:ext cx="58586" cy="122325"/>
              </a:xfrm>
              <a:custGeom>
                <a:rect b="b" l="l" r="r" t="t"/>
                <a:pathLst>
                  <a:path extrusionOk="0" h="1353" w="648">
                    <a:moveTo>
                      <a:pt x="0" y="0"/>
                    </a:moveTo>
                    <a:lnTo>
                      <a:pt x="648" y="0"/>
                    </a:lnTo>
                    <a:lnTo>
                      <a:pt x="648" y="1353"/>
                    </a:lnTo>
                    <a:lnTo>
                      <a:pt x="0" y="13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18"/>
              <p:cNvSpPr/>
              <p:nvPr/>
            </p:nvSpPr>
            <p:spPr>
              <a:xfrm>
                <a:off x="2826408" y="2316349"/>
                <a:ext cx="312005" cy="136881"/>
              </a:xfrm>
              <a:custGeom>
                <a:rect b="b" l="l" r="r" t="t"/>
                <a:pathLst>
                  <a:path extrusionOk="0" h="1514" w="3451">
                    <a:moveTo>
                      <a:pt x="3020" y="1513"/>
                    </a:moveTo>
                    <a:lnTo>
                      <a:pt x="431" y="1513"/>
                    </a:lnTo>
                    <a:lnTo>
                      <a:pt x="431" y="1509"/>
                    </a:lnTo>
                    <a:lnTo>
                      <a:pt x="0" y="1509"/>
                    </a:lnTo>
                    <a:lnTo>
                      <a:pt x="646" y="431"/>
                    </a:lnTo>
                    <a:lnTo>
                      <a:pt x="1725" y="431"/>
                    </a:lnTo>
                    <a:lnTo>
                      <a:pt x="1725" y="0"/>
                    </a:lnTo>
                    <a:lnTo>
                      <a:pt x="2373" y="0"/>
                    </a:lnTo>
                    <a:lnTo>
                      <a:pt x="2373" y="431"/>
                    </a:lnTo>
                    <a:lnTo>
                      <a:pt x="2804" y="431"/>
                    </a:lnTo>
                    <a:lnTo>
                      <a:pt x="3450" y="1509"/>
                    </a:lnTo>
                    <a:lnTo>
                      <a:pt x="3020" y="15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2" name="Google Shape;1582;p18"/>
            <p:cNvSpPr/>
            <p:nvPr/>
          </p:nvSpPr>
          <p:spPr>
            <a:xfrm>
              <a:off x="3684356" y="1740124"/>
              <a:ext cx="176523" cy="52303"/>
            </a:xfrm>
            <a:custGeom>
              <a:rect b="b" l="l" r="r" t="t"/>
              <a:pathLst>
                <a:path extrusionOk="0" h="760" w="2565">
                  <a:moveTo>
                    <a:pt x="0" y="0"/>
                  </a:moveTo>
                  <a:lnTo>
                    <a:pt x="2564" y="0"/>
                  </a:lnTo>
                  <a:lnTo>
                    <a:pt x="2564" y="760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3" name="Google Shape;1583;p18"/>
            <p:cNvGrpSpPr/>
            <p:nvPr/>
          </p:nvGrpSpPr>
          <p:grpSpPr>
            <a:xfrm>
              <a:off x="3271700" y="1101370"/>
              <a:ext cx="1089854" cy="1089854"/>
              <a:chOff x="3301902" y="1205268"/>
              <a:chExt cx="861000" cy="861000"/>
            </a:xfrm>
          </p:grpSpPr>
          <p:sp>
            <p:nvSpPr>
              <p:cNvPr id="1584" name="Google Shape;1584;p18"/>
              <p:cNvSpPr/>
              <p:nvPr/>
            </p:nvSpPr>
            <p:spPr>
              <a:xfrm rot="3048564">
                <a:off x="3426421" y="1329787"/>
                <a:ext cx="611962" cy="611962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18"/>
              <p:cNvSpPr/>
              <p:nvPr/>
            </p:nvSpPr>
            <p:spPr>
              <a:xfrm>
                <a:off x="3617548" y="1508065"/>
                <a:ext cx="234017" cy="197689"/>
              </a:xfrm>
              <a:custGeom>
                <a:rect b="b" l="l" r="r" t="t"/>
                <a:pathLst>
                  <a:path extrusionOk="0" h="2759" w="3266">
                    <a:moveTo>
                      <a:pt x="2734" y="1643"/>
                    </a:moveTo>
                    <a:lnTo>
                      <a:pt x="2486" y="1643"/>
                    </a:lnTo>
                    <a:lnTo>
                      <a:pt x="2486" y="1"/>
                    </a:lnTo>
                    <a:lnTo>
                      <a:pt x="2795" y="1"/>
                    </a:lnTo>
                    <a:lnTo>
                      <a:pt x="2898" y="1310"/>
                    </a:lnTo>
                    <a:lnTo>
                      <a:pt x="3138" y="1310"/>
                    </a:lnTo>
                    <a:lnTo>
                      <a:pt x="3138" y="1980"/>
                    </a:lnTo>
                    <a:lnTo>
                      <a:pt x="3265" y="1980"/>
                    </a:lnTo>
                    <a:lnTo>
                      <a:pt x="3265" y="2757"/>
                    </a:lnTo>
                    <a:lnTo>
                      <a:pt x="2485" y="2757"/>
                    </a:lnTo>
                    <a:lnTo>
                      <a:pt x="2485" y="2097"/>
                    </a:lnTo>
                    <a:lnTo>
                      <a:pt x="2733" y="2097"/>
                    </a:lnTo>
                    <a:lnTo>
                      <a:pt x="2733" y="1643"/>
                    </a:lnTo>
                    <a:close/>
                    <a:moveTo>
                      <a:pt x="2487" y="1643"/>
                    </a:moveTo>
                    <a:lnTo>
                      <a:pt x="2240" y="1643"/>
                    </a:lnTo>
                    <a:lnTo>
                      <a:pt x="2240" y="2098"/>
                    </a:lnTo>
                    <a:lnTo>
                      <a:pt x="2487" y="2098"/>
                    </a:lnTo>
                    <a:lnTo>
                      <a:pt x="2487" y="2758"/>
                    </a:lnTo>
                    <a:lnTo>
                      <a:pt x="1628" y="2758"/>
                    </a:lnTo>
                    <a:lnTo>
                      <a:pt x="1628" y="2098"/>
                    </a:lnTo>
                    <a:lnTo>
                      <a:pt x="1875" y="2098"/>
                    </a:lnTo>
                    <a:lnTo>
                      <a:pt x="1875" y="1643"/>
                    </a:lnTo>
                    <a:lnTo>
                      <a:pt x="1628" y="1643"/>
                    </a:lnTo>
                    <a:lnTo>
                      <a:pt x="1628" y="1000"/>
                    </a:lnTo>
                    <a:lnTo>
                      <a:pt x="2104" y="666"/>
                    </a:lnTo>
                    <a:lnTo>
                      <a:pt x="2104" y="1310"/>
                    </a:lnTo>
                    <a:lnTo>
                      <a:pt x="2320" y="1310"/>
                    </a:lnTo>
                    <a:lnTo>
                      <a:pt x="2437" y="1"/>
                    </a:lnTo>
                    <a:lnTo>
                      <a:pt x="2487" y="1"/>
                    </a:lnTo>
                    <a:close/>
                    <a:moveTo>
                      <a:pt x="1628" y="1000"/>
                    </a:moveTo>
                    <a:lnTo>
                      <a:pt x="1628" y="1643"/>
                    </a:lnTo>
                    <a:lnTo>
                      <a:pt x="1380" y="1643"/>
                    </a:lnTo>
                    <a:lnTo>
                      <a:pt x="1380" y="2098"/>
                    </a:lnTo>
                    <a:lnTo>
                      <a:pt x="1628" y="2098"/>
                    </a:lnTo>
                    <a:lnTo>
                      <a:pt x="1628" y="2758"/>
                    </a:lnTo>
                    <a:lnTo>
                      <a:pt x="778" y="2758"/>
                    </a:lnTo>
                    <a:lnTo>
                      <a:pt x="778" y="2098"/>
                    </a:lnTo>
                    <a:lnTo>
                      <a:pt x="1025" y="2098"/>
                    </a:lnTo>
                    <a:lnTo>
                      <a:pt x="1025" y="1643"/>
                    </a:lnTo>
                    <a:lnTo>
                      <a:pt x="778" y="1643"/>
                    </a:lnTo>
                    <a:lnTo>
                      <a:pt x="778" y="716"/>
                    </a:lnTo>
                    <a:lnTo>
                      <a:pt x="849" y="666"/>
                    </a:lnTo>
                    <a:lnTo>
                      <a:pt x="849" y="1106"/>
                    </a:lnTo>
                    <a:lnTo>
                      <a:pt x="1477" y="666"/>
                    </a:lnTo>
                    <a:lnTo>
                      <a:pt x="1477" y="1106"/>
                    </a:lnTo>
                    <a:close/>
                    <a:moveTo>
                      <a:pt x="778" y="716"/>
                    </a:moveTo>
                    <a:lnTo>
                      <a:pt x="778" y="1643"/>
                    </a:lnTo>
                    <a:lnTo>
                      <a:pt x="531" y="1643"/>
                    </a:lnTo>
                    <a:lnTo>
                      <a:pt x="531" y="2098"/>
                    </a:lnTo>
                    <a:lnTo>
                      <a:pt x="778" y="2098"/>
                    </a:lnTo>
                    <a:lnTo>
                      <a:pt x="778" y="2758"/>
                    </a:lnTo>
                    <a:lnTo>
                      <a:pt x="0" y="2758"/>
                    </a:lnTo>
                    <a:lnTo>
                      <a:pt x="0" y="1981"/>
                    </a:lnTo>
                    <a:lnTo>
                      <a:pt x="223" y="1981"/>
                    </a:lnTo>
                    <a:lnTo>
                      <a:pt x="223" y="1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6" name="Google Shape;1586;p18"/>
            <p:cNvGrpSpPr/>
            <p:nvPr/>
          </p:nvGrpSpPr>
          <p:grpSpPr>
            <a:xfrm>
              <a:off x="2701110" y="3746707"/>
              <a:ext cx="1085290" cy="1085290"/>
              <a:chOff x="2837437" y="3835404"/>
              <a:chExt cx="861000" cy="861000"/>
            </a:xfrm>
          </p:grpSpPr>
          <p:sp>
            <p:nvSpPr>
              <p:cNvPr id="1587" name="Google Shape;1587;p18"/>
              <p:cNvSpPr/>
              <p:nvPr/>
            </p:nvSpPr>
            <p:spPr>
              <a:xfrm rot="3048564">
                <a:off x="2961956" y="3959923"/>
                <a:ext cx="611962" cy="611962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18"/>
              <p:cNvSpPr/>
              <p:nvPr/>
            </p:nvSpPr>
            <p:spPr>
              <a:xfrm>
                <a:off x="3188093" y="4148125"/>
                <a:ext cx="76600" cy="12961"/>
              </a:xfrm>
              <a:custGeom>
                <a:rect b="b" l="l" r="r" t="t"/>
                <a:pathLst>
                  <a:path extrusionOk="0" h="200" w="1182">
                    <a:moveTo>
                      <a:pt x="0" y="0"/>
                    </a:moveTo>
                    <a:lnTo>
                      <a:pt x="1181" y="0"/>
                    </a:lnTo>
                    <a:lnTo>
                      <a:pt x="1181" y="200"/>
                    </a:lnTo>
                    <a:lnTo>
                      <a:pt x="0" y="2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18"/>
              <p:cNvSpPr/>
              <p:nvPr/>
            </p:nvSpPr>
            <p:spPr>
              <a:xfrm>
                <a:off x="3137701" y="4155318"/>
                <a:ext cx="180417" cy="286881"/>
              </a:xfrm>
              <a:custGeom>
                <a:rect b="b" l="l" r="r" t="t"/>
                <a:pathLst>
                  <a:path extrusionOk="0" h="4427" w="2784">
                    <a:moveTo>
                      <a:pt x="0" y="4426"/>
                    </a:moveTo>
                    <a:cubicBezTo>
                      <a:pt x="145" y="4316"/>
                      <a:pt x="851" y="3643"/>
                      <a:pt x="851" y="2132"/>
                    </a:cubicBezTo>
                    <a:lnTo>
                      <a:pt x="851" y="1"/>
                    </a:lnTo>
                    <a:lnTo>
                      <a:pt x="1931" y="1"/>
                    </a:lnTo>
                    <a:lnTo>
                      <a:pt x="1931" y="2132"/>
                    </a:lnTo>
                    <a:cubicBezTo>
                      <a:pt x="1931" y="3643"/>
                      <a:pt x="2637" y="4316"/>
                      <a:pt x="2783" y="44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18"/>
              <p:cNvSpPr/>
              <p:nvPr/>
            </p:nvSpPr>
            <p:spPr>
              <a:xfrm>
                <a:off x="3188851" y="4165427"/>
                <a:ext cx="76600" cy="7323"/>
              </a:xfrm>
              <a:custGeom>
                <a:rect b="b" l="l" r="r" t="t"/>
                <a:pathLst>
                  <a:path extrusionOk="0" h="113" w="1182">
                    <a:moveTo>
                      <a:pt x="0" y="0"/>
                    </a:moveTo>
                    <a:lnTo>
                      <a:pt x="1181" y="0"/>
                    </a:lnTo>
                    <a:lnTo>
                      <a:pt x="1181" y="11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EDE9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18"/>
              <p:cNvSpPr/>
              <p:nvPr/>
            </p:nvSpPr>
            <p:spPr>
              <a:xfrm>
                <a:off x="3188851" y="4178257"/>
                <a:ext cx="76600" cy="7387"/>
              </a:xfrm>
              <a:custGeom>
                <a:rect b="b" l="l" r="r" t="t"/>
                <a:pathLst>
                  <a:path extrusionOk="0" h="114" w="1182">
                    <a:moveTo>
                      <a:pt x="0" y="1"/>
                    </a:moveTo>
                    <a:lnTo>
                      <a:pt x="1181" y="1"/>
                    </a:lnTo>
                    <a:lnTo>
                      <a:pt x="1181" y="11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EDE9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18"/>
              <p:cNvSpPr/>
              <p:nvPr/>
            </p:nvSpPr>
            <p:spPr>
              <a:xfrm>
                <a:off x="3289621" y="4220313"/>
                <a:ext cx="57741" cy="9720"/>
              </a:xfrm>
              <a:custGeom>
                <a:rect b="b" l="l" r="r" t="t"/>
                <a:pathLst>
                  <a:path extrusionOk="0" h="150" w="891">
                    <a:moveTo>
                      <a:pt x="1" y="1"/>
                    </a:moveTo>
                    <a:lnTo>
                      <a:pt x="891" y="1"/>
                    </a:lnTo>
                    <a:lnTo>
                      <a:pt x="891" y="150"/>
                    </a:lnTo>
                    <a:lnTo>
                      <a:pt x="1" y="1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18"/>
              <p:cNvSpPr/>
              <p:nvPr/>
            </p:nvSpPr>
            <p:spPr>
              <a:xfrm>
                <a:off x="3250415" y="4225821"/>
                <a:ext cx="136285" cy="216376"/>
              </a:xfrm>
              <a:custGeom>
                <a:rect b="b" l="l" r="r" t="t"/>
                <a:pathLst>
                  <a:path extrusionOk="0" h="3339" w="2103">
                    <a:moveTo>
                      <a:pt x="1" y="3338"/>
                    </a:moveTo>
                    <a:cubicBezTo>
                      <a:pt x="111" y="3254"/>
                      <a:pt x="644" y="2747"/>
                      <a:pt x="644" y="1609"/>
                    </a:cubicBezTo>
                    <a:lnTo>
                      <a:pt x="644" y="1"/>
                    </a:lnTo>
                    <a:lnTo>
                      <a:pt x="1459" y="1"/>
                    </a:lnTo>
                    <a:lnTo>
                      <a:pt x="1459" y="1609"/>
                    </a:lnTo>
                    <a:cubicBezTo>
                      <a:pt x="1459" y="2747"/>
                      <a:pt x="1991" y="3254"/>
                      <a:pt x="2102" y="33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18"/>
              <p:cNvSpPr/>
              <p:nvPr/>
            </p:nvSpPr>
            <p:spPr>
              <a:xfrm>
                <a:off x="3289621" y="4233402"/>
                <a:ext cx="57741" cy="5508"/>
              </a:xfrm>
              <a:custGeom>
                <a:rect b="b" l="l" r="r" t="t"/>
                <a:pathLst>
                  <a:path extrusionOk="0" h="85" w="891">
                    <a:moveTo>
                      <a:pt x="1" y="0"/>
                    </a:moveTo>
                    <a:lnTo>
                      <a:pt x="891" y="0"/>
                    </a:lnTo>
                    <a:lnTo>
                      <a:pt x="891" y="84"/>
                    </a:lnTo>
                    <a:lnTo>
                      <a:pt x="1" y="84"/>
                    </a:lnTo>
                    <a:close/>
                  </a:path>
                </a:pathLst>
              </a:custGeom>
              <a:solidFill>
                <a:srgbClr val="EDE9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18"/>
              <p:cNvSpPr/>
              <p:nvPr/>
            </p:nvSpPr>
            <p:spPr>
              <a:xfrm>
                <a:off x="3289621" y="4243058"/>
                <a:ext cx="57741" cy="5573"/>
              </a:xfrm>
              <a:custGeom>
                <a:rect b="b" l="l" r="r" t="t"/>
                <a:pathLst>
                  <a:path extrusionOk="0" h="86" w="891">
                    <a:moveTo>
                      <a:pt x="1" y="1"/>
                    </a:moveTo>
                    <a:lnTo>
                      <a:pt x="891" y="1"/>
                    </a:lnTo>
                    <a:lnTo>
                      <a:pt x="891" y="85"/>
                    </a:lnTo>
                    <a:lnTo>
                      <a:pt x="1" y="85"/>
                    </a:lnTo>
                    <a:close/>
                  </a:path>
                </a:pathLst>
              </a:custGeom>
              <a:solidFill>
                <a:srgbClr val="EDE9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9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1" name="Google Shape;1601;p19"/>
          <p:cNvSpPr/>
          <p:nvPr/>
        </p:nvSpPr>
        <p:spPr>
          <a:xfrm>
            <a:off x="3266315" y="1607150"/>
            <a:ext cx="2534383" cy="2514563"/>
          </a:xfrm>
          <a:custGeom>
            <a:rect b="b" l="l" r="r" t="t"/>
            <a:pathLst>
              <a:path extrusionOk="0" h="25374" w="25574">
                <a:moveTo>
                  <a:pt x="22139" y="916"/>
                </a:moveTo>
                <a:lnTo>
                  <a:pt x="22139" y="917"/>
                </a:lnTo>
                <a:cubicBezTo>
                  <a:pt x="23530" y="917"/>
                  <a:pt x="24658" y="2044"/>
                  <a:pt x="24658" y="3436"/>
                </a:cubicBezTo>
                <a:lnTo>
                  <a:pt x="24658" y="4945"/>
                </a:lnTo>
                <a:lnTo>
                  <a:pt x="24658" y="6022"/>
                </a:lnTo>
                <a:lnTo>
                  <a:pt x="24658" y="7956"/>
                </a:lnTo>
                <a:lnTo>
                  <a:pt x="24658" y="9353"/>
                </a:lnTo>
                <a:lnTo>
                  <a:pt x="24658" y="12028"/>
                </a:lnTo>
                <a:lnTo>
                  <a:pt x="24658" y="12790"/>
                </a:lnTo>
                <a:lnTo>
                  <a:pt x="24658" y="15363"/>
                </a:lnTo>
                <a:lnTo>
                  <a:pt x="24658" y="16123"/>
                </a:lnTo>
                <a:lnTo>
                  <a:pt x="24658" y="17139"/>
                </a:lnTo>
                <a:lnTo>
                  <a:pt x="24658" y="17901"/>
                </a:lnTo>
                <a:lnTo>
                  <a:pt x="24658" y="21940"/>
                </a:lnTo>
                <a:cubicBezTo>
                  <a:pt x="24658" y="23332"/>
                  <a:pt x="23530" y="24460"/>
                  <a:pt x="22139" y="24460"/>
                </a:cubicBezTo>
                <a:lnTo>
                  <a:pt x="3435" y="24460"/>
                </a:lnTo>
                <a:cubicBezTo>
                  <a:pt x="2044" y="24460"/>
                  <a:pt x="916" y="23332"/>
                  <a:pt x="916" y="21940"/>
                </a:cubicBezTo>
                <a:lnTo>
                  <a:pt x="916" y="19023"/>
                </a:lnTo>
                <a:lnTo>
                  <a:pt x="916" y="18261"/>
                </a:lnTo>
                <a:lnTo>
                  <a:pt x="916" y="15411"/>
                </a:lnTo>
                <a:lnTo>
                  <a:pt x="916" y="14647"/>
                </a:lnTo>
                <a:lnTo>
                  <a:pt x="916" y="12638"/>
                </a:lnTo>
                <a:lnTo>
                  <a:pt x="916" y="11856"/>
                </a:lnTo>
                <a:lnTo>
                  <a:pt x="916" y="9727"/>
                </a:lnTo>
                <a:lnTo>
                  <a:pt x="916" y="8937"/>
                </a:lnTo>
                <a:lnTo>
                  <a:pt x="916" y="6852"/>
                </a:lnTo>
                <a:lnTo>
                  <a:pt x="916" y="6032"/>
                </a:lnTo>
                <a:lnTo>
                  <a:pt x="916" y="3435"/>
                </a:lnTo>
                <a:cubicBezTo>
                  <a:pt x="916" y="2865"/>
                  <a:pt x="1105" y="2339"/>
                  <a:pt x="1425" y="1915"/>
                </a:cubicBezTo>
                <a:cubicBezTo>
                  <a:pt x="1594" y="1693"/>
                  <a:pt x="1799" y="1499"/>
                  <a:pt x="2031" y="1341"/>
                </a:cubicBezTo>
                <a:cubicBezTo>
                  <a:pt x="2433" y="1071"/>
                  <a:pt x="2915" y="916"/>
                  <a:pt x="3435" y="916"/>
                </a:cubicBezTo>
                <a:close/>
                <a:moveTo>
                  <a:pt x="3435" y="1"/>
                </a:moveTo>
                <a:cubicBezTo>
                  <a:pt x="2749" y="1"/>
                  <a:pt x="2087" y="201"/>
                  <a:pt x="1522" y="582"/>
                </a:cubicBezTo>
                <a:cubicBezTo>
                  <a:pt x="1202" y="796"/>
                  <a:pt x="925" y="1060"/>
                  <a:pt x="695" y="1364"/>
                </a:cubicBezTo>
                <a:cubicBezTo>
                  <a:pt x="241" y="1965"/>
                  <a:pt x="0" y="2682"/>
                  <a:pt x="0" y="3436"/>
                </a:cubicBezTo>
                <a:lnTo>
                  <a:pt x="0" y="6033"/>
                </a:lnTo>
                <a:lnTo>
                  <a:pt x="0" y="6853"/>
                </a:lnTo>
                <a:lnTo>
                  <a:pt x="0" y="8939"/>
                </a:lnTo>
                <a:lnTo>
                  <a:pt x="0" y="9729"/>
                </a:lnTo>
                <a:lnTo>
                  <a:pt x="0" y="11859"/>
                </a:lnTo>
                <a:lnTo>
                  <a:pt x="0" y="12641"/>
                </a:lnTo>
                <a:lnTo>
                  <a:pt x="0" y="14649"/>
                </a:lnTo>
                <a:lnTo>
                  <a:pt x="0" y="15414"/>
                </a:lnTo>
                <a:lnTo>
                  <a:pt x="0" y="18261"/>
                </a:lnTo>
                <a:lnTo>
                  <a:pt x="0" y="19022"/>
                </a:lnTo>
                <a:lnTo>
                  <a:pt x="0" y="21939"/>
                </a:lnTo>
                <a:cubicBezTo>
                  <a:pt x="0" y="23833"/>
                  <a:pt x="1540" y="25374"/>
                  <a:pt x="3434" y="25374"/>
                </a:cubicBezTo>
                <a:lnTo>
                  <a:pt x="22138" y="25374"/>
                </a:lnTo>
                <a:cubicBezTo>
                  <a:pt x="24033" y="25374"/>
                  <a:pt x="25574" y="23833"/>
                  <a:pt x="25574" y="21939"/>
                </a:cubicBezTo>
                <a:lnTo>
                  <a:pt x="25574" y="17898"/>
                </a:lnTo>
                <a:lnTo>
                  <a:pt x="25574" y="17137"/>
                </a:lnTo>
                <a:lnTo>
                  <a:pt x="25574" y="16122"/>
                </a:lnTo>
                <a:lnTo>
                  <a:pt x="25574" y="15361"/>
                </a:lnTo>
                <a:lnTo>
                  <a:pt x="25574" y="12788"/>
                </a:lnTo>
                <a:lnTo>
                  <a:pt x="25574" y="12026"/>
                </a:lnTo>
                <a:lnTo>
                  <a:pt x="25574" y="9351"/>
                </a:lnTo>
                <a:lnTo>
                  <a:pt x="25574" y="7954"/>
                </a:lnTo>
                <a:lnTo>
                  <a:pt x="25574" y="6022"/>
                </a:lnTo>
                <a:lnTo>
                  <a:pt x="25574" y="4945"/>
                </a:lnTo>
                <a:lnTo>
                  <a:pt x="25574" y="3436"/>
                </a:lnTo>
                <a:cubicBezTo>
                  <a:pt x="25574" y="1542"/>
                  <a:pt x="24033" y="1"/>
                  <a:pt x="22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19"/>
          <p:cNvSpPr/>
          <p:nvPr/>
        </p:nvSpPr>
        <p:spPr>
          <a:xfrm>
            <a:off x="5636476" y="2533829"/>
            <a:ext cx="73433" cy="265291"/>
          </a:xfrm>
          <a:custGeom>
            <a:rect b="b" l="l" r="r" t="t"/>
            <a:pathLst>
              <a:path extrusionOk="0" h="2677" w="741">
                <a:moveTo>
                  <a:pt x="741" y="1"/>
                </a:moveTo>
                <a:lnTo>
                  <a:pt x="0" y="326"/>
                </a:lnTo>
                <a:lnTo>
                  <a:pt x="570" y="2676"/>
                </a:lnTo>
                <a:lnTo>
                  <a:pt x="741" y="2676"/>
                </a:lnTo>
                <a:lnTo>
                  <a:pt x="741" y="1"/>
                </a:lnTo>
                <a:close/>
              </a:path>
            </a:pathLst>
          </a:custGeom>
          <a:solidFill>
            <a:srgbClr val="A9E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19"/>
          <p:cNvSpPr/>
          <p:nvPr/>
        </p:nvSpPr>
        <p:spPr>
          <a:xfrm>
            <a:off x="5374061" y="2596955"/>
            <a:ext cx="241209" cy="202164"/>
          </a:xfrm>
          <a:custGeom>
            <a:rect b="b" l="l" r="r" t="t"/>
            <a:pathLst>
              <a:path extrusionOk="0" h="2040" w="2434">
                <a:moveTo>
                  <a:pt x="1940" y="0"/>
                </a:moveTo>
                <a:lnTo>
                  <a:pt x="0" y="855"/>
                </a:lnTo>
                <a:lnTo>
                  <a:pt x="0" y="2039"/>
                </a:lnTo>
                <a:lnTo>
                  <a:pt x="2433" y="2039"/>
                </a:lnTo>
                <a:lnTo>
                  <a:pt x="1940" y="0"/>
                </a:lnTo>
                <a:close/>
              </a:path>
            </a:pathLst>
          </a:custGeom>
          <a:solidFill>
            <a:srgbClr val="A9E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19"/>
          <p:cNvSpPr/>
          <p:nvPr/>
        </p:nvSpPr>
        <p:spPr>
          <a:xfrm>
            <a:off x="5090240" y="3380931"/>
            <a:ext cx="619672" cy="650294"/>
          </a:xfrm>
          <a:custGeom>
            <a:rect b="b" l="l" r="r" t="t"/>
            <a:pathLst>
              <a:path extrusionOk="0" h="6562" w="6253">
                <a:moveTo>
                  <a:pt x="0" y="0"/>
                </a:moveTo>
                <a:lnTo>
                  <a:pt x="0" y="6561"/>
                </a:lnTo>
                <a:lnTo>
                  <a:pt x="3734" y="6561"/>
                </a:lnTo>
                <a:cubicBezTo>
                  <a:pt x="5125" y="6561"/>
                  <a:pt x="6253" y="5433"/>
                  <a:pt x="6253" y="4041"/>
                </a:cubicBezTo>
                <a:lnTo>
                  <a:pt x="62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19"/>
          <p:cNvSpPr/>
          <p:nvPr/>
        </p:nvSpPr>
        <p:spPr>
          <a:xfrm>
            <a:off x="5090240" y="3204831"/>
            <a:ext cx="619672" cy="100785"/>
          </a:xfrm>
          <a:custGeom>
            <a:rect b="b" l="l" r="r" t="t"/>
            <a:pathLst>
              <a:path extrusionOk="0" h="1017" w="6253">
                <a:moveTo>
                  <a:pt x="0" y="0"/>
                </a:moveTo>
                <a:lnTo>
                  <a:pt x="0" y="1016"/>
                </a:lnTo>
                <a:lnTo>
                  <a:pt x="6253" y="1016"/>
                </a:lnTo>
                <a:lnTo>
                  <a:pt x="62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19"/>
          <p:cNvSpPr/>
          <p:nvPr/>
        </p:nvSpPr>
        <p:spPr>
          <a:xfrm>
            <a:off x="4812960" y="2874335"/>
            <a:ext cx="201867" cy="201768"/>
          </a:xfrm>
          <a:custGeom>
            <a:rect b="b" l="l" r="r" t="t"/>
            <a:pathLst>
              <a:path extrusionOk="0" h="2036" w="2037">
                <a:moveTo>
                  <a:pt x="1" y="1"/>
                </a:moveTo>
                <a:lnTo>
                  <a:pt x="2037" y="2036"/>
                </a:lnTo>
                <a:lnTo>
                  <a:pt x="20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9"/>
          <p:cNvSpPr/>
          <p:nvPr/>
        </p:nvSpPr>
        <p:spPr>
          <a:xfrm>
            <a:off x="4514671" y="3043993"/>
            <a:ext cx="500158" cy="615312"/>
          </a:xfrm>
          <a:custGeom>
            <a:rect b="b" l="l" r="r" t="t"/>
            <a:pathLst>
              <a:path extrusionOk="0" h="6209" w="5047">
                <a:moveTo>
                  <a:pt x="3646" y="0"/>
                </a:moveTo>
                <a:lnTo>
                  <a:pt x="1" y="3054"/>
                </a:lnTo>
                <a:lnTo>
                  <a:pt x="2879" y="3839"/>
                </a:lnTo>
                <a:lnTo>
                  <a:pt x="5047" y="6208"/>
                </a:lnTo>
                <a:lnTo>
                  <a:pt x="5047" y="1399"/>
                </a:lnTo>
                <a:lnTo>
                  <a:pt x="36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19"/>
          <p:cNvSpPr/>
          <p:nvPr/>
        </p:nvSpPr>
        <p:spPr>
          <a:xfrm>
            <a:off x="3356991" y="3134471"/>
            <a:ext cx="907657" cy="282336"/>
          </a:xfrm>
          <a:custGeom>
            <a:rect b="b" l="l" r="r" t="t"/>
            <a:pathLst>
              <a:path extrusionOk="0" h="2849" w="9159">
                <a:moveTo>
                  <a:pt x="1" y="0"/>
                </a:moveTo>
                <a:lnTo>
                  <a:pt x="1" y="2849"/>
                </a:lnTo>
                <a:lnTo>
                  <a:pt x="9158" y="2849"/>
                </a:lnTo>
                <a:lnTo>
                  <a:pt x="7946" y="53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19"/>
          <p:cNvSpPr/>
          <p:nvPr/>
        </p:nvSpPr>
        <p:spPr>
          <a:xfrm>
            <a:off x="4219949" y="2874335"/>
            <a:ext cx="602528" cy="521266"/>
          </a:xfrm>
          <a:custGeom>
            <a:rect b="b" l="l" r="r" t="t"/>
            <a:pathLst>
              <a:path extrusionOk="0" h="5260" w="6080">
                <a:moveTo>
                  <a:pt x="3418" y="1"/>
                </a:moveTo>
                <a:lnTo>
                  <a:pt x="3418" y="1442"/>
                </a:lnTo>
                <a:lnTo>
                  <a:pt x="0" y="2977"/>
                </a:lnTo>
                <a:lnTo>
                  <a:pt x="1197" y="5260"/>
                </a:lnTo>
                <a:lnTo>
                  <a:pt x="6080" y="1172"/>
                </a:lnTo>
                <a:lnTo>
                  <a:pt x="49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19"/>
          <p:cNvSpPr/>
          <p:nvPr/>
        </p:nvSpPr>
        <p:spPr>
          <a:xfrm>
            <a:off x="4146120" y="2892470"/>
            <a:ext cx="337237" cy="209993"/>
          </a:xfrm>
          <a:custGeom>
            <a:rect b="b" l="l" r="r" t="t"/>
            <a:pathLst>
              <a:path extrusionOk="0" h="2119" w="3403">
                <a:moveTo>
                  <a:pt x="3402" y="1"/>
                </a:moveTo>
                <a:lnTo>
                  <a:pt x="0" y="1373"/>
                </a:lnTo>
                <a:lnTo>
                  <a:pt x="391" y="2119"/>
                </a:lnTo>
                <a:lnTo>
                  <a:pt x="3402" y="767"/>
                </a:lnTo>
                <a:lnTo>
                  <a:pt x="34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19"/>
          <p:cNvSpPr/>
          <p:nvPr/>
        </p:nvSpPr>
        <p:spPr>
          <a:xfrm>
            <a:off x="3356991" y="2817749"/>
            <a:ext cx="746421" cy="291453"/>
          </a:xfrm>
          <a:custGeom>
            <a:rect b="b" l="l" r="r" t="t"/>
            <a:pathLst>
              <a:path extrusionOk="0" h="2941" w="7532">
                <a:moveTo>
                  <a:pt x="1750" y="1"/>
                </a:moveTo>
                <a:lnTo>
                  <a:pt x="1" y="423"/>
                </a:lnTo>
                <a:lnTo>
                  <a:pt x="1" y="2432"/>
                </a:lnTo>
                <a:lnTo>
                  <a:pt x="7531" y="2940"/>
                </a:lnTo>
                <a:lnTo>
                  <a:pt x="7201" y="2311"/>
                </a:lnTo>
                <a:lnTo>
                  <a:pt x="3894" y="2311"/>
                </a:lnTo>
                <a:lnTo>
                  <a:pt x="175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19"/>
          <p:cNvSpPr/>
          <p:nvPr/>
        </p:nvSpPr>
        <p:spPr>
          <a:xfrm>
            <a:off x="3614352" y="2685154"/>
            <a:ext cx="629285" cy="286300"/>
          </a:xfrm>
          <a:custGeom>
            <a:rect b="b" l="l" r="r" t="t"/>
            <a:pathLst>
              <a:path extrusionOk="0" h="2889" w="6350">
                <a:moveTo>
                  <a:pt x="4679" y="0"/>
                </a:moveTo>
                <a:lnTo>
                  <a:pt x="1" y="1134"/>
                </a:lnTo>
                <a:lnTo>
                  <a:pt x="1630" y="2889"/>
                </a:lnTo>
                <a:lnTo>
                  <a:pt x="4761" y="2889"/>
                </a:lnTo>
                <a:lnTo>
                  <a:pt x="6350" y="2247"/>
                </a:lnTo>
                <a:lnTo>
                  <a:pt x="46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9"/>
          <p:cNvSpPr/>
          <p:nvPr/>
        </p:nvSpPr>
        <p:spPr>
          <a:xfrm>
            <a:off x="3356991" y="2286179"/>
            <a:ext cx="236254" cy="206822"/>
          </a:xfrm>
          <a:custGeom>
            <a:rect b="b" l="l" r="r" t="t"/>
            <a:pathLst>
              <a:path extrusionOk="0" h="2087" w="2384">
                <a:moveTo>
                  <a:pt x="1" y="0"/>
                </a:moveTo>
                <a:lnTo>
                  <a:pt x="1" y="2086"/>
                </a:lnTo>
                <a:lnTo>
                  <a:pt x="2384" y="1408"/>
                </a:lnTo>
                <a:lnTo>
                  <a:pt x="2024" y="146"/>
                </a:lnTo>
                <a:lnTo>
                  <a:pt x="905" y="36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19"/>
          <p:cNvSpPr/>
          <p:nvPr/>
        </p:nvSpPr>
        <p:spPr>
          <a:xfrm>
            <a:off x="3356991" y="2498351"/>
            <a:ext cx="316228" cy="283822"/>
          </a:xfrm>
          <a:custGeom>
            <a:rect b="b" l="l" r="r" t="t"/>
            <a:pathLst>
              <a:path extrusionOk="0" h="2864" w="3191">
                <a:moveTo>
                  <a:pt x="2593" y="1"/>
                </a:moveTo>
                <a:lnTo>
                  <a:pt x="1" y="735"/>
                </a:lnTo>
                <a:lnTo>
                  <a:pt x="1" y="2864"/>
                </a:lnTo>
                <a:lnTo>
                  <a:pt x="3190" y="2091"/>
                </a:lnTo>
                <a:lnTo>
                  <a:pt x="2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19"/>
          <p:cNvSpPr/>
          <p:nvPr/>
        </p:nvSpPr>
        <p:spPr>
          <a:xfrm>
            <a:off x="3686497" y="2423729"/>
            <a:ext cx="242795" cy="264101"/>
          </a:xfrm>
          <a:custGeom>
            <a:rect b="b" l="l" r="r" t="t"/>
            <a:pathLst>
              <a:path extrusionOk="0" h="2665" w="2450">
                <a:moveTo>
                  <a:pt x="1908" y="1"/>
                </a:moveTo>
                <a:lnTo>
                  <a:pt x="0" y="544"/>
                </a:lnTo>
                <a:lnTo>
                  <a:pt x="605" y="2665"/>
                </a:lnTo>
                <a:lnTo>
                  <a:pt x="2450" y="2219"/>
                </a:lnTo>
                <a:lnTo>
                  <a:pt x="19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19"/>
          <p:cNvSpPr/>
          <p:nvPr/>
        </p:nvSpPr>
        <p:spPr>
          <a:xfrm>
            <a:off x="3942272" y="2060530"/>
            <a:ext cx="295814" cy="565365"/>
          </a:xfrm>
          <a:custGeom>
            <a:rect b="b" l="l" r="r" t="t"/>
            <a:pathLst>
              <a:path extrusionOk="0" h="5705" w="2985">
                <a:moveTo>
                  <a:pt x="1123" y="1"/>
                </a:moveTo>
                <a:lnTo>
                  <a:pt x="1" y="3212"/>
                </a:lnTo>
                <a:lnTo>
                  <a:pt x="609" y="5705"/>
                </a:lnTo>
                <a:lnTo>
                  <a:pt x="1237" y="5552"/>
                </a:lnTo>
                <a:lnTo>
                  <a:pt x="2984" y="759"/>
                </a:lnTo>
                <a:lnTo>
                  <a:pt x="112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19"/>
          <p:cNvSpPr/>
          <p:nvPr/>
        </p:nvSpPr>
        <p:spPr>
          <a:xfrm>
            <a:off x="3631695" y="2010782"/>
            <a:ext cx="352003" cy="394418"/>
          </a:xfrm>
          <a:custGeom>
            <a:rect b="b" l="l" r="r" t="t"/>
            <a:pathLst>
              <a:path extrusionOk="0" h="3980" w="3552">
                <a:moveTo>
                  <a:pt x="3024" y="0"/>
                </a:moveTo>
                <a:lnTo>
                  <a:pt x="2311" y="2320"/>
                </a:lnTo>
                <a:lnTo>
                  <a:pt x="1" y="2778"/>
                </a:lnTo>
                <a:lnTo>
                  <a:pt x="344" y="3979"/>
                </a:lnTo>
                <a:lnTo>
                  <a:pt x="2444" y="3382"/>
                </a:lnTo>
                <a:lnTo>
                  <a:pt x="3551" y="215"/>
                </a:lnTo>
                <a:lnTo>
                  <a:pt x="30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9"/>
          <p:cNvSpPr/>
          <p:nvPr/>
        </p:nvSpPr>
        <p:spPr>
          <a:xfrm>
            <a:off x="3953669" y="1889583"/>
            <a:ext cx="75712" cy="71253"/>
          </a:xfrm>
          <a:custGeom>
            <a:rect b="b" l="l" r="r" t="t"/>
            <a:pathLst>
              <a:path extrusionOk="0" h="719" w="764">
                <a:moveTo>
                  <a:pt x="152" y="0"/>
                </a:moveTo>
                <a:lnTo>
                  <a:pt x="0" y="493"/>
                </a:lnTo>
                <a:lnTo>
                  <a:pt x="554" y="719"/>
                </a:lnTo>
                <a:lnTo>
                  <a:pt x="764" y="118"/>
                </a:lnTo>
                <a:lnTo>
                  <a:pt x="1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19"/>
          <p:cNvSpPr/>
          <p:nvPr/>
        </p:nvSpPr>
        <p:spPr>
          <a:xfrm>
            <a:off x="4078435" y="1915845"/>
            <a:ext cx="225750" cy="149145"/>
          </a:xfrm>
          <a:custGeom>
            <a:rect b="b" l="l" r="r" t="t"/>
            <a:pathLst>
              <a:path extrusionOk="0" h="1505" w="2278">
                <a:moveTo>
                  <a:pt x="260" y="0"/>
                </a:moveTo>
                <a:lnTo>
                  <a:pt x="1" y="742"/>
                </a:lnTo>
                <a:lnTo>
                  <a:pt x="1871" y="1505"/>
                </a:lnTo>
                <a:lnTo>
                  <a:pt x="2277" y="389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19"/>
          <p:cNvSpPr/>
          <p:nvPr/>
        </p:nvSpPr>
        <p:spPr>
          <a:xfrm>
            <a:off x="3990930" y="1697925"/>
            <a:ext cx="109605" cy="131506"/>
          </a:xfrm>
          <a:custGeom>
            <a:rect b="b" l="l" r="r" t="t"/>
            <a:pathLst>
              <a:path extrusionOk="0" h="1327" w="1106">
                <a:moveTo>
                  <a:pt x="370" y="1"/>
                </a:moveTo>
                <a:lnTo>
                  <a:pt x="1" y="1202"/>
                </a:lnTo>
                <a:lnTo>
                  <a:pt x="641" y="1327"/>
                </a:lnTo>
                <a:lnTo>
                  <a:pt x="110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19"/>
          <p:cNvSpPr/>
          <p:nvPr/>
        </p:nvSpPr>
        <p:spPr>
          <a:xfrm>
            <a:off x="4129372" y="1697925"/>
            <a:ext cx="268363" cy="184722"/>
          </a:xfrm>
          <a:custGeom>
            <a:rect b="b" l="l" r="r" t="t"/>
            <a:pathLst>
              <a:path extrusionOk="0" h="1864" w="2708">
                <a:moveTo>
                  <a:pt x="514" y="1"/>
                </a:moveTo>
                <a:lnTo>
                  <a:pt x="0" y="1473"/>
                </a:lnTo>
                <a:lnTo>
                  <a:pt x="2028" y="1864"/>
                </a:lnTo>
                <a:lnTo>
                  <a:pt x="27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9"/>
          <p:cNvSpPr/>
          <p:nvPr/>
        </p:nvSpPr>
        <p:spPr>
          <a:xfrm>
            <a:off x="3467586" y="1697727"/>
            <a:ext cx="481131" cy="212173"/>
          </a:xfrm>
          <a:custGeom>
            <a:rect b="b" l="l" r="r" t="t"/>
            <a:pathLst>
              <a:path extrusionOk="0" h="2141" w="4855">
                <a:moveTo>
                  <a:pt x="1404" y="1"/>
                </a:moveTo>
                <a:cubicBezTo>
                  <a:pt x="884" y="3"/>
                  <a:pt x="402" y="158"/>
                  <a:pt x="0" y="428"/>
                </a:cubicBezTo>
                <a:lnTo>
                  <a:pt x="4197" y="2140"/>
                </a:lnTo>
                <a:lnTo>
                  <a:pt x="485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19"/>
          <p:cNvSpPr/>
          <p:nvPr/>
        </p:nvSpPr>
        <p:spPr>
          <a:xfrm>
            <a:off x="3356991" y="1797222"/>
            <a:ext cx="179867" cy="447238"/>
          </a:xfrm>
          <a:custGeom>
            <a:rect b="b" l="l" r="r" t="t"/>
            <a:pathLst>
              <a:path extrusionOk="0" h="4513" w="1815">
                <a:moveTo>
                  <a:pt x="510" y="0"/>
                </a:moveTo>
                <a:cubicBezTo>
                  <a:pt x="190" y="422"/>
                  <a:pt x="1" y="947"/>
                  <a:pt x="1" y="1518"/>
                </a:cubicBezTo>
                <a:lnTo>
                  <a:pt x="1" y="4115"/>
                </a:lnTo>
                <a:lnTo>
                  <a:pt x="981" y="4513"/>
                </a:lnTo>
                <a:lnTo>
                  <a:pt x="1815" y="4347"/>
                </a:lnTo>
                <a:lnTo>
                  <a:pt x="583" y="31"/>
                </a:lnTo>
                <a:lnTo>
                  <a:pt x="51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9"/>
          <p:cNvSpPr/>
          <p:nvPr/>
        </p:nvSpPr>
        <p:spPr>
          <a:xfrm>
            <a:off x="3503460" y="1836367"/>
            <a:ext cx="357850" cy="376877"/>
          </a:xfrm>
          <a:custGeom>
            <a:rect b="b" l="l" r="r" t="t"/>
            <a:pathLst>
              <a:path extrusionOk="0" h="3803" w="3611">
                <a:moveTo>
                  <a:pt x="0" y="0"/>
                </a:moveTo>
                <a:lnTo>
                  <a:pt x="1085" y="3802"/>
                </a:lnTo>
                <a:lnTo>
                  <a:pt x="3012" y="3422"/>
                </a:lnTo>
                <a:lnTo>
                  <a:pt x="3610" y="1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9"/>
          <p:cNvSpPr/>
          <p:nvPr/>
        </p:nvSpPr>
        <p:spPr>
          <a:xfrm>
            <a:off x="3356991" y="3405508"/>
            <a:ext cx="1657844" cy="625618"/>
          </a:xfrm>
          <a:custGeom>
            <a:rect b="b" l="l" r="r" t="t"/>
            <a:pathLst>
              <a:path extrusionOk="0" h="6313" w="16729">
                <a:moveTo>
                  <a:pt x="10971" y="0"/>
                </a:moveTo>
                <a:lnTo>
                  <a:pt x="9925" y="875"/>
                </a:lnTo>
                <a:lnTo>
                  <a:pt x="1" y="875"/>
                </a:lnTo>
                <a:lnTo>
                  <a:pt x="1" y="3792"/>
                </a:lnTo>
                <a:cubicBezTo>
                  <a:pt x="1" y="5184"/>
                  <a:pt x="1129" y="6312"/>
                  <a:pt x="2520" y="6312"/>
                </a:cubicBezTo>
                <a:lnTo>
                  <a:pt x="16729" y="6312"/>
                </a:lnTo>
                <a:lnTo>
                  <a:pt x="16729" y="3688"/>
                </a:lnTo>
                <a:lnTo>
                  <a:pt x="14148" y="869"/>
                </a:lnTo>
                <a:lnTo>
                  <a:pt x="109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19"/>
          <p:cNvSpPr/>
          <p:nvPr/>
        </p:nvSpPr>
        <p:spPr>
          <a:xfrm>
            <a:off x="5090240" y="2874335"/>
            <a:ext cx="619672" cy="255083"/>
          </a:xfrm>
          <a:custGeom>
            <a:rect b="b" l="l" r="r" t="t"/>
            <a:pathLst>
              <a:path extrusionOk="0" h="2574" w="6253">
                <a:moveTo>
                  <a:pt x="0" y="1"/>
                </a:moveTo>
                <a:lnTo>
                  <a:pt x="0" y="2574"/>
                </a:lnTo>
                <a:lnTo>
                  <a:pt x="6253" y="2574"/>
                </a:lnTo>
                <a:lnTo>
                  <a:pt x="62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19"/>
          <p:cNvSpPr/>
          <p:nvPr/>
        </p:nvSpPr>
        <p:spPr>
          <a:xfrm>
            <a:off x="5589801" y="2171125"/>
            <a:ext cx="120109" cy="224462"/>
          </a:xfrm>
          <a:custGeom>
            <a:rect b="b" l="l" r="r" t="t"/>
            <a:pathLst>
              <a:path extrusionOk="0" h="2265" w="1212">
                <a:moveTo>
                  <a:pt x="882" y="1"/>
                </a:moveTo>
                <a:lnTo>
                  <a:pt x="0" y="1110"/>
                </a:lnTo>
                <a:lnTo>
                  <a:pt x="1212" y="2264"/>
                </a:lnTo>
                <a:lnTo>
                  <a:pt x="1212" y="331"/>
                </a:lnTo>
                <a:lnTo>
                  <a:pt x="882" y="1"/>
                </a:lnTo>
                <a:close/>
              </a:path>
            </a:pathLst>
          </a:custGeom>
          <a:solidFill>
            <a:srgbClr val="A9E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19"/>
          <p:cNvSpPr/>
          <p:nvPr/>
        </p:nvSpPr>
        <p:spPr>
          <a:xfrm>
            <a:off x="5090240" y="2340387"/>
            <a:ext cx="584987" cy="458734"/>
          </a:xfrm>
          <a:custGeom>
            <a:rect b="b" l="l" r="r" t="t"/>
            <a:pathLst>
              <a:path extrusionOk="0" h="4629" w="5903">
                <a:moveTo>
                  <a:pt x="4566" y="1"/>
                </a:moveTo>
                <a:lnTo>
                  <a:pt x="2993" y="1980"/>
                </a:lnTo>
                <a:lnTo>
                  <a:pt x="0" y="1980"/>
                </a:lnTo>
                <a:lnTo>
                  <a:pt x="0" y="4628"/>
                </a:lnTo>
                <a:lnTo>
                  <a:pt x="2103" y="4628"/>
                </a:lnTo>
                <a:lnTo>
                  <a:pt x="2103" y="2947"/>
                </a:lnTo>
                <a:lnTo>
                  <a:pt x="5903" y="1274"/>
                </a:lnTo>
                <a:lnTo>
                  <a:pt x="4566" y="1"/>
                </a:lnTo>
                <a:close/>
              </a:path>
            </a:pathLst>
          </a:custGeom>
          <a:solidFill>
            <a:srgbClr val="A9E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19"/>
          <p:cNvSpPr/>
          <p:nvPr/>
        </p:nvSpPr>
        <p:spPr>
          <a:xfrm>
            <a:off x="5090240" y="2131584"/>
            <a:ext cx="397688" cy="329706"/>
          </a:xfrm>
          <a:custGeom>
            <a:rect b="b" l="l" r="r" t="t"/>
            <a:pathLst>
              <a:path extrusionOk="0" h="3327" w="4013">
                <a:moveTo>
                  <a:pt x="2358" y="1"/>
                </a:moveTo>
                <a:lnTo>
                  <a:pt x="1578" y="2855"/>
                </a:lnTo>
                <a:lnTo>
                  <a:pt x="0" y="2855"/>
                </a:lnTo>
                <a:lnTo>
                  <a:pt x="0" y="3326"/>
                </a:lnTo>
                <a:lnTo>
                  <a:pt x="2626" y="3326"/>
                </a:lnTo>
                <a:lnTo>
                  <a:pt x="4012" y="1581"/>
                </a:lnTo>
                <a:lnTo>
                  <a:pt x="2358" y="1"/>
                </a:lnTo>
                <a:close/>
              </a:path>
            </a:pathLst>
          </a:custGeom>
          <a:solidFill>
            <a:srgbClr val="A9E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9"/>
          <p:cNvSpPr/>
          <p:nvPr/>
        </p:nvSpPr>
        <p:spPr>
          <a:xfrm>
            <a:off x="4759645" y="2414513"/>
            <a:ext cx="255182" cy="46775"/>
          </a:xfrm>
          <a:custGeom>
            <a:rect b="b" l="l" r="r" t="t"/>
            <a:pathLst>
              <a:path extrusionOk="0" h="472" w="2575">
                <a:moveTo>
                  <a:pt x="1" y="0"/>
                </a:moveTo>
                <a:lnTo>
                  <a:pt x="1" y="471"/>
                </a:lnTo>
                <a:lnTo>
                  <a:pt x="2575" y="471"/>
                </a:lnTo>
                <a:lnTo>
                  <a:pt x="257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19"/>
          <p:cNvSpPr/>
          <p:nvPr/>
        </p:nvSpPr>
        <p:spPr>
          <a:xfrm>
            <a:off x="4759645" y="2536604"/>
            <a:ext cx="255182" cy="262318"/>
          </a:xfrm>
          <a:custGeom>
            <a:rect b="b" l="l" r="r" t="t"/>
            <a:pathLst>
              <a:path extrusionOk="0" h="2647" w="2575">
                <a:moveTo>
                  <a:pt x="1" y="0"/>
                </a:moveTo>
                <a:lnTo>
                  <a:pt x="1" y="2646"/>
                </a:lnTo>
                <a:lnTo>
                  <a:pt x="2575" y="2646"/>
                </a:lnTo>
                <a:lnTo>
                  <a:pt x="257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19"/>
          <p:cNvSpPr/>
          <p:nvPr/>
        </p:nvSpPr>
        <p:spPr>
          <a:xfrm>
            <a:off x="4135615" y="2273891"/>
            <a:ext cx="548717" cy="604906"/>
          </a:xfrm>
          <a:custGeom>
            <a:rect b="b" l="l" r="r" t="t"/>
            <a:pathLst>
              <a:path extrusionOk="0" h="6104" w="5537">
                <a:moveTo>
                  <a:pt x="1336" y="0"/>
                </a:moveTo>
                <a:lnTo>
                  <a:pt x="1" y="3659"/>
                </a:lnTo>
                <a:lnTo>
                  <a:pt x="1818" y="6104"/>
                </a:lnTo>
                <a:lnTo>
                  <a:pt x="3813" y="5299"/>
                </a:lnTo>
                <a:lnTo>
                  <a:pt x="5536" y="5299"/>
                </a:lnTo>
                <a:lnTo>
                  <a:pt x="5536" y="1319"/>
                </a:lnTo>
                <a:lnTo>
                  <a:pt x="13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19"/>
          <p:cNvSpPr/>
          <p:nvPr/>
        </p:nvSpPr>
        <p:spPr>
          <a:xfrm>
            <a:off x="4293877" y="1968863"/>
            <a:ext cx="720953" cy="370436"/>
          </a:xfrm>
          <a:custGeom>
            <a:rect b="b" l="l" r="r" t="t"/>
            <a:pathLst>
              <a:path extrusionOk="0" h="3738" w="7275">
                <a:moveTo>
                  <a:pt x="861" y="1"/>
                </a:moveTo>
                <a:lnTo>
                  <a:pt x="0" y="2363"/>
                </a:lnTo>
                <a:lnTo>
                  <a:pt x="4379" y="3737"/>
                </a:lnTo>
                <a:lnTo>
                  <a:pt x="7275" y="3737"/>
                </a:lnTo>
                <a:lnTo>
                  <a:pt x="7275" y="1241"/>
                </a:lnTo>
                <a:lnTo>
                  <a:pt x="8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19"/>
          <p:cNvSpPr/>
          <p:nvPr/>
        </p:nvSpPr>
        <p:spPr>
          <a:xfrm>
            <a:off x="5090240" y="2098485"/>
            <a:ext cx="164407" cy="240813"/>
          </a:xfrm>
          <a:custGeom>
            <a:rect b="b" l="l" r="r" t="t"/>
            <a:pathLst>
              <a:path extrusionOk="0" h="2430" w="1659">
                <a:moveTo>
                  <a:pt x="0" y="0"/>
                </a:moveTo>
                <a:lnTo>
                  <a:pt x="0" y="2429"/>
                </a:lnTo>
                <a:lnTo>
                  <a:pt x="997" y="2429"/>
                </a:lnTo>
                <a:lnTo>
                  <a:pt x="1659" y="0"/>
                </a:lnTo>
                <a:close/>
              </a:path>
            </a:pathLst>
          </a:custGeom>
          <a:solidFill>
            <a:srgbClr val="A9E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19"/>
          <p:cNvSpPr/>
          <p:nvPr/>
        </p:nvSpPr>
        <p:spPr>
          <a:xfrm>
            <a:off x="5090240" y="1899097"/>
            <a:ext cx="533356" cy="329904"/>
          </a:xfrm>
          <a:custGeom>
            <a:rect b="b" l="l" r="r" t="t"/>
            <a:pathLst>
              <a:path extrusionOk="0" h="3329" w="5382">
                <a:moveTo>
                  <a:pt x="0" y="1"/>
                </a:moveTo>
                <a:lnTo>
                  <a:pt x="0" y="1251"/>
                </a:lnTo>
                <a:lnTo>
                  <a:pt x="2308" y="1251"/>
                </a:lnTo>
                <a:lnTo>
                  <a:pt x="4489" y="3328"/>
                </a:lnTo>
                <a:lnTo>
                  <a:pt x="5381" y="2204"/>
                </a:lnTo>
                <a:lnTo>
                  <a:pt x="3177" y="1"/>
                </a:lnTo>
                <a:close/>
              </a:path>
            </a:pathLst>
          </a:custGeom>
          <a:solidFill>
            <a:srgbClr val="A9E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19"/>
          <p:cNvSpPr/>
          <p:nvPr/>
        </p:nvSpPr>
        <p:spPr>
          <a:xfrm>
            <a:off x="4405364" y="1697925"/>
            <a:ext cx="609465" cy="317120"/>
          </a:xfrm>
          <a:custGeom>
            <a:rect b="b" l="l" r="r" t="t"/>
            <a:pathLst>
              <a:path extrusionOk="0" h="3200" w="6150">
                <a:moveTo>
                  <a:pt x="733" y="1"/>
                </a:moveTo>
                <a:lnTo>
                  <a:pt x="1" y="2011"/>
                </a:lnTo>
                <a:lnTo>
                  <a:pt x="6150" y="3199"/>
                </a:lnTo>
                <a:lnTo>
                  <a:pt x="615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19"/>
          <p:cNvSpPr/>
          <p:nvPr/>
        </p:nvSpPr>
        <p:spPr>
          <a:xfrm>
            <a:off x="5090240" y="1697925"/>
            <a:ext cx="619672" cy="399274"/>
          </a:xfrm>
          <a:custGeom>
            <a:rect b="b" l="l" r="r" t="t"/>
            <a:pathLst>
              <a:path extrusionOk="0" h="4029" w="6253">
                <a:moveTo>
                  <a:pt x="0" y="1"/>
                </a:moveTo>
                <a:lnTo>
                  <a:pt x="0" y="1269"/>
                </a:lnTo>
                <a:lnTo>
                  <a:pt x="3493" y="1269"/>
                </a:lnTo>
                <a:lnTo>
                  <a:pt x="6253" y="4029"/>
                </a:lnTo>
                <a:lnTo>
                  <a:pt x="6253" y="2520"/>
                </a:lnTo>
                <a:cubicBezTo>
                  <a:pt x="6253" y="1128"/>
                  <a:pt x="5125" y="1"/>
                  <a:pt x="3734" y="1"/>
                </a:cubicBezTo>
                <a:close/>
              </a:path>
            </a:pathLst>
          </a:custGeom>
          <a:solidFill>
            <a:srgbClr val="A9E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19"/>
          <p:cNvSpPr/>
          <p:nvPr/>
        </p:nvSpPr>
        <p:spPr>
          <a:xfrm>
            <a:off x="3352333" y="1693069"/>
            <a:ext cx="2362247" cy="2342526"/>
          </a:xfrm>
          <a:custGeom>
            <a:rect b="b" l="l" r="r" t="t"/>
            <a:pathLst>
              <a:path extrusionOk="0" h="23638" w="23837">
                <a:moveTo>
                  <a:pt x="6251" y="2035"/>
                </a:moveTo>
                <a:lnTo>
                  <a:pt x="6772" y="2136"/>
                </a:lnTo>
                <a:lnTo>
                  <a:pt x="6595" y="2640"/>
                </a:lnTo>
                <a:lnTo>
                  <a:pt x="6125" y="2448"/>
                </a:lnTo>
                <a:lnTo>
                  <a:pt x="6251" y="2035"/>
                </a:lnTo>
                <a:close/>
                <a:moveTo>
                  <a:pt x="7618" y="2301"/>
                </a:moveTo>
                <a:lnTo>
                  <a:pt x="9545" y="2673"/>
                </a:lnTo>
                <a:lnTo>
                  <a:pt x="9173" y="3692"/>
                </a:lnTo>
                <a:lnTo>
                  <a:pt x="7387" y="2965"/>
                </a:lnTo>
                <a:lnTo>
                  <a:pt x="7618" y="2301"/>
                </a:lnTo>
                <a:close/>
                <a:moveTo>
                  <a:pt x="1595" y="1523"/>
                </a:moveTo>
                <a:lnTo>
                  <a:pt x="5079" y="2944"/>
                </a:lnTo>
                <a:lnTo>
                  <a:pt x="4499" y="4828"/>
                </a:lnTo>
                <a:lnTo>
                  <a:pt x="2642" y="5195"/>
                </a:lnTo>
                <a:lnTo>
                  <a:pt x="1595" y="1523"/>
                </a:lnTo>
                <a:close/>
                <a:moveTo>
                  <a:pt x="20695" y="2126"/>
                </a:moveTo>
                <a:lnTo>
                  <a:pt x="22857" y="4287"/>
                </a:lnTo>
                <a:lnTo>
                  <a:pt x="22021" y="5339"/>
                </a:lnTo>
                <a:lnTo>
                  <a:pt x="19864" y="3284"/>
                </a:lnTo>
                <a:lnTo>
                  <a:pt x="17582" y="3284"/>
                </a:lnTo>
                <a:lnTo>
                  <a:pt x="17582" y="2126"/>
                </a:lnTo>
                <a:close/>
                <a:moveTo>
                  <a:pt x="10391" y="2837"/>
                </a:moveTo>
                <a:lnTo>
                  <a:pt x="16730" y="4062"/>
                </a:lnTo>
                <a:lnTo>
                  <a:pt x="16730" y="6474"/>
                </a:lnTo>
                <a:lnTo>
                  <a:pt x="13886" y="6474"/>
                </a:lnTo>
                <a:lnTo>
                  <a:pt x="9559" y="5116"/>
                </a:lnTo>
                <a:lnTo>
                  <a:pt x="10391" y="2837"/>
                </a:lnTo>
                <a:close/>
                <a:moveTo>
                  <a:pt x="19135" y="4137"/>
                </a:moveTo>
                <a:lnTo>
                  <a:pt x="18499" y="6474"/>
                </a:lnTo>
                <a:lnTo>
                  <a:pt x="17583" y="6474"/>
                </a:lnTo>
                <a:lnTo>
                  <a:pt x="17583" y="4137"/>
                </a:lnTo>
                <a:close/>
                <a:moveTo>
                  <a:pt x="5872" y="3268"/>
                </a:moveTo>
                <a:lnTo>
                  <a:pt x="6313" y="3448"/>
                </a:lnTo>
                <a:lnTo>
                  <a:pt x="5228" y="6551"/>
                </a:lnTo>
                <a:lnTo>
                  <a:pt x="3194" y="7129"/>
                </a:lnTo>
                <a:lnTo>
                  <a:pt x="2876" y="6020"/>
                </a:lnTo>
                <a:lnTo>
                  <a:pt x="5164" y="5566"/>
                </a:lnTo>
                <a:lnTo>
                  <a:pt x="5872" y="3268"/>
                </a:lnTo>
                <a:close/>
                <a:moveTo>
                  <a:pt x="16730" y="7326"/>
                </a:moveTo>
                <a:lnTo>
                  <a:pt x="16730" y="7705"/>
                </a:lnTo>
                <a:lnTo>
                  <a:pt x="14248" y="7705"/>
                </a:lnTo>
                <a:lnTo>
                  <a:pt x="14248" y="7326"/>
                </a:lnTo>
                <a:close/>
                <a:moveTo>
                  <a:pt x="19917" y="4512"/>
                </a:moveTo>
                <a:lnTo>
                  <a:pt x="21488" y="6010"/>
                </a:lnTo>
                <a:lnTo>
                  <a:pt x="20140" y="7705"/>
                </a:lnTo>
                <a:lnTo>
                  <a:pt x="17583" y="7705"/>
                </a:lnTo>
                <a:lnTo>
                  <a:pt x="17583" y="7326"/>
                </a:lnTo>
                <a:lnTo>
                  <a:pt x="19150" y="7326"/>
                </a:lnTo>
                <a:lnTo>
                  <a:pt x="19917" y="4512"/>
                </a:lnTo>
                <a:close/>
                <a:moveTo>
                  <a:pt x="7103" y="3770"/>
                </a:moveTo>
                <a:lnTo>
                  <a:pt x="8880" y="4494"/>
                </a:lnTo>
                <a:lnTo>
                  <a:pt x="7156" y="9222"/>
                </a:lnTo>
                <a:lnTo>
                  <a:pt x="6595" y="9358"/>
                </a:lnTo>
                <a:lnTo>
                  <a:pt x="6001" y="6922"/>
                </a:lnTo>
                <a:lnTo>
                  <a:pt x="7103" y="3770"/>
                </a:lnTo>
                <a:close/>
                <a:moveTo>
                  <a:pt x="5249" y="7431"/>
                </a:moveTo>
                <a:lnTo>
                  <a:pt x="5767" y="9557"/>
                </a:lnTo>
                <a:lnTo>
                  <a:pt x="4010" y="9984"/>
                </a:lnTo>
                <a:lnTo>
                  <a:pt x="3429" y="7948"/>
                </a:lnTo>
                <a:lnTo>
                  <a:pt x="5249" y="7431"/>
                </a:lnTo>
                <a:close/>
                <a:moveTo>
                  <a:pt x="16730" y="8558"/>
                </a:moveTo>
                <a:lnTo>
                  <a:pt x="16730" y="11114"/>
                </a:lnTo>
                <a:lnTo>
                  <a:pt x="14248" y="11114"/>
                </a:lnTo>
                <a:lnTo>
                  <a:pt x="14248" y="8558"/>
                </a:lnTo>
                <a:close/>
                <a:moveTo>
                  <a:pt x="22108" y="6602"/>
                </a:moveTo>
                <a:lnTo>
                  <a:pt x="23359" y="7794"/>
                </a:lnTo>
                <a:lnTo>
                  <a:pt x="19594" y="9450"/>
                </a:lnTo>
                <a:lnTo>
                  <a:pt x="19594" y="11114"/>
                </a:lnTo>
                <a:lnTo>
                  <a:pt x="17583" y="11114"/>
                </a:lnTo>
                <a:lnTo>
                  <a:pt x="17583" y="8559"/>
                </a:lnTo>
                <a:lnTo>
                  <a:pt x="20551" y="8559"/>
                </a:lnTo>
                <a:lnTo>
                  <a:pt x="22108" y="6602"/>
                </a:lnTo>
                <a:close/>
                <a:moveTo>
                  <a:pt x="22310" y="9186"/>
                </a:moveTo>
                <a:lnTo>
                  <a:pt x="22777" y="11114"/>
                </a:lnTo>
                <a:lnTo>
                  <a:pt x="20447" y="11114"/>
                </a:lnTo>
                <a:lnTo>
                  <a:pt x="20447" y="10005"/>
                </a:lnTo>
                <a:lnTo>
                  <a:pt x="22310" y="9186"/>
                </a:lnTo>
                <a:close/>
                <a:moveTo>
                  <a:pt x="9269" y="5919"/>
                </a:moveTo>
                <a:lnTo>
                  <a:pt x="13394" y="7213"/>
                </a:lnTo>
                <a:lnTo>
                  <a:pt x="13394" y="11114"/>
                </a:lnTo>
                <a:lnTo>
                  <a:pt x="11709" y="11114"/>
                </a:lnTo>
                <a:lnTo>
                  <a:pt x="9737" y="11908"/>
                </a:lnTo>
                <a:lnTo>
                  <a:pt x="7957" y="9513"/>
                </a:lnTo>
                <a:lnTo>
                  <a:pt x="9269" y="5919"/>
                </a:lnTo>
                <a:close/>
                <a:moveTo>
                  <a:pt x="7305" y="10063"/>
                </a:moveTo>
                <a:lnTo>
                  <a:pt x="8922" y="12237"/>
                </a:lnTo>
                <a:lnTo>
                  <a:pt x="7396" y="12854"/>
                </a:lnTo>
                <a:lnTo>
                  <a:pt x="4293" y="12854"/>
                </a:lnTo>
                <a:lnTo>
                  <a:pt x="2733" y="11171"/>
                </a:lnTo>
                <a:lnTo>
                  <a:pt x="7305" y="10063"/>
                </a:lnTo>
                <a:close/>
                <a:moveTo>
                  <a:pt x="16730" y="11966"/>
                </a:moveTo>
                <a:lnTo>
                  <a:pt x="16730" y="13844"/>
                </a:lnTo>
                <a:lnTo>
                  <a:pt x="14851" y="11966"/>
                </a:lnTo>
                <a:close/>
                <a:moveTo>
                  <a:pt x="11366" y="12171"/>
                </a:moveTo>
                <a:lnTo>
                  <a:pt x="11366" y="12840"/>
                </a:lnTo>
                <a:lnTo>
                  <a:pt x="8422" y="14163"/>
                </a:lnTo>
                <a:lnTo>
                  <a:pt x="8074" y="13499"/>
                </a:lnTo>
                <a:lnTo>
                  <a:pt x="11366" y="12171"/>
                </a:lnTo>
                <a:close/>
                <a:moveTo>
                  <a:pt x="13645" y="11967"/>
                </a:moveTo>
                <a:lnTo>
                  <a:pt x="14768" y="13090"/>
                </a:lnTo>
                <a:lnTo>
                  <a:pt x="9967" y="17108"/>
                </a:lnTo>
                <a:lnTo>
                  <a:pt x="8820" y="14921"/>
                </a:lnTo>
                <a:lnTo>
                  <a:pt x="12219" y="13393"/>
                </a:lnTo>
                <a:lnTo>
                  <a:pt x="12219" y="11967"/>
                </a:lnTo>
                <a:close/>
                <a:moveTo>
                  <a:pt x="15373" y="13695"/>
                </a:moveTo>
                <a:lnTo>
                  <a:pt x="16730" y="15052"/>
                </a:lnTo>
                <a:lnTo>
                  <a:pt x="16730" y="19723"/>
                </a:lnTo>
                <a:lnTo>
                  <a:pt x="14633" y="17433"/>
                </a:lnTo>
                <a:lnTo>
                  <a:pt x="11826" y="16665"/>
                </a:lnTo>
                <a:lnTo>
                  <a:pt x="15373" y="13695"/>
                </a:lnTo>
                <a:close/>
                <a:moveTo>
                  <a:pt x="5982" y="1"/>
                </a:moveTo>
                <a:lnTo>
                  <a:pt x="5330" y="2123"/>
                </a:lnTo>
                <a:lnTo>
                  <a:pt x="1156" y="420"/>
                </a:lnTo>
                <a:lnTo>
                  <a:pt x="1135" y="434"/>
                </a:lnTo>
                <a:cubicBezTo>
                  <a:pt x="897" y="594"/>
                  <a:pt x="690" y="791"/>
                  <a:pt x="517" y="1019"/>
                </a:cubicBezTo>
                <a:lnTo>
                  <a:pt x="482" y="1067"/>
                </a:lnTo>
                <a:lnTo>
                  <a:pt x="589" y="1111"/>
                </a:lnTo>
                <a:lnTo>
                  <a:pt x="1802" y="5360"/>
                </a:lnTo>
                <a:lnTo>
                  <a:pt x="1030" y="5513"/>
                </a:lnTo>
                <a:lnTo>
                  <a:pt x="1" y="5095"/>
                </a:lnTo>
                <a:lnTo>
                  <a:pt x="1" y="6015"/>
                </a:lnTo>
                <a:lnTo>
                  <a:pt x="947" y="6398"/>
                </a:lnTo>
                <a:lnTo>
                  <a:pt x="2037" y="6182"/>
                </a:lnTo>
                <a:lnTo>
                  <a:pt x="2374" y="7360"/>
                </a:lnTo>
                <a:lnTo>
                  <a:pt x="2" y="8034"/>
                </a:lnTo>
                <a:lnTo>
                  <a:pt x="2" y="8921"/>
                </a:lnTo>
                <a:lnTo>
                  <a:pt x="2608" y="8180"/>
                </a:lnTo>
                <a:lnTo>
                  <a:pt x="3179" y="10182"/>
                </a:lnTo>
                <a:lnTo>
                  <a:pt x="2" y="10953"/>
                </a:lnTo>
                <a:lnTo>
                  <a:pt x="2" y="11830"/>
                </a:lnTo>
                <a:lnTo>
                  <a:pt x="1782" y="11399"/>
                </a:lnTo>
                <a:lnTo>
                  <a:pt x="3921" y="13706"/>
                </a:lnTo>
                <a:lnTo>
                  <a:pt x="7220" y="13706"/>
                </a:lnTo>
                <a:lnTo>
                  <a:pt x="7501" y="14238"/>
                </a:lnTo>
                <a:lnTo>
                  <a:pt x="4" y="13732"/>
                </a:lnTo>
                <a:lnTo>
                  <a:pt x="4" y="14587"/>
                </a:lnTo>
                <a:lnTo>
                  <a:pt x="7965" y="15124"/>
                </a:lnTo>
                <a:lnTo>
                  <a:pt x="9131" y="17348"/>
                </a:lnTo>
                <a:lnTo>
                  <a:pt x="2" y="17348"/>
                </a:lnTo>
                <a:lnTo>
                  <a:pt x="2" y="18201"/>
                </a:lnTo>
                <a:lnTo>
                  <a:pt x="9990" y="18201"/>
                </a:lnTo>
                <a:lnTo>
                  <a:pt x="11031" y="17329"/>
                </a:lnTo>
                <a:lnTo>
                  <a:pt x="14171" y="18189"/>
                </a:lnTo>
                <a:lnTo>
                  <a:pt x="16730" y="20985"/>
                </a:lnTo>
                <a:lnTo>
                  <a:pt x="16730" y="23637"/>
                </a:lnTo>
                <a:lnTo>
                  <a:pt x="17583" y="23637"/>
                </a:lnTo>
                <a:lnTo>
                  <a:pt x="17583" y="17078"/>
                </a:lnTo>
                <a:lnTo>
                  <a:pt x="23836" y="17078"/>
                </a:lnTo>
                <a:lnTo>
                  <a:pt x="23836" y="16225"/>
                </a:lnTo>
                <a:lnTo>
                  <a:pt x="17583" y="16225"/>
                </a:lnTo>
                <a:lnTo>
                  <a:pt x="17583" y="15300"/>
                </a:lnTo>
                <a:lnTo>
                  <a:pt x="23836" y="15300"/>
                </a:lnTo>
                <a:lnTo>
                  <a:pt x="23836" y="14447"/>
                </a:lnTo>
                <a:lnTo>
                  <a:pt x="17584" y="14447"/>
                </a:lnTo>
                <a:lnTo>
                  <a:pt x="17584" y="11966"/>
                </a:lnTo>
                <a:lnTo>
                  <a:pt x="23837" y="11966"/>
                </a:lnTo>
                <a:lnTo>
                  <a:pt x="23837" y="11112"/>
                </a:lnTo>
                <a:lnTo>
                  <a:pt x="23656" y="11112"/>
                </a:lnTo>
                <a:lnTo>
                  <a:pt x="23104" y="8836"/>
                </a:lnTo>
                <a:lnTo>
                  <a:pt x="23837" y="8513"/>
                </a:lnTo>
                <a:lnTo>
                  <a:pt x="23837" y="7069"/>
                </a:lnTo>
                <a:lnTo>
                  <a:pt x="22642" y="5930"/>
                </a:lnTo>
                <a:lnTo>
                  <a:pt x="23466" y="4894"/>
                </a:lnTo>
                <a:lnTo>
                  <a:pt x="23836" y="5265"/>
                </a:lnTo>
                <a:lnTo>
                  <a:pt x="23836" y="4059"/>
                </a:lnTo>
                <a:lnTo>
                  <a:pt x="21049" y="1272"/>
                </a:lnTo>
                <a:lnTo>
                  <a:pt x="17583" y="1272"/>
                </a:lnTo>
                <a:lnTo>
                  <a:pt x="17583" y="4"/>
                </a:lnTo>
                <a:lnTo>
                  <a:pt x="16730" y="4"/>
                </a:lnTo>
                <a:lnTo>
                  <a:pt x="16730" y="3193"/>
                </a:lnTo>
                <a:lnTo>
                  <a:pt x="10688" y="2025"/>
                </a:lnTo>
                <a:lnTo>
                  <a:pt x="11424" y="1"/>
                </a:lnTo>
                <a:lnTo>
                  <a:pt x="10515" y="1"/>
                </a:lnTo>
                <a:lnTo>
                  <a:pt x="9838" y="1858"/>
                </a:lnTo>
                <a:lnTo>
                  <a:pt x="7900" y="1484"/>
                </a:lnTo>
                <a:lnTo>
                  <a:pt x="8417" y="1"/>
                </a:lnTo>
                <a:lnTo>
                  <a:pt x="7515" y="1"/>
                </a:lnTo>
                <a:lnTo>
                  <a:pt x="7054" y="1320"/>
                </a:lnTo>
                <a:lnTo>
                  <a:pt x="6501" y="1213"/>
                </a:lnTo>
                <a:lnTo>
                  <a:pt x="68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19"/>
          <p:cNvSpPr/>
          <p:nvPr/>
        </p:nvSpPr>
        <p:spPr>
          <a:xfrm>
            <a:off x="3347577" y="1688808"/>
            <a:ext cx="2371166" cy="2351742"/>
          </a:xfrm>
          <a:custGeom>
            <a:rect b="b" l="l" r="r" t="t"/>
            <a:pathLst>
              <a:path extrusionOk="0" h="23731" w="23927">
                <a:moveTo>
                  <a:pt x="6330" y="2131"/>
                </a:moveTo>
                <a:lnTo>
                  <a:pt x="6759" y="2215"/>
                </a:lnTo>
                <a:lnTo>
                  <a:pt x="6616" y="2624"/>
                </a:lnTo>
                <a:lnTo>
                  <a:pt x="6228" y="2465"/>
                </a:lnTo>
                <a:lnTo>
                  <a:pt x="6330" y="2131"/>
                </a:lnTo>
                <a:close/>
                <a:moveTo>
                  <a:pt x="6266" y="2026"/>
                </a:moveTo>
                <a:lnTo>
                  <a:pt x="6115" y="2519"/>
                </a:lnTo>
                <a:lnTo>
                  <a:pt x="6670" y="2745"/>
                </a:lnTo>
                <a:lnTo>
                  <a:pt x="6880" y="2145"/>
                </a:lnTo>
                <a:lnTo>
                  <a:pt x="6266" y="2026"/>
                </a:lnTo>
                <a:close/>
                <a:moveTo>
                  <a:pt x="7696" y="2396"/>
                </a:moveTo>
                <a:lnTo>
                  <a:pt x="9532" y="2750"/>
                </a:lnTo>
                <a:lnTo>
                  <a:pt x="9194" y="3675"/>
                </a:lnTo>
                <a:lnTo>
                  <a:pt x="7491" y="2980"/>
                </a:lnTo>
                <a:lnTo>
                  <a:pt x="7696" y="2396"/>
                </a:lnTo>
                <a:close/>
                <a:moveTo>
                  <a:pt x="7635" y="2292"/>
                </a:moveTo>
                <a:lnTo>
                  <a:pt x="7376" y="3034"/>
                </a:lnTo>
                <a:lnTo>
                  <a:pt x="9246" y="3796"/>
                </a:lnTo>
                <a:lnTo>
                  <a:pt x="9652" y="2681"/>
                </a:lnTo>
                <a:lnTo>
                  <a:pt x="7635" y="2292"/>
                </a:lnTo>
                <a:close/>
                <a:moveTo>
                  <a:pt x="1715" y="1645"/>
                </a:moveTo>
                <a:lnTo>
                  <a:pt x="5071" y="3014"/>
                </a:lnTo>
                <a:lnTo>
                  <a:pt x="4511" y="4831"/>
                </a:lnTo>
                <a:lnTo>
                  <a:pt x="2723" y="5185"/>
                </a:lnTo>
                <a:lnTo>
                  <a:pt x="1715" y="1645"/>
                </a:lnTo>
                <a:close/>
                <a:moveTo>
                  <a:pt x="1573" y="1489"/>
                </a:moveTo>
                <a:lnTo>
                  <a:pt x="2658" y="5291"/>
                </a:lnTo>
                <a:lnTo>
                  <a:pt x="4585" y="4911"/>
                </a:lnTo>
                <a:lnTo>
                  <a:pt x="5183" y="2962"/>
                </a:lnTo>
                <a:lnTo>
                  <a:pt x="1573" y="1489"/>
                </a:lnTo>
                <a:close/>
                <a:moveTo>
                  <a:pt x="20725" y="2215"/>
                </a:moveTo>
                <a:lnTo>
                  <a:pt x="22844" y="4334"/>
                </a:lnTo>
                <a:lnTo>
                  <a:pt x="22066" y="5316"/>
                </a:lnTo>
                <a:lnTo>
                  <a:pt x="19958" y="3307"/>
                </a:lnTo>
                <a:lnTo>
                  <a:pt x="19930" y="3282"/>
                </a:lnTo>
                <a:lnTo>
                  <a:pt x="17677" y="3282"/>
                </a:lnTo>
                <a:lnTo>
                  <a:pt x="17677" y="2215"/>
                </a:lnTo>
                <a:close/>
                <a:moveTo>
                  <a:pt x="17585" y="2122"/>
                </a:moveTo>
                <a:lnTo>
                  <a:pt x="17585" y="3373"/>
                </a:lnTo>
                <a:lnTo>
                  <a:pt x="19893" y="3373"/>
                </a:lnTo>
                <a:lnTo>
                  <a:pt x="22074" y="5450"/>
                </a:lnTo>
                <a:lnTo>
                  <a:pt x="22966" y="4326"/>
                </a:lnTo>
                <a:lnTo>
                  <a:pt x="20762" y="2122"/>
                </a:lnTo>
                <a:close/>
                <a:moveTo>
                  <a:pt x="10470" y="2932"/>
                </a:moveTo>
                <a:lnTo>
                  <a:pt x="16733" y="4141"/>
                </a:lnTo>
                <a:lnTo>
                  <a:pt x="16733" y="6470"/>
                </a:lnTo>
                <a:lnTo>
                  <a:pt x="13943" y="6470"/>
                </a:lnTo>
                <a:lnTo>
                  <a:pt x="9668" y="5131"/>
                </a:lnTo>
                <a:lnTo>
                  <a:pt x="10470" y="2932"/>
                </a:lnTo>
                <a:close/>
                <a:moveTo>
                  <a:pt x="19124" y="4226"/>
                </a:moveTo>
                <a:lnTo>
                  <a:pt x="18511" y="6470"/>
                </a:lnTo>
                <a:lnTo>
                  <a:pt x="17676" y="6470"/>
                </a:lnTo>
                <a:lnTo>
                  <a:pt x="17676" y="4226"/>
                </a:lnTo>
                <a:close/>
                <a:moveTo>
                  <a:pt x="10410" y="2827"/>
                </a:moveTo>
                <a:lnTo>
                  <a:pt x="9549" y="5189"/>
                </a:lnTo>
                <a:lnTo>
                  <a:pt x="13928" y="6563"/>
                </a:lnTo>
                <a:lnTo>
                  <a:pt x="16824" y="6563"/>
                </a:lnTo>
                <a:lnTo>
                  <a:pt x="16824" y="4067"/>
                </a:lnTo>
                <a:lnTo>
                  <a:pt x="10410" y="2827"/>
                </a:lnTo>
                <a:close/>
                <a:moveTo>
                  <a:pt x="17585" y="4134"/>
                </a:moveTo>
                <a:lnTo>
                  <a:pt x="17585" y="6563"/>
                </a:lnTo>
                <a:lnTo>
                  <a:pt x="18582" y="6563"/>
                </a:lnTo>
                <a:lnTo>
                  <a:pt x="19244" y="4134"/>
                </a:lnTo>
                <a:close/>
                <a:moveTo>
                  <a:pt x="5950" y="3372"/>
                </a:moveTo>
                <a:lnTo>
                  <a:pt x="6305" y="3516"/>
                </a:lnTo>
                <a:lnTo>
                  <a:pt x="5241" y="6556"/>
                </a:lnTo>
                <a:lnTo>
                  <a:pt x="3276" y="7116"/>
                </a:lnTo>
                <a:lnTo>
                  <a:pt x="2983" y="6098"/>
                </a:lnTo>
                <a:lnTo>
                  <a:pt x="5195" y="5659"/>
                </a:lnTo>
                <a:lnTo>
                  <a:pt x="5250" y="5649"/>
                </a:lnTo>
                <a:lnTo>
                  <a:pt x="5266" y="5596"/>
                </a:lnTo>
                <a:lnTo>
                  <a:pt x="5950" y="3372"/>
                </a:lnTo>
                <a:close/>
                <a:moveTo>
                  <a:pt x="5892" y="3249"/>
                </a:moveTo>
                <a:lnTo>
                  <a:pt x="5179" y="5569"/>
                </a:lnTo>
                <a:lnTo>
                  <a:pt x="2869" y="6027"/>
                </a:lnTo>
                <a:lnTo>
                  <a:pt x="3211" y="7228"/>
                </a:lnTo>
                <a:lnTo>
                  <a:pt x="5312" y="6631"/>
                </a:lnTo>
                <a:lnTo>
                  <a:pt x="6419" y="3464"/>
                </a:lnTo>
                <a:lnTo>
                  <a:pt x="5892" y="3249"/>
                </a:lnTo>
                <a:close/>
                <a:moveTo>
                  <a:pt x="16732" y="7416"/>
                </a:moveTo>
                <a:lnTo>
                  <a:pt x="16732" y="7704"/>
                </a:lnTo>
                <a:lnTo>
                  <a:pt x="14342" y="7704"/>
                </a:lnTo>
                <a:lnTo>
                  <a:pt x="14342" y="7416"/>
                </a:lnTo>
                <a:close/>
                <a:moveTo>
                  <a:pt x="19990" y="4642"/>
                </a:moveTo>
                <a:lnTo>
                  <a:pt x="21474" y="6058"/>
                </a:lnTo>
                <a:lnTo>
                  <a:pt x="20166" y="7704"/>
                </a:lnTo>
                <a:lnTo>
                  <a:pt x="17677" y="7704"/>
                </a:lnTo>
                <a:lnTo>
                  <a:pt x="17677" y="7416"/>
                </a:lnTo>
                <a:lnTo>
                  <a:pt x="19234" y="7416"/>
                </a:lnTo>
                <a:lnTo>
                  <a:pt x="19251" y="7348"/>
                </a:lnTo>
                <a:lnTo>
                  <a:pt x="19990" y="4642"/>
                </a:lnTo>
                <a:close/>
                <a:moveTo>
                  <a:pt x="14250" y="7323"/>
                </a:moveTo>
                <a:lnTo>
                  <a:pt x="14250" y="7794"/>
                </a:lnTo>
                <a:lnTo>
                  <a:pt x="16824" y="7794"/>
                </a:lnTo>
                <a:lnTo>
                  <a:pt x="16824" y="7323"/>
                </a:lnTo>
                <a:close/>
                <a:moveTo>
                  <a:pt x="19941" y="4469"/>
                </a:moveTo>
                <a:lnTo>
                  <a:pt x="19162" y="7323"/>
                </a:lnTo>
                <a:lnTo>
                  <a:pt x="17584" y="7323"/>
                </a:lnTo>
                <a:lnTo>
                  <a:pt x="17584" y="7794"/>
                </a:lnTo>
                <a:lnTo>
                  <a:pt x="20210" y="7794"/>
                </a:lnTo>
                <a:lnTo>
                  <a:pt x="21597" y="6049"/>
                </a:lnTo>
                <a:lnTo>
                  <a:pt x="19941" y="4469"/>
                </a:lnTo>
                <a:close/>
                <a:moveTo>
                  <a:pt x="7179" y="3872"/>
                </a:moveTo>
                <a:lnTo>
                  <a:pt x="8870" y="4561"/>
                </a:lnTo>
                <a:lnTo>
                  <a:pt x="7169" y="9226"/>
                </a:lnTo>
                <a:lnTo>
                  <a:pt x="6677" y="9344"/>
                </a:lnTo>
                <a:lnTo>
                  <a:pt x="6097" y="6967"/>
                </a:lnTo>
                <a:lnTo>
                  <a:pt x="7179" y="3872"/>
                </a:lnTo>
                <a:close/>
                <a:moveTo>
                  <a:pt x="7124" y="3752"/>
                </a:moveTo>
                <a:lnTo>
                  <a:pt x="6003" y="6963"/>
                </a:lnTo>
                <a:lnTo>
                  <a:pt x="6610" y="9456"/>
                </a:lnTo>
                <a:lnTo>
                  <a:pt x="7238" y="9303"/>
                </a:lnTo>
                <a:lnTo>
                  <a:pt x="8985" y="4510"/>
                </a:lnTo>
                <a:lnTo>
                  <a:pt x="7124" y="3752"/>
                </a:lnTo>
                <a:close/>
                <a:moveTo>
                  <a:pt x="5262" y="7532"/>
                </a:moveTo>
                <a:lnTo>
                  <a:pt x="5759" y="9568"/>
                </a:lnTo>
                <a:lnTo>
                  <a:pt x="4089" y="9973"/>
                </a:lnTo>
                <a:lnTo>
                  <a:pt x="3533" y="8023"/>
                </a:lnTo>
                <a:lnTo>
                  <a:pt x="5262" y="7532"/>
                </a:lnTo>
                <a:close/>
                <a:moveTo>
                  <a:pt x="5329" y="7417"/>
                </a:moveTo>
                <a:lnTo>
                  <a:pt x="3420" y="7960"/>
                </a:lnTo>
                <a:lnTo>
                  <a:pt x="4025" y="10081"/>
                </a:lnTo>
                <a:lnTo>
                  <a:pt x="5871" y="9635"/>
                </a:lnTo>
                <a:lnTo>
                  <a:pt x="5329" y="7417"/>
                </a:lnTo>
                <a:close/>
                <a:moveTo>
                  <a:pt x="16732" y="8647"/>
                </a:moveTo>
                <a:lnTo>
                  <a:pt x="16732" y="11111"/>
                </a:lnTo>
                <a:lnTo>
                  <a:pt x="14342" y="11111"/>
                </a:lnTo>
                <a:lnTo>
                  <a:pt x="14342" y="8647"/>
                </a:lnTo>
                <a:close/>
                <a:moveTo>
                  <a:pt x="22161" y="6711"/>
                </a:moveTo>
                <a:lnTo>
                  <a:pt x="23326" y="7821"/>
                </a:lnTo>
                <a:lnTo>
                  <a:pt x="19651" y="9439"/>
                </a:lnTo>
                <a:lnTo>
                  <a:pt x="19596" y="9464"/>
                </a:lnTo>
                <a:lnTo>
                  <a:pt x="19596" y="9523"/>
                </a:lnTo>
                <a:lnTo>
                  <a:pt x="19596" y="11112"/>
                </a:lnTo>
                <a:lnTo>
                  <a:pt x="17677" y="11112"/>
                </a:lnTo>
                <a:lnTo>
                  <a:pt x="17677" y="8647"/>
                </a:lnTo>
                <a:lnTo>
                  <a:pt x="20623" y="8647"/>
                </a:lnTo>
                <a:lnTo>
                  <a:pt x="20650" y="8613"/>
                </a:lnTo>
                <a:lnTo>
                  <a:pt x="22161" y="6711"/>
                </a:lnTo>
                <a:close/>
                <a:moveTo>
                  <a:pt x="22327" y="9293"/>
                </a:moveTo>
                <a:lnTo>
                  <a:pt x="22767" y="11112"/>
                </a:lnTo>
                <a:lnTo>
                  <a:pt x="20539" y="11112"/>
                </a:lnTo>
                <a:lnTo>
                  <a:pt x="20539" y="10079"/>
                </a:lnTo>
                <a:lnTo>
                  <a:pt x="22327" y="9293"/>
                </a:lnTo>
                <a:close/>
                <a:moveTo>
                  <a:pt x="14250" y="8556"/>
                </a:moveTo>
                <a:lnTo>
                  <a:pt x="14250" y="11203"/>
                </a:lnTo>
                <a:lnTo>
                  <a:pt x="16824" y="11203"/>
                </a:lnTo>
                <a:lnTo>
                  <a:pt x="16824" y="8556"/>
                </a:lnTo>
                <a:close/>
                <a:moveTo>
                  <a:pt x="22153" y="6576"/>
                </a:moveTo>
                <a:lnTo>
                  <a:pt x="20579" y="8555"/>
                </a:lnTo>
                <a:lnTo>
                  <a:pt x="17586" y="8555"/>
                </a:lnTo>
                <a:lnTo>
                  <a:pt x="17586" y="11203"/>
                </a:lnTo>
                <a:lnTo>
                  <a:pt x="19688" y="11203"/>
                </a:lnTo>
                <a:lnTo>
                  <a:pt x="19688" y="9522"/>
                </a:lnTo>
                <a:lnTo>
                  <a:pt x="23489" y="7849"/>
                </a:lnTo>
                <a:lnTo>
                  <a:pt x="22153" y="6576"/>
                </a:lnTo>
                <a:close/>
                <a:moveTo>
                  <a:pt x="22390" y="9165"/>
                </a:moveTo>
                <a:lnTo>
                  <a:pt x="20448" y="10019"/>
                </a:lnTo>
                <a:lnTo>
                  <a:pt x="20448" y="11203"/>
                </a:lnTo>
                <a:lnTo>
                  <a:pt x="22883" y="11203"/>
                </a:lnTo>
                <a:lnTo>
                  <a:pt x="22390" y="9165"/>
                </a:lnTo>
                <a:close/>
                <a:moveTo>
                  <a:pt x="9344" y="6018"/>
                </a:moveTo>
                <a:lnTo>
                  <a:pt x="13397" y="7290"/>
                </a:lnTo>
                <a:lnTo>
                  <a:pt x="13397" y="11111"/>
                </a:lnTo>
                <a:lnTo>
                  <a:pt x="11749" y="11111"/>
                </a:lnTo>
                <a:lnTo>
                  <a:pt x="11733" y="11117"/>
                </a:lnTo>
                <a:lnTo>
                  <a:pt x="9803" y="11896"/>
                </a:lnTo>
                <a:lnTo>
                  <a:pt x="8056" y="9548"/>
                </a:lnTo>
                <a:lnTo>
                  <a:pt x="9344" y="6018"/>
                </a:lnTo>
                <a:close/>
                <a:moveTo>
                  <a:pt x="9288" y="5905"/>
                </a:moveTo>
                <a:lnTo>
                  <a:pt x="7954" y="9563"/>
                </a:lnTo>
                <a:lnTo>
                  <a:pt x="9770" y="12008"/>
                </a:lnTo>
                <a:lnTo>
                  <a:pt x="11765" y="11203"/>
                </a:lnTo>
                <a:lnTo>
                  <a:pt x="13488" y="11203"/>
                </a:lnTo>
                <a:lnTo>
                  <a:pt x="13488" y="7222"/>
                </a:lnTo>
                <a:lnTo>
                  <a:pt x="9288" y="5905"/>
                </a:lnTo>
                <a:close/>
                <a:moveTo>
                  <a:pt x="7334" y="10158"/>
                </a:moveTo>
                <a:lnTo>
                  <a:pt x="8897" y="12260"/>
                </a:lnTo>
                <a:lnTo>
                  <a:pt x="7435" y="12852"/>
                </a:lnTo>
                <a:lnTo>
                  <a:pt x="4361" y="12852"/>
                </a:lnTo>
                <a:lnTo>
                  <a:pt x="2867" y="11240"/>
                </a:lnTo>
                <a:lnTo>
                  <a:pt x="7334" y="10158"/>
                </a:lnTo>
                <a:close/>
                <a:moveTo>
                  <a:pt x="7371" y="10053"/>
                </a:moveTo>
                <a:lnTo>
                  <a:pt x="2693" y="11186"/>
                </a:lnTo>
                <a:lnTo>
                  <a:pt x="4322" y="12943"/>
                </a:lnTo>
                <a:lnTo>
                  <a:pt x="7453" y="12943"/>
                </a:lnTo>
                <a:lnTo>
                  <a:pt x="9042" y="12300"/>
                </a:lnTo>
                <a:lnTo>
                  <a:pt x="7371" y="10053"/>
                </a:lnTo>
                <a:close/>
                <a:moveTo>
                  <a:pt x="16732" y="12056"/>
                </a:moveTo>
                <a:lnTo>
                  <a:pt x="16732" y="13778"/>
                </a:lnTo>
                <a:lnTo>
                  <a:pt x="15009" y="12056"/>
                </a:lnTo>
                <a:close/>
                <a:moveTo>
                  <a:pt x="14788" y="11964"/>
                </a:moveTo>
                <a:lnTo>
                  <a:pt x="16824" y="13999"/>
                </a:lnTo>
                <a:lnTo>
                  <a:pt x="16824" y="11964"/>
                </a:lnTo>
                <a:close/>
                <a:moveTo>
                  <a:pt x="11368" y="12283"/>
                </a:moveTo>
                <a:lnTo>
                  <a:pt x="11368" y="12854"/>
                </a:lnTo>
                <a:lnTo>
                  <a:pt x="8490" y="14146"/>
                </a:lnTo>
                <a:lnTo>
                  <a:pt x="8186" y="13567"/>
                </a:lnTo>
                <a:lnTo>
                  <a:pt x="11368" y="12283"/>
                </a:lnTo>
                <a:close/>
                <a:moveTo>
                  <a:pt x="11458" y="12147"/>
                </a:moveTo>
                <a:lnTo>
                  <a:pt x="8056" y="13519"/>
                </a:lnTo>
                <a:lnTo>
                  <a:pt x="8449" y="14265"/>
                </a:lnTo>
                <a:lnTo>
                  <a:pt x="11458" y="12913"/>
                </a:lnTo>
                <a:lnTo>
                  <a:pt x="11458" y="12147"/>
                </a:lnTo>
                <a:close/>
                <a:moveTo>
                  <a:pt x="13672" y="12056"/>
                </a:moveTo>
                <a:lnTo>
                  <a:pt x="14746" y="13129"/>
                </a:lnTo>
                <a:lnTo>
                  <a:pt x="10026" y="17080"/>
                </a:lnTo>
                <a:lnTo>
                  <a:pt x="8928" y="14983"/>
                </a:lnTo>
                <a:lnTo>
                  <a:pt x="12255" y="13488"/>
                </a:lnTo>
                <a:lnTo>
                  <a:pt x="12309" y="13464"/>
                </a:lnTo>
                <a:lnTo>
                  <a:pt x="12309" y="13405"/>
                </a:lnTo>
                <a:lnTo>
                  <a:pt x="12309" y="12056"/>
                </a:lnTo>
                <a:close/>
                <a:moveTo>
                  <a:pt x="12221" y="11964"/>
                </a:moveTo>
                <a:lnTo>
                  <a:pt x="12221" y="13405"/>
                </a:lnTo>
                <a:lnTo>
                  <a:pt x="8804" y="14940"/>
                </a:lnTo>
                <a:lnTo>
                  <a:pt x="10000" y="17223"/>
                </a:lnTo>
                <a:lnTo>
                  <a:pt x="14884" y="13135"/>
                </a:lnTo>
                <a:lnTo>
                  <a:pt x="13712" y="11964"/>
                </a:lnTo>
                <a:close/>
                <a:moveTo>
                  <a:pt x="15418" y="13799"/>
                </a:moveTo>
                <a:lnTo>
                  <a:pt x="16733" y="15113"/>
                </a:lnTo>
                <a:lnTo>
                  <a:pt x="16733" y="19648"/>
                </a:lnTo>
                <a:lnTo>
                  <a:pt x="14725" y="17453"/>
                </a:lnTo>
                <a:lnTo>
                  <a:pt x="14707" y="17435"/>
                </a:lnTo>
                <a:lnTo>
                  <a:pt x="14681" y="17427"/>
                </a:lnTo>
                <a:lnTo>
                  <a:pt x="11970" y="16686"/>
                </a:lnTo>
                <a:lnTo>
                  <a:pt x="15418" y="13799"/>
                </a:lnTo>
                <a:close/>
                <a:moveTo>
                  <a:pt x="15423" y="13675"/>
                </a:moveTo>
                <a:lnTo>
                  <a:pt x="11778" y="16729"/>
                </a:lnTo>
                <a:lnTo>
                  <a:pt x="14656" y="17516"/>
                </a:lnTo>
                <a:lnTo>
                  <a:pt x="16824" y="19883"/>
                </a:lnTo>
                <a:lnTo>
                  <a:pt x="16824" y="15074"/>
                </a:lnTo>
                <a:lnTo>
                  <a:pt x="15423" y="13675"/>
                </a:lnTo>
                <a:close/>
                <a:moveTo>
                  <a:pt x="6860" y="91"/>
                </a:moveTo>
                <a:lnTo>
                  <a:pt x="6491" y="1294"/>
                </a:lnTo>
                <a:lnTo>
                  <a:pt x="7133" y="1419"/>
                </a:lnTo>
                <a:lnTo>
                  <a:pt x="7598" y="93"/>
                </a:lnTo>
                <a:lnTo>
                  <a:pt x="8403" y="93"/>
                </a:lnTo>
                <a:lnTo>
                  <a:pt x="7889" y="1565"/>
                </a:lnTo>
                <a:lnTo>
                  <a:pt x="9917" y="1956"/>
                </a:lnTo>
                <a:lnTo>
                  <a:pt x="10597" y="93"/>
                </a:lnTo>
                <a:lnTo>
                  <a:pt x="11406" y="93"/>
                </a:lnTo>
                <a:lnTo>
                  <a:pt x="10674" y="2103"/>
                </a:lnTo>
                <a:lnTo>
                  <a:pt x="16824" y="3291"/>
                </a:lnTo>
                <a:lnTo>
                  <a:pt x="16824" y="93"/>
                </a:lnTo>
                <a:lnTo>
                  <a:pt x="17585" y="93"/>
                </a:lnTo>
                <a:lnTo>
                  <a:pt x="17585" y="1361"/>
                </a:lnTo>
                <a:lnTo>
                  <a:pt x="21078" y="1361"/>
                </a:lnTo>
                <a:lnTo>
                  <a:pt x="23838" y="4121"/>
                </a:lnTo>
                <a:lnTo>
                  <a:pt x="23838" y="5198"/>
                </a:lnTo>
                <a:lnTo>
                  <a:pt x="23508" y="4868"/>
                </a:lnTo>
                <a:lnTo>
                  <a:pt x="22625" y="5977"/>
                </a:lnTo>
                <a:lnTo>
                  <a:pt x="23837" y="7131"/>
                </a:lnTo>
                <a:lnTo>
                  <a:pt x="23837" y="8528"/>
                </a:lnTo>
                <a:lnTo>
                  <a:pt x="23096" y="8853"/>
                </a:lnTo>
                <a:lnTo>
                  <a:pt x="23665" y="11203"/>
                </a:lnTo>
                <a:lnTo>
                  <a:pt x="23837" y="11203"/>
                </a:lnTo>
                <a:lnTo>
                  <a:pt x="23837" y="11964"/>
                </a:lnTo>
                <a:lnTo>
                  <a:pt x="17584" y="11964"/>
                </a:lnTo>
                <a:lnTo>
                  <a:pt x="17584" y="14537"/>
                </a:lnTo>
                <a:lnTo>
                  <a:pt x="23837" y="14537"/>
                </a:lnTo>
                <a:lnTo>
                  <a:pt x="23837" y="15298"/>
                </a:lnTo>
                <a:lnTo>
                  <a:pt x="17584" y="15298"/>
                </a:lnTo>
                <a:lnTo>
                  <a:pt x="17584" y="16314"/>
                </a:lnTo>
                <a:lnTo>
                  <a:pt x="23837" y="16314"/>
                </a:lnTo>
                <a:lnTo>
                  <a:pt x="23837" y="17074"/>
                </a:lnTo>
                <a:lnTo>
                  <a:pt x="17584" y="17074"/>
                </a:lnTo>
                <a:lnTo>
                  <a:pt x="17584" y="23636"/>
                </a:lnTo>
                <a:lnTo>
                  <a:pt x="16824" y="23636"/>
                </a:lnTo>
                <a:lnTo>
                  <a:pt x="16824" y="21012"/>
                </a:lnTo>
                <a:lnTo>
                  <a:pt x="14243" y="18192"/>
                </a:lnTo>
                <a:lnTo>
                  <a:pt x="11066" y="17323"/>
                </a:lnTo>
                <a:lnTo>
                  <a:pt x="10020" y="18198"/>
                </a:lnTo>
                <a:lnTo>
                  <a:pt x="95" y="18198"/>
                </a:lnTo>
                <a:lnTo>
                  <a:pt x="95" y="17437"/>
                </a:lnTo>
                <a:lnTo>
                  <a:pt x="9252" y="17437"/>
                </a:lnTo>
                <a:lnTo>
                  <a:pt x="8040" y="15124"/>
                </a:lnTo>
                <a:lnTo>
                  <a:pt x="95" y="14588"/>
                </a:lnTo>
                <a:lnTo>
                  <a:pt x="95" y="13824"/>
                </a:lnTo>
                <a:lnTo>
                  <a:pt x="7625" y="14332"/>
                </a:lnTo>
                <a:lnTo>
                  <a:pt x="7296" y="13705"/>
                </a:lnTo>
                <a:lnTo>
                  <a:pt x="3988" y="13705"/>
                </a:lnTo>
                <a:lnTo>
                  <a:pt x="1844" y="11393"/>
                </a:lnTo>
                <a:lnTo>
                  <a:pt x="95" y="11817"/>
                </a:lnTo>
                <a:lnTo>
                  <a:pt x="95" y="11035"/>
                </a:lnTo>
                <a:lnTo>
                  <a:pt x="3283" y="10262"/>
                </a:lnTo>
                <a:lnTo>
                  <a:pt x="2687" y="8170"/>
                </a:lnTo>
                <a:lnTo>
                  <a:pt x="95" y="8906"/>
                </a:lnTo>
                <a:lnTo>
                  <a:pt x="95" y="8115"/>
                </a:lnTo>
                <a:lnTo>
                  <a:pt x="2478" y="7438"/>
                </a:lnTo>
                <a:lnTo>
                  <a:pt x="2118" y="6175"/>
                </a:lnTo>
                <a:lnTo>
                  <a:pt x="1000" y="6396"/>
                </a:lnTo>
                <a:lnTo>
                  <a:pt x="96" y="6029"/>
                </a:lnTo>
                <a:lnTo>
                  <a:pt x="96" y="5209"/>
                </a:lnTo>
                <a:lnTo>
                  <a:pt x="1076" y="5606"/>
                </a:lnTo>
                <a:lnTo>
                  <a:pt x="1910" y="5441"/>
                </a:lnTo>
                <a:lnTo>
                  <a:pt x="678" y="1124"/>
                </a:lnTo>
                <a:lnTo>
                  <a:pt x="605" y="1093"/>
                </a:lnTo>
                <a:cubicBezTo>
                  <a:pt x="774" y="871"/>
                  <a:pt x="979" y="677"/>
                  <a:pt x="1211" y="519"/>
                </a:cubicBezTo>
                <a:lnTo>
                  <a:pt x="5408" y="2230"/>
                </a:lnTo>
                <a:lnTo>
                  <a:pt x="6065" y="91"/>
                </a:lnTo>
                <a:close/>
                <a:moveTo>
                  <a:pt x="16732" y="1"/>
                </a:moveTo>
                <a:lnTo>
                  <a:pt x="16732" y="93"/>
                </a:lnTo>
                <a:lnTo>
                  <a:pt x="16732" y="3182"/>
                </a:lnTo>
                <a:lnTo>
                  <a:pt x="10796" y="2034"/>
                </a:lnTo>
                <a:lnTo>
                  <a:pt x="11492" y="124"/>
                </a:lnTo>
                <a:lnTo>
                  <a:pt x="11537" y="2"/>
                </a:lnTo>
                <a:lnTo>
                  <a:pt x="10532" y="2"/>
                </a:lnTo>
                <a:lnTo>
                  <a:pt x="10511" y="62"/>
                </a:lnTo>
                <a:lnTo>
                  <a:pt x="9859" y="1852"/>
                </a:lnTo>
                <a:lnTo>
                  <a:pt x="8012" y="1495"/>
                </a:lnTo>
                <a:lnTo>
                  <a:pt x="8491" y="123"/>
                </a:lnTo>
                <a:lnTo>
                  <a:pt x="8534" y="2"/>
                </a:lnTo>
                <a:lnTo>
                  <a:pt x="7533" y="2"/>
                </a:lnTo>
                <a:lnTo>
                  <a:pt x="7512" y="63"/>
                </a:lnTo>
                <a:lnTo>
                  <a:pt x="7073" y="1315"/>
                </a:lnTo>
                <a:lnTo>
                  <a:pt x="6608" y="1224"/>
                </a:lnTo>
                <a:lnTo>
                  <a:pt x="6949" y="120"/>
                </a:lnTo>
                <a:lnTo>
                  <a:pt x="6986" y="2"/>
                </a:lnTo>
                <a:lnTo>
                  <a:pt x="5999" y="2"/>
                </a:lnTo>
                <a:lnTo>
                  <a:pt x="5978" y="67"/>
                </a:lnTo>
                <a:lnTo>
                  <a:pt x="5350" y="2109"/>
                </a:lnTo>
                <a:lnTo>
                  <a:pt x="1246" y="434"/>
                </a:lnTo>
                <a:lnTo>
                  <a:pt x="1201" y="416"/>
                </a:lnTo>
                <a:lnTo>
                  <a:pt x="1160" y="443"/>
                </a:lnTo>
                <a:cubicBezTo>
                  <a:pt x="918" y="605"/>
                  <a:pt x="708" y="806"/>
                  <a:pt x="531" y="1038"/>
                </a:cubicBezTo>
                <a:lnTo>
                  <a:pt x="459" y="1132"/>
                </a:lnTo>
                <a:lnTo>
                  <a:pt x="569" y="1178"/>
                </a:lnTo>
                <a:lnTo>
                  <a:pt x="600" y="1193"/>
                </a:lnTo>
                <a:lnTo>
                  <a:pt x="1793" y="5372"/>
                </a:lnTo>
                <a:lnTo>
                  <a:pt x="1083" y="5512"/>
                </a:lnTo>
                <a:lnTo>
                  <a:pt x="130" y="5126"/>
                </a:lnTo>
                <a:lnTo>
                  <a:pt x="3" y="5075"/>
                </a:lnTo>
                <a:lnTo>
                  <a:pt x="3" y="5210"/>
                </a:lnTo>
                <a:lnTo>
                  <a:pt x="3" y="6031"/>
                </a:lnTo>
                <a:lnTo>
                  <a:pt x="3" y="6093"/>
                </a:lnTo>
                <a:lnTo>
                  <a:pt x="60" y="6115"/>
                </a:lnTo>
                <a:lnTo>
                  <a:pt x="965" y="6482"/>
                </a:lnTo>
                <a:lnTo>
                  <a:pt x="990" y="6493"/>
                </a:lnTo>
                <a:lnTo>
                  <a:pt x="1017" y="6488"/>
                </a:lnTo>
                <a:lnTo>
                  <a:pt x="2052" y="6282"/>
                </a:lnTo>
                <a:lnTo>
                  <a:pt x="2364" y="7375"/>
                </a:lnTo>
                <a:lnTo>
                  <a:pt x="69" y="8027"/>
                </a:lnTo>
                <a:lnTo>
                  <a:pt x="3" y="8047"/>
                </a:lnTo>
                <a:lnTo>
                  <a:pt x="3" y="8115"/>
                </a:lnTo>
                <a:lnTo>
                  <a:pt x="3" y="8906"/>
                </a:lnTo>
                <a:lnTo>
                  <a:pt x="3" y="9027"/>
                </a:lnTo>
                <a:lnTo>
                  <a:pt x="119" y="8994"/>
                </a:lnTo>
                <a:lnTo>
                  <a:pt x="2622" y="8283"/>
                </a:lnTo>
                <a:lnTo>
                  <a:pt x="3168" y="10196"/>
                </a:lnTo>
                <a:lnTo>
                  <a:pt x="73" y="10945"/>
                </a:lnTo>
                <a:lnTo>
                  <a:pt x="3" y="10961"/>
                </a:lnTo>
                <a:lnTo>
                  <a:pt x="3" y="11033"/>
                </a:lnTo>
                <a:lnTo>
                  <a:pt x="3" y="11815"/>
                </a:lnTo>
                <a:lnTo>
                  <a:pt x="3" y="11932"/>
                </a:lnTo>
                <a:lnTo>
                  <a:pt x="115" y="11905"/>
                </a:lnTo>
                <a:lnTo>
                  <a:pt x="1813" y="11493"/>
                </a:lnTo>
                <a:lnTo>
                  <a:pt x="3919" y="13767"/>
                </a:lnTo>
                <a:lnTo>
                  <a:pt x="3946" y="13795"/>
                </a:lnTo>
                <a:lnTo>
                  <a:pt x="7237" y="13795"/>
                </a:lnTo>
                <a:lnTo>
                  <a:pt x="7466" y="14230"/>
                </a:lnTo>
                <a:lnTo>
                  <a:pt x="99" y="13733"/>
                </a:lnTo>
                <a:lnTo>
                  <a:pt x="2" y="13727"/>
                </a:lnTo>
                <a:lnTo>
                  <a:pt x="2" y="13825"/>
                </a:lnTo>
                <a:lnTo>
                  <a:pt x="2" y="14590"/>
                </a:lnTo>
                <a:lnTo>
                  <a:pt x="2" y="14675"/>
                </a:lnTo>
                <a:lnTo>
                  <a:pt x="88" y="14682"/>
                </a:lnTo>
                <a:lnTo>
                  <a:pt x="7982" y="15213"/>
                </a:lnTo>
                <a:lnTo>
                  <a:pt x="9099" y="17347"/>
                </a:lnTo>
                <a:lnTo>
                  <a:pt x="1" y="17347"/>
                </a:lnTo>
                <a:lnTo>
                  <a:pt x="1" y="17439"/>
                </a:lnTo>
                <a:lnTo>
                  <a:pt x="1" y="18200"/>
                </a:lnTo>
                <a:lnTo>
                  <a:pt x="1" y="18292"/>
                </a:lnTo>
                <a:lnTo>
                  <a:pt x="10050" y="18292"/>
                </a:lnTo>
                <a:lnTo>
                  <a:pt x="10076" y="18271"/>
                </a:lnTo>
                <a:lnTo>
                  <a:pt x="11085" y="17426"/>
                </a:lnTo>
                <a:lnTo>
                  <a:pt x="14190" y="18276"/>
                </a:lnTo>
                <a:lnTo>
                  <a:pt x="16730" y="21049"/>
                </a:lnTo>
                <a:lnTo>
                  <a:pt x="16730" y="23638"/>
                </a:lnTo>
                <a:lnTo>
                  <a:pt x="16730" y="23730"/>
                </a:lnTo>
                <a:lnTo>
                  <a:pt x="17674" y="23730"/>
                </a:lnTo>
                <a:lnTo>
                  <a:pt x="17674" y="23638"/>
                </a:lnTo>
                <a:lnTo>
                  <a:pt x="17674" y="17170"/>
                </a:lnTo>
                <a:lnTo>
                  <a:pt x="23927" y="17170"/>
                </a:lnTo>
                <a:lnTo>
                  <a:pt x="23927" y="17078"/>
                </a:lnTo>
                <a:lnTo>
                  <a:pt x="23927" y="16316"/>
                </a:lnTo>
                <a:lnTo>
                  <a:pt x="23927" y="16224"/>
                </a:lnTo>
                <a:lnTo>
                  <a:pt x="17674" y="16224"/>
                </a:lnTo>
                <a:lnTo>
                  <a:pt x="17674" y="15391"/>
                </a:lnTo>
                <a:lnTo>
                  <a:pt x="23927" y="15391"/>
                </a:lnTo>
                <a:lnTo>
                  <a:pt x="23927" y="15299"/>
                </a:lnTo>
                <a:lnTo>
                  <a:pt x="23927" y="14539"/>
                </a:lnTo>
                <a:lnTo>
                  <a:pt x="23927" y="14447"/>
                </a:lnTo>
                <a:lnTo>
                  <a:pt x="17674" y="14447"/>
                </a:lnTo>
                <a:lnTo>
                  <a:pt x="17674" y="12056"/>
                </a:lnTo>
                <a:lnTo>
                  <a:pt x="23927" y="12056"/>
                </a:lnTo>
                <a:lnTo>
                  <a:pt x="23927" y="11964"/>
                </a:lnTo>
                <a:lnTo>
                  <a:pt x="23927" y="11203"/>
                </a:lnTo>
                <a:lnTo>
                  <a:pt x="23927" y="11111"/>
                </a:lnTo>
                <a:lnTo>
                  <a:pt x="23736" y="11111"/>
                </a:lnTo>
                <a:lnTo>
                  <a:pt x="23202" y="8905"/>
                </a:lnTo>
                <a:lnTo>
                  <a:pt x="23873" y="8611"/>
                </a:lnTo>
                <a:lnTo>
                  <a:pt x="23927" y="8586"/>
                </a:lnTo>
                <a:lnTo>
                  <a:pt x="23927" y="8526"/>
                </a:lnTo>
                <a:lnTo>
                  <a:pt x="23927" y="7129"/>
                </a:lnTo>
                <a:lnTo>
                  <a:pt x="23927" y="7089"/>
                </a:lnTo>
                <a:lnTo>
                  <a:pt x="23899" y="7063"/>
                </a:lnTo>
                <a:lnTo>
                  <a:pt x="22748" y="5967"/>
                </a:lnTo>
                <a:lnTo>
                  <a:pt x="23515" y="5004"/>
                </a:lnTo>
                <a:lnTo>
                  <a:pt x="23771" y="5261"/>
                </a:lnTo>
                <a:lnTo>
                  <a:pt x="23927" y="5417"/>
                </a:lnTo>
                <a:lnTo>
                  <a:pt x="23927" y="5195"/>
                </a:lnTo>
                <a:lnTo>
                  <a:pt x="23927" y="4119"/>
                </a:lnTo>
                <a:lnTo>
                  <a:pt x="23927" y="4080"/>
                </a:lnTo>
                <a:lnTo>
                  <a:pt x="23900" y="4053"/>
                </a:lnTo>
                <a:lnTo>
                  <a:pt x="21143" y="1296"/>
                </a:lnTo>
                <a:lnTo>
                  <a:pt x="21116" y="1269"/>
                </a:lnTo>
                <a:lnTo>
                  <a:pt x="17677" y="1269"/>
                </a:lnTo>
                <a:lnTo>
                  <a:pt x="17677" y="91"/>
                </a:lnTo>
                <a:lnTo>
                  <a:pt x="176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19"/>
          <p:cNvSpPr/>
          <p:nvPr/>
        </p:nvSpPr>
        <p:spPr>
          <a:xfrm>
            <a:off x="3343315" y="1684249"/>
            <a:ext cx="2380184" cy="2360364"/>
          </a:xfrm>
          <a:custGeom>
            <a:rect b="b" l="l" r="r" t="t"/>
            <a:pathLst>
              <a:path extrusionOk="0" h="23818" w="24018">
                <a:moveTo>
                  <a:pt x="21362" y="138"/>
                </a:moveTo>
                <a:lnTo>
                  <a:pt x="21362" y="139"/>
                </a:lnTo>
                <a:cubicBezTo>
                  <a:pt x="22753" y="139"/>
                  <a:pt x="23881" y="1266"/>
                  <a:pt x="23881" y="2658"/>
                </a:cubicBezTo>
                <a:lnTo>
                  <a:pt x="23881" y="4167"/>
                </a:lnTo>
                <a:lnTo>
                  <a:pt x="23881" y="5244"/>
                </a:lnTo>
                <a:lnTo>
                  <a:pt x="23881" y="7178"/>
                </a:lnTo>
                <a:lnTo>
                  <a:pt x="23881" y="8575"/>
                </a:lnTo>
                <a:lnTo>
                  <a:pt x="23881" y="11250"/>
                </a:lnTo>
                <a:lnTo>
                  <a:pt x="23881" y="12012"/>
                </a:lnTo>
                <a:lnTo>
                  <a:pt x="23881" y="14585"/>
                </a:lnTo>
                <a:lnTo>
                  <a:pt x="23881" y="15345"/>
                </a:lnTo>
                <a:lnTo>
                  <a:pt x="23881" y="16361"/>
                </a:lnTo>
                <a:lnTo>
                  <a:pt x="23881" y="17123"/>
                </a:lnTo>
                <a:lnTo>
                  <a:pt x="23881" y="21162"/>
                </a:lnTo>
                <a:cubicBezTo>
                  <a:pt x="23881" y="22554"/>
                  <a:pt x="22753" y="23682"/>
                  <a:pt x="21362" y="23682"/>
                </a:cubicBezTo>
                <a:lnTo>
                  <a:pt x="2658" y="23682"/>
                </a:lnTo>
                <a:cubicBezTo>
                  <a:pt x="1267" y="23682"/>
                  <a:pt x="139" y="22554"/>
                  <a:pt x="139" y="21162"/>
                </a:cubicBezTo>
                <a:lnTo>
                  <a:pt x="139" y="18245"/>
                </a:lnTo>
                <a:lnTo>
                  <a:pt x="139" y="17483"/>
                </a:lnTo>
                <a:lnTo>
                  <a:pt x="139" y="14633"/>
                </a:lnTo>
                <a:lnTo>
                  <a:pt x="139" y="13869"/>
                </a:lnTo>
                <a:lnTo>
                  <a:pt x="139" y="11860"/>
                </a:lnTo>
                <a:lnTo>
                  <a:pt x="139" y="11078"/>
                </a:lnTo>
                <a:lnTo>
                  <a:pt x="139" y="8949"/>
                </a:lnTo>
                <a:lnTo>
                  <a:pt x="139" y="8159"/>
                </a:lnTo>
                <a:lnTo>
                  <a:pt x="139" y="6074"/>
                </a:lnTo>
                <a:lnTo>
                  <a:pt x="139" y="5254"/>
                </a:lnTo>
                <a:lnTo>
                  <a:pt x="139" y="2657"/>
                </a:lnTo>
                <a:cubicBezTo>
                  <a:pt x="139" y="2087"/>
                  <a:pt x="328" y="1561"/>
                  <a:pt x="648" y="1137"/>
                </a:cubicBezTo>
                <a:cubicBezTo>
                  <a:pt x="817" y="915"/>
                  <a:pt x="1022" y="721"/>
                  <a:pt x="1254" y="563"/>
                </a:cubicBezTo>
                <a:cubicBezTo>
                  <a:pt x="1656" y="293"/>
                  <a:pt x="2138" y="138"/>
                  <a:pt x="2658" y="138"/>
                </a:cubicBezTo>
                <a:close/>
                <a:moveTo>
                  <a:pt x="2658" y="0"/>
                </a:moveTo>
                <a:cubicBezTo>
                  <a:pt x="2127" y="0"/>
                  <a:pt x="1615" y="156"/>
                  <a:pt x="1177" y="451"/>
                </a:cubicBezTo>
                <a:cubicBezTo>
                  <a:pt x="932" y="615"/>
                  <a:pt x="716" y="820"/>
                  <a:pt x="538" y="1055"/>
                </a:cubicBezTo>
                <a:cubicBezTo>
                  <a:pt x="187" y="1520"/>
                  <a:pt x="1" y="2073"/>
                  <a:pt x="1" y="2658"/>
                </a:cubicBezTo>
                <a:lnTo>
                  <a:pt x="1" y="5255"/>
                </a:lnTo>
                <a:lnTo>
                  <a:pt x="1" y="6075"/>
                </a:lnTo>
                <a:lnTo>
                  <a:pt x="1" y="8161"/>
                </a:lnTo>
                <a:lnTo>
                  <a:pt x="1" y="8951"/>
                </a:lnTo>
                <a:lnTo>
                  <a:pt x="1" y="11081"/>
                </a:lnTo>
                <a:lnTo>
                  <a:pt x="1" y="11863"/>
                </a:lnTo>
                <a:lnTo>
                  <a:pt x="1" y="13871"/>
                </a:lnTo>
                <a:lnTo>
                  <a:pt x="1" y="14636"/>
                </a:lnTo>
                <a:lnTo>
                  <a:pt x="1" y="17483"/>
                </a:lnTo>
                <a:lnTo>
                  <a:pt x="1" y="18244"/>
                </a:lnTo>
                <a:lnTo>
                  <a:pt x="1" y="21161"/>
                </a:lnTo>
                <a:cubicBezTo>
                  <a:pt x="1" y="22625"/>
                  <a:pt x="1193" y="23817"/>
                  <a:pt x="2658" y="23817"/>
                </a:cubicBezTo>
                <a:lnTo>
                  <a:pt x="21362" y="23817"/>
                </a:lnTo>
                <a:cubicBezTo>
                  <a:pt x="22826" y="23817"/>
                  <a:pt x="24018" y="22625"/>
                  <a:pt x="24018" y="21161"/>
                </a:cubicBezTo>
                <a:lnTo>
                  <a:pt x="24018" y="17120"/>
                </a:lnTo>
                <a:lnTo>
                  <a:pt x="24018" y="16359"/>
                </a:lnTo>
                <a:lnTo>
                  <a:pt x="24018" y="15344"/>
                </a:lnTo>
                <a:lnTo>
                  <a:pt x="24018" y="14583"/>
                </a:lnTo>
                <a:lnTo>
                  <a:pt x="24018" y="12010"/>
                </a:lnTo>
                <a:lnTo>
                  <a:pt x="24018" y="11248"/>
                </a:lnTo>
                <a:lnTo>
                  <a:pt x="24018" y="8573"/>
                </a:lnTo>
                <a:lnTo>
                  <a:pt x="24018" y="7176"/>
                </a:lnTo>
                <a:lnTo>
                  <a:pt x="24018" y="5244"/>
                </a:lnTo>
                <a:lnTo>
                  <a:pt x="24018" y="4167"/>
                </a:lnTo>
                <a:lnTo>
                  <a:pt x="24018" y="2658"/>
                </a:lnTo>
                <a:cubicBezTo>
                  <a:pt x="24018" y="1192"/>
                  <a:pt x="22826" y="0"/>
                  <a:pt x="213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19"/>
          <p:cNvSpPr/>
          <p:nvPr/>
        </p:nvSpPr>
        <p:spPr>
          <a:xfrm>
            <a:off x="3742191" y="3048254"/>
            <a:ext cx="292444" cy="414734"/>
          </a:xfrm>
          <a:custGeom>
            <a:rect b="b" l="l" r="r" t="t"/>
            <a:pathLst>
              <a:path extrusionOk="0" h="4185" w="2951">
                <a:moveTo>
                  <a:pt x="1475" y="0"/>
                </a:moveTo>
                <a:cubicBezTo>
                  <a:pt x="661" y="0"/>
                  <a:pt x="1" y="660"/>
                  <a:pt x="1" y="1476"/>
                </a:cubicBezTo>
                <a:cubicBezTo>
                  <a:pt x="1" y="1755"/>
                  <a:pt x="78" y="2018"/>
                  <a:pt x="214" y="2241"/>
                </a:cubicBezTo>
                <a:lnTo>
                  <a:pt x="1475" y="4184"/>
                </a:lnTo>
                <a:lnTo>
                  <a:pt x="2693" y="2307"/>
                </a:lnTo>
                <a:lnTo>
                  <a:pt x="2736" y="2241"/>
                </a:lnTo>
                <a:cubicBezTo>
                  <a:pt x="2871" y="2018"/>
                  <a:pt x="2951" y="1755"/>
                  <a:pt x="2951" y="1476"/>
                </a:cubicBezTo>
                <a:cubicBezTo>
                  <a:pt x="2951" y="660"/>
                  <a:pt x="2291" y="0"/>
                  <a:pt x="1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9"/>
          <p:cNvSpPr/>
          <p:nvPr/>
        </p:nvSpPr>
        <p:spPr>
          <a:xfrm>
            <a:off x="3802939" y="3109002"/>
            <a:ext cx="170947" cy="170947"/>
          </a:xfrm>
          <a:custGeom>
            <a:rect b="b" l="l" r="r" t="t"/>
            <a:pathLst>
              <a:path extrusionOk="0" h="1725" w="1725">
                <a:moveTo>
                  <a:pt x="862" y="0"/>
                </a:moveTo>
                <a:cubicBezTo>
                  <a:pt x="387" y="0"/>
                  <a:pt x="1" y="386"/>
                  <a:pt x="1" y="862"/>
                </a:cubicBezTo>
                <a:cubicBezTo>
                  <a:pt x="1" y="1339"/>
                  <a:pt x="387" y="1724"/>
                  <a:pt x="862" y="1724"/>
                </a:cubicBezTo>
                <a:cubicBezTo>
                  <a:pt x="1339" y="1724"/>
                  <a:pt x="1725" y="1339"/>
                  <a:pt x="1725" y="862"/>
                </a:cubicBezTo>
                <a:cubicBezTo>
                  <a:pt x="1725" y="386"/>
                  <a:pt x="1339" y="0"/>
                  <a:pt x="8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19"/>
          <p:cNvSpPr/>
          <p:nvPr/>
        </p:nvSpPr>
        <p:spPr>
          <a:xfrm>
            <a:off x="3937714" y="3453670"/>
            <a:ext cx="36370" cy="9216"/>
          </a:xfrm>
          <a:custGeom>
            <a:rect b="b" l="l" r="r" t="t"/>
            <a:pathLst>
              <a:path extrusionOk="0" h="93" w="367">
                <a:moveTo>
                  <a:pt x="47" y="0"/>
                </a:moveTo>
                <a:cubicBezTo>
                  <a:pt x="21" y="0"/>
                  <a:pt x="1" y="21"/>
                  <a:pt x="1" y="46"/>
                </a:cubicBezTo>
                <a:cubicBezTo>
                  <a:pt x="1" y="72"/>
                  <a:pt x="21" y="92"/>
                  <a:pt x="47" y="92"/>
                </a:cubicBezTo>
                <a:lnTo>
                  <a:pt x="321" y="92"/>
                </a:lnTo>
                <a:cubicBezTo>
                  <a:pt x="346" y="92"/>
                  <a:pt x="367" y="72"/>
                  <a:pt x="367" y="46"/>
                </a:cubicBezTo>
                <a:cubicBezTo>
                  <a:pt x="367" y="21"/>
                  <a:pt x="346" y="0"/>
                  <a:pt x="3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19"/>
          <p:cNvSpPr/>
          <p:nvPr/>
        </p:nvSpPr>
        <p:spPr>
          <a:xfrm>
            <a:off x="4019669" y="3044389"/>
            <a:ext cx="796764" cy="418499"/>
          </a:xfrm>
          <a:custGeom>
            <a:rect b="b" l="l" r="r" t="t"/>
            <a:pathLst>
              <a:path extrusionOk="0" h="4223" w="8040">
                <a:moveTo>
                  <a:pt x="7989" y="1"/>
                </a:moveTo>
                <a:cubicBezTo>
                  <a:pt x="7979" y="1"/>
                  <a:pt x="7968" y="4"/>
                  <a:pt x="7960" y="11"/>
                </a:cubicBezTo>
                <a:lnTo>
                  <a:pt x="7529" y="357"/>
                </a:lnTo>
                <a:cubicBezTo>
                  <a:pt x="7510" y="372"/>
                  <a:pt x="7507" y="402"/>
                  <a:pt x="7523" y="421"/>
                </a:cubicBezTo>
                <a:cubicBezTo>
                  <a:pt x="7531" y="431"/>
                  <a:pt x="7545" y="437"/>
                  <a:pt x="7559" y="437"/>
                </a:cubicBezTo>
                <a:cubicBezTo>
                  <a:pt x="7569" y="437"/>
                  <a:pt x="7579" y="433"/>
                  <a:pt x="7586" y="427"/>
                </a:cubicBezTo>
                <a:lnTo>
                  <a:pt x="8017" y="80"/>
                </a:lnTo>
                <a:cubicBezTo>
                  <a:pt x="8036" y="65"/>
                  <a:pt x="8040" y="36"/>
                  <a:pt x="8024" y="17"/>
                </a:cubicBezTo>
                <a:cubicBezTo>
                  <a:pt x="8016" y="6"/>
                  <a:pt x="8003" y="1"/>
                  <a:pt x="7989" y="1"/>
                </a:cubicBezTo>
                <a:close/>
                <a:moveTo>
                  <a:pt x="7126" y="694"/>
                </a:moveTo>
                <a:cubicBezTo>
                  <a:pt x="7116" y="694"/>
                  <a:pt x="7106" y="697"/>
                  <a:pt x="7097" y="703"/>
                </a:cubicBezTo>
                <a:lnTo>
                  <a:pt x="6666" y="1050"/>
                </a:lnTo>
                <a:cubicBezTo>
                  <a:pt x="6648" y="1066"/>
                  <a:pt x="6645" y="1095"/>
                  <a:pt x="6660" y="1114"/>
                </a:cubicBezTo>
                <a:cubicBezTo>
                  <a:pt x="6669" y="1124"/>
                  <a:pt x="6684" y="1131"/>
                  <a:pt x="6696" y="1131"/>
                </a:cubicBezTo>
                <a:cubicBezTo>
                  <a:pt x="6706" y="1131"/>
                  <a:pt x="6717" y="1127"/>
                  <a:pt x="6725" y="1121"/>
                </a:cubicBezTo>
                <a:lnTo>
                  <a:pt x="7156" y="774"/>
                </a:lnTo>
                <a:cubicBezTo>
                  <a:pt x="7174" y="759"/>
                  <a:pt x="7177" y="729"/>
                  <a:pt x="7162" y="710"/>
                </a:cubicBezTo>
                <a:cubicBezTo>
                  <a:pt x="7153" y="699"/>
                  <a:pt x="7140" y="694"/>
                  <a:pt x="7126" y="694"/>
                </a:cubicBezTo>
                <a:close/>
                <a:moveTo>
                  <a:pt x="6265" y="1385"/>
                </a:moveTo>
                <a:cubicBezTo>
                  <a:pt x="6255" y="1385"/>
                  <a:pt x="6245" y="1389"/>
                  <a:pt x="6237" y="1395"/>
                </a:cubicBezTo>
                <a:lnTo>
                  <a:pt x="5806" y="1742"/>
                </a:lnTo>
                <a:cubicBezTo>
                  <a:pt x="5786" y="1757"/>
                  <a:pt x="5784" y="1787"/>
                  <a:pt x="5800" y="1806"/>
                </a:cubicBezTo>
                <a:cubicBezTo>
                  <a:pt x="5809" y="1817"/>
                  <a:pt x="5822" y="1823"/>
                  <a:pt x="5836" y="1823"/>
                </a:cubicBezTo>
                <a:cubicBezTo>
                  <a:pt x="5845" y="1823"/>
                  <a:pt x="5855" y="1820"/>
                  <a:pt x="5863" y="1813"/>
                </a:cubicBezTo>
                <a:lnTo>
                  <a:pt x="6295" y="1466"/>
                </a:lnTo>
                <a:cubicBezTo>
                  <a:pt x="6313" y="1450"/>
                  <a:pt x="6316" y="1421"/>
                  <a:pt x="6301" y="1402"/>
                </a:cubicBezTo>
                <a:cubicBezTo>
                  <a:pt x="6292" y="1391"/>
                  <a:pt x="6279" y="1385"/>
                  <a:pt x="6265" y="1385"/>
                </a:cubicBezTo>
                <a:close/>
                <a:moveTo>
                  <a:pt x="5404" y="2079"/>
                </a:moveTo>
                <a:cubicBezTo>
                  <a:pt x="5394" y="2079"/>
                  <a:pt x="5384" y="2082"/>
                  <a:pt x="5375" y="2089"/>
                </a:cubicBezTo>
                <a:lnTo>
                  <a:pt x="4944" y="2436"/>
                </a:lnTo>
                <a:cubicBezTo>
                  <a:pt x="4925" y="2451"/>
                  <a:pt x="4922" y="2480"/>
                  <a:pt x="4937" y="2499"/>
                </a:cubicBezTo>
                <a:cubicBezTo>
                  <a:pt x="4946" y="2509"/>
                  <a:pt x="4961" y="2516"/>
                  <a:pt x="4973" y="2516"/>
                </a:cubicBezTo>
                <a:cubicBezTo>
                  <a:pt x="4983" y="2516"/>
                  <a:pt x="4994" y="2512"/>
                  <a:pt x="5002" y="2505"/>
                </a:cubicBezTo>
                <a:lnTo>
                  <a:pt x="5432" y="2159"/>
                </a:lnTo>
                <a:cubicBezTo>
                  <a:pt x="5452" y="2144"/>
                  <a:pt x="5454" y="2114"/>
                  <a:pt x="5439" y="2095"/>
                </a:cubicBezTo>
                <a:cubicBezTo>
                  <a:pt x="5430" y="2084"/>
                  <a:pt x="5417" y="2079"/>
                  <a:pt x="5404" y="2079"/>
                </a:cubicBezTo>
                <a:close/>
                <a:moveTo>
                  <a:pt x="4542" y="2771"/>
                </a:moveTo>
                <a:cubicBezTo>
                  <a:pt x="4531" y="2771"/>
                  <a:pt x="4521" y="2774"/>
                  <a:pt x="4513" y="2781"/>
                </a:cubicBezTo>
                <a:lnTo>
                  <a:pt x="4082" y="3127"/>
                </a:lnTo>
                <a:cubicBezTo>
                  <a:pt x="4062" y="3143"/>
                  <a:pt x="4060" y="3172"/>
                  <a:pt x="4076" y="3191"/>
                </a:cubicBezTo>
                <a:cubicBezTo>
                  <a:pt x="4085" y="3201"/>
                  <a:pt x="4098" y="3208"/>
                  <a:pt x="4112" y="3208"/>
                </a:cubicBezTo>
                <a:cubicBezTo>
                  <a:pt x="4122" y="3208"/>
                  <a:pt x="4132" y="3205"/>
                  <a:pt x="4139" y="3198"/>
                </a:cubicBezTo>
                <a:lnTo>
                  <a:pt x="4571" y="2851"/>
                </a:lnTo>
                <a:cubicBezTo>
                  <a:pt x="4589" y="2836"/>
                  <a:pt x="4592" y="2806"/>
                  <a:pt x="4577" y="2787"/>
                </a:cubicBezTo>
                <a:cubicBezTo>
                  <a:pt x="4568" y="2776"/>
                  <a:pt x="4555" y="2771"/>
                  <a:pt x="4542" y="2771"/>
                </a:cubicBezTo>
                <a:close/>
                <a:moveTo>
                  <a:pt x="3682" y="3464"/>
                </a:moveTo>
                <a:cubicBezTo>
                  <a:pt x="3671" y="3464"/>
                  <a:pt x="3661" y="3467"/>
                  <a:pt x="3652" y="3474"/>
                </a:cubicBezTo>
                <a:lnTo>
                  <a:pt x="3221" y="3820"/>
                </a:lnTo>
                <a:cubicBezTo>
                  <a:pt x="3202" y="3835"/>
                  <a:pt x="3200" y="3865"/>
                  <a:pt x="3215" y="3885"/>
                </a:cubicBezTo>
                <a:cubicBezTo>
                  <a:pt x="3223" y="3895"/>
                  <a:pt x="3238" y="3901"/>
                  <a:pt x="3251" y="3901"/>
                </a:cubicBezTo>
                <a:cubicBezTo>
                  <a:pt x="3261" y="3901"/>
                  <a:pt x="3269" y="3897"/>
                  <a:pt x="3279" y="3891"/>
                </a:cubicBezTo>
                <a:lnTo>
                  <a:pt x="3709" y="3544"/>
                </a:lnTo>
                <a:cubicBezTo>
                  <a:pt x="3729" y="3528"/>
                  <a:pt x="3732" y="3500"/>
                  <a:pt x="3717" y="3480"/>
                </a:cubicBezTo>
                <a:cubicBezTo>
                  <a:pt x="3708" y="3470"/>
                  <a:pt x="3695" y="3464"/>
                  <a:pt x="3682" y="3464"/>
                </a:cubicBezTo>
                <a:close/>
                <a:moveTo>
                  <a:pt x="46" y="4130"/>
                </a:moveTo>
                <a:cubicBezTo>
                  <a:pt x="21" y="4130"/>
                  <a:pt x="0" y="4151"/>
                  <a:pt x="0" y="4176"/>
                </a:cubicBezTo>
                <a:cubicBezTo>
                  <a:pt x="0" y="4202"/>
                  <a:pt x="21" y="4222"/>
                  <a:pt x="46" y="4222"/>
                </a:cubicBezTo>
                <a:lnTo>
                  <a:pt x="599" y="4222"/>
                </a:lnTo>
                <a:cubicBezTo>
                  <a:pt x="624" y="4222"/>
                  <a:pt x="645" y="4202"/>
                  <a:pt x="645" y="4176"/>
                </a:cubicBezTo>
                <a:cubicBezTo>
                  <a:pt x="645" y="4151"/>
                  <a:pt x="624" y="4130"/>
                  <a:pt x="599" y="4130"/>
                </a:cubicBezTo>
                <a:close/>
                <a:moveTo>
                  <a:pt x="1153" y="4130"/>
                </a:moveTo>
                <a:cubicBezTo>
                  <a:pt x="1128" y="4130"/>
                  <a:pt x="1107" y="4151"/>
                  <a:pt x="1107" y="4176"/>
                </a:cubicBezTo>
                <a:cubicBezTo>
                  <a:pt x="1107" y="4202"/>
                  <a:pt x="1128" y="4222"/>
                  <a:pt x="1153" y="4222"/>
                </a:cubicBezTo>
                <a:lnTo>
                  <a:pt x="1706" y="4222"/>
                </a:lnTo>
                <a:cubicBezTo>
                  <a:pt x="1730" y="4222"/>
                  <a:pt x="1752" y="4202"/>
                  <a:pt x="1752" y="4176"/>
                </a:cubicBezTo>
                <a:cubicBezTo>
                  <a:pt x="1752" y="4151"/>
                  <a:pt x="1732" y="4130"/>
                  <a:pt x="1706" y="4130"/>
                </a:cubicBezTo>
                <a:close/>
                <a:moveTo>
                  <a:pt x="2259" y="4130"/>
                </a:moveTo>
                <a:cubicBezTo>
                  <a:pt x="2233" y="4130"/>
                  <a:pt x="2212" y="4151"/>
                  <a:pt x="2212" y="4176"/>
                </a:cubicBezTo>
                <a:cubicBezTo>
                  <a:pt x="2212" y="4202"/>
                  <a:pt x="2233" y="4222"/>
                  <a:pt x="2259" y="4222"/>
                </a:cubicBezTo>
                <a:lnTo>
                  <a:pt x="2811" y="4222"/>
                </a:lnTo>
                <a:cubicBezTo>
                  <a:pt x="2837" y="4222"/>
                  <a:pt x="2857" y="4202"/>
                  <a:pt x="2857" y="4176"/>
                </a:cubicBezTo>
                <a:cubicBezTo>
                  <a:pt x="2857" y="4151"/>
                  <a:pt x="2837" y="4130"/>
                  <a:pt x="2811" y="41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19"/>
          <p:cNvSpPr/>
          <p:nvPr/>
        </p:nvSpPr>
        <p:spPr>
          <a:xfrm>
            <a:off x="4848834" y="2973038"/>
            <a:ext cx="33099" cy="46081"/>
          </a:xfrm>
          <a:custGeom>
            <a:rect b="b" l="l" r="r" t="t"/>
            <a:pathLst>
              <a:path extrusionOk="0" h="465" w="334">
                <a:moveTo>
                  <a:pt x="78" y="1"/>
                </a:moveTo>
                <a:cubicBezTo>
                  <a:pt x="66" y="1"/>
                  <a:pt x="55" y="5"/>
                  <a:pt x="47" y="12"/>
                </a:cubicBezTo>
                <a:cubicBezTo>
                  <a:pt x="28" y="31"/>
                  <a:pt x="28" y="61"/>
                  <a:pt x="44" y="78"/>
                </a:cubicBezTo>
                <a:lnTo>
                  <a:pt x="197" y="243"/>
                </a:lnTo>
                <a:lnTo>
                  <a:pt x="22" y="384"/>
                </a:lnTo>
                <a:cubicBezTo>
                  <a:pt x="3" y="399"/>
                  <a:pt x="1" y="429"/>
                  <a:pt x="16" y="447"/>
                </a:cubicBezTo>
                <a:cubicBezTo>
                  <a:pt x="26" y="458"/>
                  <a:pt x="39" y="465"/>
                  <a:pt x="52" y="465"/>
                </a:cubicBezTo>
                <a:cubicBezTo>
                  <a:pt x="62" y="465"/>
                  <a:pt x="73" y="462"/>
                  <a:pt x="82" y="456"/>
                </a:cubicBezTo>
                <a:lnTo>
                  <a:pt x="334" y="252"/>
                </a:lnTo>
                <a:lnTo>
                  <a:pt x="113" y="16"/>
                </a:lnTo>
                <a:cubicBezTo>
                  <a:pt x="103" y="5"/>
                  <a:pt x="90" y="1"/>
                  <a:pt x="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9"/>
          <p:cNvSpPr/>
          <p:nvPr/>
        </p:nvSpPr>
        <p:spPr>
          <a:xfrm>
            <a:off x="4719509" y="2458414"/>
            <a:ext cx="103560" cy="482320"/>
          </a:xfrm>
          <a:custGeom>
            <a:rect b="b" l="l" r="r" t="t"/>
            <a:pathLst>
              <a:path extrusionOk="0" h="4867" w="1045">
                <a:moveTo>
                  <a:pt x="46" y="1"/>
                </a:moveTo>
                <a:cubicBezTo>
                  <a:pt x="21" y="1"/>
                  <a:pt x="0" y="21"/>
                  <a:pt x="0" y="47"/>
                </a:cubicBezTo>
                <a:lnTo>
                  <a:pt x="0" y="619"/>
                </a:lnTo>
                <a:cubicBezTo>
                  <a:pt x="0" y="644"/>
                  <a:pt x="21" y="665"/>
                  <a:pt x="46" y="665"/>
                </a:cubicBezTo>
                <a:cubicBezTo>
                  <a:pt x="70" y="665"/>
                  <a:pt x="90" y="644"/>
                  <a:pt x="92" y="619"/>
                </a:cubicBezTo>
                <a:lnTo>
                  <a:pt x="92" y="47"/>
                </a:lnTo>
                <a:cubicBezTo>
                  <a:pt x="92" y="21"/>
                  <a:pt x="72" y="1"/>
                  <a:pt x="46" y="1"/>
                </a:cubicBezTo>
                <a:close/>
                <a:moveTo>
                  <a:pt x="46" y="1145"/>
                </a:moveTo>
                <a:cubicBezTo>
                  <a:pt x="21" y="1145"/>
                  <a:pt x="0" y="1166"/>
                  <a:pt x="0" y="1192"/>
                </a:cubicBezTo>
                <a:lnTo>
                  <a:pt x="0" y="1762"/>
                </a:lnTo>
                <a:cubicBezTo>
                  <a:pt x="0" y="1788"/>
                  <a:pt x="21" y="1809"/>
                  <a:pt x="46" y="1809"/>
                </a:cubicBezTo>
                <a:cubicBezTo>
                  <a:pt x="70" y="1809"/>
                  <a:pt x="90" y="1788"/>
                  <a:pt x="92" y="1762"/>
                </a:cubicBezTo>
                <a:lnTo>
                  <a:pt x="92" y="1192"/>
                </a:lnTo>
                <a:cubicBezTo>
                  <a:pt x="92" y="1166"/>
                  <a:pt x="72" y="1145"/>
                  <a:pt x="46" y="1145"/>
                </a:cubicBezTo>
                <a:close/>
                <a:moveTo>
                  <a:pt x="46" y="2288"/>
                </a:moveTo>
                <a:cubicBezTo>
                  <a:pt x="21" y="2288"/>
                  <a:pt x="0" y="2309"/>
                  <a:pt x="0" y="2334"/>
                </a:cubicBezTo>
                <a:lnTo>
                  <a:pt x="0" y="2906"/>
                </a:lnTo>
                <a:cubicBezTo>
                  <a:pt x="0" y="2932"/>
                  <a:pt x="21" y="2952"/>
                  <a:pt x="46" y="2952"/>
                </a:cubicBezTo>
                <a:cubicBezTo>
                  <a:pt x="70" y="2952"/>
                  <a:pt x="90" y="2932"/>
                  <a:pt x="92" y="2906"/>
                </a:cubicBezTo>
                <a:lnTo>
                  <a:pt x="92" y="2334"/>
                </a:lnTo>
                <a:cubicBezTo>
                  <a:pt x="92" y="2309"/>
                  <a:pt x="72" y="2288"/>
                  <a:pt x="46" y="2288"/>
                </a:cubicBezTo>
                <a:close/>
                <a:moveTo>
                  <a:pt x="46" y="3433"/>
                </a:moveTo>
                <a:cubicBezTo>
                  <a:pt x="21" y="3433"/>
                  <a:pt x="0" y="3454"/>
                  <a:pt x="0" y="3479"/>
                </a:cubicBezTo>
                <a:lnTo>
                  <a:pt x="0" y="3826"/>
                </a:lnTo>
                <a:lnTo>
                  <a:pt x="177" y="4018"/>
                </a:lnTo>
                <a:cubicBezTo>
                  <a:pt x="187" y="4027"/>
                  <a:pt x="198" y="4032"/>
                  <a:pt x="211" y="4032"/>
                </a:cubicBezTo>
                <a:cubicBezTo>
                  <a:pt x="222" y="4032"/>
                  <a:pt x="234" y="4028"/>
                  <a:pt x="243" y="4021"/>
                </a:cubicBezTo>
                <a:cubicBezTo>
                  <a:pt x="262" y="4002"/>
                  <a:pt x="262" y="3973"/>
                  <a:pt x="246" y="3955"/>
                </a:cubicBezTo>
                <a:lnTo>
                  <a:pt x="92" y="3790"/>
                </a:lnTo>
                <a:lnTo>
                  <a:pt x="92" y="3479"/>
                </a:lnTo>
                <a:cubicBezTo>
                  <a:pt x="92" y="3454"/>
                  <a:pt x="72" y="3433"/>
                  <a:pt x="46" y="3433"/>
                </a:cubicBezTo>
                <a:close/>
                <a:moveTo>
                  <a:pt x="603" y="4358"/>
                </a:moveTo>
                <a:cubicBezTo>
                  <a:pt x="592" y="4358"/>
                  <a:pt x="580" y="4362"/>
                  <a:pt x="571" y="4370"/>
                </a:cubicBezTo>
                <a:cubicBezTo>
                  <a:pt x="553" y="4387"/>
                  <a:pt x="553" y="4417"/>
                  <a:pt x="569" y="4435"/>
                </a:cubicBezTo>
                <a:lnTo>
                  <a:pt x="959" y="4852"/>
                </a:lnTo>
                <a:cubicBezTo>
                  <a:pt x="968" y="4862"/>
                  <a:pt x="980" y="4867"/>
                  <a:pt x="993" y="4867"/>
                </a:cubicBezTo>
                <a:cubicBezTo>
                  <a:pt x="1004" y="4867"/>
                  <a:pt x="1015" y="4863"/>
                  <a:pt x="1025" y="4856"/>
                </a:cubicBezTo>
                <a:cubicBezTo>
                  <a:pt x="1044" y="4837"/>
                  <a:pt x="1044" y="4808"/>
                  <a:pt x="1027" y="4790"/>
                </a:cubicBezTo>
                <a:lnTo>
                  <a:pt x="637" y="4372"/>
                </a:lnTo>
                <a:cubicBezTo>
                  <a:pt x="628" y="4362"/>
                  <a:pt x="616" y="4358"/>
                  <a:pt x="603" y="4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9"/>
          <p:cNvSpPr/>
          <p:nvPr/>
        </p:nvSpPr>
        <p:spPr>
          <a:xfrm>
            <a:off x="4719509" y="2374378"/>
            <a:ext cx="36370" cy="36469"/>
          </a:xfrm>
          <a:custGeom>
            <a:rect b="b" l="l" r="r" t="t"/>
            <a:pathLst>
              <a:path extrusionOk="0" h="368" w="367">
                <a:moveTo>
                  <a:pt x="0" y="0"/>
                </a:moveTo>
                <a:lnTo>
                  <a:pt x="0" y="322"/>
                </a:lnTo>
                <a:cubicBezTo>
                  <a:pt x="0" y="347"/>
                  <a:pt x="21" y="368"/>
                  <a:pt x="46" y="368"/>
                </a:cubicBezTo>
                <a:cubicBezTo>
                  <a:pt x="70" y="368"/>
                  <a:pt x="90" y="347"/>
                  <a:pt x="92" y="322"/>
                </a:cubicBezTo>
                <a:lnTo>
                  <a:pt x="92" y="92"/>
                </a:lnTo>
                <a:lnTo>
                  <a:pt x="321" y="92"/>
                </a:lnTo>
                <a:cubicBezTo>
                  <a:pt x="346" y="92"/>
                  <a:pt x="367" y="72"/>
                  <a:pt x="367" y="46"/>
                </a:cubicBezTo>
                <a:cubicBezTo>
                  <a:pt x="367" y="21"/>
                  <a:pt x="346" y="0"/>
                  <a:pt x="3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19"/>
          <p:cNvSpPr/>
          <p:nvPr/>
        </p:nvSpPr>
        <p:spPr>
          <a:xfrm>
            <a:off x="4801365" y="2374477"/>
            <a:ext cx="283030" cy="9216"/>
          </a:xfrm>
          <a:custGeom>
            <a:rect b="b" l="l" r="r" t="t"/>
            <a:pathLst>
              <a:path extrusionOk="0" h="93" w="2856">
                <a:moveTo>
                  <a:pt x="46" y="0"/>
                </a:moveTo>
                <a:cubicBezTo>
                  <a:pt x="21" y="0"/>
                  <a:pt x="0" y="21"/>
                  <a:pt x="0" y="46"/>
                </a:cubicBezTo>
                <a:cubicBezTo>
                  <a:pt x="0" y="72"/>
                  <a:pt x="21" y="92"/>
                  <a:pt x="46" y="92"/>
                </a:cubicBezTo>
                <a:lnTo>
                  <a:pt x="599" y="92"/>
                </a:lnTo>
                <a:cubicBezTo>
                  <a:pt x="624" y="92"/>
                  <a:pt x="645" y="72"/>
                  <a:pt x="645" y="46"/>
                </a:cubicBezTo>
                <a:cubicBezTo>
                  <a:pt x="645" y="21"/>
                  <a:pt x="624" y="0"/>
                  <a:pt x="599" y="0"/>
                </a:cubicBezTo>
                <a:close/>
                <a:moveTo>
                  <a:pt x="1152" y="0"/>
                </a:moveTo>
                <a:cubicBezTo>
                  <a:pt x="1127" y="0"/>
                  <a:pt x="1106" y="21"/>
                  <a:pt x="1106" y="46"/>
                </a:cubicBezTo>
                <a:cubicBezTo>
                  <a:pt x="1106" y="72"/>
                  <a:pt x="1127" y="92"/>
                  <a:pt x="1152" y="92"/>
                </a:cubicBezTo>
                <a:lnTo>
                  <a:pt x="1705" y="92"/>
                </a:lnTo>
                <a:cubicBezTo>
                  <a:pt x="1729" y="92"/>
                  <a:pt x="1750" y="72"/>
                  <a:pt x="1751" y="46"/>
                </a:cubicBezTo>
                <a:cubicBezTo>
                  <a:pt x="1751" y="21"/>
                  <a:pt x="1730" y="0"/>
                  <a:pt x="1705" y="0"/>
                </a:cubicBezTo>
                <a:close/>
                <a:moveTo>
                  <a:pt x="2257" y="0"/>
                </a:moveTo>
                <a:cubicBezTo>
                  <a:pt x="2232" y="0"/>
                  <a:pt x="2211" y="21"/>
                  <a:pt x="2211" y="46"/>
                </a:cubicBezTo>
                <a:cubicBezTo>
                  <a:pt x="2211" y="72"/>
                  <a:pt x="2232" y="92"/>
                  <a:pt x="2257" y="92"/>
                </a:cubicBezTo>
                <a:lnTo>
                  <a:pt x="2810" y="92"/>
                </a:lnTo>
                <a:cubicBezTo>
                  <a:pt x="2835" y="92"/>
                  <a:pt x="2856" y="72"/>
                  <a:pt x="2856" y="46"/>
                </a:cubicBezTo>
                <a:cubicBezTo>
                  <a:pt x="2856" y="21"/>
                  <a:pt x="2835" y="0"/>
                  <a:pt x="2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19"/>
          <p:cNvSpPr/>
          <p:nvPr/>
        </p:nvSpPr>
        <p:spPr>
          <a:xfrm>
            <a:off x="5129979" y="2374477"/>
            <a:ext cx="36469" cy="9216"/>
          </a:xfrm>
          <a:custGeom>
            <a:rect b="b" l="l" r="r" t="t"/>
            <a:pathLst>
              <a:path extrusionOk="0" h="93" w="368">
                <a:moveTo>
                  <a:pt x="46" y="0"/>
                </a:moveTo>
                <a:cubicBezTo>
                  <a:pt x="21" y="0"/>
                  <a:pt x="0" y="21"/>
                  <a:pt x="0" y="46"/>
                </a:cubicBezTo>
                <a:cubicBezTo>
                  <a:pt x="0" y="72"/>
                  <a:pt x="21" y="92"/>
                  <a:pt x="46" y="92"/>
                </a:cubicBezTo>
                <a:lnTo>
                  <a:pt x="322" y="92"/>
                </a:lnTo>
                <a:cubicBezTo>
                  <a:pt x="346" y="92"/>
                  <a:pt x="367" y="72"/>
                  <a:pt x="368" y="46"/>
                </a:cubicBezTo>
                <a:cubicBezTo>
                  <a:pt x="368" y="21"/>
                  <a:pt x="347" y="0"/>
                  <a:pt x="3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19"/>
          <p:cNvSpPr/>
          <p:nvPr/>
        </p:nvSpPr>
        <p:spPr>
          <a:xfrm>
            <a:off x="5186763" y="2357927"/>
            <a:ext cx="45190" cy="45190"/>
          </a:xfrm>
          <a:custGeom>
            <a:rect b="b" l="l" r="r" t="t"/>
            <a:pathLst>
              <a:path extrusionOk="0" h="456" w="456">
                <a:moveTo>
                  <a:pt x="228" y="1"/>
                </a:moveTo>
                <a:cubicBezTo>
                  <a:pt x="103" y="1"/>
                  <a:pt x="0" y="102"/>
                  <a:pt x="0" y="228"/>
                </a:cubicBezTo>
                <a:cubicBezTo>
                  <a:pt x="0" y="354"/>
                  <a:pt x="103" y="456"/>
                  <a:pt x="228" y="456"/>
                </a:cubicBezTo>
                <a:cubicBezTo>
                  <a:pt x="354" y="456"/>
                  <a:pt x="456" y="354"/>
                  <a:pt x="456" y="228"/>
                </a:cubicBezTo>
                <a:cubicBezTo>
                  <a:pt x="456" y="102"/>
                  <a:pt x="354" y="1"/>
                  <a:pt x="228" y="1"/>
                </a:cubicBezTo>
                <a:close/>
              </a:path>
            </a:pathLst>
          </a:custGeom>
          <a:solidFill>
            <a:srgbClr val="F475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19"/>
          <p:cNvSpPr/>
          <p:nvPr/>
        </p:nvSpPr>
        <p:spPr>
          <a:xfrm>
            <a:off x="5334520" y="3462787"/>
            <a:ext cx="845818" cy="413346"/>
          </a:xfrm>
          <a:custGeom>
            <a:rect b="b" l="l" r="r" t="t"/>
            <a:pathLst>
              <a:path extrusionOk="0" h="4171" w="8535">
                <a:moveTo>
                  <a:pt x="1618" y="0"/>
                </a:moveTo>
                <a:cubicBezTo>
                  <a:pt x="724" y="0"/>
                  <a:pt x="0" y="724"/>
                  <a:pt x="0" y="1618"/>
                </a:cubicBezTo>
                <a:cubicBezTo>
                  <a:pt x="0" y="2373"/>
                  <a:pt x="517" y="3005"/>
                  <a:pt x="1215" y="3184"/>
                </a:cubicBezTo>
                <a:lnTo>
                  <a:pt x="1215" y="4171"/>
                </a:lnTo>
                <a:lnTo>
                  <a:pt x="2151" y="3235"/>
                </a:lnTo>
                <a:lnTo>
                  <a:pt x="6917" y="3235"/>
                </a:lnTo>
                <a:cubicBezTo>
                  <a:pt x="7809" y="3235"/>
                  <a:pt x="8534" y="2511"/>
                  <a:pt x="8534" y="1617"/>
                </a:cubicBezTo>
                <a:cubicBezTo>
                  <a:pt x="8534" y="726"/>
                  <a:pt x="7810" y="0"/>
                  <a:pt x="69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9"/>
          <p:cNvSpPr/>
          <p:nvPr/>
        </p:nvSpPr>
        <p:spPr>
          <a:xfrm>
            <a:off x="5192313" y="1915845"/>
            <a:ext cx="845918" cy="413346"/>
          </a:xfrm>
          <a:custGeom>
            <a:rect b="b" l="l" r="r" t="t"/>
            <a:pathLst>
              <a:path extrusionOk="0" h="4171" w="8536">
                <a:moveTo>
                  <a:pt x="1619" y="0"/>
                </a:moveTo>
                <a:cubicBezTo>
                  <a:pt x="726" y="0"/>
                  <a:pt x="1" y="724"/>
                  <a:pt x="1" y="1618"/>
                </a:cubicBezTo>
                <a:cubicBezTo>
                  <a:pt x="1" y="2372"/>
                  <a:pt x="517" y="3006"/>
                  <a:pt x="1216" y="3185"/>
                </a:cubicBezTo>
                <a:lnTo>
                  <a:pt x="1216" y="4171"/>
                </a:lnTo>
                <a:lnTo>
                  <a:pt x="2152" y="3235"/>
                </a:lnTo>
                <a:lnTo>
                  <a:pt x="6917" y="3235"/>
                </a:lnTo>
                <a:cubicBezTo>
                  <a:pt x="7811" y="3235"/>
                  <a:pt x="8536" y="2510"/>
                  <a:pt x="8536" y="1616"/>
                </a:cubicBezTo>
                <a:cubicBezTo>
                  <a:pt x="8536" y="724"/>
                  <a:pt x="7811" y="0"/>
                  <a:pt x="69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19"/>
          <p:cNvSpPr/>
          <p:nvPr/>
        </p:nvSpPr>
        <p:spPr>
          <a:xfrm>
            <a:off x="4996393" y="3761671"/>
            <a:ext cx="113271" cy="170551"/>
          </a:xfrm>
          <a:custGeom>
            <a:rect b="b" l="l" r="r" t="t"/>
            <a:pathLst>
              <a:path extrusionOk="0" h="1721" w="1143">
                <a:moveTo>
                  <a:pt x="263" y="1"/>
                </a:moveTo>
                <a:lnTo>
                  <a:pt x="263" y="1083"/>
                </a:lnTo>
                <a:lnTo>
                  <a:pt x="1" y="1083"/>
                </a:lnTo>
                <a:lnTo>
                  <a:pt x="286" y="1401"/>
                </a:lnTo>
                <a:lnTo>
                  <a:pt x="571" y="1721"/>
                </a:lnTo>
                <a:lnTo>
                  <a:pt x="857" y="1401"/>
                </a:lnTo>
                <a:lnTo>
                  <a:pt x="1143" y="1083"/>
                </a:lnTo>
                <a:lnTo>
                  <a:pt x="880" y="1083"/>
                </a:lnTo>
                <a:lnTo>
                  <a:pt x="88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19"/>
          <p:cNvSpPr/>
          <p:nvPr/>
        </p:nvSpPr>
        <p:spPr>
          <a:xfrm>
            <a:off x="4981132" y="3754932"/>
            <a:ext cx="143794" cy="187398"/>
          </a:xfrm>
          <a:custGeom>
            <a:rect b="b" l="l" r="r" t="t"/>
            <a:pathLst>
              <a:path extrusionOk="0" h="1891" w="1451">
                <a:moveTo>
                  <a:pt x="964" y="137"/>
                </a:moveTo>
                <a:lnTo>
                  <a:pt x="964" y="1220"/>
                </a:lnTo>
                <a:lnTo>
                  <a:pt x="1142" y="1220"/>
                </a:lnTo>
                <a:lnTo>
                  <a:pt x="725" y="1684"/>
                </a:lnTo>
                <a:lnTo>
                  <a:pt x="491" y="1423"/>
                </a:lnTo>
                <a:lnTo>
                  <a:pt x="307" y="1220"/>
                </a:lnTo>
                <a:lnTo>
                  <a:pt x="484" y="1220"/>
                </a:lnTo>
                <a:lnTo>
                  <a:pt x="484" y="137"/>
                </a:lnTo>
                <a:close/>
                <a:moveTo>
                  <a:pt x="348" y="0"/>
                </a:moveTo>
                <a:lnTo>
                  <a:pt x="348" y="1084"/>
                </a:lnTo>
                <a:lnTo>
                  <a:pt x="0" y="1084"/>
                </a:lnTo>
                <a:lnTo>
                  <a:pt x="725" y="1891"/>
                </a:lnTo>
                <a:lnTo>
                  <a:pt x="1450" y="1084"/>
                </a:lnTo>
                <a:lnTo>
                  <a:pt x="1102" y="1084"/>
                </a:lnTo>
                <a:lnTo>
                  <a:pt x="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19"/>
          <p:cNvSpPr/>
          <p:nvPr/>
        </p:nvSpPr>
        <p:spPr>
          <a:xfrm>
            <a:off x="4002426" y="2240098"/>
            <a:ext cx="158659" cy="206029"/>
          </a:xfrm>
          <a:custGeom>
            <a:rect b="b" l="l" r="r" t="t"/>
            <a:pathLst>
              <a:path extrusionOk="0" h="2079" w="1601">
                <a:moveTo>
                  <a:pt x="81" y="1"/>
                </a:moveTo>
                <a:cubicBezTo>
                  <a:pt x="36" y="1"/>
                  <a:pt x="0" y="36"/>
                  <a:pt x="0" y="81"/>
                </a:cubicBezTo>
                <a:lnTo>
                  <a:pt x="0" y="290"/>
                </a:lnTo>
                <a:lnTo>
                  <a:pt x="0" y="1868"/>
                </a:lnTo>
                <a:cubicBezTo>
                  <a:pt x="8" y="1897"/>
                  <a:pt x="28" y="1978"/>
                  <a:pt x="46" y="2052"/>
                </a:cubicBezTo>
                <a:cubicBezTo>
                  <a:pt x="51" y="2070"/>
                  <a:pt x="66" y="2079"/>
                  <a:pt x="81" y="2079"/>
                </a:cubicBezTo>
                <a:cubicBezTo>
                  <a:pt x="96" y="2079"/>
                  <a:pt x="111" y="2070"/>
                  <a:pt x="116" y="2052"/>
                </a:cubicBezTo>
                <a:cubicBezTo>
                  <a:pt x="135" y="1978"/>
                  <a:pt x="156" y="1897"/>
                  <a:pt x="162" y="1868"/>
                </a:cubicBezTo>
                <a:lnTo>
                  <a:pt x="162" y="955"/>
                </a:lnTo>
                <a:lnTo>
                  <a:pt x="1530" y="955"/>
                </a:lnTo>
                <a:cubicBezTo>
                  <a:pt x="1574" y="955"/>
                  <a:pt x="1601" y="906"/>
                  <a:pt x="1578" y="869"/>
                </a:cubicBezTo>
                <a:lnTo>
                  <a:pt x="1410" y="606"/>
                </a:lnTo>
                <a:cubicBezTo>
                  <a:pt x="1399" y="588"/>
                  <a:pt x="1399" y="565"/>
                  <a:pt x="1410" y="546"/>
                </a:cubicBezTo>
                <a:lnTo>
                  <a:pt x="1578" y="282"/>
                </a:lnTo>
                <a:cubicBezTo>
                  <a:pt x="1601" y="245"/>
                  <a:pt x="1575" y="196"/>
                  <a:pt x="1530" y="196"/>
                </a:cubicBezTo>
                <a:lnTo>
                  <a:pt x="162" y="196"/>
                </a:lnTo>
                <a:lnTo>
                  <a:pt x="162" y="81"/>
                </a:lnTo>
                <a:cubicBezTo>
                  <a:pt x="162" y="36"/>
                  <a:pt x="126" y="1"/>
                  <a:pt x="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9"/>
          <p:cNvSpPr/>
          <p:nvPr/>
        </p:nvSpPr>
        <p:spPr>
          <a:xfrm>
            <a:off x="5134240" y="2277954"/>
            <a:ext cx="168173" cy="159947"/>
          </a:xfrm>
          <a:custGeom>
            <a:rect b="b" l="l" r="r" t="t"/>
            <a:pathLst>
              <a:path extrusionOk="0" h="1614" w="1697">
                <a:moveTo>
                  <a:pt x="847" y="0"/>
                </a:moveTo>
                <a:lnTo>
                  <a:pt x="585" y="531"/>
                </a:lnTo>
                <a:lnTo>
                  <a:pt x="0" y="616"/>
                </a:lnTo>
                <a:lnTo>
                  <a:pt x="423" y="1030"/>
                </a:lnTo>
                <a:lnTo>
                  <a:pt x="324" y="1614"/>
                </a:lnTo>
                <a:lnTo>
                  <a:pt x="847" y="1338"/>
                </a:lnTo>
                <a:lnTo>
                  <a:pt x="1372" y="1614"/>
                </a:lnTo>
                <a:lnTo>
                  <a:pt x="1272" y="1030"/>
                </a:lnTo>
                <a:lnTo>
                  <a:pt x="1697" y="616"/>
                </a:lnTo>
                <a:lnTo>
                  <a:pt x="1110" y="531"/>
                </a:lnTo>
                <a:lnTo>
                  <a:pt x="84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9"/>
          <p:cNvSpPr/>
          <p:nvPr/>
        </p:nvSpPr>
        <p:spPr>
          <a:xfrm>
            <a:off x="5234925" y="2821514"/>
            <a:ext cx="142506" cy="194335"/>
          </a:xfrm>
          <a:custGeom>
            <a:rect b="b" l="l" r="r" t="t"/>
            <a:pathLst>
              <a:path extrusionOk="0" h="1961" w="1438">
                <a:moveTo>
                  <a:pt x="720" y="1"/>
                </a:moveTo>
                <a:lnTo>
                  <a:pt x="192" y="916"/>
                </a:lnTo>
                <a:lnTo>
                  <a:pt x="456" y="916"/>
                </a:lnTo>
                <a:lnTo>
                  <a:pt x="0" y="1703"/>
                </a:lnTo>
                <a:lnTo>
                  <a:pt x="493" y="1703"/>
                </a:lnTo>
                <a:lnTo>
                  <a:pt x="493" y="1961"/>
                </a:lnTo>
                <a:lnTo>
                  <a:pt x="946" y="1961"/>
                </a:lnTo>
                <a:lnTo>
                  <a:pt x="946" y="1703"/>
                </a:lnTo>
                <a:lnTo>
                  <a:pt x="1438" y="1703"/>
                </a:lnTo>
                <a:lnTo>
                  <a:pt x="985" y="916"/>
                </a:lnTo>
                <a:lnTo>
                  <a:pt x="1249" y="916"/>
                </a:lnTo>
                <a:lnTo>
                  <a:pt x="7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19"/>
          <p:cNvSpPr/>
          <p:nvPr/>
        </p:nvSpPr>
        <p:spPr>
          <a:xfrm>
            <a:off x="5428863" y="2821514"/>
            <a:ext cx="142605" cy="194335"/>
          </a:xfrm>
          <a:custGeom>
            <a:rect b="b" l="l" r="r" t="t"/>
            <a:pathLst>
              <a:path extrusionOk="0" h="1961" w="1439">
                <a:moveTo>
                  <a:pt x="719" y="1"/>
                </a:moveTo>
                <a:lnTo>
                  <a:pt x="190" y="916"/>
                </a:lnTo>
                <a:lnTo>
                  <a:pt x="455" y="916"/>
                </a:lnTo>
                <a:lnTo>
                  <a:pt x="1" y="1703"/>
                </a:lnTo>
                <a:lnTo>
                  <a:pt x="493" y="1703"/>
                </a:lnTo>
                <a:lnTo>
                  <a:pt x="493" y="1961"/>
                </a:lnTo>
                <a:lnTo>
                  <a:pt x="946" y="1961"/>
                </a:lnTo>
                <a:lnTo>
                  <a:pt x="946" y="1703"/>
                </a:lnTo>
                <a:lnTo>
                  <a:pt x="1438" y="1703"/>
                </a:lnTo>
                <a:lnTo>
                  <a:pt x="984" y="916"/>
                </a:lnTo>
                <a:lnTo>
                  <a:pt x="1248" y="916"/>
                </a:lnTo>
                <a:lnTo>
                  <a:pt x="7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19"/>
          <p:cNvSpPr/>
          <p:nvPr/>
        </p:nvSpPr>
        <p:spPr>
          <a:xfrm>
            <a:off x="5155745" y="2843614"/>
            <a:ext cx="99397" cy="135470"/>
          </a:xfrm>
          <a:custGeom>
            <a:rect b="b" l="l" r="r" t="t"/>
            <a:pathLst>
              <a:path extrusionOk="0" h="1367" w="1003">
                <a:moveTo>
                  <a:pt x="502" y="1"/>
                </a:moveTo>
                <a:lnTo>
                  <a:pt x="133" y="638"/>
                </a:lnTo>
                <a:lnTo>
                  <a:pt x="317" y="638"/>
                </a:lnTo>
                <a:lnTo>
                  <a:pt x="0" y="1188"/>
                </a:lnTo>
                <a:lnTo>
                  <a:pt x="344" y="1188"/>
                </a:lnTo>
                <a:lnTo>
                  <a:pt x="344" y="1367"/>
                </a:lnTo>
                <a:lnTo>
                  <a:pt x="660" y="1367"/>
                </a:lnTo>
                <a:lnTo>
                  <a:pt x="660" y="1188"/>
                </a:lnTo>
                <a:lnTo>
                  <a:pt x="1003" y="1188"/>
                </a:lnTo>
                <a:lnTo>
                  <a:pt x="686" y="638"/>
                </a:lnTo>
                <a:lnTo>
                  <a:pt x="870" y="638"/>
                </a:lnTo>
                <a:lnTo>
                  <a:pt x="5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19"/>
          <p:cNvSpPr/>
          <p:nvPr/>
        </p:nvSpPr>
        <p:spPr>
          <a:xfrm>
            <a:off x="5353448" y="2843614"/>
            <a:ext cx="99496" cy="135470"/>
          </a:xfrm>
          <a:custGeom>
            <a:rect b="b" l="l" r="r" t="t"/>
            <a:pathLst>
              <a:path extrusionOk="0" h="1367" w="1004">
                <a:moveTo>
                  <a:pt x="502" y="1"/>
                </a:moveTo>
                <a:lnTo>
                  <a:pt x="133" y="638"/>
                </a:lnTo>
                <a:lnTo>
                  <a:pt x="318" y="638"/>
                </a:lnTo>
                <a:lnTo>
                  <a:pt x="0" y="1188"/>
                </a:lnTo>
                <a:lnTo>
                  <a:pt x="344" y="1188"/>
                </a:lnTo>
                <a:lnTo>
                  <a:pt x="344" y="1367"/>
                </a:lnTo>
                <a:lnTo>
                  <a:pt x="660" y="1367"/>
                </a:lnTo>
                <a:lnTo>
                  <a:pt x="660" y="1188"/>
                </a:lnTo>
                <a:lnTo>
                  <a:pt x="1003" y="1188"/>
                </a:lnTo>
                <a:lnTo>
                  <a:pt x="686" y="638"/>
                </a:lnTo>
                <a:lnTo>
                  <a:pt x="870" y="638"/>
                </a:lnTo>
                <a:lnTo>
                  <a:pt x="5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9"/>
          <p:cNvSpPr/>
          <p:nvPr/>
        </p:nvSpPr>
        <p:spPr>
          <a:xfrm>
            <a:off x="5551152" y="2843614"/>
            <a:ext cx="99496" cy="135470"/>
          </a:xfrm>
          <a:custGeom>
            <a:rect b="b" l="l" r="r" t="t"/>
            <a:pathLst>
              <a:path extrusionOk="0" h="1367" w="1004">
                <a:moveTo>
                  <a:pt x="502" y="1"/>
                </a:moveTo>
                <a:lnTo>
                  <a:pt x="134" y="638"/>
                </a:lnTo>
                <a:lnTo>
                  <a:pt x="318" y="638"/>
                </a:lnTo>
                <a:lnTo>
                  <a:pt x="1" y="1188"/>
                </a:lnTo>
                <a:lnTo>
                  <a:pt x="344" y="1188"/>
                </a:lnTo>
                <a:lnTo>
                  <a:pt x="344" y="1367"/>
                </a:lnTo>
                <a:lnTo>
                  <a:pt x="661" y="1367"/>
                </a:lnTo>
                <a:lnTo>
                  <a:pt x="661" y="1188"/>
                </a:lnTo>
                <a:lnTo>
                  <a:pt x="1003" y="1188"/>
                </a:lnTo>
                <a:lnTo>
                  <a:pt x="686" y="638"/>
                </a:lnTo>
                <a:lnTo>
                  <a:pt x="870" y="638"/>
                </a:lnTo>
                <a:lnTo>
                  <a:pt x="5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19"/>
          <p:cNvSpPr/>
          <p:nvPr/>
        </p:nvSpPr>
        <p:spPr>
          <a:xfrm>
            <a:off x="4220643" y="3614607"/>
            <a:ext cx="154299" cy="210588"/>
          </a:xfrm>
          <a:custGeom>
            <a:rect b="b" l="l" r="r" t="t"/>
            <a:pathLst>
              <a:path extrusionOk="0" h="2125" w="1557">
                <a:moveTo>
                  <a:pt x="779" y="1"/>
                </a:moveTo>
                <a:lnTo>
                  <a:pt x="206" y="994"/>
                </a:lnTo>
                <a:lnTo>
                  <a:pt x="492" y="994"/>
                </a:lnTo>
                <a:lnTo>
                  <a:pt x="0" y="1846"/>
                </a:lnTo>
                <a:lnTo>
                  <a:pt x="533" y="1846"/>
                </a:lnTo>
                <a:lnTo>
                  <a:pt x="533" y="2124"/>
                </a:lnTo>
                <a:lnTo>
                  <a:pt x="1023" y="2124"/>
                </a:lnTo>
                <a:lnTo>
                  <a:pt x="1023" y="1846"/>
                </a:lnTo>
                <a:lnTo>
                  <a:pt x="1557" y="1846"/>
                </a:lnTo>
                <a:lnTo>
                  <a:pt x="1064" y="994"/>
                </a:lnTo>
                <a:lnTo>
                  <a:pt x="1351" y="994"/>
                </a:lnTo>
                <a:lnTo>
                  <a:pt x="7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9"/>
          <p:cNvSpPr/>
          <p:nvPr/>
        </p:nvSpPr>
        <p:spPr>
          <a:xfrm>
            <a:off x="4430535" y="3614607"/>
            <a:ext cx="154299" cy="210588"/>
          </a:xfrm>
          <a:custGeom>
            <a:rect b="b" l="l" r="r" t="t"/>
            <a:pathLst>
              <a:path extrusionOk="0" h="2125" w="1557">
                <a:moveTo>
                  <a:pt x="779" y="1"/>
                </a:moveTo>
                <a:lnTo>
                  <a:pt x="206" y="994"/>
                </a:lnTo>
                <a:lnTo>
                  <a:pt x="492" y="994"/>
                </a:lnTo>
                <a:lnTo>
                  <a:pt x="0" y="1846"/>
                </a:lnTo>
                <a:lnTo>
                  <a:pt x="533" y="1846"/>
                </a:lnTo>
                <a:lnTo>
                  <a:pt x="533" y="2124"/>
                </a:lnTo>
                <a:lnTo>
                  <a:pt x="1025" y="2124"/>
                </a:lnTo>
                <a:lnTo>
                  <a:pt x="1025" y="1846"/>
                </a:lnTo>
                <a:lnTo>
                  <a:pt x="1557" y="1846"/>
                </a:lnTo>
                <a:lnTo>
                  <a:pt x="1065" y="994"/>
                </a:lnTo>
                <a:lnTo>
                  <a:pt x="1352" y="994"/>
                </a:lnTo>
                <a:lnTo>
                  <a:pt x="7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9"/>
          <p:cNvSpPr/>
          <p:nvPr/>
        </p:nvSpPr>
        <p:spPr>
          <a:xfrm>
            <a:off x="4134723" y="3638590"/>
            <a:ext cx="107821" cy="146767"/>
          </a:xfrm>
          <a:custGeom>
            <a:rect b="b" l="l" r="r" t="t"/>
            <a:pathLst>
              <a:path extrusionOk="0" h="1481" w="1088">
                <a:moveTo>
                  <a:pt x="545" y="0"/>
                </a:moveTo>
                <a:lnTo>
                  <a:pt x="144" y="692"/>
                </a:lnTo>
                <a:lnTo>
                  <a:pt x="343" y="692"/>
                </a:lnTo>
                <a:lnTo>
                  <a:pt x="1" y="1286"/>
                </a:lnTo>
                <a:lnTo>
                  <a:pt x="373" y="1286"/>
                </a:lnTo>
                <a:lnTo>
                  <a:pt x="373" y="1481"/>
                </a:lnTo>
                <a:lnTo>
                  <a:pt x="715" y="1481"/>
                </a:lnTo>
                <a:lnTo>
                  <a:pt x="715" y="1286"/>
                </a:lnTo>
                <a:lnTo>
                  <a:pt x="1087" y="1286"/>
                </a:lnTo>
                <a:lnTo>
                  <a:pt x="745" y="692"/>
                </a:lnTo>
                <a:lnTo>
                  <a:pt x="944" y="692"/>
                </a:lnTo>
                <a:lnTo>
                  <a:pt x="54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9"/>
          <p:cNvSpPr/>
          <p:nvPr/>
        </p:nvSpPr>
        <p:spPr>
          <a:xfrm>
            <a:off x="4348976" y="3638590"/>
            <a:ext cx="107623" cy="146767"/>
          </a:xfrm>
          <a:custGeom>
            <a:rect b="b" l="l" r="r" t="t"/>
            <a:pathLst>
              <a:path extrusionOk="0" h="1481" w="1086">
                <a:moveTo>
                  <a:pt x="543" y="0"/>
                </a:moveTo>
                <a:lnTo>
                  <a:pt x="144" y="692"/>
                </a:lnTo>
                <a:lnTo>
                  <a:pt x="343" y="692"/>
                </a:lnTo>
                <a:lnTo>
                  <a:pt x="1" y="1286"/>
                </a:lnTo>
                <a:lnTo>
                  <a:pt x="371" y="1286"/>
                </a:lnTo>
                <a:lnTo>
                  <a:pt x="371" y="1481"/>
                </a:lnTo>
                <a:lnTo>
                  <a:pt x="713" y="1481"/>
                </a:lnTo>
                <a:lnTo>
                  <a:pt x="713" y="1286"/>
                </a:lnTo>
                <a:lnTo>
                  <a:pt x="1085" y="1286"/>
                </a:lnTo>
                <a:lnTo>
                  <a:pt x="742" y="692"/>
                </a:lnTo>
                <a:lnTo>
                  <a:pt x="942" y="692"/>
                </a:lnTo>
                <a:lnTo>
                  <a:pt x="54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19"/>
          <p:cNvSpPr/>
          <p:nvPr/>
        </p:nvSpPr>
        <p:spPr>
          <a:xfrm>
            <a:off x="4563031" y="3638590"/>
            <a:ext cx="107623" cy="146767"/>
          </a:xfrm>
          <a:custGeom>
            <a:rect b="b" l="l" r="r" t="t"/>
            <a:pathLst>
              <a:path extrusionOk="0" h="1481" w="1086">
                <a:moveTo>
                  <a:pt x="543" y="0"/>
                </a:moveTo>
                <a:lnTo>
                  <a:pt x="144" y="692"/>
                </a:lnTo>
                <a:lnTo>
                  <a:pt x="343" y="692"/>
                </a:lnTo>
                <a:lnTo>
                  <a:pt x="1" y="1286"/>
                </a:lnTo>
                <a:lnTo>
                  <a:pt x="372" y="1286"/>
                </a:lnTo>
                <a:lnTo>
                  <a:pt x="372" y="1481"/>
                </a:lnTo>
                <a:lnTo>
                  <a:pt x="715" y="1481"/>
                </a:lnTo>
                <a:lnTo>
                  <a:pt x="715" y="1286"/>
                </a:lnTo>
                <a:lnTo>
                  <a:pt x="1085" y="1286"/>
                </a:lnTo>
                <a:lnTo>
                  <a:pt x="742" y="692"/>
                </a:lnTo>
                <a:lnTo>
                  <a:pt x="942" y="692"/>
                </a:lnTo>
                <a:lnTo>
                  <a:pt x="54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9"/>
          <p:cNvSpPr/>
          <p:nvPr/>
        </p:nvSpPr>
        <p:spPr>
          <a:xfrm>
            <a:off x="3786984" y="3614607"/>
            <a:ext cx="154398" cy="210588"/>
          </a:xfrm>
          <a:custGeom>
            <a:rect b="b" l="l" r="r" t="t"/>
            <a:pathLst>
              <a:path extrusionOk="0" h="2125" w="1558">
                <a:moveTo>
                  <a:pt x="780" y="1"/>
                </a:moveTo>
                <a:lnTo>
                  <a:pt x="207" y="994"/>
                </a:lnTo>
                <a:lnTo>
                  <a:pt x="493" y="994"/>
                </a:lnTo>
                <a:lnTo>
                  <a:pt x="0" y="1846"/>
                </a:lnTo>
                <a:lnTo>
                  <a:pt x="534" y="1846"/>
                </a:lnTo>
                <a:lnTo>
                  <a:pt x="534" y="2124"/>
                </a:lnTo>
                <a:lnTo>
                  <a:pt x="1025" y="2124"/>
                </a:lnTo>
                <a:lnTo>
                  <a:pt x="1025" y="1846"/>
                </a:lnTo>
                <a:lnTo>
                  <a:pt x="1557" y="1846"/>
                </a:lnTo>
                <a:lnTo>
                  <a:pt x="1066" y="994"/>
                </a:lnTo>
                <a:lnTo>
                  <a:pt x="1351" y="994"/>
                </a:lnTo>
                <a:lnTo>
                  <a:pt x="78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19"/>
          <p:cNvSpPr/>
          <p:nvPr/>
        </p:nvSpPr>
        <p:spPr>
          <a:xfrm>
            <a:off x="3996876" y="3614607"/>
            <a:ext cx="154497" cy="210588"/>
          </a:xfrm>
          <a:custGeom>
            <a:rect b="b" l="l" r="r" t="t"/>
            <a:pathLst>
              <a:path extrusionOk="0" h="2125" w="1559">
                <a:moveTo>
                  <a:pt x="780" y="1"/>
                </a:moveTo>
                <a:lnTo>
                  <a:pt x="207" y="994"/>
                </a:lnTo>
                <a:lnTo>
                  <a:pt x="493" y="994"/>
                </a:lnTo>
                <a:lnTo>
                  <a:pt x="0" y="1846"/>
                </a:lnTo>
                <a:lnTo>
                  <a:pt x="534" y="1846"/>
                </a:lnTo>
                <a:lnTo>
                  <a:pt x="534" y="2124"/>
                </a:lnTo>
                <a:lnTo>
                  <a:pt x="1025" y="2124"/>
                </a:lnTo>
                <a:lnTo>
                  <a:pt x="1025" y="1846"/>
                </a:lnTo>
                <a:lnTo>
                  <a:pt x="1558" y="1846"/>
                </a:lnTo>
                <a:lnTo>
                  <a:pt x="1066" y="994"/>
                </a:lnTo>
                <a:lnTo>
                  <a:pt x="1353" y="994"/>
                </a:lnTo>
                <a:lnTo>
                  <a:pt x="78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19"/>
          <p:cNvSpPr/>
          <p:nvPr/>
        </p:nvSpPr>
        <p:spPr>
          <a:xfrm>
            <a:off x="3701163" y="3638590"/>
            <a:ext cx="107722" cy="146767"/>
          </a:xfrm>
          <a:custGeom>
            <a:rect b="b" l="l" r="r" t="t"/>
            <a:pathLst>
              <a:path extrusionOk="0" h="1481" w="1087">
                <a:moveTo>
                  <a:pt x="544" y="0"/>
                </a:moveTo>
                <a:lnTo>
                  <a:pt x="145" y="692"/>
                </a:lnTo>
                <a:lnTo>
                  <a:pt x="344" y="692"/>
                </a:lnTo>
                <a:lnTo>
                  <a:pt x="1" y="1286"/>
                </a:lnTo>
                <a:lnTo>
                  <a:pt x="373" y="1286"/>
                </a:lnTo>
                <a:lnTo>
                  <a:pt x="373" y="1481"/>
                </a:lnTo>
                <a:lnTo>
                  <a:pt x="715" y="1481"/>
                </a:lnTo>
                <a:lnTo>
                  <a:pt x="715" y="1286"/>
                </a:lnTo>
                <a:lnTo>
                  <a:pt x="1086" y="1286"/>
                </a:lnTo>
                <a:lnTo>
                  <a:pt x="743" y="692"/>
                </a:lnTo>
                <a:lnTo>
                  <a:pt x="943" y="692"/>
                </a:lnTo>
                <a:lnTo>
                  <a:pt x="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19"/>
          <p:cNvSpPr/>
          <p:nvPr/>
        </p:nvSpPr>
        <p:spPr>
          <a:xfrm>
            <a:off x="3915416" y="3638590"/>
            <a:ext cx="107623" cy="146767"/>
          </a:xfrm>
          <a:custGeom>
            <a:rect b="b" l="l" r="r" t="t"/>
            <a:pathLst>
              <a:path extrusionOk="0" h="1481" w="1086">
                <a:moveTo>
                  <a:pt x="543" y="0"/>
                </a:moveTo>
                <a:lnTo>
                  <a:pt x="144" y="692"/>
                </a:lnTo>
                <a:lnTo>
                  <a:pt x="343" y="692"/>
                </a:lnTo>
                <a:lnTo>
                  <a:pt x="1" y="1286"/>
                </a:lnTo>
                <a:lnTo>
                  <a:pt x="371" y="1286"/>
                </a:lnTo>
                <a:lnTo>
                  <a:pt x="371" y="1481"/>
                </a:lnTo>
                <a:lnTo>
                  <a:pt x="714" y="1481"/>
                </a:lnTo>
                <a:lnTo>
                  <a:pt x="714" y="1286"/>
                </a:lnTo>
                <a:lnTo>
                  <a:pt x="1085" y="1286"/>
                </a:lnTo>
                <a:lnTo>
                  <a:pt x="742" y="692"/>
                </a:lnTo>
                <a:lnTo>
                  <a:pt x="942" y="692"/>
                </a:lnTo>
                <a:lnTo>
                  <a:pt x="54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19"/>
          <p:cNvSpPr/>
          <p:nvPr/>
        </p:nvSpPr>
        <p:spPr>
          <a:xfrm>
            <a:off x="4287535" y="2419963"/>
            <a:ext cx="245074" cy="271534"/>
          </a:xfrm>
          <a:custGeom>
            <a:rect b="b" l="l" r="r" t="t"/>
            <a:pathLst>
              <a:path extrusionOk="0" h="2740" w="2473">
                <a:moveTo>
                  <a:pt x="1466" y="624"/>
                </a:moveTo>
                <a:cubicBezTo>
                  <a:pt x="1511" y="624"/>
                  <a:pt x="1547" y="660"/>
                  <a:pt x="1547" y="705"/>
                </a:cubicBezTo>
                <a:lnTo>
                  <a:pt x="1547" y="834"/>
                </a:lnTo>
                <a:cubicBezTo>
                  <a:pt x="1547" y="879"/>
                  <a:pt x="1511" y="914"/>
                  <a:pt x="1466" y="914"/>
                </a:cubicBezTo>
                <a:lnTo>
                  <a:pt x="1337" y="914"/>
                </a:lnTo>
                <a:cubicBezTo>
                  <a:pt x="1292" y="914"/>
                  <a:pt x="1256" y="879"/>
                  <a:pt x="1256" y="834"/>
                </a:cubicBezTo>
                <a:lnTo>
                  <a:pt x="1256" y="705"/>
                </a:lnTo>
                <a:cubicBezTo>
                  <a:pt x="1256" y="660"/>
                  <a:pt x="1292" y="624"/>
                  <a:pt x="1337" y="624"/>
                </a:cubicBezTo>
                <a:close/>
                <a:moveTo>
                  <a:pt x="1848" y="624"/>
                </a:moveTo>
                <a:cubicBezTo>
                  <a:pt x="1894" y="624"/>
                  <a:pt x="1929" y="660"/>
                  <a:pt x="1929" y="705"/>
                </a:cubicBezTo>
                <a:lnTo>
                  <a:pt x="1929" y="834"/>
                </a:lnTo>
                <a:cubicBezTo>
                  <a:pt x="1929" y="879"/>
                  <a:pt x="1894" y="914"/>
                  <a:pt x="1848" y="914"/>
                </a:cubicBezTo>
                <a:lnTo>
                  <a:pt x="1720" y="914"/>
                </a:lnTo>
                <a:cubicBezTo>
                  <a:pt x="1675" y="914"/>
                  <a:pt x="1639" y="879"/>
                  <a:pt x="1639" y="834"/>
                </a:cubicBezTo>
                <a:lnTo>
                  <a:pt x="1639" y="705"/>
                </a:lnTo>
                <a:cubicBezTo>
                  <a:pt x="1639" y="660"/>
                  <a:pt x="1675" y="624"/>
                  <a:pt x="1720" y="624"/>
                </a:cubicBezTo>
                <a:close/>
                <a:moveTo>
                  <a:pt x="2231" y="624"/>
                </a:moveTo>
                <a:cubicBezTo>
                  <a:pt x="2275" y="624"/>
                  <a:pt x="2311" y="660"/>
                  <a:pt x="2311" y="705"/>
                </a:cubicBezTo>
                <a:lnTo>
                  <a:pt x="2311" y="834"/>
                </a:lnTo>
                <a:cubicBezTo>
                  <a:pt x="2311" y="879"/>
                  <a:pt x="2275" y="914"/>
                  <a:pt x="2231" y="914"/>
                </a:cubicBezTo>
                <a:lnTo>
                  <a:pt x="2101" y="914"/>
                </a:lnTo>
                <a:cubicBezTo>
                  <a:pt x="2056" y="914"/>
                  <a:pt x="2020" y="879"/>
                  <a:pt x="2020" y="834"/>
                </a:cubicBezTo>
                <a:lnTo>
                  <a:pt x="2020" y="705"/>
                </a:lnTo>
                <a:cubicBezTo>
                  <a:pt x="2020" y="660"/>
                  <a:pt x="2056" y="624"/>
                  <a:pt x="2101" y="624"/>
                </a:cubicBezTo>
                <a:close/>
                <a:moveTo>
                  <a:pt x="1466" y="979"/>
                </a:moveTo>
                <a:cubicBezTo>
                  <a:pt x="1511" y="979"/>
                  <a:pt x="1547" y="1015"/>
                  <a:pt x="1547" y="1060"/>
                </a:cubicBezTo>
                <a:lnTo>
                  <a:pt x="1547" y="1189"/>
                </a:lnTo>
                <a:cubicBezTo>
                  <a:pt x="1547" y="1234"/>
                  <a:pt x="1511" y="1269"/>
                  <a:pt x="1466" y="1269"/>
                </a:cubicBezTo>
                <a:lnTo>
                  <a:pt x="1337" y="1269"/>
                </a:lnTo>
                <a:cubicBezTo>
                  <a:pt x="1292" y="1269"/>
                  <a:pt x="1256" y="1234"/>
                  <a:pt x="1256" y="1189"/>
                </a:cubicBezTo>
                <a:lnTo>
                  <a:pt x="1256" y="1060"/>
                </a:lnTo>
                <a:cubicBezTo>
                  <a:pt x="1256" y="1015"/>
                  <a:pt x="1292" y="979"/>
                  <a:pt x="1337" y="979"/>
                </a:cubicBezTo>
                <a:close/>
                <a:moveTo>
                  <a:pt x="1848" y="979"/>
                </a:moveTo>
                <a:cubicBezTo>
                  <a:pt x="1894" y="979"/>
                  <a:pt x="1929" y="1015"/>
                  <a:pt x="1929" y="1060"/>
                </a:cubicBezTo>
                <a:lnTo>
                  <a:pt x="1929" y="1189"/>
                </a:lnTo>
                <a:cubicBezTo>
                  <a:pt x="1929" y="1234"/>
                  <a:pt x="1894" y="1269"/>
                  <a:pt x="1848" y="1269"/>
                </a:cubicBezTo>
                <a:lnTo>
                  <a:pt x="1720" y="1269"/>
                </a:lnTo>
                <a:cubicBezTo>
                  <a:pt x="1675" y="1269"/>
                  <a:pt x="1639" y="1234"/>
                  <a:pt x="1639" y="1189"/>
                </a:cubicBezTo>
                <a:lnTo>
                  <a:pt x="1639" y="1060"/>
                </a:lnTo>
                <a:cubicBezTo>
                  <a:pt x="1639" y="1015"/>
                  <a:pt x="1675" y="979"/>
                  <a:pt x="1720" y="979"/>
                </a:cubicBezTo>
                <a:close/>
                <a:moveTo>
                  <a:pt x="2231" y="979"/>
                </a:moveTo>
                <a:cubicBezTo>
                  <a:pt x="2275" y="979"/>
                  <a:pt x="2311" y="1015"/>
                  <a:pt x="2311" y="1060"/>
                </a:cubicBezTo>
                <a:lnTo>
                  <a:pt x="2311" y="1189"/>
                </a:lnTo>
                <a:cubicBezTo>
                  <a:pt x="2311" y="1234"/>
                  <a:pt x="2275" y="1269"/>
                  <a:pt x="2231" y="1269"/>
                </a:cubicBezTo>
                <a:lnTo>
                  <a:pt x="2101" y="1269"/>
                </a:lnTo>
                <a:cubicBezTo>
                  <a:pt x="2056" y="1269"/>
                  <a:pt x="2020" y="1234"/>
                  <a:pt x="2020" y="1189"/>
                </a:cubicBezTo>
                <a:lnTo>
                  <a:pt x="2020" y="1060"/>
                </a:lnTo>
                <a:cubicBezTo>
                  <a:pt x="2020" y="1015"/>
                  <a:pt x="2056" y="979"/>
                  <a:pt x="2101" y="979"/>
                </a:cubicBezTo>
                <a:close/>
                <a:moveTo>
                  <a:pt x="297" y="1055"/>
                </a:moveTo>
                <a:cubicBezTo>
                  <a:pt x="333" y="1055"/>
                  <a:pt x="361" y="1084"/>
                  <a:pt x="361" y="1119"/>
                </a:cubicBezTo>
                <a:lnTo>
                  <a:pt x="361" y="1221"/>
                </a:lnTo>
                <a:cubicBezTo>
                  <a:pt x="361" y="1257"/>
                  <a:pt x="331" y="1285"/>
                  <a:pt x="297" y="1285"/>
                </a:cubicBezTo>
                <a:lnTo>
                  <a:pt x="193" y="1285"/>
                </a:lnTo>
                <a:cubicBezTo>
                  <a:pt x="157" y="1285"/>
                  <a:pt x="130" y="1255"/>
                  <a:pt x="130" y="1221"/>
                </a:cubicBezTo>
                <a:lnTo>
                  <a:pt x="130" y="1119"/>
                </a:lnTo>
                <a:cubicBezTo>
                  <a:pt x="130" y="1083"/>
                  <a:pt x="159" y="1055"/>
                  <a:pt x="193" y="1055"/>
                </a:cubicBezTo>
                <a:close/>
                <a:moveTo>
                  <a:pt x="601" y="1055"/>
                </a:moveTo>
                <a:cubicBezTo>
                  <a:pt x="637" y="1055"/>
                  <a:pt x="666" y="1084"/>
                  <a:pt x="666" y="1119"/>
                </a:cubicBezTo>
                <a:lnTo>
                  <a:pt x="666" y="1221"/>
                </a:lnTo>
                <a:cubicBezTo>
                  <a:pt x="666" y="1257"/>
                  <a:pt x="636" y="1285"/>
                  <a:pt x="601" y="1285"/>
                </a:cubicBezTo>
                <a:lnTo>
                  <a:pt x="498" y="1285"/>
                </a:lnTo>
                <a:cubicBezTo>
                  <a:pt x="462" y="1285"/>
                  <a:pt x="433" y="1255"/>
                  <a:pt x="433" y="1221"/>
                </a:cubicBezTo>
                <a:lnTo>
                  <a:pt x="433" y="1119"/>
                </a:lnTo>
                <a:cubicBezTo>
                  <a:pt x="433" y="1083"/>
                  <a:pt x="463" y="1055"/>
                  <a:pt x="498" y="1055"/>
                </a:cubicBezTo>
                <a:close/>
                <a:moveTo>
                  <a:pt x="906" y="1055"/>
                </a:moveTo>
                <a:cubicBezTo>
                  <a:pt x="942" y="1055"/>
                  <a:pt x="970" y="1084"/>
                  <a:pt x="970" y="1119"/>
                </a:cubicBezTo>
                <a:lnTo>
                  <a:pt x="970" y="1221"/>
                </a:lnTo>
                <a:cubicBezTo>
                  <a:pt x="970" y="1257"/>
                  <a:pt x="940" y="1285"/>
                  <a:pt x="906" y="1285"/>
                </a:cubicBezTo>
                <a:lnTo>
                  <a:pt x="802" y="1285"/>
                </a:lnTo>
                <a:cubicBezTo>
                  <a:pt x="766" y="1285"/>
                  <a:pt x="738" y="1255"/>
                  <a:pt x="738" y="1221"/>
                </a:cubicBezTo>
                <a:lnTo>
                  <a:pt x="738" y="1119"/>
                </a:lnTo>
                <a:cubicBezTo>
                  <a:pt x="738" y="1083"/>
                  <a:pt x="768" y="1055"/>
                  <a:pt x="802" y="1055"/>
                </a:cubicBezTo>
                <a:close/>
                <a:moveTo>
                  <a:pt x="297" y="1339"/>
                </a:moveTo>
                <a:cubicBezTo>
                  <a:pt x="333" y="1339"/>
                  <a:pt x="361" y="1368"/>
                  <a:pt x="361" y="1403"/>
                </a:cubicBezTo>
                <a:lnTo>
                  <a:pt x="361" y="1505"/>
                </a:lnTo>
                <a:cubicBezTo>
                  <a:pt x="361" y="1541"/>
                  <a:pt x="331" y="1569"/>
                  <a:pt x="297" y="1569"/>
                </a:cubicBezTo>
                <a:lnTo>
                  <a:pt x="193" y="1569"/>
                </a:lnTo>
                <a:cubicBezTo>
                  <a:pt x="157" y="1569"/>
                  <a:pt x="130" y="1540"/>
                  <a:pt x="130" y="1505"/>
                </a:cubicBezTo>
                <a:lnTo>
                  <a:pt x="130" y="1403"/>
                </a:lnTo>
                <a:cubicBezTo>
                  <a:pt x="130" y="1367"/>
                  <a:pt x="159" y="1339"/>
                  <a:pt x="193" y="1339"/>
                </a:cubicBezTo>
                <a:close/>
                <a:moveTo>
                  <a:pt x="601" y="1339"/>
                </a:moveTo>
                <a:cubicBezTo>
                  <a:pt x="637" y="1339"/>
                  <a:pt x="666" y="1368"/>
                  <a:pt x="666" y="1403"/>
                </a:cubicBezTo>
                <a:lnTo>
                  <a:pt x="666" y="1505"/>
                </a:lnTo>
                <a:cubicBezTo>
                  <a:pt x="666" y="1541"/>
                  <a:pt x="636" y="1569"/>
                  <a:pt x="601" y="1569"/>
                </a:cubicBezTo>
                <a:lnTo>
                  <a:pt x="498" y="1569"/>
                </a:lnTo>
                <a:cubicBezTo>
                  <a:pt x="462" y="1569"/>
                  <a:pt x="433" y="1540"/>
                  <a:pt x="433" y="1505"/>
                </a:cubicBezTo>
                <a:lnTo>
                  <a:pt x="433" y="1403"/>
                </a:lnTo>
                <a:cubicBezTo>
                  <a:pt x="433" y="1367"/>
                  <a:pt x="463" y="1339"/>
                  <a:pt x="498" y="1339"/>
                </a:cubicBezTo>
                <a:close/>
                <a:moveTo>
                  <a:pt x="906" y="1339"/>
                </a:moveTo>
                <a:cubicBezTo>
                  <a:pt x="942" y="1339"/>
                  <a:pt x="970" y="1368"/>
                  <a:pt x="970" y="1403"/>
                </a:cubicBezTo>
                <a:lnTo>
                  <a:pt x="970" y="1505"/>
                </a:lnTo>
                <a:cubicBezTo>
                  <a:pt x="970" y="1541"/>
                  <a:pt x="940" y="1569"/>
                  <a:pt x="906" y="1569"/>
                </a:cubicBezTo>
                <a:lnTo>
                  <a:pt x="802" y="1569"/>
                </a:lnTo>
                <a:cubicBezTo>
                  <a:pt x="766" y="1569"/>
                  <a:pt x="738" y="1540"/>
                  <a:pt x="738" y="1505"/>
                </a:cubicBezTo>
                <a:lnTo>
                  <a:pt x="738" y="1403"/>
                </a:lnTo>
                <a:cubicBezTo>
                  <a:pt x="738" y="1367"/>
                  <a:pt x="768" y="1339"/>
                  <a:pt x="802" y="1339"/>
                </a:cubicBezTo>
                <a:close/>
                <a:moveTo>
                  <a:pt x="1466" y="1335"/>
                </a:moveTo>
                <a:cubicBezTo>
                  <a:pt x="1511" y="1335"/>
                  <a:pt x="1547" y="1371"/>
                  <a:pt x="1547" y="1416"/>
                </a:cubicBezTo>
                <a:lnTo>
                  <a:pt x="1547" y="1545"/>
                </a:lnTo>
                <a:cubicBezTo>
                  <a:pt x="1547" y="1590"/>
                  <a:pt x="1511" y="1625"/>
                  <a:pt x="1466" y="1625"/>
                </a:cubicBezTo>
                <a:lnTo>
                  <a:pt x="1337" y="1625"/>
                </a:lnTo>
                <a:cubicBezTo>
                  <a:pt x="1292" y="1625"/>
                  <a:pt x="1256" y="1590"/>
                  <a:pt x="1256" y="1545"/>
                </a:cubicBezTo>
                <a:lnTo>
                  <a:pt x="1256" y="1416"/>
                </a:lnTo>
                <a:cubicBezTo>
                  <a:pt x="1256" y="1371"/>
                  <a:pt x="1292" y="1335"/>
                  <a:pt x="1337" y="1335"/>
                </a:cubicBezTo>
                <a:close/>
                <a:moveTo>
                  <a:pt x="1848" y="1335"/>
                </a:moveTo>
                <a:cubicBezTo>
                  <a:pt x="1894" y="1335"/>
                  <a:pt x="1929" y="1371"/>
                  <a:pt x="1929" y="1416"/>
                </a:cubicBezTo>
                <a:lnTo>
                  <a:pt x="1929" y="1545"/>
                </a:lnTo>
                <a:cubicBezTo>
                  <a:pt x="1929" y="1590"/>
                  <a:pt x="1894" y="1625"/>
                  <a:pt x="1848" y="1625"/>
                </a:cubicBezTo>
                <a:lnTo>
                  <a:pt x="1720" y="1625"/>
                </a:lnTo>
                <a:cubicBezTo>
                  <a:pt x="1675" y="1625"/>
                  <a:pt x="1639" y="1590"/>
                  <a:pt x="1639" y="1545"/>
                </a:cubicBezTo>
                <a:lnTo>
                  <a:pt x="1639" y="1416"/>
                </a:lnTo>
                <a:cubicBezTo>
                  <a:pt x="1639" y="1371"/>
                  <a:pt x="1675" y="1335"/>
                  <a:pt x="1720" y="1335"/>
                </a:cubicBezTo>
                <a:close/>
                <a:moveTo>
                  <a:pt x="2231" y="1335"/>
                </a:moveTo>
                <a:cubicBezTo>
                  <a:pt x="2275" y="1335"/>
                  <a:pt x="2311" y="1371"/>
                  <a:pt x="2311" y="1416"/>
                </a:cubicBezTo>
                <a:lnTo>
                  <a:pt x="2311" y="1545"/>
                </a:lnTo>
                <a:cubicBezTo>
                  <a:pt x="2311" y="1590"/>
                  <a:pt x="2275" y="1625"/>
                  <a:pt x="2231" y="1625"/>
                </a:cubicBezTo>
                <a:lnTo>
                  <a:pt x="2101" y="1625"/>
                </a:lnTo>
                <a:cubicBezTo>
                  <a:pt x="2056" y="1625"/>
                  <a:pt x="2020" y="1590"/>
                  <a:pt x="2020" y="1545"/>
                </a:cubicBezTo>
                <a:lnTo>
                  <a:pt x="2020" y="1416"/>
                </a:lnTo>
                <a:cubicBezTo>
                  <a:pt x="2020" y="1371"/>
                  <a:pt x="2056" y="1335"/>
                  <a:pt x="2101" y="1335"/>
                </a:cubicBezTo>
                <a:close/>
                <a:moveTo>
                  <a:pt x="297" y="1621"/>
                </a:moveTo>
                <a:cubicBezTo>
                  <a:pt x="333" y="1621"/>
                  <a:pt x="361" y="1650"/>
                  <a:pt x="361" y="1685"/>
                </a:cubicBezTo>
                <a:lnTo>
                  <a:pt x="361" y="1787"/>
                </a:lnTo>
                <a:cubicBezTo>
                  <a:pt x="361" y="1823"/>
                  <a:pt x="331" y="1852"/>
                  <a:pt x="297" y="1852"/>
                </a:cubicBezTo>
                <a:lnTo>
                  <a:pt x="193" y="1852"/>
                </a:lnTo>
                <a:cubicBezTo>
                  <a:pt x="157" y="1852"/>
                  <a:pt x="130" y="1822"/>
                  <a:pt x="130" y="1787"/>
                </a:cubicBezTo>
                <a:lnTo>
                  <a:pt x="130" y="1685"/>
                </a:lnTo>
                <a:cubicBezTo>
                  <a:pt x="130" y="1649"/>
                  <a:pt x="159" y="1621"/>
                  <a:pt x="193" y="1621"/>
                </a:cubicBezTo>
                <a:close/>
                <a:moveTo>
                  <a:pt x="601" y="1621"/>
                </a:moveTo>
                <a:cubicBezTo>
                  <a:pt x="637" y="1621"/>
                  <a:pt x="666" y="1650"/>
                  <a:pt x="666" y="1685"/>
                </a:cubicBezTo>
                <a:lnTo>
                  <a:pt x="666" y="1787"/>
                </a:lnTo>
                <a:cubicBezTo>
                  <a:pt x="666" y="1823"/>
                  <a:pt x="636" y="1852"/>
                  <a:pt x="601" y="1852"/>
                </a:cubicBezTo>
                <a:lnTo>
                  <a:pt x="498" y="1852"/>
                </a:lnTo>
                <a:cubicBezTo>
                  <a:pt x="462" y="1852"/>
                  <a:pt x="433" y="1822"/>
                  <a:pt x="433" y="1787"/>
                </a:cubicBezTo>
                <a:lnTo>
                  <a:pt x="433" y="1685"/>
                </a:lnTo>
                <a:cubicBezTo>
                  <a:pt x="433" y="1649"/>
                  <a:pt x="463" y="1621"/>
                  <a:pt x="498" y="1621"/>
                </a:cubicBezTo>
                <a:close/>
                <a:moveTo>
                  <a:pt x="906" y="1621"/>
                </a:moveTo>
                <a:cubicBezTo>
                  <a:pt x="942" y="1621"/>
                  <a:pt x="970" y="1650"/>
                  <a:pt x="970" y="1685"/>
                </a:cubicBezTo>
                <a:lnTo>
                  <a:pt x="970" y="1787"/>
                </a:lnTo>
                <a:cubicBezTo>
                  <a:pt x="970" y="1823"/>
                  <a:pt x="940" y="1852"/>
                  <a:pt x="906" y="1852"/>
                </a:cubicBezTo>
                <a:lnTo>
                  <a:pt x="802" y="1852"/>
                </a:lnTo>
                <a:cubicBezTo>
                  <a:pt x="766" y="1852"/>
                  <a:pt x="738" y="1822"/>
                  <a:pt x="738" y="1787"/>
                </a:cubicBezTo>
                <a:lnTo>
                  <a:pt x="738" y="1685"/>
                </a:lnTo>
                <a:cubicBezTo>
                  <a:pt x="738" y="1649"/>
                  <a:pt x="768" y="1621"/>
                  <a:pt x="802" y="1621"/>
                </a:cubicBezTo>
                <a:close/>
                <a:moveTo>
                  <a:pt x="1466" y="1690"/>
                </a:moveTo>
                <a:cubicBezTo>
                  <a:pt x="1511" y="1690"/>
                  <a:pt x="1547" y="1726"/>
                  <a:pt x="1547" y="1771"/>
                </a:cubicBezTo>
                <a:lnTo>
                  <a:pt x="1547" y="1900"/>
                </a:lnTo>
                <a:cubicBezTo>
                  <a:pt x="1547" y="1945"/>
                  <a:pt x="1511" y="1981"/>
                  <a:pt x="1466" y="1981"/>
                </a:cubicBezTo>
                <a:lnTo>
                  <a:pt x="1337" y="1981"/>
                </a:lnTo>
                <a:cubicBezTo>
                  <a:pt x="1292" y="1981"/>
                  <a:pt x="1256" y="1945"/>
                  <a:pt x="1256" y="1900"/>
                </a:cubicBezTo>
                <a:lnTo>
                  <a:pt x="1256" y="1771"/>
                </a:lnTo>
                <a:cubicBezTo>
                  <a:pt x="1256" y="1726"/>
                  <a:pt x="1292" y="1690"/>
                  <a:pt x="1337" y="1690"/>
                </a:cubicBezTo>
                <a:close/>
                <a:moveTo>
                  <a:pt x="1848" y="1690"/>
                </a:moveTo>
                <a:cubicBezTo>
                  <a:pt x="1894" y="1690"/>
                  <a:pt x="1929" y="1726"/>
                  <a:pt x="1929" y="1771"/>
                </a:cubicBezTo>
                <a:lnTo>
                  <a:pt x="1929" y="1900"/>
                </a:lnTo>
                <a:cubicBezTo>
                  <a:pt x="1929" y="1945"/>
                  <a:pt x="1894" y="1981"/>
                  <a:pt x="1848" y="1981"/>
                </a:cubicBezTo>
                <a:lnTo>
                  <a:pt x="1720" y="1981"/>
                </a:lnTo>
                <a:cubicBezTo>
                  <a:pt x="1675" y="1981"/>
                  <a:pt x="1639" y="1945"/>
                  <a:pt x="1639" y="1900"/>
                </a:cubicBezTo>
                <a:lnTo>
                  <a:pt x="1639" y="1771"/>
                </a:lnTo>
                <a:cubicBezTo>
                  <a:pt x="1639" y="1726"/>
                  <a:pt x="1675" y="1690"/>
                  <a:pt x="1720" y="1690"/>
                </a:cubicBezTo>
                <a:close/>
                <a:moveTo>
                  <a:pt x="2231" y="1690"/>
                </a:moveTo>
                <a:cubicBezTo>
                  <a:pt x="2275" y="1690"/>
                  <a:pt x="2311" y="1726"/>
                  <a:pt x="2311" y="1771"/>
                </a:cubicBezTo>
                <a:lnTo>
                  <a:pt x="2311" y="1900"/>
                </a:lnTo>
                <a:cubicBezTo>
                  <a:pt x="2311" y="1945"/>
                  <a:pt x="2275" y="1981"/>
                  <a:pt x="2231" y="1981"/>
                </a:cubicBezTo>
                <a:lnTo>
                  <a:pt x="2101" y="1981"/>
                </a:lnTo>
                <a:cubicBezTo>
                  <a:pt x="2056" y="1981"/>
                  <a:pt x="2020" y="1945"/>
                  <a:pt x="2020" y="1900"/>
                </a:cubicBezTo>
                <a:lnTo>
                  <a:pt x="2020" y="1771"/>
                </a:lnTo>
                <a:cubicBezTo>
                  <a:pt x="2020" y="1726"/>
                  <a:pt x="2056" y="1690"/>
                  <a:pt x="2101" y="1690"/>
                </a:cubicBezTo>
                <a:close/>
                <a:moveTo>
                  <a:pt x="297" y="1905"/>
                </a:moveTo>
                <a:cubicBezTo>
                  <a:pt x="333" y="1905"/>
                  <a:pt x="361" y="1935"/>
                  <a:pt x="361" y="1969"/>
                </a:cubicBezTo>
                <a:lnTo>
                  <a:pt x="361" y="2072"/>
                </a:lnTo>
                <a:cubicBezTo>
                  <a:pt x="361" y="2107"/>
                  <a:pt x="331" y="2135"/>
                  <a:pt x="297" y="2135"/>
                </a:cubicBezTo>
                <a:lnTo>
                  <a:pt x="193" y="2135"/>
                </a:lnTo>
                <a:cubicBezTo>
                  <a:pt x="157" y="2135"/>
                  <a:pt x="130" y="2106"/>
                  <a:pt x="130" y="2072"/>
                </a:cubicBezTo>
                <a:lnTo>
                  <a:pt x="130" y="1969"/>
                </a:lnTo>
                <a:cubicBezTo>
                  <a:pt x="130" y="1934"/>
                  <a:pt x="159" y="1905"/>
                  <a:pt x="193" y="1905"/>
                </a:cubicBezTo>
                <a:close/>
                <a:moveTo>
                  <a:pt x="601" y="1905"/>
                </a:moveTo>
                <a:cubicBezTo>
                  <a:pt x="637" y="1905"/>
                  <a:pt x="666" y="1935"/>
                  <a:pt x="666" y="1969"/>
                </a:cubicBezTo>
                <a:lnTo>
                  <a:pt x="666" y="2072"/>
                </a:lnTo>
                <a:cubicBezTo>
                  <a:pt x="666" y="2107"/>
                  <a:pt x="636" y="2135"/>
                  <a:pt x="601" y="2135"/>
                </a:cubicBezTo>
                <a:lnTo>
                  <a:pt x="498" y="2135"/>
                </a:lnTo>
                <a:cubicBezTo>
                  <a:pt x="462" y="2135"/>
                  <a:pt x="433" y="2106"/>
                  <a:pt x="433" y="2072"/>
                </a:cubicBezTo>
                <a:lnTo>
                  <a:pt x="433" y="1969"/>
                </a:lnTo>
                <a:cubicBezTo>
                  <a:pt x="433" y="1934"/>
                  <a:pt x="463" y="1905"/>
                  <a:pt x="498" y="1905"/>
                </a:cubicBezTo>
                <a:close/>
                <a:moveTo>
                  <a:pt x="906" y="1905"/>
                </a:moveTo>
                <a:cubicBezTo>
                  <a:pt x="942" y="1905"/>
                  <a:pt x="970" y="1935"/>
                  <a:pt x="970" y="1969"/>
                </a:cubicBezTo>
                <a:lnTo>
                  <a:pt x="970" y="2072"/>
                </a:lnTo>
                <a:cubicBezTo>
                  <a:pt x="970" y="2107"/>
                  <a:pt x="940" y="2135"/>
                  <a:pt x="906" y="2135"/>
                </a:cubicBezTo>
                <a:lnTo>
                  <a:pt x="802" y="2135"/>
                </a:lnTo>
                <a:cubicBezTo>
                  <a:pt x="766" y="2135"/>
                  <a:pt x="738" y="2106"/>
                  <a:pt x="738" y="2072"/>
                </a:cubicBezTo>
                <a:lnTo>
                  <a:pt x="738" y="1969"/>
                </a:lnTo>
                <a:cubicBezTo>
                  <a:pt x="738" y="1934"/>
                  <a:pt x="768" y="1905"/>
                  <a:pt x="802" y="1905"/>
                </a:cubicBezTo>
                <a:close/>
                <a:moveTo>
                  <a:pt x="1466" y="2045"/>
                </a:moveTo>
                <a:cubicBezTo>
                  <a:pt x="1511" y="2045"/>
                  <a:pt x="1547" y="2081"/>
                  <a:pt x="1547" y="2125"/>
                </a:cubicBezTo>
                <a:lnTo>
                  <a:pt x="1547" y="2255"/>
                </a:lnTo>
                <a:cubicBezTo>
                  <a:pt x="1547" y="2299"/>
                  <a:pt x="1511" y="2335"/>
                  <a:pt x="1466" y="2335"/>
                </a:cubicBezTo>
                <a:lnTo>
                  <a:pt x="1337" y="2335"/>
                </a:lnTo>
                <a:cubicBezTo>
                  <a:pt x="1292" y="2335"/>
                  <a:pt x="1256" y="2299"/>
                  <a:pt x="1256" y="2255"/>
                </a:cubicBezTo>
                <a:lnTo>
                  <a:pt x="1256" y="2125"/>
                </a:lnTo>
                <a:cubicBezTo>
                  <a:pt x="1256" y="2081"/>
                  <a:pt x="1292" y="2045"/>
                  <a:pt x="1337" y="2045"/>
                </a:cubicBezTo>
                <a:close/>
                <a:moveTo>
                  <a:pt x="1848" y="2045"/>
                </a:moveTo>
                <a:cubicBezTo>
                  <a:pt x="1894" y="2045"/>
                  <a:pt x="1929" y="2081"/>
                  <a:pt x="1929" y="2125"/>
                </a:cubicBezTo>
                <a:lnTo>
                  <a:pt x="1929" y="2255"/>
                </a:lnTo>
                <a:cubicBezTo>
                  <a:pt x="1929" y="2299"/>
                  <a:pt x="1894" y="2335"/>
                  <a:pt x="1848" y="2335"/>
                </a:cubicBezTo>
                <a:lnTo>
                  <a:pt x="1720" y="2335"/>
                </a:lnTo>
                <a:cubicBezTo>
                  <a:pt x="1675" y="2335"/>
                  <a:pt x="1639" y="2299"/>
                  <a:pt x="1639" y="2255"/>
                </a:cubicBezTo>
                <a:lnTo>
                  <a:pt x="1639" y="2125"/>
                </a:lnTo>
                <a:cubicBezTo>
                  <a:pt x="1639" y="2081"/>
                  <a:pt x="1675" y="2045"/>
                  <a:pt x="1720" y="2045"/>
                </a:cubicBezTo>
                <a:close/>
                <a:moveTo>
                  <a:pt x="2231" y="2045"/>
                </a:moveTo>
                <a:cubicBezTo>
                  <a:pt x="2275" y="2045"/>
                  <a:pt x="2311" y="2081"/>
                  <a:pt x="2311" y="2125"/>
                </a:cubicBezTo>
                <a:lnTo>
                  <a:pt x="2311" y="2255"/>
                </a:lnTo>
                <a:cubicBezTo>
                  <a:pt x="2311" y="2299"/>
                  <a:pt x="2275" y="2335"/>
                  <a:pt x="2231" y="2335"/>
                </a:cubicBezTo>
                <a:lnTo>
                  <a:pt x="2101" y="2335"/>
                </a:lnTo>
                <a:cubicBezTo>
                  <a:pt x="2056" y="2335"/>
                  <a:pt x="2020" y="2299"/>
                  <a:pt x="2020" y="2255"/>
                </a:cubicBezTo>
                <a:lnTo>
                  <a:pt x="2020" y="2125"/>
                </a:lnTo>
                <a:cubicBezTo>
                  <a:pt x="2020" y="2081"/>
                  <a:pt x="2056" y="2045"/>
                  <a:pt x="2101" y="2045"/>
                </a:cubicBezTo>
                <a:close/>
                <a:moveTo>
                  <a:pt x="297" y="2187"/>
                </a:moveTo>
                <a:cubicBezTo>
                  <a:pt x="333" y="2187"/>
                  <a:pt x="361" y="2217"/>
                  <a:pt x="361" y="2252"/>
                </a:cubicBezTo>
                <a:lnTo>
                  <a:pt x="361" y="2354"/>
                </a:lnTo>
                <a:cubicBezTo>
                  <a:pt x="361" y="2390"/>
                  <a:pt x="331" y="2419"/>
                  <a:pt x="297" y="2419"/>
                </a:cubicBezTo>
                <a:lnTo>
                  <a:pt x="193" y="2419"/>
                </a:lnTo>
                <a:cubicBezTo>
                  <a:pt x="157" y="2419"/>
                  <a:pt x="130" y="2389"/>
                  <a:pt x="130" y="2354"/>
                </a:cubicBezTo>
                <a:lnTo>
                  <a:pt x="130" y="2252"/>
                </a:lnTo>
                <a:cubicBezTo>
                  <a:pt x="130" y="2216"/>
                  <a:pt x="159" y="2187"/>
                  <a:pt x="193" y="2187"/>
                </a:cubicBezTo>
                <a:close/>
                <a:moveTo>
                  <a:pt x="601" y="2187"/>
                </a:moveTo>
                <a:cubicBezTo>
                  <a:pt x="637" y="2187"/>
                  <a:pt x="666" y="2217"/>
                  <a:pt x="666" y="2252"/>
                </a:cubicBezTo>
                <a:lnTo>
                  <a:pt x="666" y="2354"/>
                </a:lnTo>
                <a:cubicBezTo>
                  <a:pt x="666" y="2390"/>
                  <a:pt x="636" y="2419"/>
                  <a:pt x="601" y="2419"/>
                </a:cubicBezTo>
                <a:lnTo>
                  <a:pt x="498" y="2419"/>
                </a:lnTo>
                <a:cubicBezTo>
                  <a:pt x="462" y="2419"/>
                  <a:pt x="433" y="2389"/>
                  <a:pt x="433" y="2354"/>
                </a:cubicBezTo>
                <a:lnTo>
                  <a:pt x="433" y="2252"/>
                </a:lnTo>
                <a:cubicBezTo>
                  <a:pt x="433" y="2216"/>
                  <a:pt x="463" y="2187"/>
                  <a:pt x="498" y="2187"/>
                </a:cubicBezTo>
                <a:close/>
                <a:moveTo>
                  <a:pt x="906" y="2187"/>
                </a:moveTo>
                <a:cubicBezTo>
                  <a:pt x="942" y="2187"/>
                  <a:pt x="970" y="2217"/>
                  <a:pt x="970" y="2252"/>
                </a:cubicBezTo>
                <a:lnTo>
                  <a:pt x="970" y="2354"/>
                </a:lnTo>
                <a:cubicBezTo>
                  <a:pt x="970" y="2390"/>
                  <a:pt x="940" y="2419"/>
                  <a:pt x="906" y="2419"/>
                </a:cubicBezTo>
                <a:lnTo>
                  <a:pt x="802" y="2419"/>
                </a:lnTo>
                <a:cubicBezTo>
                  <a:pt x="766" y="2419"/>
                  <a:pt x="738" y="2389"/>
                  <a:pt x="738" y="2354"/>
                </a:cubicBezTo>
                <a:lnTo>
                  <a:pt x="738" y="2252"/>
                </a:lnTo>
                <a:cubicBezTo>
                  <a:pt x="738" y="2216"/>
                  <a:pt x="768" y="2187"/>
                  <a:pt x="802" y="2187"/>
                </a:cubicBezTo>
                <a:close/>
                <a:moveTo>
                  <a:pt x="1466" y="2400"/>
                </a:moveTo>
                <a:cubicBezTo>
                  <a:pt x="1511" y="2400"/>
                  <a:pt x="1547" y="2436"/>
                  <a:pt x="1547" y="2481"/>
                </a:cubicBezTo>
                <a:lnTo>
                  <a:pt x="1547" y="2610"/>
                </a:lnTo>
                <a:cubicBezTo>
                  <a:pt x="1547" y="2655"/>
                  <a:pt x="1511" y="2691"/>
                  <a:pt x="1466" y="2691"/>
                </a:cubicBezTo>
                <a:lnTo>
                  <a:pt x="1337" y="2691"/>
                </a:lnTo>
                <a:cubicBezTo>
                  <a:pt x="1292" y="2691"/>
                  <a:pt x="1256" y="2655"/>
                  <a:pt x="1256" y="2610"/>
                </a:cubicBezTo>
                <a:lnTo>
                  <a:pt x="1256" y="2481"/>
                </a:lnTo>
                <a:cubicBezTo>
                  <a:pt x="1256" y="2436"/>
                  <a:pt x="1292" y="2400"/>
                  <a:pt x="1337" y="2400"/>
                </a:cubicBezTo>
                <a:close/>
                <a:moveTo>
                  <a:pt x="1848" y="2400"/>
                </a:moveTo>
                <a:cubicBezTo>
                  <a:pt x="1894" y="2400"/>
                  <a:pt x="1929" y="2436"/>
                  <a:pt x="1929" y="2481"/>
                </a:cubicBezTo>
                <a:lnTo>
                  <a:pt x="1929" y="2610"/>
                </a:lnTo>
                <a:cubicBezTo>
                  <a:pt x="1929" y="2655"/>
                  <a:pt x="1894" y="2691"/>
                  <a:pt x="1848" y="2691"/>
                </a:cubicBezTo>
                <a:lnTo>
                  <a:pt x="1720" y="2691"/>
                </a:lnTo>
                <a:cubicBezTo>
                  <a:pt x="1675" y="2691"/>
                  <a:pt x="1639" y="2655"/>
                  <a:pt x="1639" y="2610"/>
                </a:cubicBezTo>
                <a:lnTo>
                  <a:pt x="1639" y="2481"/>
                </a:lnTo>
                <a:cubicBezTo>
                  <a:pt x="1639" y="2436"/>
                  <a:pt x="1675" y="2400"/>
                  <a:pt x="1720" y="2400"/>
                </a:cubicBezTo>
                <a:close/>
                <a:moveTo>
                  <a:pt x="2231" y="2400"/>
                </a:moveTo>
                <a:cubicBezTo>
                  <a:pt x="2275" y="2400"/>
                  <a:pt x="2311" y="2436"/>
                  <a:pt x="2311" y="2481"/>
                </a:cubicBezTo>
                <a:lnTo>
                  <a:pt x="2311" y="2610"/>
                </a:lnTo>
                <a:cubicBezTo>
                  <a:pt x="2311" y="2655"/>
                  <a:pt x="2275" y="2691"/>
                  <a:pt x="2231" y="2691"/>
                </a:cubicBezTo>
                <a:lnTo>
                  <a:pt x="2101" y="2691"/>
                </a:lnTo>
                <a:cubicBezTo>
                  <a:pt x="2056" y="2691"/>
                  <a:pt x="2020" y="2655"/>
                  <a:pt x="2020" y="2610"/>
                </a:cubicBezTo>
                <a:lnTo>
                  <a:pt x="2020" y="2481"/>
                </a:lnTo>
                <a:cubicBezTo>
                  <a:pt x="2020" y="2436"/>
                  <a:pt x="2056" y="2400"/>
                  <a:pt x="2101" y="2400"/>
                </a:cubicBezTo>
                <a:close/>
                <a:moveTo>
                  <a:pt x="297" y="2471"/>
                </a:moveTo>
                <a:cubicBezTo>
                  <a:pt x="333" y="2471"/>
                  <a:pt x="361" y="2500"/>
                  <a:pt x="361" y="2534"/>
                </a:cubicBezTo>
                <a:lnTo>
                  <a:pt x="361" y="2636"/>
                </a:lnTo>
                <a:cubicBezTo>
                  <a:pt x="361" y="2672"/>
                  <a:pt x="331" y="2701"/>
                  <a:pt x="297" y="2701"/>
                </a:cubicBezTo>
                <a:lnTo>
                  <a:pt x="193" y="2701"/>
                </a:lnTo>
                <a:cubicBezTo>
                  <a:pt x="157" y="2701"/>
                  <a:pt x="130" y="2671"/>
                  <a:pt x="130" y="2636"/>
                </a:cubicBezTo>
                <a:lnTo>
                  <a:pt x="130" y="2534"/>
                </a:lnTo>
                <a:cubicBezTo>
                  <a:pt x="130" y="2498"/>
                  <a:pt x="159" y="2471"/>
                  <a:pt x="193" y="2471"/>
                </a:cubicBezTo>
                <a:close/>
                <a:moveTo>
                  <a:pt x="601" y="2471"/>
                </a:moveTo>
                <a:cubicBezTo>
                  <a:pt x="637" y="2471"/>
                  <a:pt x="666" y="2500"/>
                  <a:pt x="666" y="2534"/>
                </a:cubicBezTo>
                <a:lnTo>
                  <a:pt x="666" y="2636"/>
                </a:lnTo>
                <a:cubicBezTo>
                  <a:pt x="666" y="2672"/>
                  <a:pt x="636" y="2701"/>
                  <a:pt x="601" y="2701"/>
                </a:cubicBezTo>
                <a:lnTo>
                  <a:pt x="498" y="2701"/>
                </a:lnTo>
                <a:cubicBezTo>
                  <a:pt x="462" y="2701"/>
                  <a:pt x="433" y="2671"/>
                  <a:pt x="433" y="2636"/>
                </a:cubicBezTo>
                <a:lnTo>
                  <a:pt x="433" y="2534"/>
                </a:lnTo>
                <a:cubicBezTo>
                  <a:pt x="433" y="2498"/>
                  <a:pt x="463" y="2471"/>
                  <a:pt x="498" y="2471"/>
                </a:cubicBezTo>
                <a:close/>
                <a:moveTo>
                  <a:pt x="906" y="2471"/>
                </a:moveTo>
                <a:cubicBezTo>
                  <a:pt x="942" y="2471"/>
                  <a:pt x="970" y="2500"/>
                  <a:pt x="970" y="2534"/>
                </a:cubicBezTo>
                <a:lnTo>
                  <a:pt x="970" y="2636"/>
                </a:lnTo>
                <a:cubicBezTo>
                  <a:pt x="970" y="2672"/>
                  <a:pt x="940" y="2701"/>
                  <a:pt x="906" y="2701"/>
                </a:cubicBezTo>
                <a:lnTo>
                  <a:pt x="802" y="2701"/>
                </a:lnTo>
                <a:cubicBezTo>
                  <a:pt x="766" y="2701"/>
                  <a:pt x="738" y="2671"/>
                  <a:pt x="738" y="2636"/>
                </a:cubicBezTo>
                <a:lnTo>
                  <a:pt x="738" y="2534"/>
                </a:lnTo>
                <a:cubicBezTo>
                  <a:pt x="738" y="2498"/>
                  <a:pt x="768" y="2471"/>
                  <a:pt x="802" y="2471"/>
                </a:cubicBezTo>
                <a:close/>
                <a:moveTo>
                  <a:pt x="1144" y="0"/>
                </a:moveTo>
                <a:cubicBezTo>
                  <a:pt x="1114" y="0"/>
                  <a:pt x="1093" y="22"/>
                  <a:pt x="1093" y="57"/>
                </a:cubicBezTo>
                <a:lnTo>
                  <a:pt x="1093" y="988"/>
                </a:lnTo>
                <a:cubicBezTo>
                  <a:pt x="1085" y="964"/>
                  <a:pt x="1061" y="947"/>
                  <a:pt x="1034" y="947"/>
                </a:cubicBezTo>
                <a:lnTo>
                  <a:pt x="64" y="947"/>
                </a:lnTo>
                <a:cubicBezTo>
                  <a:pt x="28" y="947"/>
                  <a:pt x="1" y="977"/>
                  <a:pt x="1" y="1011"/>
                </a:cubicBezTo>
                <a:lnTo>
                  <a:pt x="1" y="2740"/>
                </a:lnTo>
                <a:lnTo>
                  <a:pt x="2473" y="2740"/>
                </a:lnTo>
                <a:lnTo>
                  <a:pt x="2473" y="569"/>
                </a:lnTo>
                <a:cubicBezTo>
                  <a:pt x="2473" y="527"/>
                  <a:pt x="2438" y="478"/>
                  <a:pt x="2397" y="461"/>
                </a:cubicBezTo>
                <a:lnTo>
                  <a:pt x="1169" y="5"/>
                </a:lnTo>
                <a:cubicBezTo>
                  <a:pt x="1160" y="2"/>
                  <a:pt x="1152" y="0"/>
                  <a:pt x="11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19"/>
          <p:cNvSpPr/>
          <p:nvPr/>
        </p:nvSpPr>
        <p:spPr>
          <a:xfrm>
            <a:off x="3623866" y="3357841"/>
            <a:ext cx="13478" cy="47964"/>
          </a:xfrm>
          <a:custGeom>
            <a:rect b="b" l="l" r="r" t="t"/>
            <a:pathLst>
              <a:path extrusionOk="0" h="484" w="136">
                <a:moveTo>
                  <a:pt x="1" y="0"/>
                </a:moveTo>
                <a:lnTo>
                  <a:pt x="60" y="475"/>
                </a:lnTo>
                <a:lnTo>
                  <a:pt x="62" y="483"/>
                </a:lnTo>
                <a:lnTo>
                  <a:pt x="136" y="483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19"/>
          <p:cNvSpPr/>
          <p:nvPr/>
        </p:nvSpPr>
        <p:spPr>
          <a:xfrm>
            <a:off x="3489388" y="3350904"/>
            <a:ext cx="15261" cy="54901"/>
          </a:xfrm>
          <a:custGeom>
            <a:rect b="b" l="l" r="r" t="t"/>
            <a:pathLst>
              <a:path extrusionOk="0" h="554" w="154">
                <a:moveTo>
                  <a:pt x="142" y="1"/>
                </a:moveTo>
                <a:lnTo>
                  <a:pt x="0" y="553"/>
                </a:lnTo>
                <a:lnTo>
                  <a:pt x="84" y="553"/>
                </a:lnTo>
                <a:lnTo>
                  <a:pt x="85" y="545"/>
                </a:lnTo>
                <a:lnTo>
                  <a:pt x="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19"/>
          <p:cNvSpPr/>
          <p:nvPr/>
        </p:nvSpPr>
        <p:spPr>
          <a:xfrm>
            <a:off x="3504451" y="3350904"/>
            <a:ext cx="51928" cy="54901"/>
          </a:xfrm>
          <a:custGeom>
            <a:rect b="b" l="l" r="r" t="t"/>
            <a:pathLst>
              <a:path extrusionOk="0" h="554" w="524">
                <a:moveTo>
                  <a:pt x="71" y="1"/>
                </a:moveTo>
                <a:lnTo>
                  <a:pt x="1" y="553"/>
                </a:lnTo>
                <a:lnTo>
                  <a:pt x="523" y="553"/>
                </a:lnTo>
                <a:lnTo>
                  <a:pt x="5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19"/>
          <p:cNvSpPr/>
          <p:nvPr/>
        </p:nvSpPr>
        <p:spPr>
          <a:xfrm>
            <a:off x="3563118" y="3350904"/>
            <a:ext cx="60055" cy="54901"/>
          </a:xfrm>
          <a:custGeom>
            <a:rect b="b" l="l" r="r" t="t"/>
            <a:pathLst>
              <a:path extrusionOk="0" h="554" w="606">
                <a:moveTo>
                  <a:pt x="1" y="1"/>
                </a:moveTo>
                <a:lnTo>
                  <a:pt x="1" y="553"/>
                </a:lnTo>
                <a:lnTo>
                  <a:pt x="606" y="553"/>
                </a:lnTo>
                <a:lnTo>
                  <a:pt x="5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19"/>
          <p:cNvSpPr/>
          <p:nvPr/>
        </p:nvSpPr>
        <p:spPr>
          <a:xfrm>
            <a:off x="3468577" y="3403922"/>
            <a:ext cx="209894" cy="37658"/>
          </a:xfrm>
          <a:custGeom>
            <a:rect b="b" l="l" r="r" t="t"/>
            <a:pathLst>
              <a:path extrusionOk="0" h="380" w="2118">
                <a:moveTo>
                  <a:pt x="1768" y="1"/>
                </a:moveTo>
                <a:lnTo>
                  <a:pt x="1703" y="18"/>
                </a:lnTo>
                <a:lnTo>
                  <a:pt x="1629" y="18"/>
                </a:lnTo>
                <a:lnTo>
                  <a:pt x="1627" y="10"/>
                </a:lnTo>
                <a:lnTo>
                  <a:pt x="1560" y="18"/>
                </a:lnTo>
                <a:lnTo>
                  <a:pt x="363" y="18"/>
                </a:lnTo>
                <a:lnTo>
                  <a:pt x="295" y="10"/>
                </a:lnTo>
                <a:lnTo>
                  <a:pt x="294" y="18"/>
                </a:lnTo>
                <a:lnTo>
                  <a:pt x="212" y="18"/>
                </a:lnTo>
                <a:lnTo>
                  <a:pt x="146" y="2"/>
                </a:lnTo>
                <a:lnTo>
                  <a:pt x="141" y="18"/>
                </a:lnTo>
                <a:lnTo>
                  <a:pt x="81" y="18"/>
                </a:lnTo>
                <a:lnTo>
                  <a:pt x="50" y="263"/>
                </a:lnTo>
                <a:lnTo>
                  <a:pt x="0" y="263"/>
                </a:lnTo>
                <a:lnTo>
                  <a:pt x="0" y="379"/>
                </a:lnTo>
                <a:lnTo>
                  <a:pt x="315" y="379"/>
                </a:lnTo>
                <a:cubicBezTo>
                  <a:pt x="315" y="262"/>
                  <a:pt x="412" y="167"/>
                  <a:pt x="527" y="167"/>
                </a:cubicBezTo>
                <a:cubicBezTo>
                  <a:pt x="644" y="167"/>
                  <a:pt x="739" y="263"/>
                  <a:pt x="739" y="379"/>
                </a:cubicBezTo>
                <a:lnTo>
                  <a:pt x="1390" y="379"/>
                </a:lnTo>
                <a:cubicBezTo>
                  <a:pt x="1390" y="262"/>
                  <a:pt x="1484" y="167"/>
                  <a:pt x="1601" y="167"/>
                </a:cubicBezTo>
                <a:cubicBezTo>
                  <a:pt x="1717" y="167"/>
                  <a:pt x="1811" y="263"/>
                  <a:pt x="1811" y="379"/>
                </a:cubicBezTo>
                <a:lnTo>
                  <a:pt x="2117" y="379"/>
                </a:lnTo>
                <a:lnTo>
                  <a:pt x="2117" y="263"/>
                </a:lnTo>
                <a:lnTo>
                  <a:pt x="2064" y="263"/>
                </a:lnTo>
                <a:lnTo>
                  <a:pt x="2011" y="18"/>
                </a:lnTo>
                <a:lnTo>
                  <a:pt x="1774" y="18"/>
                </a:lnTo>
                <a:lnTo>
                  <a:pt x="1768" y="1"/>
                </a:lnTo>
                <a:close/>
              </a:path>
            </a:pathLst>
          </a:custGeom>
          <a:solidFill>
            <a:srgbClr val="46A2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19"/>
          <p:cNvSpPr/>
          <p:nvPr/>
        </p:nvSpPr>
        <p:spPr>
          <a:xfrm>
            <a:off x="3610686" y="3424832"/>
            <a:ext cx="33099" cy="33099"/>
          </a:xfrm>
          <a:custGeom>
            <a:rect b="b" l="l" r="r" t="t"/>
            <a:pathLst>
              <a:path extrusionOk="0" h="334" w="334">
                <a:moveTo>
                  <a:pt x="161" y="92"/>
                </a:moveTo>
                <a:cubicBezTo>
                  <a:pt x="203" y="92"/>
                  <a:pt x="238" y="124"/>
                  <a:pt x="238" y="168"/>
                </a:cubicBezTo>
                <a:cubicBezTo>
                  <a:pt x="238" y="210"/>
                  <a:pt x="203" y="245"/>
                  <a:pt x="161" y="245"/>
                </a:cubicBezTo>
                <a:cubicBezTo>
                  <a:pt x="120" y="245"/>
                  <a:pt x="85" y="210"/>
                  <a:pt x="85" y="168"/>
                </a:cubicBezTo>
                <a:cubicBezTo>
                  <a:pt x="85" y="126"/>
                  <a:pt x="120" y="92"/>
                  <a:pt x="161" y="92"/>
                </a:cubicBezTo>
                <a:close/>
                <a:moveTo>
                  <a:pt x="167" y="1"/>
                </a:moveTo>
                <a:cubicBezTo>
                  <a:pt x="75" y="1"/>
                  <a:pt x="1" y="75"/>
                  <a:pt x="1" y="167"/>
                </a:cubicBezTo>
                <a:cubicBezTo>
                  <a:pt x="1" y="259"/>
                  <a:pt x="75" y="333"/>
                  <a:pt x="167" y="333"/>
                </a:cubicBezTo>
                <a:cubicBezTo>
                  <a:pt x="258" y="333"/>
                  <a:pt x="331" y="259"/>
                  <a:pt x="333" y="167"/>
                </a:cubicBezTo>
                <a:cubicBezTo>
                  <a:pt x="333" y="75"/>
                  <a:pt x="258" y="1"/>
                  <a:pt x="167" y="1"/>
                </a:cubicBezTo>
                <a:close/>
              </a:path>
            </a:pathLst>
          </a:custGeom>
          <a:solidFill>
            <a:srgbClr val="46A2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19"/>
          <p:cNvSpPr/>
          <p:nvPr/>
        </p:nvSpPr>
        <p:spPr>
          <a:xfrm>
            <a:off x="3504253" y="3424931"/>
            <a:ext cx="32802" cy="33099"/>
          </a:xfrm>
          <a:custGeom>
            <a:rect b="b" l="l" r="r" t="t"/>
            <a:pathLst>
              <a:path extrusionOk="0" h="334" w="331">
                <a:moveTo>
                  <a:pt x="166" y="91"/>
                </a:moveTo>
                <a:cubicBezTo>
                  <a:pt x="208" y="91"/>
                  <a:pt x="243" y="123"/>
                  <a:pt x="243" y="167"/>
                </a:cubicBezTo>
                <a:cubicBezTo>
                  <a:pt x="243" y="209"/>
                  <a:pt x="208" y="244"/>
                  <a:pt x="166" y="244"/>
                </a:cubicBezTo>
                <a:cubicBezTo>
                  <a:pt x="122" y="244"/>
                  <a:pt x="88" y="209"/>
                  <a:pt x="88" y="167"/>
                </a:cubicBezTo>
                <a:cubicBezTo>
                  <a:pt x="88" y="125"/>
                  <a:pt x="123" y="91"/>
                  <a:pt x="166" y="91"/>
                </a:cubicBezTo>
                <a:close/>
                <a:moveTo>
                  <a:pt x="166" y="1"/>
                </a:moveTo>
                <a:cubicBezTo>
                  <a:pt x="74" y="1"/>
                  <a:pt x="0" y="75"/>
                  <a:pt x="0" y="167"/>
                </a:cubicBezTo>
                <a:cubicBezTo>
                  <a:pt x="0" y="259"/>
                  <a:pt x="74" y="333"/>
                  <a:pt x="166" y="333"/>
                </a:cubicBezTo>
                <a:cubicBezTo>
                  <a:pt x="257" y="333"/>
                  <a:pt x="331" y="258"/>
                  <a:pt x="331" y="167"/>
                </a:cubicBezTo>
                <a:cubicBezTo>
                  <a:pt x="331" y="75"/>
                  <a:pt x="257" y="1"/>
                  <a:pt x="166" y="1"/>
                </a:cubicBezTo>
                <a:close/>
              </a:path>
            </a:pathLst>
          </a:custGeom>
          <a:solidFill>
            <a:srgbClr val="46A2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19"/>
          <p:cNvSpPr/>
          <p:nvPr/>
        </p:nvSpPr>
        <p:spPr>
          <a:xfrm>
            <a:off x="3482748" y="3333165"/>
            <a:ext cx="161137" cy="72640"/>
          </a:xfrm>
          <a:custGeom>
            <a:rect b="b" l="l" r="r" t="t"/>
            <a:pathLst>
              <a:path extrusionOk="0" h="733" w="1626">
                <a:moveTo>
                  <a:pt x="185" y="1"/>
                </a:moveTo>
                <a:lnTo>
                  <a:pt x="1" y="716"/>
                </a:lnTo>
                <a:lnTo>
                  <a:pt x="67" y="732"/>
                </a:lnTo>
                <a:lnTo>
                  <a:pt x="209" y="180"/>
                </a:lnTo>
                <a:lnTo>
                  <a:pt x="221" y="180"/>
                </a:lnTo>
                <a:lnTo>
                  <a:pt x="152" y="724"/>
                </a:lnTo>
                <a:lnTo>
                  <a:pt x="220" y="732"/>
                </a:lnTo>
                <a:lnTo>
                  <a:pt x="290" y="180"/>
                </a:lnTo>
                <a:lnTo>
                  <a:pt x="742" y="180"/>
                </a:lnTo>
                <a:lnTo>
                  <a:pt x="742" y="732"/>
                </a:lnTo>
                <a:lnTo>
                  <a:pt x="812" y="732"/>
                </a:lnTo>
                <a:lnTo>
                  <a:pt x="812" y="180"/>
                </a:lnTo>
                <a:lnTo>
                  <a:pt x="1346" y="180"/>
                </a:lnTo>
                <a:lnTo>
                  <a:pt x="1417" y="732"/>
                </a:lnTo>
                <a:lnTo>
                  <a:pt x="1484" y="724"/>
                </a:lnTo>
                <a:lnTo>
                  <a:pt x="1425" y="249"/>
                </a:lnTo>
                <a:lnTo>
                  <a:pt x="1560" y="732"/>
                </a:lnTo>
                <a:lnTo>
                  <a:pt x="1625" y="715"/>
                </a:lnTo>
                <a:lnTo>
                  <a:pt x="1426" y="1"/>
                </a:lnTo>
                <a:close/>
              </a:path>
            </a:pathLst>
          </a:custGeom>
          <a:solidFill>
            <a:srgbClr val="46A2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19"/>
          <p:cNvSpPr/>
          <p:nvPr/>
        </p:nvSpPr>
        <p:spPr>
          <a:xfrm>
            <a:off x="5248601" y="3077389"/>
            <a:ext cx="13577" cy="47964"/>
          </a:xfrm>
          <a:custGeom>
            <a:rect b="b" l="l" r="r" t="t"/>
            <a:pathLst>
              <a:path extrusionOk="0" h="484" w="137">
                <a:moveTo>
                  <a:pt x="136" y="0"/>
                </a:moveTo>
                <a:lnTo>
                  <a:pt x="0" y="483"/>
                </a:lnTo>
                <a:lnTo>
                  <a:pt x="75" y="483"/>
                </a:lnTo>
                <a:lnTo>
                  <a:pt x="76" y="474"/>
                </a:lnTo>
                <a:lnTo>
                  <a:pt x="1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19"/>
          <p:cNvSpPr/>
          <p:nvPr/>
        </p:nvSpPr>
        <p:spPr>
          <a:xfrm>
            <a:off x="5381295" y="3070353"/>
            <a:ext cx="15361" cy="55001"/>
          </a:xfrm>
          <a:custGeom>
            <a:rect b="b" l="l" r="r" t="t"/>
            <a:pathLst>
              <a:path extrusionOk="0" h="555" w="155">
                <a:moveTo>
                  <a:pt x="1" y="0"/>
                </a:moveTo>
                <a:lnTo>
                  <a:pt x="70" y="545"/>
                </a:lnTo>
                <a:lnTo>
                  <a:pt x="71" y="554"/>
                </a:lnTo>
                <a:lnTo>
                  <a:pt x="154" y="554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9"/>
          <p:cNvSpPr/>
          <p:nvPr/>
        </p:nvSpPr>
        <p:spPr>
          <a:xfrm>
            <a:off x="5329565" y="3070353"/>
            <a:ext cx="51928" cy="55001"/>
          </a:xfrm>
          <a:custGeom>
            <a:rect b="b" l="l" r="r" t="t"/>
            <a:pathLst>
              <a:path extrusionOk="0" h="555" w="524">
                <a:moveTo>
                  <a:pt x="1" y="0"/>
                </a:moveTo>
                <a:lnTo>
                  <a:pt x="1" y="554"/>
                </a:lnTo>
                <a:lnTo>
                  <a:pt x="524" y="554"/>
                </a:lnTo>
                <a:lnTo>
                  <a:pt x="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19"/>
          <p:cNvSpPr/>
          <p:nvPr/>
        </p:nvSpPr>
        <p:spPr>
          <a:xfrm>
            <a:off x="5262772" y="3070353"/>
            <a:ext cx="60154" cy="55001"/>
          </a:xfrm>
          <a:custGeom>
            <a:rect b="b" l="l" r="r" t="t"/>
            <a:pathLst>
              <a:path extrusionOk="0" h="555" w="607">
                <a:moveTo>
                  <a:pt x="71" y="0"/>
                </a:moveTo>
                <a:lnTo>
                  <a:pt x="1" y="554"/>
                </a:lnTo>
                <a:lnTo>
                  <a:pt x="606" y="554"/>
                </a:lnTo>
                <a:lnTo>
                  <a:pt x="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19"/>
          <p:cNvSpPr/>
          <p:nvPr/>
        </p:nvSpPr>
        <p:spPr>
          <a:xfrm>
            <a:off x="5207475" y="3123471"/>
            <a:ext cx="209894" cy="37559"/>
          </a:xfrm>
          <a:custGeom>
            <a:rect b="b" l="l" r="r" t="t"/>
            <a:pathLst>
              <a:path extrusionOk="0" h="379" w="2118">
                <a:moveTo>
                  <a:pt x="350" y="1"/>
                </a:moveTo>
                <a:lnTo>
                  <a:pt x="345" y="18"/>
                </a:lnTo>
                <a:lnTo>
                  <a:pt x="107" y="18"/>
                </a:lnTo>
                <a:lnTo>
                  <a:pt x="55" y="263"/>
                </a:lnTo>
                <a:lnTo>
                  <a:pt x="1" y="263"/>
                </a:lnTo>
                <a:lnTo>
                  <a:pt x="1" y="378"/>
                </a:lnTo>
                <a:lnTo>
                  <a:pt x="307" y="378"/>
                </a:lnTo>
                <a:cubicBezTo>
                  <a:pt x="307" y="263"/>
                  <a:pt x="401" y="166"/>
                  <a:pt x="518" y="166"/>
                </a:cubicBezTo>
                <a:cubicBezTo>
                  <a:pt x="634" y="166"/>
                  <a:pt x="728" y="262"/>
                  <a:pt x="728" y="378"/>
                </a:cubicBezTo>
                <a:lnTo>
                  <a:pt x="1380" y="378"/>
                </a:lnTo>
                <a:cubicBezTo>
                  <a:pt x="1380" y="263"/>
                  <a:pt x="1474" y="166"/>
                  <a:pt x="1591" y="166"/>
                </a:cubicBezTo>
                <a:cubicBezTo>
                  <a:pt x="1708" y="166"/>
                  <a:pt x="1803" y="262"/>
                  <a:pt x="1803" y="378"/>
                </a:cubicBezTo>
                <a:lnTo>
                  <a:pt x="2118" y="378"/>
                </a:lnTo>
                <a:lnTo>
                  <a:pt x="2118" y="263"/>
                </a:lnTo>
                <a:lnTo>
                  <a:pt x="2068" y="263"/>
                </a:lnTo>
                <a:lnTo>
                  <a:pt x="2037" y="18"/>
                </a:lnTo>
                <a:lnTo>
                  <a:pt x="1979" y="18"/>
                </a:lnTo>
                <a:lnTo>
                  <a:pt x="1974" y="2"/>
                </a:lnTo>
                <a:lnTo>
                  <a:pt x="1907" y="18"/>
                </a:lnTo>
                <a:lnTo>
                  <a:pt x="1825" y="18"/>
                </a:lnTo>
                <a:lnTo>
                  <a:pt x="1824" y="9"/>
                </a:lnTo>
                <a:lnTo>
                  <a:pt x="1756" y="18"/>
                </a:lnTo>
                <a:lnTo>
                  <a:pt x="559" y="18"/>
                </a:lnTo>
                <a:lnTo>
                  <a:pt x="491" y="9"/>
                </a:lnTo>
                <a:lnTo>
                  <a:pt x="490" y="18"/>
                </a:lnTo>
                <a:lnTo>
                  <a:pt x="415" y="18"/>
                </a:lnTo>
                <a:lnTo>
                  <a:pt x="350" y="1"/>
                </a:lnTo>
                <a:close/>
              </a:path>
            </a:pathLst>
          </a:custGeom>
          <a:solidFill>
            <a:srgbClr val="46A2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19"/>
          <p:cNvSpPr/>
          <p:nvPr/>
        </p:nvSpPr>
        <p:spPr>
          <a:xfrm>
            <a:off x="5242358" y="3144381"/>
            <a:ext cx="33099" cy="33000"/>
          </a:xfrm>
          <a:custGeom>
            <a:rect b="b" l="l" r="r" t="t"/>
            <a:pathLst>
              <a:path extrusionOk="0" h="333" w="334">
                <a:moveTo>
                  <a:pt x="173" y="89"/>
                </a:moveTo>
                <a:cubicBezTo>
                  <a:pt x="215" y="89"/>
                  <a:pt x="250" y="123"/>
                  <a:pt x="250" y="166"/>
                </a:cubicBezTo>
                <a:cubicBezTo>
                  <a:pt x="250" y="209"/>
                  <a:pt x="215" y="243"/>
                  <a:pt x="173" y="243"/>
                </a:cubicBezTo>
                <a:cubicBezTo>
                  <a:pt x="129" y="243"/>
                  <a:pt x="94" y="209"/>
                  <a:pt x="96" y="166"/>
                </a:cubicBezTo>
                <a:cubicBezTo>
                  <a:pt x="96" y="124"/>
                  <a:pt x="130" y="89"/>
                  <a:pt x="173" y="89"/>
                </a:cubicBezTo>
                <a:close/>
                <a:moveTo>
                  <a:pt x="168" y="0"/>
                </a:moveTo>
                <a:cubicBezTo>
                  <a:pt x="76" y="0"/>
                  <a:pt x="1" y="74"/>
                  <a:pt x="1" y="166"/>
                </a:cubicBezTo>
                <a:cubicBezTo>
                  <a:pt x="1" y="258"/>
                  <a:pt x="76" y="333"/>
                  <a:pt x="168" y="333"/>
                </a:cubicBezTo>
                <a:cubicBezTo>
                  <a:pt x="260" y="333"/>
                  <a:pt x="334" y="257"/>
                  <a:pt x="334" y="166"/>
                </a:cubicBezTo>
                <a:cubicBezTo>
                  <a:pt x="334" y="74"/>
                  <a:pt x="260" y="0"/>
                  <a:pt x="168" y="0"/>
                </a:cubicBezTo>
                <a:close/>
              </a:path>
            </a:pathLst>
          </a:custGeom>
          <a:solidFill>
            <a:srgbClr val="46A2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19"/>
          <p:cNvSpPr/>
          <p:nvPr/>
        </p:nvSpPr>
        <p:spPr>
          <a:xfrm>
            <a:off x="5348890" y="3144381"/>
            <a:ext cx="32901" cy="33000"/>
          </a:xfrm>
          <a:custGeom>
            <a:rect b="b" l="l" r="r" t="t"/>
            <a:pathLst>
              <a:path extrusionOk="0" h="333" w="332">
                <a:moveTo>
                  <a:pt x="165" y="89"/>
                </a:moveTo>
                <a:cubicBezTo>
                  <a:pt x="209" y="89"/>
                  <a:pt x="244" y="123"/>
                  <a:pt x="244" y="166"/>
                </a:cubicBezTo>
                <a:cubicBezTo>
                  <a:pt x="244" y="209"/>
                  <a:pt x="209" y="243"/>
                  <a:pt x="165" y="243"/>
                </a:cubicBezTo>
                <a:cubicBezTo>
                  <a:pt x="123" y="243"/>
                  <a:pt x="88" y="209"/>
                  <a:pt x="88" y="166"/>
                </a:cubicBezTo>
                <a:cubicBezTo>
                  <a:pt x="88" y="124"/>
                  <a:pt x="123" y="89"/>
                  <a:pt x="165" y="89"/>
                </a:cubicBezTo>
                <a:close/>
                <a:moveTo>
                  <a:pt x="165" y="0"/>
                </a:moveTo>
                <a:cubicBezTo>
                  <a:pt x="75" y="0"/>
                  <a:pt x="0" y="74"/>
                  <a:pt x="0" y="166"/>
                </a:cubicBezTo>
                <a:cubicBezTo>
                  <a:pt x="0" y="258"/>
                  <a:pt x="75" y="333"/>
                  <a:pt x="165" y="333"/>
                </a:cubicBezTo>
                <a:cubicBezTo>
                  <a:pt x="257" y="333"/>
                  <a:pt x="332" y="257"/>
                  <a:pt x="332" y="166"/>
                </a:cubicBezTo>
                <a:cubicBezTo>
                  <a:pt x="332" y="74"/>
                  <a:pt x="257" y="0"/>
                  <a:pt x="165" y="0"/>
                </a:cubicBezTo>
                <a:close/>
              </a:path>
            </a:pathLst>
          </a:custGeom>
          <a:solidFill>
            <a:srgbClr val="46A2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19"/>
          <p:cNvSpPr/>
          <p:nvPr/>
        </p:nvSpPr>
        <p:spPr>
          <a:xfrm>
            <a:off x="5242160" y="3052714"/>
            <a:ext cx="161038" cy="72640"/>
          </a:xfrm>
          <a:custGeom>
            <a:rect b="b" l="l" r="r" t="t"/>
            <a:pathLst>
              <a:path extrusionOk="0" h="733" w="1625">
                <a:moveTo>
                  <a:pt x="200" y="0"/>
                </a:moveTo>
                <a:lnTo>
                  <a:pt x="1" y="713"/>
                </a:lnTo>
                <a:lnTo>
                  <a:pt x="65" y="732"/>
                </a:lnTo>
                <a:lnTo>
                  <a:pt x="201" y="249"/>
                </a:lnTo>
                <a:lnTo>
                  <a:pt x="141" y="723"/>
                </a:lnTo>
                <a:lnTo>
                  <a:pt x="209" y="732"/>
                </a:lnTo>
                <a:lnTo>
                  <a:pt x="279" y="178"/>
                </a:lnTo>
                <a:lnTo>
                  <a:pt x="814" y="178"/>
                </a:lnTo>
                <a:lnTo>
                  <a:pt x="814" y="732"/>
                </a:lnTo>
                <a:lnTo>
                  <a:pt x="883" y="732"/>
                </a:lnTo>
                <a:lnTo>
                  <a:pt x="883" y="178"/>
                </a:lnTo>
                <a:lnTo>
                  <a:pt x="1336" y="178"/>
                </a:lnTo>
                <a:lnTo>
                  <a:pt x="1406" y="732"/>
                </a:lnTo>
                <a:lnTo>
                  <a:pt x="1474" y="723"/>
                </a:lnTo>
                <a:lnTo>
                  <a:pt x="1405" y="178"/>
                </a:lnTo>
                <a:lnTo>
                  <a:pt x="1416" y="178"/>
                </a:lnTo>
                <a:lnTo>
                  <a:pt x="1558" y="732"/>
                </a:lnTo>
                <a:lnTo>
                  <a:pt x="1625" y="715"/>
                </a:lnTo>
                <a:lnTo>
                  <a:pt x="1441" y="0"/>
                </a:lnTo>
                <a:close/>
              </a:path>
            </a:pathLst>
          </a:custGeom>
          <a:solidFill>
            <a:srgbClr val="46A2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19"/>
          <p:cNvSpPr/>
          <p:nvPr/>
        </p:nvSpPr>
        <p:spPr>
          <a:xfrm>
            <a:off x="4155534" y="1808024"/>
            <a:ext cx="24279" cy="45289"/>
          </a:xfrm>
          <a:custGeom>
            <a:rect b="b" l="l" r="r" t="t"/>
            <a:pathLst>
              <a:path extrusionOk="0" h="457" w="245">
                <a:moveTo>
                  <a:pt x="245" y="1"/>
                </a:moveTo>
                <a:lnTo>
                  <a:pt x="0" y="440"/>
                </a:lnTo>
                <a:lnTo>
                  <a:pt x="74" y="456"/>
                </a:lnTo>
                <a:lnTo>
                  <a:pt x="76" y="449"/>
                </a:lnTo>
                <a:lnTo>
                  <a:pt x="2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19"/>
          <p:cNvSpPr/>
          <p:nvPr/>
        </p:nvSpPr>
        <p:spPr>
          <a:xfrm>
            <a:off x="4291400" y="1828934"/>
            <a:ext cx="8225" cy="57082"/>
          </a:xfrm>
          <a:custGeom>
            <a:rect b="b" l="l" r="r" t="t"/>
            <a:pathLst>
              <a:path extrusionOk="0" h="576" w="83">
                <a:moveTo>
                  <a:pt x="61" y="1"/>
                </a:moveTo>
                <a:lnTo>
                  <a:pt x="0" y="547"/>
                </a:lnTo>
                <a:lnTo>
                  <a:pt x="0" y="555"/>
                </a:lnTo>
                <a:lnTo>
                  <a:pt x="82" y="576"/>
                </a:lnTo>
                <a:lnTo>
                  <a:pt x="71" y="4"/>
                </a:lnTo>
                <a:lnTo>
                  <a:pt x="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19"/>
          <p:cNvSpPr/>
          <p:nvPr/>
        </p:nvSpPr>
        <p:spPr>
          <a:xfrm>
            <a:off x="4234418" y="1817042"/>
            <a:ext cx="56388" cy="65406"/>
          </a:xfrm>
          <a:custGeom>
            <a:rect b="b" l="l" r="r" t="t"/>
            <a:pathLst>
              <a:path extrusionOk="0" h="660" w="569">
                <a:moveTo>
                  <a:pt x="128" y="1"/>
                </a:moveTo>
                <a:lnTo>
                  <a:pt x="0" y="538"/>
                </a:lnTo>
                <a:lnTo>
                  <a:pt x="508" y="660"/>
                </a:lnTo>
                <a:lnTo>
                  <a:pt x="568" y="105"/>
                </a:lnTo>
                <a:lnTo>
                  <a:pt x="1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19"/>
          <p:cNvSpPr/>
          <p:nvPr/>
        </p:nvSpPr>
        <p:spPr>
          <a:xfrm>
            <a:off x="4169408" y="1803069"/>
            <a:ext cx="71055" cy="65802"/>
          </a:xfrm>
          <a:custGeom>
            <a:rect b="b" l="l" r="r" t="t"/>
            <a:pathLst>
              <a:path extrusionOk="0" h="664" w="717">
                <a:moveTo>
                  <a:pt x="197" y="1"/>
                </a:moveTo>
                <a:lnTo>
                  <a:pt x="1" y="522"/>
                </a:lnTo>
                <a:lnTo>
                  <a:pt x="589" y="664"/>
                </a:lnTo>
                <a:lnTo>
                  <a:pt x="717" y="125"/>
                </a:lnTo>
                <a:lnTo>
                  <a:pt x="1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19"/>
          <p:cNvSpPr/>
          <p:nvPr/>
        </p:nvSpPr>
        <p:spPr>
          <a:xfrm>
            <a:off x="4107273" y="1844394"/>
            <a:ext cx="206822" cy="80866"/>
          </a:xfrm>
          <a:custGeom>
            <a:rect b="b" l="l" r="r" t="t"/>
            <a:pathLst>
              <a:path extrusionOk="0" h="816" w="2087">
                <a:moveTo>
                  <a:pt x="189" y="0"/>
                </a:moveTo>
                <a:lnTo>
                  <a:pt x="80" y="225"/>
                </a:lnTo>
                <a:lnTo>
                  <a:pt x="27" y="212"/>
                </a:lnTo>
                <a:lnTo>
                  <a:pt x="0" y="324"/>
                </a:lnTo>
                <a:lnTo>
                  <a:pt x="29" y="331"/>
                </a:lnTo>
                <a:lnTo>
                  <a:pt x="235" y="380"/>
                </a:lnTo>
                <a:lnTo>
                  <a:pt x="300" y="395"/>
                </a:lnTo>
                <a:cubicBezTo>
                  <a:pt x="323" y="298"/>
                  <a:pt x="410" y="232"/>
                  <a:pt x="506" y="232"/>
                </a:cubicBezTo>
                <a:cubicBezTo>
                  <a:pt x="522" y="232"/>
                  <a:pt x="538" y="234"/>
                  <a:pt x="554" y="237"/>
                </a:cubicBezTo>
                <a:cubicBezTo>
                  <a:pt x="669" y="264"/>
                  <a:pt x="738" y="379"/>
                  <a:pt x="710" y="492"/>
                </a:cubicBezTo>
                <a:lnTo>
                  <a:pt x="1344" y="647"/>
                </a:lnTo>
                <a:cubicBezTo>
                  <a:pt x="1367" y="549"/>
                  <a:pt x="1453" y="484"/>
                  <a:pt x="1549" y="484"/>
                </a:cubicBezTo>
                <a:cubicBezTo>
                  <a:pt x="1565" y="484"/>
                  <a:pt x="1581" y="485"/>
                  <a:pt x="1598" y="489"/>
                </a:cubicBezTo>
                <a:cubicBezTo>
                  <a:pt x="1711" y="517"/>
                  <a:pt x="1782" y="630"/>
                  <a:pt x="1755" y="744"/>
                </a:cubicBezTo>
                <a:lnTo>
                  <a:pt x="1827" y="760"/>
                </a:lnTo>
                <a:lnTo>
                  <a:pt x="2026" y="808"/>
                </a:lnTo>
                <a:lnTo>
                  <a:pt x="2060" y="816"/>
                </a:lnTo>
                <a:lnTo>
                  <a:pt x="2087" y="703"/>
                </a:lnTo>
                <a:lnTo>
                  <a:pt x="2040" y="692"/>
                </a:lnTo>
                <a:lnTo>
                  <a:pt x="2066" y="447"/>
                </a:lnTo>
                <a:lnTo>
                  <a:pt x="2009" y="433"/>
                </a:lnTo>
                <a:lnTo>
                  <a:pt x="2009" y="416"/>
                </a:lnTo>
                <a:lnTo>
                  <a:pt x="1940" y="417"/>
                </a:lnTo>
                <a:lnTo>
                  <a:pt x="1858" y="399"/>
                </a:lnTo>
                <a:lnTo>
                  <a:pt x="1861" y="390"/>
                </a:lnTo>
                <a:lnTo>
                  <a:pt x="1792" y="382"/>
                </a:lnTo>
                <a:lnTo>
                  <a:pt x="1283" y="261"/>
                </a:lnTo>
                <a:lnTo>
                  <a:pt x="1217" y="245"/>
                </a:lnTo>
                <a:lnTo>
                  <a:pt x="629" y="104"/>
                </a:lnTo>
                <a:lnTo>
                  <a:pt x="564" y="80"/>
                </a:lnTo>
                <a:lnTo>
                  <a:pt x="562" y="88"/>
                </a:lnTo>
                <a:lnTo>
                  <a:pt x="489" y="72"/>
                </a:lnTo>
                <a:lnTo>
                  <a:pt x="429" y="38"/>
                </a:lnTo>
                <a:lnTo>
                  <a:pt x="420" y="54"/>
                </a:lnTo>
                <a:lnTo>
                  <a:pt x="189" y="0"/>
                </a:lnTo>
                <a:close/>
              </a:path>
            </a:pathLst>
          </a:custGeom>
          <a:solidFill>
            <a:srgbClr val="46A2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19"/>
          <p:cNvSpPr/>
          <p:nvPr/>
        </p:nvSpPr>
        <p:spPr>
          <a:xfrm>
            <a:off x="4139084" y="1872043"/>
            <a:ext cx="36271" cy="33000"/>
          </a:xfrm>
          <a:custGeom>
            <a:rect b="b" l="l" r="r" t="t"/>
            <a:pathLst>
              <a:path extrusionOk="0" h="333" w="366">
                <a:moveTo>
                  <a:pt x="188" y="90"/>
                </a:moveTo>
                <a:cubicBezTo>
                  <a:pt x="194" y="90"/>
                  <a:pt x="200" y="91"/>
                  <a:pt x="206" y="93"/>
                </a:cubicBezTo>
                <a:cubicBezTo>
                  <a:pt x="248" y="103"/>
                  <a:pt x="274" y="144"/>
                  <a:pt x="264" y="187"/>
                </a:cubicBezTo>
                <a:cubicBezTo>
                  <a:pt x="255" y="222"/>
                  <a:pt x="223" y="246"/>
                  <a:pt x="189" y="246"/>
                </a:cubicBezTo>
                <a:cubicBezTo>
                  <a:pt x="183" y="246"/>
                  <a:pt x="177" y="245"/>
                  <a:pt x="171" y="244"/>
                </a:cubicBezTo>
                <a:cubicBezTo>
                  <a:pt x="130" y="234"/>
                  <a:pt x="104" y="193"/>
                  <a:pt x="113" y="151"/>
                </a:cubicBezTo>
                <a:cubicBezTo>
                  <a:pt x="122" y="114"/>
                  <a:pt x="154" y="90"/>
                  <a:pt x="188" y="90"/>
                </a:cubicBezTo>
                <a:close/>
                <a:moveTo>
                  <a:pt x="183" y="1"/>
                </a:moveTo>
                <a:cubicBezTo>
                  <a:pt x="109" y="1"/>
                  <a:pt x="41" y="52"/>
                  <a:pt x="22" y="128"/>
                </a:cubicBezTo>
                <a:cubicBezTo>
                  <a:pt x="1" y="218"/>
                  <a:pt x="56" y="307"/>
                  <a:pt x="145" y="328"/>
                </a:cubicBezTo>
                <a:cubicBezTo>
                  <a:pt x="158" y="331"/>
                  <a:pt x="171" y="332"/>
                  <a:pt x="184" y="332"/>
                </a:cubicBezTo>
                <a:cubicBezTo>
                  <a:pt x="259" y="332"/>
                  <a:pt x="326" y="281"/>
                  <a:pt x="344" y="205"/>
                </a:cubicBezTo>
                <a:cubicBezTo>
                  <a:pt x="366" y="116"/>
                  <a:pt x="312" y="28"/>
                  <a:pt x="222" y="6"/>
                </a:cubicBezTo>
                <a:cubicBezTo>
                  <a:pt x="209" y="2"/>
                  <a:pt x="196" y="1"/>
                  <a:pt x="183" y="1"/>
                </a:cubicBezTo>
                <a:close/>
              </a:path>
            </a:pathLst>
          </a:custGeom>
          <a:solidFill>
            <a:srgbClr val="46A2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19"/>
          <p:cNvSpPr/>
          <p:nvPr/>
        </p:nvSpPr>
        <p:spPr>
          <a:xfrm>
            <a:off x="4242742" y="1896817"/>
            <a:ext cx="36271" cy="33000"/>
          </a:xfrm>
          <a:custGeom>
            <a:rect b="b" l="l" r="r" t="t"/>
            <a:pathLst>
              <a:path extrusionOk="0" h="333" w="366">
                <a:moveTo>
                  <a:pt x="182" y="89"/>
                </a:moveTo>
                <a:cubicBezTo>
                  <a:pt x="188" y="89"/>
                  <a:pt x="194" y="90"/>
                  <a:pt x="200" y="91"/>
                </a:cubicBezTo>
                <a:cubicBezTo>
                  <a:pt x="243" y="101"/>
                  <a:pt x="268" y="142"/>
                  <a:pt x="258" y="184"/>
                </a:cubicBezTo>
                <a:cubicBezTo>
                  <a:pt x="250" y="220"/>
                  <a:pt x="219" y="244"/>
                  <a:pt x="183" y="244"/>
                </a:cubicBezTo>
                <a:cubicBezTo>
                  <a:pt x="177" y="244"/>
                  <a:pt x="170" y="243"/>
                  <a:pt x="164" y="242"/>
                </a:cubicBezTo>
                <a:cubicBezTo>
                  <a:pt x="123" y="231"/>
                  <a:pt x="98" y="190"/>
                  <a:pt x="107" y="148"/>
                </a:cubicBezTo>
                <a:cubicBezTo>
                  <a:pt x="115" y="113"/>
                  <a:pt x="147" y="89"/>
                  <a:pt x="182" y="89"/>
                </a:cubicBezTo>
                <a:close/>
                <a:moveTo>
                  <a:pt x="182" y="1"/>
                </a:moveTo>
                <a:cubicBezTo>
                  <a:pt x="107" y="1"/>
                  <a:pt x="39" y="52"/>
                  <a:pt x="21" y="128"/>
                </a:cubicBezTo>
                <a:cubicBezTo>
                  <a:pt x="0" y="216"/>
                  <a:pt x="56" y="306"/>
                  <a:pt x="144" y="328"/>
                </a:cubicBezTo>
                <a:cubicBezTo>
                  <a:pt x="157" y="331"/>
                  <a:pt x="170" y="332"/>
                  <a:pt x="182" y="332"/>
                </a:cubicBezTo>
                <a:cubicBezTo>
                  <a:pt x="258" y="332"/>
                  <a:pt x="325" y="280"/>
                  <a:pt x="343" y="205"/>
                </a:cubicBezTo>
                <a:cubicBezTo>
                  <a:pt x="366" y="117"/>
                  <a:pt x="310" y="27"/>
                  <a:pt x="220" y="5"/>
                </a:cubicBezTo>
                <a:cubicBezTo>
                  <a:pt x="207" y="2"/>
                  <a:pt x="194" y="1"/>
                  <a:pt x="182" y="1"/>
                </a:cubicBezTo>
                <a:close/>
              </a:path>
            </a:pathLst>
          </a:custGeom>
          <a:solidFill>
            <a:srgbClr val="46A2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19"/>
          <p:cNvSpPr/>
          <p:nvPr/>
        </p:nvSpPr>
        <p:spPr>
          <a:xfrm>
            <a:off x="4149688" y="1784141"/>
            <a:ext cx="156677" cy="101875"/>
          </a:xfrm>
          <a:custGeom>
            <a:rect b="b" l="l" r="r" t="t"/>
            <a:pathLst>
              <a:path extrusionOk="0" h="1028" w="1581">
                <a:moveTo>
                  <a:pt x="360" y="0"/>
                </a:moveTo>
                <a:lnTo>
                  <a:pt x="0" y="647"/>
                </a:lnTo>
                <a:lnTo>
                  <a:pt x="59" y="681"/>
                </a:lnTo>
                <a:lnTo>
                  <a:pt x="304" y="242"/>
                </a:lnTo>
                <a:lnTo>
                  <a:pt x="135" y="690"/>
                </a:lnTo>
                <a:lnTo>
                  <a:pt x="200" y="713"/>
                </a:lnTo>
                <a:lnTo>
                  <a:pt x="396" y="192"/>
                </a:lnTo>
                <a:lnTo>
                  <a:pt x="916" y="316"/>
                </a:lnTo>
                <a:lnTo>
                  <a:pt x="788" y="855"/>
                </a:lnTo>
                <a:lnTo>
                  <a:pt x="855" y="870"/>
                </a:lnTo>
                <a:lnTo>
                  <a:pt x="983" y="333"/>
                </a:lnTo>
                <a:lnTo>
                  <a:pt x="1423" y="437"/>
                </a:lnTo>
                <a:lnTo>
                  <a:pt x="1363" y="992"/>
                </a:lnTo>
                <a:lnTo>
                  <a:pt x="1430" y="999"/>
                </a:lnTo>
                <a:lnTo>
                  <a:pt x="1491" y="453"/>
                </a:lnTo>
                <a:lnTo>
                  <a:pt x="1501" y="456"/>
                </a:lnTo>
                <a:lnTo>
                  <a:pt x="1512" y="1028"/>
                </a:lnTo>
                <a:lnTo>
                  <a:pt x="1581" y="1026"/>
                </a:lnTo>
                <a:lnTo>
                  <a:pt x="1568" y="288"/>
                </a:lnTo>
                <a:lnTo>
                  <a:pt x="360" y="0"/>
                </a:lnTo>
                <a:close/>
              </a:path>
            </a:pathLst>
          </a:custGeom>
          <a:solidFill>
            <a:srgbClr val="46A2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19"/>
          <p:cNvSpPr/>
          <p:nvPr/>
        </p:nvSpPr>
        <p:spPr>
          <a:xfrm>
            <a:off x="3246495" y="3918446"/>
            <a:ext cx="1526140" cy="287390"/>
          </a:xfrm>
          <a:custGeom>
            <a:rect b="b" l="l" r="r" t="t"/>
            <a:pathLst>
              <a:path extrusionOk="0" h="2900" w="15400">
                <a:moveTo>
                  <a:pt x="1459" y="0"/>
                </a:moveTo>
                <a:cubicBezTo>
                  <a:pt x="653" y="0"/>
                  <a:pt x="1" y="652"/>
                  <a:pt x="1" y="1458"/>
                </a:cubicBezTo>
                <a:cubicBezTo>
                  <a:pt x="1" y="2255"/>
                  <a:pt x="647" y="2899"/>
                  <a:pt x="1442" y="2899"/>
                </a:cubicBezTo>
                <a:lnTo>
                  <a:pt x="13971" y="2899"/>
                </a:lnTo>
                <a:cubicBezTo>
                  <a:pt x="14760" y="2899"/>
                  <a:pt x="15400" y="2260"/>
                  <a:pt x="15398" y="1471"/>
                </a:cubicBezTo>
                <a:cubicBezTo>
                  <a:pt x="15398" y="658"/>
                  <a:pt x="14740" y="0"/>
                  <a:pt x="139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19"/>
          <p:cNvSpPr/>
          <p:nvPr/>
        </p:nvSpPr>
        <p:spPr>
          <a:xfrm>
            <a:off x="2963864" y="1709222"/>
            <a:ext cx="845918" cy="413346"/>
          </a:xfrm>
          <a:custGeom>
            <a:rect b="b" l="l" r="r" t="t"/>
            <a:pathLst>
              <a:path extrusionOk="0" h="4171" w="8536">
                <a:moveTo>
                  <a:pt x="1619" y="0"/>
                </a:moveTo>
                <a:cubicBezTo>
                  <a:pt x="724" y="0"/>
                  <a:pt x="1" y="725"/>
                  <a:pt x="1" y="1617"/>
                </a:cubicBezTo>
                <a:cubicBezTo>
                  <a:pt x="1" y="2511"/>
                  <a:pt x="726" y="3234"/>
                  <a:pt x="1619" y="3234"/>
                </a:cubicBezTo>
                <a:lnTo>
                  <a:pt x="6385" y="3234"/>
                </a:lnTo>
                <a:lnTo>
                  <a:pt x="7321" y="4171"/>
                </a:lnTo>
                <a:lnTo>
                  <a:pt x="7321" y="3185"/>
                </a:lnTo>
                <a:cubicBezTo>
                  <a:pt x="8019" y="3006"/>
                  <a:pt x="8535" y="2373"/>
                  <a:pt x="8535" y="1618"/>
                </a:cubicBezTo>
                <a:cubicBezTo>
                  <a:pt x="8535" y="725"/>
                  <a:pt x="7810" y="0"/>
                  <a:pt x="69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19"/>
          <p:cNvSpPr txBox="1"/>
          <p:nvPr/>
        </p:nvSpPr>
        <p:spPr>
          <a:xfrm>
            <a:off x="537559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9" name="Google Shape;1699;p19"/>
          <p:cNvSpPr txBox="1"/>
          <p:nvPr/>
        </p:nvSpPr>
        <p:spPr>
          <a:xfrm>
            <a:off x="6671085" y="149507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0" name="Google Shape;1700;p19"/>
          <p:cNvSpPr txBox="1"/>
          <p:nvPr/>
        </p:nvSpPr>
        <p:spPr>
          <a:xfrm>
            <a:off x="537559" y="149507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1" name="Google Shape;1701;p19"/>
          <p:cNvSpPr txBox="1"/>
          <p:nvPr/>
        </p:nvSpPr>
        <p:spPr>
          <a:xfrm>
            <a:off x="6671085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2" name="Google Shape;1702;p19"/>
          <p:cNvSpPr txBox="1"/>
          <p:nvPr/>
        </p:nvSpPr>
        <p:spPr>
          <a:xfrm>
            <a:off x="7288785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7D754"/>
                </a:solidFill>
                <a:latin typeface="Fira Sans"/>
                <a:ea typeface="Fira Sans"/>
                <a:cs typeface="Fira Sans"/>
                <a:sym typeface="Fira Sans"/>
              </a:rPr>
              <a:t>D</a:t>
            </a:r>
            <a:endParaRPr b="1" sz="3600">
              <a:solidFill>
                <a:srgbClr val="F7D75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3" name="Google Shape;1703;p19"/>
          <p:cNvSpPr txBox="1"/>
          <p:nvPr/>
        </p:nvSpPr>
        <p:spPr>
          <a:xfrm>
            <a:off x="7288785" y="89502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B</a:t>
            </a:r>
            <a:endParaRPr b="1" sz="3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4" name="Google Shape;1704;p19"/>
          <p:cNvSpPr txBox="1"/>
          <p:nvPr/>
        </p:nvSpPr>
        <p:spPr>
          <a:xfrm>
            <a:off x="537559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</a:t>
            </a:r>
            <a:endParaRPr b="1" sz="3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5" name="Google Shape;1705;p19"/>
          <p:cNvSpPr txBox="1"/>
          <p:nvPr/>
        </p:nvSpPr>
        <p:spPr>
          <a:xfrm>
            <a:off x="537559" y="89502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endParaRPr b="1" sz="3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706" name="Google Shape;1706;p19"/>
          <p:cNvGrpSpPr/>
          <p:nvPr/>
        </p:nvGrpSpPr>
        <p:grpSpPr>
          <a:xfrm>
            <a:off x="3823494" y="3968585"/>
            <a:ext cx="210991" cy="210991"/>
            <a:chOff x="6235400" y="249400"/>
            <a:chExt cx="481825" cy="481825"/>
          </a:xfrm>
        </p:grpSpPr>
        <p:sp>
          <p:nvSpPr>
            <p:cNvPr id="1707" name="Google Shape;1707;p19"/>
            <p:cNvSpPr/>
            <p:nvPr/>
          </p:nvSpPr>
          <p:spPr>
            <a:xfrm>
              <a:off x="6425625" y="482025"/>
              <a:ext cx="177700" cy="135375"/>
            </a:xfrm>
            <a:custGeom>
              <a:rect b="b" l="l" r="r" t="t"/>
              <a:pathLst>
                <a:path extrusionOk="0" h="5415" w="7108">
                  <a:moveTo>
                    <a:pt x="5415" y="0"/>
                  </a:moveTo>
                  <a:lnTo>
                    <a:pt x="1" y="5415"/>
                  </a:lnTo>
                  <a:lnTo>
                    <a:pt x="7107" y="5415"/>
                  </a:lnTo>
                  <a:lnTo>
                    <a:pt x="7107" y="1696"/>
                  </a:ln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8" name="Google Shape;1708;p19"/>
            <p:cNvSpPr/>
            <p:nvPr/>
          </p:nvSpPr>
          <p:spPr>
            <a:xfrm>
              <a:off x="6462150" y="41977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0"/>
                  </a:moveTo>
                  <a:cubicBezTo>
                    <a:pt x="253" y="0"/>
                    <a:pt x="0" y="250"/>
                    <a:pt x="0" y="563"/>
                  </a:cubicBezTo>
                  <a:cubicBezTo>
                    <a:pt x="0" y="876"/>
                    <a:pt x="253" y="1129"/>
                    <a:pt x="566" y="1129"/>
                  </a:cubicBezTo>
                  <a:cubicBezTo>
                    <a:pt x="877" y="1129"/>
                    <a:pt x="1130" y="876"/>
                    <a:pt x="1130" y="563"/>
                  </a:cubicBezTo>
                  <a:cubicBezTo>
                    <a:pt x="1130" y="250"/>
                    <a:pt x="877" y="0"/>
                    <a:pt x="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9" name="Google Shape;1709;p19"/>
            <p:cNvSpPr/>
            <p:nvPr/>
          </p:nvSpPr>
          <p:spPr>
            <a:xfrm>
              <a:off x="6349225" y="508600"/>
              <a:ext cx="113625" cy="108800"/>
            </a:xfrm>
            <a:custGeom>
              <a:rect b="b" l="l" r="r" t="t"/>
              <a:pathLst>
                <a:path extrusionOk="0" h="4352" w="4545">
                  <a:moveTo>
                    <a:pt x="2858" y="0"/>
                  </a:moveTo>
                  <a:lnTo>
                    <a:pt x="0" y="2623"/>
                  </a:lnTo>
                  <a:lnTo>
                    <a:pt x="0" y="4352"/>
                  </a:lnTo>
                  <a:lnTo>
                    <a:pt x="1461" y="4352"/>
                  </a:lnTo>
                  <a:lnTo>
                    <a:pt x="4544" y="1265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0" name="Google Shape;1710;p19"/>
            <p:cNvSpPr/>
            <p:nvPr/>
          </p:nvSpPr>
          <p:spPr>
            <a:xfrm>
              <a:off x="6349225" y="363300"/>
              <a:ext cx="254100" cy="172575"/>
            </a:xfrm>
            <a:custGeom>
              <a:rect b="b" l="l" r="r" t="t"/>
              <a:pathLst>
                <a:path extrusionOk="0" h="6903" w="10164">
                  <a:moveTo>
                    <a:pt x="5083" y="1130"/>
                  </a:moveTo>
                  <a:cubicBezTo>
                    <a:pt x="5767" y="1130"/>
                    <a:pt x="6384" y="1542"/>
                    <a:pt x="6646" y="2175"/>
                  </a:cubicBezTo>
                  <a:cubicBezTo>
                    <a:pt x="6908" y="2807"/>
                    <a:pt x="6764" y="3536"/>
                    <a:pt x="6279" y="4021"/>
                  </a:cubicBezTo>
                  <a:cubicBezTo>
                    <a:pt x="5955" y="4345"/>
                    <a:pt x="5521" y="4517"/>
                    <a:pt x="5081" y="4517"/>
                  </a:cubicBezTo>
                  <a:cubicBezTo>
                    <a:pt x="4862" y="4517"/>
                    <a:pt x="4642" y="4475"/>
                    <a:pt x="4433" y="4388"/>
                  </a:cubicBezTo>
                  <a:cubicBezTo>
                    <a:pt x="3801" y="4126"/>
                    <a:pt x="3388" y="3509"/>
                    <a:pt x="3388" y="2822"/>
                  </a:cubicBezTo>
                  <a:cubicBezTo>
                    <a:pt x="3388" y="1886"/>
                    <a:pt x="4147" y="1130"/>
                    <a:pt x="5083" y="1130"/>
                  </a:cubicBezTo>
                  <a:close/>
                  <a:moveTo>
                    <a:pt x="0" y="1"/>
                  </a:moveTo>
                  <a:lnTo>
                    <a:pt x="0" y="6903"/>
                  </a:lnTo>
                  <a:lnTo>
                    <a:pt x="2443" y="4665"/>
                  </a:lnTo>
                  <a:cubicBezTo>
                    <a:pt x="2549" y="4567"/>
                    <a:pt x="2686" y="4517"/>
                    <a:pt x="2824" y="4517"/>
                  </a:cubicBezTo>
                  <a:cubicBezTo>
                    <a:pt x="2943" y="4517"/>
                    <a:pt x="3062" y="4554"/>
                    <a:pt x="3162" y="4629"/>
                  </a:cubicBezTo>
                  <a:lnTo>
                    <a:pt x="5351" y="6270"/>
                  </a:lnTo>
                  <a:lnTo>
                    <a:pt x="8071" y="3551"/>
                  </a:lnTo>
                  <a:cubicBezTo>
                    <a:pt x="8181" y="3441"/>
                    <a:pt x="8325" y="3386"/>
                    <a:pt x="8470" y="3386"/>
                  </a:cubicBezTo>
                  <a:cubicBezTo>
                    <a:pt x="8614" y="3386"/>
                    <a:pt x="8759" y="3441"/>
                    <a:pt x="8869" y="3551"/>
                  </a:cubicBezTo>
                  <a:lnTo>
                    <a:pt x="10163" y="4846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1" name="Google Shape;1711;p19"/>
            <p:cNvSpPr/>
            <p:nvPr/>
          </p:nvSpPr>
          <p:spPr>
            <a:xfrm>
              <a:off x="6235400" y="24940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5283" y="3427"/>
                  </a:moveTo>
                  <a:cubicBezTo>
                    <a:pt x="15593" y="3427"/>
                    <a:pt x="15846" y="3677"/>
                    <a:pt x="15846" y="3991"/>
                  </a:cubicBezTo>
                  <a:lnTo>
                    <a:pt x="15846" y="15283"/>
                  </a:lnTo>
                  <a:cubicBezTo>
                    <a:pt x="15846" y="15596"/>
                    <a:pt x="15593" y="15849"/>
                    <a:pt x="15283" y="15849"/>
                  </a:cubicBezTo>
                  <a:lnTo>
                    <a:pt x="3990" y="15849"/>
                  </a:lnTo>
                  <a:cubicBezTo>
                    <a:pt x="3677" y="15849"/>
                    <a:pt x="3424" y="15596"/>
                    <a:pt x="3424" y="15283"/>
                  </a:cubicBezTo>
                  <a:lnTo>
                    <a:pt x="3424" y="3991"/>
                  </a:lnTo>
                  <a:cubicBezTo>
                    <a:pt x="3424" y="3677"/>
                    <a:pt x="3677" y="3427"/>
                    <a:pt x="3990" y="3427"/>
                  </a:cubicBezTo>
                  <a:close/>
                  <a:moveTo>
                    <a:pt x="564" y="1"/>
                  </a:moveTo>
                  <a:cubicBezTo>
                    <a:pt x="250" y="1"/>
                    <a:pt x="0" y="254"/>
                    <a:pt x="0" y="567"/>
                  </a:cubicBezTo>
                  <a:lnTo>
                    <a:pt x="0" y="2861"/>
                  </a:lnTo>
                  <a:cubicBezTo>
                    <a:pt x="0" y="3175"/>
                    <a:pt x="250" y="3427"/>
                    <a:pt x="564" y="3427"/>
                  </a:cubicBezTo>
                  <a:cubicBezTo>
                    <a:pt x="877" y="3427"/>
                    <a:pt x="1127" y="3677"/>
                    <a:pt x="1127" y="3991"/>
                  </a:cubicBezTo>
                  <a:cubicBezTo>
                    <a:pt x="1127" y="4304"/>
                    <a:pt x="877" y="4557"/>
                    <a:pt x="564" y="4557"/>
                  </a:cubicBezTo>
                  <a:cubicBezTo>
                    <a:pt x="250" y="4557"/>
                    <a:pt x="0" y="4807"/>
                    <a:pt x="0" y="5120"/>
                  </a:cubicBezTo>
                  <a:lnTo>
                    <a:pt x="0" y="8507"/>
                  </a:lnTo>
                  <a:cubicBezTo>
                    <a:pt x="0" y="8821"/>
                    <a:pt x="250" y="9074"/>
                    <a:pt x="564" y="9074"/>
                  </a:cubicBezTo>
                  <a:cubicBezTo>
                    <a:pt x="877" y="9074"/>
                    <a:pt x="1127" y="9324"/>
                    <a:pt x="1127" y="9637"/>
                  </a:cubicBezTo>
                  <a:cubicBezTo>
                    <a:pt x="1127" y="9950"/>
                    <a:pt x="877" y="10203"/>
                    <a:pt x="564" y="10203"/>
                  </a:cubicBezTo>
                  <a:cubicBezTo>
                    <a:pt x="250" y="10203"/>
                    <a:pt x="0" y="10453"/>
                    <a:pt x="0" y="10766"/>
                  </a:cubicBezTo>
                  <a:lnTo>
                    <a:pt x="0" y="14154"/>
                  </a:lnTo>
                  <a:cubicBezTo>
                    <a:pt x="0" y="14467"/>
                    <a:pt x="250" y="14720"/>
                    <a:pt x="564" y="14720"/>
                  </a:cubicBezTo>
                  <a:cubicBezTo>
                    <a:pt x="877" y="14720"/>
                    <a:pt x="1127" y="14970"/>
                    <a:pt x="1127" y="15283"/>
                  </a:cubicBezTo>
                  <a:cubicBezTo>
                    <a:pt x="1127" y="15596"/>
                    <a:pt x="877" y="15849"/>
                    <a:pt x="564" y="15849"/>
                  </a:cubicBezTo>
                  <a:cubicBezTo>
                    <a:pt x="250" y="15849"/>
                    <a:pt x="0" y="16099"/>
                    <a:pt x="0" y="16412"/>
                  </a:cubicBezTo>
                  <a:lnTo>
                    <a:pt x="0" y="18710"/>
                  </a:lnTo>
                  <a:cubicBezTo>
                    <a:pt x="0" y="19020"/>
                    <a:pt x="250" y="19273"/>
                    <a:pt x="564" y="19273"/>
                  </a:cubicBezTo>
                  <a:lnTo>
                    <a:pt x="2861" y="19273"/>
                  </a:lnTo>
                  <a:cubicBezTo>
                    <a:pt x="3171" y="19273"/>
                    <a:pt x="3424" y="19020"/>
                    <a:pt x="3424" y="18710"/>
                  </a:cubicBezTo>
                  <a:cubicBezTo>
                    <a:pt x="3424" y="18396"/>
                    <a:pt x="3677" y="18143"/>
                    <a:pt x="3990" y="18143"/>
                  </a:cubicBezTo>
                  <a:cubicBezTo>
                    <a:pt x="4300" y="18143"/>
                    <a:pt x="4553" y="18396"/>
                    <a:pt x="4553" y="18710"/>
                  </a:cubicBezTo>
                  <a:cubicBezTo>
                    <a:pt x="4553" y="19020"/>
                    <a:pt x="4806" y="19273"/>
                    <a:pt x="5120" y="19273"/>
                  </a:cubicBezTo>
                  <a:lnTo>
                    <a:pt x="8507" y="19273"/>
                  </a:lnTo>
                  <a:cubicBezTo>
                    <a:pt x="8817" y="19273"/>
                    <a:pt x="9070" y="19020"/>
                    <a:pt x="9070" y="18710"/>
                  </a:cubicBezTo>
                  <a:cubicBezTo>
                    <a:pt x="9070" y="18396"/>
                    <a:pt x="9323" y="18143"/>
                    <a:pt x="9636" y="18143"/>
                  </a:cubicBezTo>
                  <a:cubicBezTo>
                    <a:pt x="9947" y="18143"/>
                    <a:pt x="10200" y="18396"/>
                    <a:pt x="10200" y="18710"/>
                  </a:cubicBezTo>
                  <a:cubicBezTo>
                    <a:pt x="10200" y="19020"/>
                    <a:pt x="10452" y="19273"/>
                    <a:pt x="10766" y="19273"/>
                  </a:cubicBezTo>
                  <a:lnTo>
                    <a:pt x="14153" y="19273"/>
                  </a:lnTo>
                  <a:cubicBezTo>
                    <a:pt x="14463" y="19273"/>
                    <a:pt x="14716" y="19020"/>
                    <a:pt x="14716" y="18710"/>
                  </a:cubicBezTo>
                  <a:cubicBezTo>
                    <a:pt x="14716" y="18396"/>
                    <a:pt x="14969" y="18143"/>
                    <a:pt x="15283" y="18143"/>
                  </a:cubicBezTo>
                  <a:cubicBezTo>
                    <a:pt x="15593" y="18143"/>
                    <a:pt x="15846" y="18396"/>
                    <a:pt x="15846" y="18710"/>
                  </a:cubicBezTo>
                  <a:cubicBezTo>
                    <a:pt x="15846" y="19020"/>
                    <a:pt x="16099" y="19273"/>
                    <a:pt x="16412" y="19273"/>
                  </a:cubicBezTo>
                  <a:lnTo>
                    <a:pt x="18706" y="19273"/>
                  </a:lnTo>
                  <a:cubicBezTo>
                    <a:pt x="19019" y="19273"/>
                    <a:pt x="19272" y="19020"/>
                    <a:pt x="19272" y="18710"/>
                  </a:cubicBezTo>
                  <a:lnTo>
                    <a:pt x="19272" y="16412"/>
                  </a:lnTo>
                  <a:cubicBezTo>
                    <a:pt x="19272" y="16099"/>
                    <a:pt x="19019" y="15849"/>
                    <a:pt x="18706" y="15849"/>
                  </a:cubicBezTo>
                  <a:cubicBezTo>
                    <a:pt x="18393" y="15849"/>
                    <a:pt x="18143" y="15596"/>
                    <a:pt x="18143" y="15283"/>
                  </a:cubicBezTo>
                  <a:cubicBezTo>
                    <a:pt x="18143" y="14970"/>
                    <a:pt x="18393" y="14720"/>
                    <a:pt x="18706" y="14720"/>
                  </a:cubicBezTo>
                  <a:cubicBezTo>
                    <a:pt x="19019" y="14720"/>
                    <a:pt x="19272" y="14467"/>
                    <a:pt x="19272" y="14154"/>
                  </a:cubicBezTo>
                  <a:lnTo>
                    <a:pt x="19272" y="10766"/>
                  </a:lnTo>
                  <a:cubicBezTo>
                    <a:pt x="19272" y="10453"/>
                    <a:pt x="19019" y="10203"/>
                    <a:pt x="18706" y="10203"/>
                  </a:cubicBezTo>
                  <a:cubicBezTo>
                    <a:pt x="18393" y="10203"/>
                    <a:pt x="18143" y="9950"/>
                    <a:pt x="18143" y="9637"/>
                  </a:cubicBezTo>
                  <a:cubicBezTo>
                    <a:pt x="18143" y="9324"/>
                    <a:pt x="18393" y="9074"/>
                    <a:pt x="18706" y="9074"/>
                  </a:cubicBezTo>
                  <a:cubicBezTo>
                    <a:pt x="19019" y="9074"/>
                    <a:pt x="19272" y="8821"/>
                    <a:pt x="19272" y="8507"/>
                  </a:cubicBezTo>
                  <a:lnTo>
                    <a:pt x="19272" y="5120"/>
                  </a:lnTo>
                  <a:cubicBezTo>
                    <a:pt x="19272" y="4807"/>
                    <a:pt x="19019" y="4557"/>
                    <a:pt x="18706" y="4557"/>
                  </a:cubicBezTo>
                  <a:cubicBezTo>
                    <a:pt x="18393" y="4557"/>
                    <a:pt x="18143" y="4304"/>
                    <a:pt x="18143" y="3991"/>
                  </a:cubicBezTo>
                  <a:cubicBezTo>
                    <a:pt x="18143" y="3677"/>
                    <a:pt x="18393" y="3427"/>
                    <a:pt x="18706" y="3427"/>
                  </a:cubicBezTo>
                  <a:cubicBezTo>
                    <a:pt x="19019" y="3427"/>
                    <a:pt x="19272" y="3175"/>
                    <a:pt x="19272" y="2861"/>
                  </a:cubicBezTo>
                  <a:lnTo>
                    <a:pt x="19272" y="567"/>
                  </a:lnTo>
                  <a:cubicBezTo>
                    <a:pt x="19272" y="254"/>
                    <a:pt x="19019" y="1"/>
                    <a:pt x="18706" y="1"/>
                  </a:cubicBezTo>
                  <a:lnTo>
                    <a:pt x="16412" y="1"/>
                  </a:lnTo>
                  <a:cubicBezTo>
                    <a:pt x="16099" y="1"/>
                    <a:pt x="15846" y="254"/>
                    <a:pt x="15846" y="567"/>
                  </a:cubicBezTo>
                  <a:cubicBezTo>
                    <a:pt x="15846" y="877"/>
                    <a:pt x="15593" y="1130"/>
                    <a:pt x="15283" y="1130"/>
                  </a:cubicBezTo>
                  <a:cubicBezTo>
                    <a:pt x="14969" y="1130"/>
                    <a:pt x="14716" y="877"/>
                    <a:pt x="14716" y="567"/>
                  </a:cubicBezTo>
                  <a:cubicBezTo>
                    <a:pt x="14716" y="254"/>
                    <a:pt x="14463" y="1"/>
                    <a:pt x="14153" y="1"/>
                  </a:cubicBezTo>
                  <a:lnTo>
                    <a:pt x="10766" y="1"/>
                  </a:lnTo>
                  <a:cubicBezTo>
                    <a:pt x="10452" y="1"/>
                    <a:pt x="10200" y="254"/>
                    <a:pt x="10200" y="567"/>
                  </a:cubicBezTo>
                  <a:cubicBezTo>
                    <a:pt x="10200" y="877"/>
                    <a:pt x="9947" y="1130"/>
                    <a:pt x="9636" y="1130"/>
                  </a:cubicBezTo>
                  <a:cubicBezTo>
                    <a:pt x="9323" y="1130"/>
                    <a:pt x="9070" y="877"/>
                    <a:pt x="9070" y="567"/>
                  </a:cubicBezTo>
                  <a:cubicBezTo>
                    <a:pt x="9070" y="254"/>
                    <a:pt x="8817" y="1"/>
                    <a:pt x="8507" y="1"/>
                  </a:cubicBezTo>
                  <a:lnTo>
                    <a:pt x="5120" y="1"/>
                  </a:lnTo>
                  <a:cubicBezTo>
                    <a:pt x="4806" y="1"/>
                    <a:pt x="4553" y="254"/>
                    <a:pt x="4553" y="567"/>
                  </a:cubicBezTo>
                  <a:cubicBezTo>
                    <a:pt x="4553" y="877"/>
                    <a:pt x="4300" y="1130"/>
                    <a:pt x="3990" y="1130"/>
                  </a:cubicBezTo>
                  <a:cubicBezTo>
                    <a:pt x="3677" y="1130"/>
                    <a:pt x="3424" y="877"/>
                    <a:pt x="3424" y="567"/>
                  </a:cubicBezTo>
                  <a:cubicBezTo>
                    <a:pt x="3424" y="254"/>
                    <a:pt x="3171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12" name="Google Shape;1712;p19"/>
          <p:cNvGrpSpPr/>
          <p:nvPr/>
        </p:nvGrpSpPr>
        <p:grpSpPr>
          <a:xfrm>
            <a:off x="5658768" y="3525848"/>
            <a:ext cx="213794" cy="211002"/>
            <a:chOff x="6232000" y="1435050"/>
            <a:chExt cx="488225" cy="481850"/>
          </a:xfrm>
        </p:grpSpPr>
        <p:sp>
          <p:nvSpPr>
            <p:cNvPr id="1713" name="Google Shape;1713;p19"/>
            <p:cNvSpPr/>
            <p:nvPr/>
          </p:nvSpPr>
          <p:spPr>
            <a:xfrm>
              <a:off x="6578000" y="1463375"/>
              <a:ext cx="83150" cy="78250"/>
            </a:xfrm>
            <a:custGeom>
              <a:rect b="b" l="l" r="r" t="t"/>
              <a:pathLst>
                <a:path extrusionOk="0" h="3130" w="3326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4" name="Google Shape;1714;p19"/>
            <p:cNvSpPr/>
            <p:nvPr/>
          </p:nvSpPr>
          <p:spPr>
            <a:xfrm>
              <a:off x="6421725" y="1773850"/>
              <a:ext cx="112950" cy="143050"/>
            </a:xfrm>
            <a:custGeom>
              <a:rect b="b" l="l" r="r" t="t"/>
              <a:pathLst>
                <a:path extrusionOk="0" h="5722" w="4518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5" name="Google Shape;1715;p19"/>
            <p:cNvSpPr/>
            <p:nvPr/>
          </p:nvSpPr>
          <p:spPr>
            <a:xfrm>
              <a:off x="6448975" y="1632700"/>
              <a:ext cx="56475" cy="56475"/>
            </a:xfrm>
            <a:custGeom>
              <a:rect b="b" l="l" r="r" t="t"/>
              <a:pathLst>
                <a:path extrusionOk="0" h="2259" w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6" name="Google Shape;1716;p19"/>
            <p:cNvSpPr/>
            <p:nvPr/>
          </p:nvSpPr>
          <p:spPr>
            <a:xfrm>
              <a:off x="6232000" y="1435050"/>
              <a:ext cx="488225" cy="237825"/>
            </a:xfrm>
            <a:custGeom>
              <a:rect b="b" l="l" r="r" t="t"/>
              <a:pathLst>
                <a:path extrusionOk="0" h="9513" w="19529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7" name="Google Shape;1717;p19"/>
            <p:cNvSpPr/>
            <p:nvPr/>
          </p:nvSpPr>
          <p:spPr>
            <a:xfrm>
              <a:off x="6291025" y="1537700"/>
              <a:ext cx="369800" cy="379200"/>
            </a:xfrm>
            <a:custGeom>
              <a:rect b="b" l="l" r="r" t="t"/>
              <a:pathLst>
                <a:path extrusionOk="0" h="15168" w="14792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18" name="Google Shape;1718;p19"/>
          <p:cNvGrpSpPr/>
          <p:nvPr/>
        </p:nvGrpSpPr>
        <p:grpSpPr>
          <a:xfrm>
            <a:off x="5563350" y="1987215"/>
            <a:ext cx="181652" cy="210991"/>
            <a:chOff x="4492800" y="2027925"/>
            <a:chExt cx="414825" cy="481825"/>
          </a:xfrm>
        </p:grpSpPr>
        <p:sp>
          <p:nvSpPr>
            <p:cNvPr id="1719" name="Google Shape;1719;p19"/>
            <p:cNvSpPr/>
            <p:nvPr/>
          </p:nvSpPr>
          <p:spPr>
            <a:xfrm>
              <a:off x="4492800" y="2027925"/>
              <a:ext cx="54600" cy="481825"/>
            </a:xfrm>
            <a:custGeom>
              <a:rect b="b" l="l" r="r" t="t"/>
              <a:pathLst>
                <a:path extrusionOk="0" h="19273" w="2184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0" name="Google Shape;1720;p19"/>
            <p:cNvSpPr/>
            <p:nvPr/>
          </p:nvSpPr>
          <p:spPr>
            <a:xfrm>
              <a:off x="4575600" y="2051425"/>
              <a:ext cx="332025" cy="262450"/>
            </a:xfrm>
            <a:custGeom>
              <a:rect b="b" l="l" r="r" t="t"/>
              <a:pathLst>
                <a:path extrusionOk="0" h="10498" w="13281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21" name="Google Shape;1721;p19"/>
          <p:cNvGrpSpPr/>
          <p:nvPr/>
        </p:nvGrpSpPr>
        <p:grpSpPr>
          <a:xfrm>
            <a:off x="3275629" y="1766871"/>
            <a:ext cx="203950" cy="203091"/>
            <a:chOff x="-13946200" y="3647075"/>
            <a:chExt cx="353650" cy="352100"/>
          </a:xfrm>
        </p:grpSpPr>
        <p:sp>
          <p:nvSpPr>
            <p:cNvPr id="1722" name="Google Shape;1722;p19"/>
            <p:cNvSpPr/>
            <p:nvPr/>
          </p:nvSpPr>
          <p:spPr>
            <a:xfrm>
              <a:off x="-13717000" y="3647075"/>
              <a:ext cx="124450" cy="144150"/>
            </a:xfrm>
            <a:custGeom>
              <a:rect b="b" l="l" r="r" t="t"/>
              <a:pathLst>
                <a:path extrusionOk="0" h="5766" w="4978">
                  <a:moveTo>
                    <a:pt x="0" y="1"/>
                  </a:moveTo>
                  <a:lnTo>
                    <a:pt x="0" y="2868"/>
                  </a:lnTo>
                  <a:cubicBezTo>
                    <a:pt x="0" y="4317"/>
                    <a:pt x="1103" y="5514"/>
                    <a:pt x="2489" y="5703"/>
                  </a:cubicBezTo>
                  <a:cubicBezTo>
                    <a:pt x="1985" y="5167"/>
                    <a:pt x="1670" y="4474"/>
                    <a:pt x="1670" y="3687"/>
                  </a:cubicBezTo>
                  <a:lnTo>
                    <a:pt x="1670" y="2017"/>
                  </a:lnTo>
                  <a:cubicBezTo>
                    <a:pt x="1670" y="1796"/>
                    <a:pt x="1859" y="1607"/>
                    <a:pt x="2079" y="1607"/>
                  </a:cubicBezTo>
                  <a:cubicBezTo>
                    <a:pt x="2268" y="1607"/>
                    <a:pt x="2489" y="1796"/>
                    <a:pt x="2489" y="2017"/>
                  </a:cubicBezTo>
                  <a:lnTo>
                    <a:pt x="2489" y="3687"/>
                  </a:lnTo>
                  <a:cubicBezTo>
                    <a:pt x="2489" y="4821"/>
                    <a:pt x="3434" y="5766"/>
                    <a:pt x="4568" y="5766"/>
                  </a:cubicBezTo>
                  <a:lnTo>
                    <a:pt x="4978" y="5766"/>
                  </a:lnTo>
                  <a:lnTo>
                    <a:pt x="4978" y="379"/>
                  </a:lnTo>
                  <a:cubicBezTo>
                    <a:pt x="4978" y="127"/>
                    <a:pt x="4789" y="1"/>
                    <a:pt x="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9"/>
            <p:cNvSpPr/>
            <p:nvPr/>
          </p:nvSpPr>
          <p:spPr>
            <a:xfrm>
              <a:off x="-13801275" y="3647075"/>
              <a:ext cx="63025" cy="61075"/>
            </a:xfrm>
            <a:custGeom>
              <a:rect b="b" l="l" r="r" t="t"/>
              <a:pathLst>
                <a:path extrusionOk="0" h="2443" w="2521">
                  <a:moveTo>
                    <a:pt x="0" y="1"/>
                  </a:moveTo>
                  <a:lnTo>
                    <a:pt x="0" y="2017"/>
                  </a:lnTo>
                  <a:cubicBezTo>
                    <a:pt x="347" y="2300"/>
                    <a:pt x="796" y="2442"/>
                    <a:pt x="1248" y="2442"/>
                  </a:cubicBezTo>
                  <a:cubicBezTo>
                    <a:pt x="1701" y="2442"/>
                    <a:pt x="2158" y="2300"/>
                    <a:pt x="2520" y="2017"/>
                  </a:cubicBezTo>
                  <a:lnTo>
                    <a:pt x="2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9"/>
            <p:cNvSpPr/>
            <p:nvPr/>
          </p:nvSpPr>
          <p:spPr>
            <a:xfrm>
              <a:off x="-13946200" y="3647075"/>
              <a:ext cx="124450" cy="143400"/>
            </a:xfrm>
            <a:custGeom>
              <a:rect b="b" l="l" r="r" t="t"/>
              <a:pathLst>
                <a:path extrusionOk="0" h="5736" w="4978">
                  <a:moveTo>
                    <a:pt x="441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5734"/>
                  </a:lnTo>
                  <a:lnTo>
                    <a:pt x="441" y="5734"/>
                  </a:lnTo>
                  <a:cubicBezTo>
                    <a:pt x="460" y="5735"/>
                    <a:pt x="478" y="5735"/>
                    <a:pt x="496" y="5735"/>
                  </a:cubicBezTo>
                  <a:cubicBezTo>
                    <a:pt x="1605" y="5735"/>
                    <a:pt x="2489" y="4802"/>
                    <a:pt x="2489" y="3687"/>
                  </a:cubicBezTo>
                  <a:lnTo>
                    <a:pt x="2489" y="2048"/>
                  </a:lnTo>
                  <a:cubicBezTo>
                    <a:pt x="2489" y="1796"/>
                    <a:pt x="2678" y="1607"/>
                    <a:pt x="2867" y="1607"/>
                  </a:cubicBezTo>
                  <a:cubicBezTo>
                    <a:pt x="3119" y="1607"/>
                    <a:pt x="3308" y="1796"/>
                    <a:pt x="3308" y="2048"/>
                  </a:cubicBezTo>
                  <a:lnTo>
                    <a:pt x="3308" y="3687"/>
                  </a:lnTo>
                  <a:cubicBezTo>
                    <a:pt x="3308" y="4474"/>
                    <a:pt x="2993" y="5199"/>
                    <a:pt x="2489" y="5703"/>
                  </a:cubicBezTo>
                  <a:cubicBezTo>
                    <a:pt x="3907" y="5514"/>
                    <a:pt x="4978" y="4317"/>
                    <a:pt x="4978" y="2868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9"/>
            <p:cNvSpPr/>
            <p:nvPr/>
          </p:nvSpPr>
          <p:spPr>
            <a:xfrm>
              <a:off x="-13946200" y="3873900"/>
              <a:ext cx="352875" cy="125275"/>
            </a:xfrm>
            <a:custGeom>
              <a:rect b="b" l="l" r="r" t="t"/>
              <a:pathLst>
                <a:path extrusionOk="0" h="5011" w="14115">
                  <a:moveTo>
                    <a:pt x="4915" y="1"/>
                  </a:moveTo>
                  <a:lnTo>
                    <a:pt x="5766" y="1639"/>
                  </a:lnTo>
                  <a:cubicBezTo>
                    <a:pt x="5829" y="1797"/>
                    <a:pt x="5797" y="1986"/>
                    <a:pt x="5671" y="2112"/>
                  </a:cubicBezTo>
                  <a:cubicBezTo>
                    <a:pt x="5388" y="2332"/>
                    <a:pt x="5072" y="2458"/>
                    <a:pt x="4726" y="2458"/>
                  </a:cubicBezTo>
                  <a:cubicBezTo>
                    <a:pt x="4253" y="2458"/>
                    <a:pt x="3812" y="2206"/>
                    <a:pt x="3560" y="1828"/>
                  </a:cubicBezTo>
                  <a:cubicBezTo>
                    <a:pt x="3434" y="1671"/>
                    <a:pt x="3245" y="1592"/>
                    <a:pt x="3056" y="1592"/>
                  </a:cubicBezTo>
                  <a:cubicBezTo>
                    <a:pt x="2867" y="1592"/>
                    <a:pt x="2678" y="1671"/>
                    <a:pt x="2552" y="1828"/>
                  </a:cubicBezTo>
                  <a:cubicBezTo>
                    <a:pt x="2289" y="2214"/>
                    <a:pt x="1845" y="2411"/>
                    <a:pt x="1397" y="2411"/>
                  </a:cubicBezTo>
                  <a:cubicBezTo>
                    <a:pt x="931" y="2411"/>
                    <a:pt x="462" y="2199"/>
                    <a:pt x="189" y="1765"/>
                  </a:cubicBezTo>
                  <a:cubicBezTo>
                    <a:pt x="158" y="1702"/>
                    <a:pt x="95" y="1671"/>
                    <a:pt x="0" y="1608"/>
                  </a:cubicBezTo>
                  <a:lnTo>
                    <a:pt x="0" y="4569"/>
                  </a:lnTo>
                  <a:cubicBezTo>
                    <a:pt x="0" y="4821"/>
                    <a:pt x="189" y="5010"/>
                    <a:pt x="441" y="5010"/>
                  </a:cubicBezTo>
                  <a:lnTo>
                    <a:pt x="13705" y="5010"/>
                  </a:lnTo>
                  <a:cubicBezTo>
                    <a:pt x="13957" y="5010"/>
                    <a:pt x="14114" y="4821"/>
                    <a:pt x="14114" y="4569"/>
                  </a:cubicBezTo>
                  <a:lnTo>
                    <a:pt x="14114" y="1608"/>
                  </a:lnTo>
                  <a:cubicBezTo>
                    <a:pt x="14020" y="1671"/>
                    <a:pt x="13957" y="1702"/>
                    <a:pt x="13894" y="1765"/>
                  </a:cubicBezTo>
                  <a:cubicBezTo>
                    <a:pt x="13637" y="2199"/>
                    <a:pt x="13176" y="2411"/>
                    <a:pt x="12710" y="2411"/>
                  </a:cubicBezTo>
                  <a:cubicBezTo>
                    <a:pt x="12261" y="2411"/>
                    <a:pt x="11809" y="2214"/>
                    <a:pt x="11531" y="1828"/>
                  </a:cubicBezTo>
                  <a:cubicBezTo>
                    <a:pt x="11421" y="1671"/>
                    <a:pt x="11240" y="1592"/>
                    <a:pt x="11054" y="1592"/>
                  </a:cubicBezTo>
                  <a:cubicBezTo>
                    <a:pt x="10869" y="1592"/>
                    <a:pt x="10680" y="1671"/>
                    <a:pt x="10554" y="1828"/>
                  </a:cubicBezTo>
                  <a:cubicBezTo>
                    <a:pt x="10271" y="2206"/>
                    <a:pt x="9861" y="2458"/>
                    <a:pt x="9389" y="2458"/>
                  </a:cubicBezTo>
                  <a:cubicBezTo>
                    <a:pt x="9011" y="2458"/>
                    <a:pt x="8664" y="2332"/>
                    <a:pt x="8444" y="2112"/>
                  </a:cubicBezTo>
                  <a:cubicBezTo>
                    <a:pt x="8317" y="1986"/>
                    <a:pt x="8286" y="1797"/>
                    <a:pt x="8349" y="1639"/>
                  </a:cubicBezTo>
                  <a:lnTo>
                    <a:pt x="9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9"/>
            <p:cNvSpPr/>
            <p:nvPr/>
          </p:nvSpPr>
          <p:spPr>
            <a:xfrm>
              <a:off x="-13713850" y="3810125"/>
              <a:ext cx="120525" cy="105075"/>
            </a:xfrm>
            <a:custGeom>
              <a:rect b="b" l="l" r="r" t="t"/>
              <a:pathLst>
                <a:path extrusionOk="0" h="4203" w="4821">
                  <a:moveTo>
                    <a:pt x="2079" y="0"/>
                  </a:moveTo>
                  <a:lnTo>
                    <a:pt x="0" y="4190"/>
                  </a:lnTo>
                  <a:lnTo>
                    <a:pt x="189" y="4190"/>
                  </a:lnTo>
                  <a:cubicBezTo>
                    <a:pt x="378" y="4127"/>
                    <a:pt x="504" y="4064"/>
                    <a:pt x="599" y="3938"/>
                  </a:cubicBezTo>
                  <a:cubicBezTo>
                    <a:pt x="882" y="3529"/>
                    <a:pt x="1323" y="3324"/>
                    <a:pt x="1764" y="3324"/>
                  </a:cubicBezTo>
                  <a:cubicBezTo>
                    <a:pt x="2205" y="3324"/>
                    <a:pt x="2647" y="3529"/>
                    <a:pt x="2930" y="3938"/>
                  </a:cubicBezTo>
                  <a:cubicBezTo>
                    <a:pt x="3027" y="4099"/>
                    <a:pt x="3197" y="4202"/>
                    <a:pt x="3386" y="4202"/>
                  </a:cubicBezTo>
                  <a:cubicBezTo>
                    <a:pt x="3568" y="4202"/>
                    <a:pt x="3768" y="4107"/>
                    <a:pt x="3938" y="3875"/>
                  </a:cubicBezTo>
                  <a:cubicBezTo>
                    <a:pt x="4190" y="3560"/>
                    <a:pt x="4505" y="3403"/>
                    <a:pt x="4820" y="3308"/>
                  </a:cubicBezTo>
                  <a:lnTo>
                    <a:pt x="4820" y="95"/>
                  </a:lnTo>
                  <a:lnTo>
                    <a:pt x="2741" y="95"/>
                  </a:lnTo>
                  <a:cubicBezTo>
                    <a:pt x="2521" y="95"/>
                    <a:pt x="2332" y="32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9"/>
            <p:cNvSpPr/>
            <p:nvPr/>
          </p:nvSpPr>
          <p:spPr>
            <a:xfrm>
              <a:off x="-13946200" y="3810125"/>
              <a:ext cx="121300" cy="105175"/>
            </a:xfrm>
            <a:custGeom>
              <a:rect b="b" l="l" r="r" t="t"/>
              <a:pathLst>
                <a:path extrusionOk="0" h="4207" w="4852">
                  <a:moveTo>
                    <a:pt x="2773" y="0"/>
                  </a:moveTo>
                  <a:cubicBezTo>
                    <a:pt x="2521" y="32"/>
                    <a:pt x="2332" y="95"/>
                    <a:pt x="2080" y="95"/>
                  </a:cubicBezTo>
                  <a:lnTo>
                    <a:pt x="0" y="95"/>
                  </a:lnTo>
                  <a:lnTo>
                    <a:pt x="0" y="3340"/>
                  </a:lnTo>
                  <a:cubicBezTo>
                    <a:pt x="315" y="3434"/>
                    <a:pt x="630" y="3592"/>
                    <a:pt x="882" y="3907"/>
                  </a:cubicBezTo>
                  <a:cubicBezTo>
                    <a:pt x="1048" y="4118"/>
                    <a:pt x="1244" y="4206"/>
                    <a:pt x="1422" y="4206"/>
                  </a:cubicBezTo>
                  <a:cubicBezTo>
                    <a:pt x="1617" y="4206"/>
                    <a:pt x="1792" y="4102"/>
                    <a:pt x="1890" y="3938"/>
                  </a:cubicBezTo>
                  <a:cubicBezTo>
                    <a:pt x="2174" y="3529"/>
                    <a:pt x="2615" y="3324"/>
                    <a:pt x="3056" y="3324"/>
                  </a:cubicBezTo>
                  <a:cubicBezTo>
                    <a:pt x="3497" y="3324"/>
                    <a:pt x="3938" y="3529"/>
                    <a:pt x="4222" y="3938"/>
                  </a:cubicBezTo>
                  <a:cubicBezTo>
                    <a:pt x="4285" y="4096"/>
                    <a:pt x="4442" y="4190"/>
                    <a:pt x="4663" y="4190"/>
                  </a:cubicBezTo>
                  <a:lnTo>
                    <a:pt x="4852" y="419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20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3" name="Google Shape;1733;p20"/>
          <p:cNvSpPr/>
          <p:nvPr/>
        </p:nvSpPr>
        <p:spPr>
          <a:xfrm flipH="1">
            <a:off x="5226023" y="2605815"/>
            <a:ext cx="173833" cy="79717"/>
          </a:xfrm>
          <a:custGeom>
            <a:rect b="b" l="l" r="r" t="t"/>
            <a:pathLst>
              <a:path extrusionOk="0" h="1063" w="2318">
                <a:moveTo>
                  <a:pt x="1159" y="0"/>
                </a:moveTo>
                <a:cubicBezTo>
                  <a:pt x="550" y="0"/>
                  <a:pt x="52" y="467"/>
                  <a:pt x="0" y="1062"/>
                </a:cubicBezTo>
                <a:lnTo>
                  <a:pt x="2318" y="1062"/>
                </a:lnTo>
                <a:cubicBezTo>
                  <a:pt x="2267" y="467"/>
                  <a:pt x="1767" y="0"/>
                  <a:pt x="11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20"/>
          <p:cNvSpPr/>
          <p:nvPr/>
        </p:nvSpPr>
        <p:spPr>
          <a:xfrm flipH="1">
            <a:off x="5353585" y="2625238"/>
            <a:ext cx="131612" cy="60294"/>
          </a:xfrm>
          <a:custGeom>
            <a:rect b="b" l="l" r="r" t="t"/>
            <a:pathLst>
              <a:path extrusionOk="0" h="804" w="1755">
                <a:moveTo>
                  <a:pt x="879" y="0"/>
                </a:moveTo>
                <a:cubicBezTo>
                  <a:pt x="418" y="0"/>
                  <a:pt x="41" y="352"/>
                  <a:pt x="1" y="803"/>
                </a:cubicBezTo>
                <a:lnTo>
                  <a:pt x="1754" y="803"/>
                </a:lnTo>
                <a:cubicBezTo>
                  <a:pt x="1717" y="352"/>
                  <a:pt x="1339" y="0"/>
                  <a:pt x="8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20"/>
          <p:cNvSpPr/>
          <p:nvPr/>
        </p:nvSpPr>
        <p:spPr>
          <a:xfrm flipH="1">
            <a:off x="4960327" y="2626213"/>
            <a:ext cx="129287" cy="59244"/>
          </a:xfrm>
          <a:custGeom>
            <a:rect b="b" l="l" r="r" t="t"/>
            <a:pathLst>
              <a:path extrusionOk="0" h="790" w="1724">
                <a:moveTo>
                  <a:pt x="863" y="1"/>
                </a:moveTo>
                <a:cubicBezTo>
                  <a:pt x="409" y="1"/>
                  <a:pt x="39" y="347"/>
                  <a:pt x="0" y="789"/>
                </a:cubicBezTo>
                <a:lnTo>
                  <a:pt x="1723" y="789"/>
                </a:lnTo>
                <a:cubicBezTo>
                  <a:pt x="1686" y="347"/>
                  <a:pt x="1315" y="1"/>
                  <a:pt x="8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20"/>
          <p:cNvSpPr/>
          <p:nvPr/>
        </p:nvSpPr>
        <p:spPr>
          <a:xfrm flipH="1">
            <a:off x="5039668" y="2565019"/>
            <a:ext cx="263074" cy="120588"/>
          </a:xfrm>
          <a:custGeom>
            <a:rect b="b" l="l" r="r" t="t"/>
            <a:pathLst>
              <a:path extrusionOk="0" h="1608" w="3508">
                <a:moveTo>
                  <a:pt x="1755" y="0"/>
                </a:moveTo>
                <a:cubicBezTo>
                  <a:pt x="834" y="0"/>
                  <a:pt x="79" y="707"/>
                  <a:pt x="1" y="1607"/>
                </a:cubicBezTo>
                <a:lnTo>
                  <a:pt x="3507" y="1607"/>
                </a:lnTo>
                <a:cubicBezTo>
                  <a:pt x="3429" y="706"/>
                  <a:pt x="2675" y="0"/>
                  <a:pt x="17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20"/>
          <p:cNvSpPr/>
          <p:nvPr/>
        </p:nvSpPr>
        <p:spPr>
          <a:xfrm flipH="1">
            <a:off x="4052322" y="2082744"/>
            <a:ext cx="173833" cy="79642"/>
          </a:xfrm>
          <a:custGeom>
            <a:rect b="b" l="l" r="r" t="t"/>
            <a:pathLst>
              <a:path extrusionOk="0" h="1062" w="2318">
                <a:moveTo>
                  <a:pt x="1158" y="0"/>
                </a:moveTo>
                <a:cubicBezTo>
                  <a:pt x="550" y="0"/>
                  <a:pt x="51" y="467"/>
                  <a:pt x="0" y="1061"/>
                </a:cubicBezTo>
                <a:lnTo>
                  <a:pt x="2318" y="1061"/>
                </a:lnTo>
                <a:cubicBezTo>
                  <a:pt x="2266" y="467"/>
                  <a:pt x="1767" y="0"/>
                  <a:pt x="11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20"/>
          <p:cNvSpPr/>
          <p:nvPr/>
        </p:nvSpPr>
        <p:spPr>
          <a:xfrm flipH="1">
            <a:off x="3786701" y="2103142"/>
            <a:ext cx="129212" cy="59244"/>
          </a:xfrm>
          <a:custGeom>
            <a:rect b="b" l="l" r="r" t="t"/>
            <a:pathLst>
              <a:path extrusionOk="0" h="790" w="1723">
                <a:moveTo>
                  <a:pt x="862" y="0"/>
                </a:moveTo>
                <a:cubicBezTo>
                  <a:pt x="410" y="0"/>
                  <a:pt x="39" y="347"/>
                  <a:pt x="1" y="789"/>
                </a:cubicBezTo>
                <a:lnTo>
                  <a:pt x="1723" y="789"/>
                </a:lnTo>
                <a:cubicBezTo>
                  <a:pt x="1686" y="348"/>
                  <a:pt x="1316" y="0"/>
                  <a:pt x="8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20"/>
          <p:cNvSpPr/>
          <p:nvPr/>
        </p:nvSpPr>
        <p:spPr>
          <a:xfrm flipH="1">
            <a:off x="3865967" y="2041798"/>
            <a:ext cx="263074" cy="120663"/>
          </a:xfrm>
          <a:custGeom>
            <a:rect b="b" l="l" r="r" t="t"/>
            <a:pathLst>
              <a:path extrusionOk="0" h="1609" w="3508">
                <a:moveTo>
                  <a:pt x="1754" y="1"/>
                </a:moveTo>
                <a:cubicBezTo>
                  <a:pt x="833" y="1"/>
                  <a:pt x="78" y="708"/>
                  <a:pt x="0" y="1608"/>
                </a:cubicBezTo>
                <a:lnTo>
                  <a:pt x="3508" y="1608"/>
                </a:lnTo>
                <a:cubicBezTo>
                  <a:pt x="3429" y="708"/>
                  <a:pt x="2675" y="1"/>
                  <a:pt x="17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20"/>
          <p:cNvSpPr/>
          <p:nvPr/>
        </p:nvSpPr>
        <p:spPr>
          <a:xfrm flipH="1">
            <a:off x="5400905" y="3459527"/>
            <a:ext cx="173908" cy="79717"/>
          </a:xfrm>
          <a:custGeom>
            <a:rect b="b" l="l" r="r" t="t"/>
            <a:pathLst>
              <a:path extrusionOk="0" h="1063" w="2319">
                <a:moveTo>
                  <a:pt x="1159" y="0"/>
                </a:moveTo>
                <a:cubicBezTo>
                  <a:pt x="550" y="0"/>
                  <a:pt x="52" y="468"/>
                  <a:pt x="1" y="1062"/>
                </a:cubicBezTo>
                <a:lnTo>
                  <a:pt x="2318" y="1062"/>
                </a:lnTo>
                <a:cubicBezTo>
                  <a:pt x="2265" y="468"/>
                  <a:pt x="1768" y="0"/>
                  <a:pt x="11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20"/>
          <p:cNvSpPr/>
          <p:nvPr/>
        </p:nvSpPr>
        <p:spPr>
          <a:xfrm flipH="1">
            <a:off x="5135283" y="3480000"/>
            <a:ext cx="129287" cy="59244"/>
          </a:xfrm>
          <a:custGeom>
            <a:rect b="b" l="l" r="r" t="t"/>
            <a:pathLst>
              <a:path extrusionOk="0" h="790" w="1724">
                <a:moveTo>
                  <a:pt x="863" y="1"/>
                </a:moveTo>
                <a:cubicBezTo>
                  <a:pt x="410" y="1"/>
                  <a:pt x="39" y="346"/>
                  <a:pt x="0" y="789"/>
                </a:cubicBezTo>
                <a:lnTo>
                  <a:pt x="1723" y="789"/>
                </a:lnTo>
                <a:cubicBezTo>
                  <a:pt x="1684" y="346"/>
                  <a:pt x="1314" y="1"/>
                  <a:pt x="8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20"/>
          <p:cNvSpPr/>
          <p:nvPr/>
        </p:nvSpPr>
        <p:spPr>
          <a:xfrm flipH="1">
            <a:off x="5214699" y="3418732"/>
            <a:ext cx="263149" cy="120588"/>
          </a:xfrm>
          <a:custGeom>
            <a:rect b="b" l="l" r="r" t="t"/>
            <a:pathLst>
              <a:path extrusionOk="0" h="1608" w="3509">
                <a:moveTo>
                  <a:pt x="1755" y="0"/>
                </a:moveTo>
                <a:cubicBezTo>
                  <a:pt x="834" y="0"/>
                  <a:pt x="80" y="707"/>
                  <a:pt x="1" y="1607"/>
                </a:cubicBezTo>
                <a:lnTo>
                  <a:pt x="3508" y="1607"/>
                </a:lnTo>
                <a:cubicBezTo>
                  <a:pt x="3431" y="706"/>
                  <a:pt x="2675" y="0"/>
                  <a:pt x="17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20"/>
          <p:cNvSpPr/>
          <p:nvPr/>
        </p:nvSpPr>
        <p:spPr>
          <a:xfrm flipH="1">
            <a:off x="4162857" y="1109269"/>
            <a:ext cx="840966" cy="3556669"/>
          </a:xfrm>
          <a:custGeom>
            <a:rect b="b" l="l" r="r" t="t"/>
            <a:pathLst>
              <a:path extrusionOk="0" h="47427" w="11214">
                <a:moveTo>
                  <a:pt x="0" y="0"/>
                </a:moveTo>
                <a:lnTo>
                  <a:pt x="0" y="47427"/>
                </a:lnTo>
                <a:lnTo>
                  <a:pt x="11213" y="47427"/>
                </a:lnTo>
                <a:lnTo>
                  <a:pt x="1121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20"/>
          <p:cNvSpPr/>
          <p:nvPr/>
        </p:nvSpPr>
        <p:spPr>
          <a:xfrm flipH="1">
            <a:off x="4162857" y="1109269"/>
            <a:ext cx="840966" cy="48070"/>
          </a:xfrm>
          <a:custGeom>
            <a:rect b="b" l="l" r="r" t="t"/>
            <a:pathLst>
              <a:path extrusionOk="0" h="641" w="11214">
                <a:moveTo>
                  <a:pt x="0" y="0"/>
                </a:moveTo>
                <a:lnTo>
                  <a:pt x="0" y="641"/>
                </a:lnTo>
                <a:lnTo>
                  <a:pt x="11213" y="641"/>
                </a:lnTo>
                <a:lnTo>
                  <a:pt x="1121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20"/>
          <p:cNvSpPr/>
          <p:nvPr/>
        </p:nvSpPr>
        <p:spPr>
          <a:xfrm flipH="1">
            <a:off x="4162857" y="1157339"/>
            <a:ext cx="840966" cy="13349"/>
          </a:xfrm>
          <a:custGeom>
            <a:rect b="b" l="l" r="r" t="t"/>
            <a:pathLst>
              <a:path extrusionOk="0" h="178" w="11214">
                <a:moveTo>
                  <a:pt x="0" y="1"/>
                </a:moveTo>
                <a:lnTo>
                  <a:pt x="0" y="178"/>
                </a:lnTo>
                <a:lnTo>
                  <a:pt x="11213" y="178"/>
                </a:lnTo>
                <a:lnTo>
                  <a:pt x="112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20"/>
          <p:cNvSpPr/>
          <p:nvPr/>
        </p:nvSpPr>
        <p:spPr>
          <a:xfrm flipH="1">
            <a:off x="4215952" y="1389740"/>
            <a:ext cx="734926" cy="15823"/>
          </a:xfrm>
          <a:custGeom>
            <a:rect b="b" l="l" r="r" t="t"/>
            <a:pathLst>
              <a:path extrusionOk="0" h="211" w="9800">
                <a:moveTo>
                  <a:pt x="0" y="1"/>
                </a:moveTo>
                <a:lnTo>
                  <a:pt x="0" y="211"/>
                </a:lnTo>
                <a:lnTo>
                  <a:pt x="9799" y="211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20"/>
          <p:cNvSpPr/>
          <p:nvPr/>
        </p:nvSpPr>
        <p:spPr>
          <a:xfrm flipH="1">
            <a:off x="4215952" y="1227607"/>
            <a:ext cx="734926" cy="170983"/>
          </a:xfrm>
          <a:custGeom>
            <a:rect b="b" l="l" r="r" t="t"/>
            <a:pathLst>
              <a:path extrusionOk="0" h="2280" w="9800">
                <a:moveTo>
                  <a:pt x="0" y="1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20"/>
          <p:cNvSpPr/>
          <p:nvPr/>
        </p:nvSpPr>
        <p:spPr>
          <a:xfrm flipH="1">
            <a:off x="4833965" y="1247330"/>
            <a:ext cx="98315" cy="129812"/>
          </a:xfrm>
          <a:custGeom>
            <a:rect b="b" l="l" r="r" t="t"/>
            <a:pathLst>
              <a:path extrusionOk="0" h="1731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20"/>
          <p:cNvSpPr/>
          <p:nvPr/>
        </p:nvSpPr>
        <p:spPr>
          <a:xfrm flipH="1">
            <a:off x="4714053" y="1247255"/>
            <a:ext cx="98315" cy="129812"/>
          </a:xfrm>
          <a:custGeom>
            <a:rect b="b" l="l" r="r" t="t"/>
            <a:pathLst>
              <a:path extrusionOk="0" h="1731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20"/>
          <p:cNvSpPr/>
          <p:nvPr/>
        </p:nvSpPr>
        <p:spPr>
          <a:xfrm flipH="1">
            <a:off x="4594291" y="1247255"/>
            <a:ext cx="98240" cy="129812"/>
          </a:xfrm>
          <a:custGeom>
            <a:rect b="b" l="l" r="r" t="t"/>
            <a:pathLst>
              <a:path extrusionOk="0" h="1731" w="131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20"/>
          <p:cNvSpPr/>
          <p:nvPr/>
        </p:nvSpPr>
        <p:spPr>
          <a:xfrm flipH="1">
            <a:off x="4474303" y="1247255"/>
            <a:ext cx="98315" cy="129812"/>
          </a:xfrm>
          <a:custGeom>
            <a:rect b="b" l="l" r="r" t="t"/>
            <a:pathLst>
              <a:path extrusionOk="0" h="1731" w="1311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20"/>
          <p:cNvSpPr/>
          <p:nvPr/>
        </p:nvSpPr>
        <p:spPr>
          <a:xfrm flipH="1">
            <a:off x="4354466" y="1247255"/>
            <a:ext cx="98315" cy="129812"/>
          </a:xfrm>
          <a:custGeom>
            <a:rect b="b" l="l" r="r" t="t"/>
            <a:pathLst>
              <a:path extrusionOk="0" h="1731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20"/>
          <p:cNvSpPr/>
          <p:nvPr/>
        </p:nvSpPr>
        <p:spPr>
          <a:xfrm flipH="1">
            <a:off x="4234554" y="1247255"/>
            <a:ext cx="98315" cy="129812"/>
          </a:xfrm>
          <a:custGeom>
            <a:rect b="b" l="l" r="r" t="t"/>
            <a:pathLst>
              <a:path extrusionOk="0" h="1731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20"/>
          <p:cNvSpPr/>
          <p:nvPr/>
        </p:nvSpPr>
        <p:spPr>
          <a:xfrm flipH="1">
            <a:off x="4856088" y="1247330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20"/>
          <p:cNvSpPr/>
          <p:nvPr/>
        </p:nvSpPr>
        <p:spPr>
          <a:xfrm flipH="1">
            <a:off x="4736251" y="1247330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5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20"/>
          <p:cNvSpPr/>
          <p:nvPr/>
        </p:nvSpPr>
        <p:spPr>
          <a:xfrm flipH="1">
            <a:off x="4616413" y="1247330"/>
            <a:ext cx="76117" cy="77842"/>
          </a:xfrm>
          <a:custGeom>
            <a:rect b="b" l="l" r="r" t="t"/>
            <a:pathLst>
              <a:path extrusionOk="0" h="1038" w="1015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20"/>
          <p:cNvSpPr/>
          <p:nvPr/>
        </p:nvSpPr>
        <p:spPr>
          <a:xfrm flipH="1">
            <a:off x="4496501" y="1247330"/>
            <a:ext cx="76117" cy="77842"/>
          </a:xfrm>
          <a:custGeom>
            <a:rect b="b" l="l" r="r" t="t"/>
            <a:pathLst>
              <a:path extrusionOk="0" h="1038" w="1015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20"/>
          <p:cNvSpPr/>
          <p:nvPr/>
        </p:nvSpPr>
        <p:spPr>
          <a:xfrm flipH="1">
            <a:off x="4376589" y="1247330"/>
            <a:ext cx="76192" cy="77842"/>
          </a:xfrm>
          <a:custGeom>
            <a:rect b="b" l="l" r="r" t="t"/>
            <a:pathLst>
              <a:path extrusionOk="0" h="1038" w="1016">
                <a:moveTo>
                  <a:pt x="1" y="1"/>
                </a:moveTo>
                <a:lnTo>
                  <a:pt x="1" y="1037"/>
                </a:lnTo>
                <a:cubicBezTo>
                  <a:pt x="535" y="967"/>
                  <a:pt x="955" y="538"/>
                  <a:pt x="1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20"/>
          <p:cNvSpPr/>
          <p:nvPr/>
        </p:nvSpPr>
        <p:spPr>
          <a:xfrm flipH="1">
            <a:off x="4256826" y="1247330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20"/>
          <p:cNvSpPr/>
          <p:nvPr/>
        </p:nvSpPr>
        <p:spPr>
          <a:xfrm flipH="1">
            <a:off x="4215952" y="1624616"/>
            <a:ext cx="734926" cy="15823"/>
          </a:xfrm>
          <a:custGeom>
            <a:rect b="b" l="l" r="r" t="t"/>
            <a:pathLst>
              <a:path extrusionOk="0" h="211" w="9800">
                <a:moveTo>
                  <a:pt x="0" y="1"/>
                </a:moveTo>
                <a:lnTo>
                  <a:pt x="0" y="211"/>
                </a:lnTo>
                <a:lnTo>
                  <a:pt x="9799" y="211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20"/>
          <p:cNvSpPr/>
          <p:nvPr/>
        </p:nvSpPr>
        <p:spPr>
          <a:xfrm flipH="1">
            <a:off x="4215952" y="1462483"/>
            <a:ext cx="734926" cy="171058"/>
          </a:xfrm>
          <a:custGeom>
            <a:rect b="b" l="l" r="r" t="t"/>
            <a:pathLst>
              <a:path extrusionOk="0" h="2281" w="9800">
                <a:moveTo>
                  <a:pt x="0" y="1"/>
                </a:moveTo>
                <a:lnTo>
                  <a:pt x="0" y="2281"/>
                </a:lnTo>
                <a:lnTo>
                  <a:pt x="9799" y="2281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20"/>
          <p:cNvSpPr/>
          <p:nvPr/>
        </p:nvSpPr>
        <p:spPr>
          <a:xfrm flipH="1">
            <a:off x="4833965" y="1482131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20"/>
          <p:cNvSpPr/>
          <p:nvPr/>
        </p:nvSpPr>
        <p:spPr>
          <a:xfrm flipH="1">
            <a:off x="4714053" y="1482131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20"/>
          <p:cNvSpPr/>
          <p:nvPr/>
        </p:nvSpPr>
        <p:spPr>
          <a:xfrm flipH="1">
            <a:off x="4594291" y="1482131"/>
            <a:ext cx="98240" cy="129737"/>
          </a:xfrm>
          <a:custGeom>
            <a:rect b="b" l="l" r="r" t="t"/>
            <a:pathLst>
              <a:path extrusionOk="0" h="1730" w="131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20"/>
          <p:cNvSpPr/>
          <p:nvPr/>
        </p:nvSpPr>
        <p:spPr>
          <a:xfrm flipH="1">
            <a:off x="4474303" y="1482131"/>
            <a:ext cx="98315" cy="129737"/>
          </a:xfrm>
          <a:custGeom>
            <a:rect b="b" l="l" r="r" t="t"/>
            <a:pathLst>
              <a:path extrusionOk="0" h="1730" w="1311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20"/>
          <p:cNvSpPr/>
          <p:nvPr/>
        </p:nvSpPr>
        <p:spPr>
          <a:xfrm flipH="1">
            <a:off x="4354466" y="1482131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20"/>
          <p:cNvSpPr/>
          <p:nvPr/>
        </p:nvSpPr>
        <p:spPr>
          <a:xfrm flipH="1">
            <a:off x="4234554" y="1482131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20"/>
          <p:cNvSpPr/>
          <p:nvPr/>
        </p:nvSpPr>
        <p:spPr>
          <a:xfrm flipH="1">
            <a:off x="4856088" y="1482131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20"/>
          <p:cNvSpPr/>
          <p:nvPr/>
        </p:nvSpPr>
        <p:spPr>
          <a:xfrm flipH="1">
            <a:off x="4736251" y="1482131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5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20"/>
          <p:cNvSpPr/>
          <p:nvPr/>
        </p:nvSpPr>
        <p:spPr>
          <a:xfrm flipH="1">
            <a:off x="4616413" y="1482131"/>
            <a:ext cx="76117" cy="77842"/>
          </a:xfrm>
          <a:custGeom>
            <a:rect b="b" l="l" r="r" t="t"/>
            <a:pathLst>
              <a:path extrusionOk="0" h="1038" w="1015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20"/>
          <p:cNvSpPr/>
          <p:nvPr/>
        </p:nvSpPr>
        <p:spPr>
          <a:xfrm flipH="1">
            <a:off x="4496501" y="1482131"/>
            <a:ext cx="76117" cy="77842"/>
          </a:xfrm>
          <a:custGeom>
            <a:rect b="b" l="l" r="r" t="t"/>
            <a:pathLst>
              <a:path extrusionOk="0" h="1038" w="1015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20"/>
          <p:cNvSpPr/>
          <p:nvPr/>
        </p:nvSpPr>
        <p:spPr>
          <a:xfrm flipH="1">
            <a:off x="4376589" y="1482131"/>
            <a:ext cx="76192" cy="77842"/>
          </a:xfrm>
          <a:custGeom>
            <a:rect b="b" l="l" r="r" t="t"/>
            <a:pathLst>
              <a:path extrusionOk="0" h="1038" w="1016">
                <a:moveTo>
                  <a:pt x="1" y="1"/>
                </a:moveTo>
                <a:lnTo>
                  <a:pt x="1" y="1037"/>
                </a:lnTo>
                <a:cubicBezTo>
                  <a:pt x="535" y="967"/>
                  <a:pt x="955" y="538"/>
                  <a:pt x="1016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20"/>
          <p:cNvSpPr/>
          <p:nvPr/>
        </p:nvSpPr>
        <p:spPr>
          <a:xfrm flipH="1">
            <a:off x="4256826" y="1482131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20"/>
          <p:cNvSpPr/>
          <p:nvPr/>
        </p:nvSpPr>
        <p:spPr>
          <a:xfrm flipH="1">
            <a:off x="4215952" y="1859342"/>
            <a:ext cx="734926" cy="15823"/>
          </a:xfrm>
          <a:custGeom>
            <a:rect b="b" l="l" r="r" t="t"/>
            <a:pathLst>
              <a:path extrusionOk="0" h="211" w="9800">
                <a:moveTo>
                  <a:pt x="0" y="1"/>
                </a:moveTo>
                <a:lnTo>
                  <a:pt x="0" y="211"/>
                </a:lnTo>
                <a:lnTo>
                  <a:pt x="9799" y="211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20"/>
          <p:cNvSpPr/>
          <p:nvPr/>
        </p:nvSpPr>
        <p:spPr>
          <a:xfrm flipH="1">
            <a:off x="4215952" y="1697284"/>
            <a:ext cx="734926" cy="170983"/>
          </a:xfrm>
          <a:custGeom>
            <a:rect b="b" l="l" r="r" t="t"/>
            <a:pathLst>
              <a:path extrusionOk="0" h="2280" w="9800">
                <a:moveTo>
                  <a:pt x="0" y="1"/>
                </a:moveTo>
                <a:lnTo>
                  <a:pt x="0" y="2279"/>
                </a:lnTo>
                <a:lnTo>
                  <a:pt x="9799" y="2279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20"/>
          <p:cNvSpPr/>
          <p:nvPr/>
        </p:nvSpPr>
        <p:spPr>
          <a:xfrm flipH="1">
            <a:off x="4833965" y="1716932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20"/>
          <p:cNvSpPr/>
          <p:nvPr/>
        </p:nvSpPr>
        <p:spPr>
          <a:xfrm flipH="1">
            <a:off x="4714053" y="1716932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20"/>
          <p:cNvSpPr/>
          <p:nvPr/>
        </p:nvSpPr>
        <p:spPr>
          <a:xfrm flipH="1">
            <a:off x="4594291" y="1716932"/>
            <a:ext cx="98240" cy="129737"/>
          </a:xfrm>
          <a:custGeom>
            <a:rect b="b" l="l" r="r" t="t"/>
            <a:pathLst>
              <a:path extrusionOk="0" h="1730" w="131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20"/>
          <p:cNvSpPr/>
          <p:nvPr/>
        </p:nvSpPr>
        <p:spPr>
          <a:xfrm flipH="1">
            <a:off x="4474303" y="1716932"/>
            <a:ext cx="98315" cy="129737"/>
          </a:xfrm>
          <a:custGeom>
            <a:rect b="b" l="l" r="r" t="t"/>
            <a:pathLst>
              <a:path extrusionOk="0" h="1730" w="1311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20"/>
          <p:cNvSpPr/>
          <p:nvPr/>
        </p:nvSpPr>
        <p:spPr>
          <a:xfrm flipH="1">
            <a:off x="4354466" y="1716932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20"/>
          <p:cNvSpPr/>
          <p:nvPr/>
        </p:nvSpPr>
        <p:spPr>
          <a:xfrm flipH="1">
            <a:off x="4234554" y="1716932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20"/>
          <p:cNvSpPr/>
          <p:nvPr/>
        </p:nvSpPr>
        <p:spPr>
          <a:xfrm flipH="1">
            <a:off x="4856088" y="1716932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20"/>
          <p:cNvSpPr/>
          <p:nvPr/>
        </p:nvSpPr>
        <p:spPr>
          <a:xfrm flipH="1">
            <a:off x="4736251" y="1716932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5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20"/>
          <p:cNvSpPr/>
          <p:nvPr/>
        </p:nvSpPr>
        <p:spPr>
          <a:xfrm flipH="1">
            <a:off x="4616413" y="1716932"/>
            <a:ext cx="76117" cy="77842"/>
          </a:xfrm>
          <a:custGeom>
            <a:rect b="b" l="l" r="r" t="t"/>
            <a:pathLst>
              <a:path extrusionOk="0" h="1038" w="1015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20"/>
          <p:cNvSpPr/>
          <p:nvPr/>
        </p:nvSpPr>
        <p:spPr>
          <a:xfrm flipH="1">
            <a:off x="4496501" y="1716932"/>
            <a:ext cx="76117" cy="77842"/>
          </a:xfrm>
          <a:custGeom>
            <a:rect b="b" l="l" r="r" t="t"/>
            <a:pathLst>
              <a:path extrusionOk="0" h="1038" w="1015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20"/>
          <p:cNvSpPr/>
          <p:nvPr/>
        </p:nvSpPr>
        <p:spPr>
          <a:xfrm flipH="1">
            <a:off x="4376589" y="1716932"/>
            <a:ext cx="76192" cy="77842"/>
          </a:xfrm>
          <a:custGeom>
            <a:rect b="b" l="l" r="r" t="t"/>
            <a:pathLst>
              <a:path extrusionOk="0" h="1038" w="1016">
                <a:moveTo>
                  <a:pt x="1" y="1"/>
                </a:moveTo>
                <a:lnTo>
                  <a:pt x="1" y="1037"/>
                </a:lnTo>
                <a:cubicBezTo>
                  <a:pt x="535" y="967"/>
                  <a:pt x="955" y="538"/>
                  <a:pt x="1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20"/>
          <p:cNvSpPr/>
          <p:nvPr/>
        </p:nvSpPr>
        <p:spPr>
          <a:xfrm flipH="1">
            <a:off x="4256826" y="1716932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20"/>
          <p:cNvSpPr/>
          <p:nvPr/>
        </p:nvSpPr>
        <p:spPr>
          <a:xfrm flipH="1">
            <a:off x="4215952" y="2094218"/>
            <a:ext cx="734926" cy="15748"/>
          </a:xfrm>
          <a:custGeom>
            <a:rect b="b" l="l" r="r" t="t"/>
            <a:pathLst>
              <a:path extrusionOk="0" h="210" w="9800">
                <a:moveTo>
                  <a:pt x="0" y="1"/>
                </a:moveTo>
                <a:lnTo>
                  <a:pt x="0" y="210"/>
                </a:lnTo>
                <a:lnTo>
                  <a:pt x="9799" y="210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20"/>
          <p:cNvSpPr/>
          <p:nvPr/>
        </p:nvSpPr>
        <p:spPr>
          <a:xfrm flipH="1">
            <a:off x="4215952" y="1932084"/>
            <a:ext cx="734926" cy="170983"/>
          </a:xfrm>
          <a:custGeom>
            <a:rect b="b" l="l" r="r" t="t"/>
            <a:pathLst>
              <a:path extrusionOk="0" h="2280" w="9800">
                <a:moveTo>
                  <a:pt x="0" y="1"/>
                </a:moveTo>
                <a:lnTo>
                  <a:pt x="0" y="2279"/>
                </a:lnTo>
                <a:lnTo>
                  <a:pt x="9799" y="2279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20"/>
          <p:cNvSpPr/>
          <p:nvPr/>
        </p:nvSpPr>
        <p:spPr>
          <a:xfrm flipH="1">
            <a:off x="4833965" y="1951732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20"/>
          <p:cNvSpPr/>
          <p:nvPr/>
        </p:nvSpPr>
        <p:spPr>
          <a:xfrm flipH="1">
            <a:off x="4714053" y="1951732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20"/>
          <p:cNvSpPr/>
          <p:nvPr/>
        </p:nvSpPr>
        <p:spPr>
          <a:xfrm flipH="1">
            <a:off x="4594291" y="1951732"/>
            <a:ext cx="98240" cy="129737"/>
          </a:xfrm>
          <a:custGeom>
            <a:rect b="b" l="l" r="r" t="t"/>
            <a:pathLst>
              <a:path extrusionOk="0" h="1730" w="131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20"/>
          <p:cNvSpPr/>
          <p:nvPr/>
        </p:nvSpPr>
        <p:spPr>
          <a:xfrm flipH="1">
            <a:off x="4474303" y="1951732"/>
            <a:ext cx="98315" cy="129737"/>
          </a:xfrm>
          <a:custGeom>
            <a:rect b="b" l="l" r="r" t="t"/>
            <a:pathLst>
              <a:path extrusionOk="0" h="1730" w="1311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20"/>
          <p:cNvSpPr/>
          <p:nvPr/>
        </p:nvSpPr>
        <p:spPr>
          <a:xfrm flipH="1">
            <a:off x="4354466" y="1951732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20"/>
          <p:cNvSpPr/>
          <p:nvPr/>
        </p:nvSpPr>
        <p:spPr>
          <a:xfrm flipH="1">
            <a:off x="4234554" y="1951732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20"/>
          <p:cNvSpPr/>
          <p:nvPr/>
        </p:nvSpPr>
        <p:spPr>
          <a:xfrm flipH="1">
            <a:off x="4856088" y="1951732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20"/>
          <p:cNvSpPr/>
          <p:nvPr/>
        </p:nvSpPr>
        <p:spPr>
          <a:xfrm flipH="1">
            <a:off x="4736251" y="1951732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5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20"/>
          <p:cNvSpPr/>
          <p:nvPr/>
        </p:nvSpPr>
        <p:spPr>
          <a:xfrm flipH="1">
            <a:off x="4616413" y="1951732"/>
            <a:ext cx="76117" cy="77842"/>
          </a:xfrm>
          <a:custGeom>
            <a:rect b="b" l="l" r="r" t="t"/>
            <a:pathLst>
              <a:path extrusionOk="0" h="1038" w="1015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5" y="538"/>
                  <a:pt x="1014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20"/>
          <p:cNvSpPr/>
          <p:nvPr/>
        </p:nvSpPr>
        <p:spPr>
          <a:xfrm flipH="1">
            <a:off x="4496501" y="1951732"/>
            <a:ext cx="76117" cy="77842"/>
          </a:xfrm>
          <a:custGeom>
            <a:rect b="b" l="l" r="r" t="t"/>
            <a:pathLst>
              <a:path extrusionOk="0" h="1038" w="1015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20"/>
          <p:cNvSpPr/>
          <p:nvPr/>
        </p:nvSpPr>
        <p:spPr>
          <a:xfrm flipH="1">
            <a:off x="4376589" y="1951732"/>
            <a:ext cx="76192" cy="77842"/>
          </a:xfrm>
          <a:custGeom>
            <a:rect b="b" l="l" r="r" t="t"/>
            <a:pathLst>
              <a:path extrusionOk="0" h="1038" w="1016">
                <a:moveTo>
                  <a:pt x="1" y="1"/>
                </a:moveTo>
                <a:lnTo>
                  <a:pt x="1" y="1037"/>
                </a:lnTo>
                <a:cubicBezTo>
                  <a:pt x="535" y="967"/>
                  <a:pt x="955" y="538"/>
                  <a:pt x="1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20"/>
          <p:cNvSpPr/>
          <p:nvPr/>
        </p:nvSpPr>
        <p:spPr>
          <a:xfrm flipH="1">
            <a:off x="4256826" y="1951732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20"/>
          <p:cNvSpPr/>
          <p:nvPr/>
        </p:nvSpPr>
        <p:spPr>
          <a:xfrm flipH="1">
            <a:off x="4215952" y="2329094"/>
            <a:ext cx="734926" cy="15823"/>
          </a:xfrm>
          <a:custGeom>
            <a:rect b="b" l="l" r="r" t="t"/>
            <a:pathLst>
              <a:path extrusionOk="0" h="211" w="9800">
                <a:moveTo>
                  <a:pt x="0" y="1"/>
                </a:moveTo>
                <a:lnTo>
                  <a:pt x="0" y="211"/>
                </a:lnTo>
                <a:lnTo>
                  <a:pt x="9799" y="211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20"/>
          <p:cNvSpPr/>
          <p:nvPr/>
        </p:nvSpPr>
        <p:spPr>
          <a:xfrm flipH="1">
            <a:off x="4215952" y="2166885"/>
            <a:ext cx="734926" cy="171058"/>
          </a:xfrm>
          <a:custGeom>
            <a:rect b="b" l="l" r="r" t="t"/>
            <a:pathLst>
              <a:path extrusionOk="0" h="2281" w="9800">
                <a:moveTo>
                  <a:pt x="0" y="1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20"/>
          <p:cNvSpPr/>
          <p:nvPr/>
        </p:nvSpPr>
        <p:spPr>
          <a:xfrm flipH="1">
            <a:off x="4833965" y="2186683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20"/>
          <p:cNvSpPr/>
          <p:nvPr/>
        </p:nvSpPr>
        <p:spPr>
          <a:xfrm flipH="1">
            <a:off x="4714053" y="2186533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20"/>
          <p:cNvSpPr/>
          <p:nvPr/>
        </p:nvSpPr>
        <p:spPr>
          <a:xfrm flipH="1">
            <a:off x="4594291" y="2186533"/>
            <a:ext cx="98240" cy="129737"/>
          </a:xfrm>
          <a:custGeom>
            <a:rect b="b" l="l" r="r" t="t"/>
            <a:pathLst>
              <a:path extrusionOk="0" h="1730" w="131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20"/>
          <p:cNvSpPr/>
          <p:nvPr/>
        </p:nvSpPr>
        <p:spPr>
          <a:xfrm flipH="1">
            <a:off x="4474303" y="2186533"/>
            <a:ext cx="98315" cy="129737"/>
          </a:xfrm>
          <a:custGeom>
            <a:rect b="b" l="l" r="r" t="t"/>
            <a:pathLst>
              <a:path extrusionOk="0" h="1730" w="1311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20"/>
          <p:cNvSpPr/>
          <p:nvPr/>
        </p:nvSpPr>
        <p:spPr>
          <a:xfrm flipH="1">
            <a:off x="4354466" y="2186533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20"/>
          <p:cNvSpPr/>
          <p:nvPr/>
        </p:nvSpPr>
        <p:spPr>
          <a:xfrm flipH="1">
            <a:off x="4234554" y="2186533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20"/>
          <p:cNvSpPr/>
          <p:nvPr/>
        </p:nvSpPr>
        <p:spPr>
          <a:xfrm flipH="1">
            <a:off x="4856088" y="2186683"/>
            <a:ext cx="76117" cy="77767"/>
          </a:xfrm>
          <a:custGeom>
            <a:rect b="b" l="l" r="r" t="t"/>
            <a:pathLst>
              <a:path extrusionOk="0" h="1037" w="1015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20"/>
          <p:cNvSpPr/>
          <p:nvPr/>
        </p:nvSpPr>
        <p:spPr>
          <a:xfrm flipH="1">
            <a:off x="4736251" y="2186683"/>
            <a:ext cx="76117" cy="77767"/>
          </a:xfrm>
          <a:custGeom>
            <a:rect b="b" l="l" r="r" t="t"/>
            <a:pathLst>
              <a:path extrusionOk="0" h="1037" w="1015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5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20"/>
          <p:cNvSpPr/>
          <p:nvPr/>
        </p:nvSpPr>
        <p:spPr>
          <a:xfrm flipH="1">
            <a:off x="4616413" y="2186683"/>
            <a:ext cx="76117" cy="77767"/>
          </a:xfrm>
          <a:custGeom>
            <a:rect b="b" l="l" r="r" t="t"/>
            <a:pathLst>
              <a:path extrusionOk="0" h="1037" w="1015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20"/>
          <p:cNvSpPr/>
          <p:nvPr/>
        </p:nvSpPr>
        <p:spPr>
          <a:xfrm flipH="1">
            <a:off x="4496501" y="2186683"/>
            <a:ext cx="76117" cy="77767"/>
          </a:xfrm>
          <a:custGeom>
            <a:rect b="b" l="l" r="r" t="t"/>
            <a:pathLst>
              <a:path extrusionOk="0" h="1037" w="1015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20"/>
          <p:cNvSpPr/>
          <p:nvPr/>
        </p:nvSpPr>
        <p:spPr>
          <a:xfrm flipH="1">
            <a:off x="4376589" y="2186683"/>
            <a:ext cx="76192" cy="77767"/>
          </a:xfrm>
          <a:custGeom>
            <a:rect b="b" l="l" r="r" t="t"/>
            <a:pathLst>
              <a:path extrusionOk="0" h="1037" w="1016">
                <a:moveTo>
                  <a:pt x="1" y="1"/>
                </a:moveTo>
                <a:lnTo>
                  <a:pt x="1" y="1036"/>
                </a:lnTo>
                <a:cubicBezTo>
                  <a:pt x="535" y="966"/>
                  <a:pt x="955" y="538"/>
                  <a:pt x="1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20"/>
          <p:cNvSpPr/>
          <p:nvPr/>
        </p:nvSpPr>
        <p:spPr>
          <a:xfrm flipH="1">
            <a:off x="4256826" y="2186683"/>
            <a:ext cx="76117" cy="77767"/>
          </a:xfrm>
          <a:custGeom>
            <a:rect b="b" l="l" r="r" t="t"/>
            <a:pathLst>
              <a:path extrusionOk="0" h="1037" w="1015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20"/>
          <p:cNvSpPr/>
          <p:nvPr/>
        </p:nvSpPr>
        <p:spPr>
          <a:xfrm flipH="1">
            <a:off x="4215952" y="2563894"/>
            <a:ext cx="734926" cy="15823"/>
          </a:xfrm>
          <a:custGeom>
            <a:rect b="b" l="l" r="r" t="t"/>
            <a:pathLst>
              <a:path extrusionOk="0" h="211" w="9800">
                <a:moveTo>
                  <a:pt x="0" y="1"/>
                </a:moveTo>
                <a:lnTo>
                  <a:pt x="0" y="210"/>
                </a:lnTo>
                <a:lnTo>
                  <a:pt x="9799" y="210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20"/>
          <p:cNvSpPr/>
          <p:nvPr/>
        </p:nvSpPr>
        <p:spPr>
          <a:xfrm flipH="1">
            <a:off x="4215952" y="2401761"/>
            <a:ext cx="734926" cy="171058"/>
          </a:xfrm>
          <a:custGeom>
            <a:rect b="b" l="l" r="r" t="t"/>
            <a:pathLst>
              <a:path extrusionOk="0" h="2281" w="9800">
                <a:moveTo>
                  <a:pt x="0" y="1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20"/>
          <p:cNvSpPr/>
          <p:nvPr/>
        </p:nvSpPr>
        <p:spPr>
          <a:xfrm flipH="1">
            <a:off x="4833965" y="2421409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20"/>
          <p:cNvSpPr/>
          <p:nvPr/>
        </p:nvSpPr>
        <p:spPr>
          <a:xfrm flipH="1">
            <a:off x="4714053" y="2421334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20"/>
          <p:cNvSpPr/>
          <p:nvPr/>
        </p:nvSpPr>
        <p:spPr>
          <a:xfrm flipH="1">
            <a:off x="4594291" y="2421334"/>
            <a:ext cx="98240" cy="129737"/>
          </a:xfrm>
          <a:custGeom>
            <a:rect b="b" l="l" r="r" t="t"/>
            <a:pathLst>
              <a:path extrusionOk="0" h="1730" w="131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20"/>
          <p:cNvSpPr/>
          <p:nvPr/>
        </p:nvSpPr>
        <p:spPr>
          <a:xfrm flipH="1">
            <a:off x="4474303" y="2421334"/>
            <a:ext cx="98315" cy="129737"/>
          </a:xfrm>
          <a:custGeom>
            <a:rect b="b" l="l" r="r" t="t"/>
            <a:pathLst>
              <a:path extrusionOk="0" h="1730" w="1311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20"/>
          <p:cNvSpPr/>
          <p:nvPr/>
        </p:nvSpPr>
        <p:spPr>
          <a:xfrm flipH="1">
            <a:off x="4354466" y="2421334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20"/>
          <p:cNvSpPr/>
          <p:nvPr/>
        </p:nvSpPr>
        <p:spPr>
          <a:xfrm flipH="1">
            <a:off x="4234554" y="2421334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20"/>
          <p:cNvSpPr/>
          <p:nvPr/>
        </p:nvSpPr>
        <p:spPr>
          <a:xfrm flipH="1">
            <a:off x="4856088" y="2421409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20"/>
          <p:cNvSpPr/>
          <p:nvPr/>
        </p:nvSpPr>
        <p:spPr>
          <a:xfrm flipH="1">
            <a:off x="4736251" y="2421409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5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20"/>
          <p:cNvSpPr/>
          <p:nvPr/>
        </p:nvSpPr>
        <p:spPr>
          <a:xfrm flipH="1">
            <a:off x="4616413" y="2421409"/>
            <a:ext cx="76117" cy="77842"/>
          </a:xfrm>
          <a:custGeom>
            <a:rect b="b" l="l" r="r" t="t"/>
            <a:pathLst>
              <a:path extrusionOk="0" h="1038" w="1015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20"/>
          <p:cNvSpPr/>
          <p:nvPr/>
        </p:nvSpPr>
        <p:spPr>
          <a:xfrm flipH="1">
            <a:off x="4496501" y="2421409"/>
            <a:ext cx="76117" cy="77842"/>
          </a:xfrm>
          <a:custGeom>
            <a:rect b="b" l="l" r="r" t="t"/>
            <a:pathLst>
              <a:path extrusionOk="0" h="1038" w="1015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20"/>
          <p:cNvSpPr/>
          <p:nvPr/>
        </p:nvSpPr>
        <p:spPr>
          <a:xfrm flipH="1">
            <a:off x="4376589" y="2421409"/>
            <a:ext cx="76192" cy="77842"/>
          </a:xfrm>
          <a:custGeom>
            <a:rect b="b" l="l" r="r" t="t"/>
            <a:pathLst>
              <a:path extrusionOk="0" h="1038" w="1016">
                <a:moveTo>
                  <a:pt x="1" y="1"/>
                </a:moveTo>
                <a:lnTo>
                  <a:pt x="1" y="1037"/>
                </a:lnTo>
                <a:cubicBezTo>
                  <a:pt x="535" y="967"/>
                  <a:pt x="955" y="538"/>
                  <a:pt x="1016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20"/>
          <p:cNvSpPr/>
          <p:nvPr/>
        </p:nvSpPr>
        <p:spPr>
          <a:xfrm flipH="1">
            <a:off x="4256826" y="2421409"/>
            <a:ext cx="76117" cy="77842"/>
          </a:xfrm>
          <a:custGeom>
            <a:rect b="b" l="l" r="r" t="t"/>
            <a:pathLst>
              <a:path extrusionOk="0" h="1038" w="1015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20"/>
          <p:cNvSpPr/>
          <p:nvPr/>
        </p:nvSpPr>
        <p:spPr>
          <a:xfrm flipH="1">
            <a:off x="4215952" y="2798695"/>
            <a:ext cx="734926" cy="15823"/>
          </a:xfrm>
          <a:custGeom>
            <a:rect b="b" l="l" r="r" t="t"/>
            <a:pathLst>
              <a:path extrusionOk="0" h="211" w="9800">
                <a:moveTo>
                  <a:pt x="0" y="1"/>
                </a:moveTo>
                <a:lnTo>
                  <a:pt x="0" y="210"/>
                </a:lnTo>
                <a:lnTo>
                  <a:pt x="9799" y="210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20"/>
          <p:cNvSpPr/>
          <p:nvPr/>
        </p:nvSpPr>
        <p:spPr>
          <a:xfrm flipH="1">
            <a:off x="4215952" y="2636562"/>
            <a:ext cx="734926" cy="171058"/>
          </a:xfrm>
          <a:custGeom>
            <a:rect b="b" l="l" r="r" t="t"/>
            <a:pathLst>
              <a:path extrusionOk="0" h="2281" w="9800">
                <a:moveTo>
                  <a:pt x="0" y="1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20"/>
          <p:cNvSpPr/>
          <p:nvPr/>
        </p:nvSpPr>
        <p:spPr>
          <a:xfrm flipH="1">
            <a:off x="4833965" y="2656285"/>
            <a:ext cx="98315" cy="129662"/>
          </a:xfrm>
          <a:custGeom>
            <a:rect b="b" l="l" r="r" t="t"/>
            <a:pathLst>
              <a:path extrusionOk="0" h="1729" w="1311">
                <a:moveTo>
                  <a:pt x="1" y="1"/>
                </a:moveTo>
                <a:lnTo>
                  <a:pt x="1" y="1729"/>
                </a:lnTo>
                <a:lnTo>
                  <a:pt x="1310" y="1729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20"/>
          <p:cNvSpPr/>
          <p:nvPr/>
        </p:nvSpPr>
        <p:spPr>
          <a:xfrm flipH="1">
            <a:off x="4714053" y="2656285"/>
            <a:ext cx="98315" cy="129662"/>
          </a:xfrm>
          <a:custGeom>
            <a:rect b="b" l="l" r="r" t="t"/>
            <a:pathLst>
              <a:path extrusionOk="0" h="1729" w="1311">
                <a:moveTo>
                  <a:pt x="1" y="1"/>
                </a:moveTo>
                <a:lnTo>
                  <a:pt x="1" y="1729"/>
                </a:lnTo>
                <a:lnTo>
                  <a:pt x="1311" y="1729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20"/>
          <p:cNvSpPr/>
          <p:nvPr/>
        </p:nvSpPr>
        <p:spPr>
          <a:xfrm flipH="1">
            <a:off x="4594291" y="2656285"/>
            <a:ext cx="98240" cy="129662"/>
          </a:xfrm>
          <a:custGeom>
            <a:rect b="b" l="l" r="r" t="t"/>
            <a:pathLst>
              <a:path extrusionOk="0" h="1729" w="1310">
                <a:moveTo>
                  <a:pt x="0" y="1"/>
                </a:moveTo>
                <a:lnTo>
                  <a:pt x="0" y="1729"/>
                </a:lnTo>
                <a:lnTo>
                  <a:pt x="1310" y="1729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20"/>
          <p:cNvSpPr/>
          <p:nvPr/>
        </p:nvSpPr>
        <p:spPr>
          <a:xfrm flipH="1">
            <a:off x="4474303" y="2656285"/>
            <a:ext cx="98315" cy="129662"/>
          </a:xfrm>
          <a:custGeom>
            <a:rect b="b" l="l" r="r" t="t"/>
            <a:pathLst>
              <a:path extrusionOk="0" h="1729" w="1311">
                <a:moveTo>
                  <a:pt x="0" y="1"/>
                </a:moveTo>
                <a:lnTo>
                  <a:pt x="0" y="1729"/>
                </a:lnTo>
                <a:lnTo>
                  <a:pt x="1310" y="1729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20"/>
          <p:cNvSpPr/>
          <p:nvPr/>
        </p:nvSpPr>
        <p:spPr>
          <a:xfrm flipH="1">
            <a:off x="4354466" y="2656285"/>
            <a:ext cx="98315" cy="129662"/>
          </a:xfrm>
          <a:custGeom>
            <a:rect b="b" l="l" r="r" t="t"/>
            <a:pathLst>
              <a:path extrusionOk="0" h="1729" w="1311">
                <a:moveTo>
                  <a:pt x="1" y="1"/>
                </a:moveTo>
                <a:lnTo>
                  <a:pt x="1" y="1729"/>
                </a:lnTo>
                <a:lnTo>
                  <a:pt x="1310" y="1729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20"/>
          <p:cNvSpPr/>
          <p:nvPr/>
        </p:nvSpPr>
        <p:spPr>
          <a:xfrm flipH="1">
            <a:off x="4234554" y="2656285"/>
            <a:ext cx="98315" cy="129662"/>
          </a:xfrm>
          <a:custGeom>
            <a:rect b="b" l="l" r="r" t="t"/>
            <a:pathLst>
              <a:path extrusionOk="0" h="1729" w="1311">
                <a:moveTo>
                  <a:pt x="1" y="1"/>
                </a:moveTo>
                <a:lnTo>
                  <a:pt x="1" y="1729"/>
                </a:lnTo>
                <a:lnTo>
                  <a:pt x="1311" y="1729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20"/>
          <p:cNvSpPr/>
          <p:nvPr/>
        </p:nvSpPr>
        <p:spPr>
          <a:xfrm flipH="1">
            <a:off x="4856088" y="2656285"/>
            <a:ext cx="76117" cy="77767"/>
          </a:xfrm>
          <a:custGeom>
            <a:rect b="b" l="l" r="r" t="t"/>
            <a:pathLst>
              <a:path extrusionOk="0" h="1037" w="1015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20"/>
          <p:cNvSpPr/>
          <p:nvPr/>
        </p:nvSpPr>
        <p:spPr>
          <a:xfrm flipH="1">
            <a:off x="4736251" y="2656285"/>
            <a:ext cx="76117" cy="77767"/>
          </a:xfrm>
          <a:custGeom>
            <a:rect b="b" l="l" r="r" t="t"/>
            <a:pathLst>
              <a:path extrusionOk="0" h="1037" w="1015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5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20"/>
          <p:cNvSpPr/>
          <p:nvPr/>
        </p:nvSpPr>
        <p:spPr>
          <a:xfrm flipH="1">
            <a:off x="4616413" y="2656285"/>
            <a:ext cx="76117" cy="77767"/>
          </a:xfrm>
          <a:custGeom>
            <a:rect b="b" l="l" r="r" t="t"/>
            <a:pathLst>
              <a:path extrusionOk="0" h="1037" w="1015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20"/>
          <p:cNvSpPr/>
          <p:nvPr/>
        </p:nvSpPr>
        <p:spPr>
          <a:xfrm flipH="1">
            <a:off x="4496501" y="2656285"/>
            <a:ext cx="76117" cy="77767"/>
          </a:xfrm>
          <a:custGeom>
            <a:rect b="b" l="l" r="r" t="t"/>
            <a:pathLst>
              <a:path extrusionOk="0" h="1037" w="1015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20"/>
          <p:cNvSpPr/>
          <p:nvPr/>
        </p:nvSpPr>
        <p:spPr>
          <a:xfrm flipH="1">
            <a:off x="4376589" y="2656285"/>
            <a:ext cx="76192" cy="77767"/>
          </a:xfrm>
          <a:custGeom>
            <a:rect b="b" l="l" r="r" t="t"/>
            <a:pathLst>
              <a:path extrusionOk="0" h="1037" w="1016">
                <a:moveTo>
                  <a:pt x="1" y="1"/>
                </a:moveTo>
                <a:lnTo>
                  <a:pt x="1" y="1036"/>
                </a:lnTo>
                <a:cubicBezTo>
                  <a:pt x="535" y="966"/>
                  <a:pt x="955" y="538"/>
                  <a:pt x="1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20"/>
          <p:cNvSpPr/>
          <p:nvPr/>
        </p:nvSpPr>
        <p:spPr>
          <a:xfrm flipH="1">
            <a:off x="4256826" y="2656285"/>
            <a:ext cx="76117" cy="77767"/>
          </a:xfrm>
          <a:custGeom>
            <a:rect b="b" l="l" r="r" t="t"/>
            <a:pathLst>
              <a:path extrusionOk="0" h="1037" w="1015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20"/>
          <p:cNvSpPr/>
          <p:nvPr/>
        </p:nvSpPr>
        <p:spPr>
          <a:xfrm flipH="1">
            <a:off x="4215952" y="3033496"/>
            <a:ext cx="734926" cy="15823"/>
          </a:xfrm>
          <a:custGeom>
            <a:rect b="b" l="l" r="r" t="t"/>
            <a:pathLst>
              <a:path extrusionOk="0" h="211" w="9800">
                <a:moveTo>
                  <a:pt x="0" y="1"/>
                </a:moveTo>
                <a:lnTo>
                  <a:pt x="0" y="210"/>
                </a:lnTo>
                <a:lnTo>
                  <a:pt x="9799" y="210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20"/>
          <p:cNvSpPr/>
          <p:nvPr/>
        </p:nvSpPr>
        <p:spPr>
          <a:xfrm flipH="1">
            <a:off x="4215952" y="2871363"/>
            <a:ext cx="734926" cy="171058"/>
          </a:xfrm>
          <a:custGeom>
            <a:rect b="b" l="l" r="r" t="t"/>
            <a:pathLst>
              <a:path extrusionOk="0" h="2281" w="9800">
                <a:moveTo>
                  <a:pt x="0" y="1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20"/>
          <p:cNvSpPr/>
          <p:nvPr/>
        </p:nvSpPr>
        <p:spPr>
          <a:xfrm flipH="1">
            <a:off x="4833965" y="2891086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20"/>
          <p:cNvSpPr/>
          <p:nvPr/>
        </p:nvSpPr>
        <p:spPr>
          <a:xfrm flipH="1">
            <a:off x="4714053" y="2891086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20"/>
          <p:cNvSpPr/>
          <p:nvPr/>
        </p:nvSpPr>
        <p:spPr>
          <a:xfrm flipH="1">
            <a:off x="4594291" y="2891086"/>
            <a:ext cx="98240" cy="129737"/>
          </a:xfrm>
          <a:custGeom>
            <a:rect b="b" l="l" r="r" t="t"/>
            <a:pathLst>
              <a:path extrusionOk="0" h="1730" w="131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20"/>
          <p:cNvSpPr/>
          <p:nvPr/>
        </p:nvSpPr>
        <p:spPr>
          <a:xfrm flipH="1">
            <a:off x="4474303" y="2891086"/>
            <a:ext cx="98315" cy="129737"/>
          </a:xfrm>
          <a:custGeom>
            <a:rect b="b" l="l" r="r" t="t"/>
            <a:pathLst>
              <a:path extrusionOk="0" h="1730" w="1311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20"/>
          <p:cNvSpPr/>
          <p:nvPr/>
        </p:nvSpPr>
        <p:spPr>
          <a:xfrm flipH="1">
            <a:off x="4354466" y="2891086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20"/>
          <p:cNvSpPr/>
          <p:nvPr/>
        </p:nvSpPr>
        <p:spPr>
          <a:xfrm flipH="1">
            <a:off x="4234554" y="2891086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20"/>
          <p:cNvSpPr/>
          <p:nvPr/>
        </p:nvSpPr>
        <p:spPr>
          <a:xfrm flipH="1">
            <a:off x="4856088" y="2891086"/>
            <a:ext cx="76117" cy="77767"/>
          </a:xfrm>
          <a:custGeom>
            <a:rect b="b" l="l" r="r" t="t"/>
            <a:pathLst>
              <a:path extrusionOk="0" h="1037" w="1015">
                <a:moveTo>
                  <a:pt x="1" y="1"/>
                </a:moveTo>
                <a:lnTo>
                  <a:pt x="1" y="1036"/>
                </a:lnTo>
                <a:cubicBezTo>
                  <a:pt x="534" y="965"/>
                  <a:pt x="954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20"/>
          <p:cNvSpPr/>
          <p:nvPr/>
        </p:nvSpPr>
        <p:spPr>
          <a:xfrm flipH="1">
            <a:off x="4736251" y="2891086"/>
            <a:ext cx="76117" cy="77767"/>
          </a:xfrm>
          <a:custGeom>
            <a:rect b="b" l="l" r="r" t="t"/>
            <a:pathLst>
              <a:path extrusionOk="0" h="1037" w="1015">
                <a:moveTo>
                  <a:pt x="1" y="1"/>
                </a:moveTo>
                <a:lnTo>
                  <a:pt x="1" y="1036"/>
                </a:lnTo>
                <a:cubicBezTo>
                  <a:pt x="534" y="965"/>
                  <a:pt x="955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20"/>
          <p:cNvSpPr/>
          <p:nvPr/>
        </p:nvSpPr>
        <p:spPr>
          <a:xfrm flipH="1">
            <a:off x="4616413" y="2891086"/>
            <a:ext cx="76117" cy="77767"/>
          </a:xfrm>
          <a:custGeom>
            <a:rect b="b" l="l" r="r" t="t"/>
            <a:pathLst>
              <a:path extrusionOk="0" h="1037" w="1015">
                <a:moveTo>
                  <a:pt x="0" y="1"/>
                </a:moveTo>
                <a:lnTo>
                  <a:pt x="0" y="1036"/>
                </a:lnTo>
                <a:cubicBezTo>
                  <a:pt x="533" y="965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20"/>
          <p:cNvSpPr/>
          <p:nvPr/>
        </p:nvSpPr>
        <p:spPr>
          <a:xfrm flipH="1">
            <a:off x="4496501" y="2891086"/>
            <a:ext cx="76117" cy="77767"/>
          </a:xfrm>
          <a:custGeom>
            <a:rect b="b" l="l" r="r" t="t"/>
            <a:pathLst>
              <a:path extrusionOk="0" h="1037" w="1015">
                <a:moveTo>
                  <a:pt x="0" y="1"/>
                </a:moveTo>
                <a:lnTo>
                  <a:pt x="0" y="1036"/>
                </a:lnTo>
                <a:cubicBezTo>
                  <a:pt x="533" y="965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20"/>
          <p:cNvSpPr/>
          <p:nvPr/>
        </p:nvSpPr>
        <p:spPr>
          <a:xfrm flipH="1">
            <a:off x="4376589" y="2891086"/>
            <a:ext cx="76192" cy="77767"/>
          </a:xfrm>
          <a:custGeom>
            <a:rect b="b" l="l" r="r" t="t"/>
            <a:pathLst>
              <a:path extrusionOk="0" h="1037" w="1016">
                <a:moveTo>
                  <a:pt x="1" y="1"/>
                </a:moveTo>
                <a:lnTo>
                  <a:pt x="1" y="1036"/>
                </a:lnTo>
                <a:cubicBezTo>
                  <a:pt x="535" y="965"/>
                  <a:pt x="955" y="538"/>
                  <a:pt x="1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20"/>
          <p:cNvSpPr/>
          <p:nvPr/>
        </p:nvSpPr>
        <p:spPr>
          <a:xfrm flipH="1">
            <a:off x="4256826" y="2891086"/>
            <a:ext cx="76117" cy="77767"/>
          </a:xfrm>
          <a:custGeom>
            <a:rect b="b" l="l" r="r" t="t"/>
            <a:pathLst>
              <a:path extrusionOk="0" h="1037" w="1015">
                <a:moveTo>
                  <a:pt x="1" y="1"/>
                </a:moveTo>
                <a:lnTo>
                  <a:pt x="1" y="1036"/>
                </a:lnTo>
                <a:cubicBezTo>
                  <a:pt x="534" y="965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20"/>
          <p:cNvSpPr/>
          <p:nvPr/>
        </p:nvSpPr>
        <p:spPr>
          <a:xfrm flipH="1">
            <a:off x="4215952" y="3268372"/>
            <a:ext cx="734926" cy="15823"/>
          </a:xfrm>
          <a:custGeom>
            <a:rect b="b" l="l" r="r" t="t"/>
            <a:pathLst>
              <a:path extrusionOk="0" h="211" w="9800">
                <a:moveTo>
                  <a:pt x="0" y="1"/>
                </a:moveTo>
                <a:lnTo>
                  <a:pt x="0" y="210"/>
                </a:lnTo>
                <a:lnTo>
                  <a:pt x="9799" y="210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20"/>
          <p:cNvSpPr/>
          <p:nvPr/>
        </p:nvSpPr>
        <p:spPr>
          <a:xfrm flipH="1">
            <a:off x="4215952" y="3106164"/>
            <a:ext cx="734926" cy="171058"/>
          </a:xfrm>
          <a:custGeom>
            <a:rect b="b" l="l" r="r" t="t"/>
            <a:pathLst>
              <a:path extrusionOk="0" h="2281" w="9800">
                <a:moveTo>
                  <a:pt x="0" y="1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20"/>
          <p:cNvSpPr/>
          <p:nvPr/>
        </p:nvSpPr>
        <p:spPr>
          <a:xfrm flipH="1">
            <a:off x="4833965" y="3125962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20"/>
          <p:cNvSpPr/>
          <p:nvPr/>
        </p:nvSpPr>
        <p:spPr>
          <a:xfrm flipH="1">
            <a:off x="4714053" y="3125887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20"/>
          <p:cNvSpPr/>
          <p:nvPr/>
        </p:nvSpPr>
        <p:spPr>
          <a:xfrm flipH="1">
            <a:off x="4594291" y="3125887"/>
            <a:ext cx="98240" cy="129737"/>
          </a:xfrm>
          <a:custGeom>
            <a:rect b="b" l="l" r="r" t="t"/>
            <a:pathLst>
              <a:path extrusionOk="0" h="1730" w="131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20"/>
          <p:cNvSpPr/>
          <p:nvPr/>
        </p:nvSpPr>
        <p:spPr>
          <a:xfrm flipH="1">
            <a:off x="4474303" y="3125887"/>
            <a:ext cx="98315" cy="129737"/>
          </a:xfrm>
          <a:custGeom>
            <a:rect b="b" l="l" r="r" t="t"/>
            <a:pathLst>
              <a:path extrusionOk="0" h="1730" w="1311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20"/>
          <p:cNvSpPr/>
          <p:nvPr/>
        </p:nvSpPr>
        <p:spPr>
          <a:xfrm flipH="1">
            <a:off x="4354466" y="3125887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20"/>
          <p:cNvSpPr/>
          <p:nvPr/>
        </p:nvSpPr>
        <p:spPr>
          <a:xfrm flipH="1">
            <a:off x="4234554" y="3125887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20"/>
          <p:cNvSpPr/>
          <p:nvPr/>
        </p:nvSpPr>
        <p:spPr>
          <a:xfrm flipH="1">
            <a:off x="4856088" y="3125962"/>
            <a:ext cx="76117" cy="77767"/>
          </a:xfrm>
          <a:custGeom>
            <a:rect b="b" l="l" r="r" t="t"/>
            <a:pathLst>
              <a:path extrusionOk="0" h="1037" w="1015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20"/>
          <p:cNvSpPr/>
          <p:nvPr/>
        </p:nvSpPr>
        <p:spPr>
          <a:xfrm flipH="1">
            <a:off x="4736251" y="3125962"/>
            <a:ext cx="76117" cy="77767"/>
          </a:xfrm>
          <a:custGeom>
            <a:rect b="b" l="l" r="r" t="t"/>
            <a:pathLst>
              <a:path extrusionOk="0" h="1037" w="1015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5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20"/>
          <p:cNvSpPr/>
          <p:nvPr/>
        </p:nvSpPr>
        <p:spPr>
          <a:xfrm flipH="1">
            <a:off x="4616413" y="3125962"/>
            <a:ext cx="76117" cy="77767"/>
          </a:xfrm>
          <a:custGeom>
            <a:rect b="b" l="l" r="r" t="t"/>
            <a:pathLst>
              <a:path extrusionOk="0" h="1037" w="1015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5" y="538"/>
                  <a:pt x="1014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20"/>
          <p:cNvSpPr/>
          <p:nvPr/>
        </p:nvSpPr>
        <p:spPr>
          <a:xfrm flipH="1">
            <a:off x="4496501" y="3125962"/>
            <a:ext cx="76117" cy="77767"/>
          </a:xfrm>
          <a:custGeom>
            <a:rect b="b" l="l" r="r" t="t"/>
            <a:pathLst>
              <a:path extrusionOk="0" h="1037" w="1015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4" y="538"/>
                  <a:pt x="1014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20"/>
          <p:cNvSpPr/>
          <p:nvPr/>
        </p:nvSpPr>
        <p:spPr>
          <a:xfrm flipH="1">
            <a:off x="4376589" y="3125962"/>
            <a:ext cx="76192" cy="77767"/>
          </a:xfrm>
          <a:custGeom>
            <a:rect b="b" l="l" r="r" t="t"/>
            <a:pathLst>
              <a:path extrusionOk="0" h="1037" w="1016">
                <a:moveTo>
                  <a:pt x="1" y="1"/>
                </a:moveTo>
                <a:lnTo>
                  <a:pt x="1" y="1036"/>
                </a:lnTo>
                <a:cubicBezTo>
                  <a:pt x="535" y="966"/>
                  <a:pt x="955" y="538"/>
                  <a:pt x="1016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20"/>
          <p:cNvSpPr/>
          <p:nvPr/>
        </p:nvSpPr>
        <p:spPr>
          <a:xfrm flipH="1">
            <a:off x="4256826" y="3125962"/>
            <a:ext cx="76117" cy="77767"/>
          </a:xfrm>
          <a:custGeom>
            <a:rect b="b" l="l" r="r" t="t"/>
            <a:pathLst>
              <a:path extrusionOk="0" h="1037" w="1015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20"/>
          <p:cNvSpPr/>
          <p:nvPr/>
        </p:nvSpPr>
        <p:spPr>
          <a:xfrm flipH="1">
            <a:off x="4215952" y="3503173"/>
            <a:ext cx="734926" cy="15823"/>
          </a:xfrm>
          <a:custGeom>
            <a:rect b="b" l="l" r="r" t="t"/>
            <a:pathLst>
              <a:path extrusionOk="0" h="211" w="9800">
                <a:moveTo>
                  <a:pt x="0" y="1"/>
                </a:moveTo>
                <a:lnTo>
                  <a:pt x="0" y="210"/>
                </a:lnTo>
                <a:lnTo>
                  <a:pt x="9799" y="210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20"/>
          <p:cNvSpPr/>
          <p:nvPr/>
        </p:nvSpPr>
        <p:spPr>
          <a:xfrm flipH="1">
            <a:off x="4215952" y="3341115"/>
            <a:ext cx="734926" cy="170983"/>
          </a:xfrm>
          <a:custGeom>
            <a:rect b="b" l="l" r="r" t="t"/>
            <a:pathLst>
              <a:path extrusionOk="0" h="2280" w="9800">
                <a:moveTo>
                  <a:pt x="0" y="1"/>
                </a:moveTo>
                <a:lnTo>
                  <a:pt x="0" y="2279"/>
                </a:lnTo>
                <a:lnTo>
                  <a:pt x="9799" y="2279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20"/>
          <p:cNvSpPr/>
          <p:nvPr/>
        </p:nvSpPr>
        <p:spPr>
          <a:xfrm flipH="1">
            <a:off x="4833965" y="3360763"/>
            <a:ext cx="98315" cy="129737"/>
          </a:xfrm>
          <a:custGeom>
            <a:rect b="b" l="l" r="r" t="t"/>
            <a:pathLst>
              <a:path extrusionOk="0" h="1730" w="1311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20"/>
          <p:cNvSpPr/>
          <p:nvPr/>
        </p:nvSpPr>
        <p:spPr>
          <a:xfrm flipH="1">
            <a:off x="4714053" y="3360613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20"/>
          <p:cNvSpPr/>
          <p:nvPr/>
        </p:nvSpPr>
        <p:spPr>
          <a:xfrm flipH="1">
            <a:off x="4594291" y="3360613"/>
            <a:ext cx="98240" cy="129737"/>
          </a:xfrm>
          <a:custGeom>
            <a:rect b="b" l="l" r="r" t="t"/>
            <a:pathLst>
              <a:path extrusionOk="0" h="1730" w="131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20"/>
          <p:cNvSpPr/>
          <p:nvPr/>
        </p:nvSpPr>
        <p:spPr>
          <a:xfrm flipH="1">
            <a:off x="4474303" y="3360613"/>
            <a:ext cx="98315" cy="129737"/>
          </a:xfrm>
          <a:custGeom>
            <a:rect b="b" l="l" r="r" t="t"/>
            <a:pathLst>
              <a:path extrusionOk="0" h="1730" w="1311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20"/>
          <p:cNvSpPr/>
          <p:nvPr/>
        </p:nvSpPr>
        <p:spPr>
          <a:xfrm flipH="1">
            <a:off x="4354466" y="3360613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20"/>
          <p:cNvSpPr/>
          <p:nvPr/>
        </p:nvSpPr>
        <p:spPr>
          <a:xfrm flipH="1">
            <a:off x="4234554" y="3360613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20"/>
          <p:cNvSpPr/>
          <p:nvPr/>
        </p:nvSpPr>
        <p:spPr>
          <a:xfrm flipH="1">
            <a:off x="4856088" y="3360763"/>
            <a:ext cx="76117" cy="77692"/>
          </a:xfrm>
          <a:custGeom>
            <a:rect b="b" l="l" r="r" t="t"/>
            <a:pathLst>
              <a:path extrusionOk="0" h="1036" w="1015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20"/>
          <p:cNvSpPr/>
          <p:nvPr/>
        </p:nvSpPr>
        <p:spPr>
          <a:xfrm flipH="1">
            <a:off x="4736251" y="3360763"/>
            <a:ext cx="76117" cy="77692"/>
          </a:xfrm>
          <a:custGeom>
            <a:rect b="b" l="l" r="r" t="t"/>
            <a:pathLst>
              <a:path extrusionOk="0" h="1036" w="1015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5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20"/>
          <p:cNvSpPr/>
          <p:nvPr/>
        </p:nvSpPr>
        <p:spPr>
          <a:xfrm flipH="1">
            <a:off x="4616413" y="3360763"/>
            <a:ext cx="76117" cy="77692"/>
          </a:xfrm>
          <a:custGeom>
            <a:rect b="b" l="l" r="r" t="t"/>
            <a:pathLst>
              <a:path extrusionOk="0" h="1036" w="1015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20"/>
          <p:cNvSpPr/>
          <p:nvPr/>
        </p:nvSpPr>
        <p:spPr>
          <a:xfrm flipH="1">
            <a:off x="4496501" y="3360763"/>
            <a:ext cx="76117" cy="77692"/>
          </a:xfrm>
          <a:custGeom>
            <a:rect b="b" l="l" r="r" t="t"/>
            <a:pathLst>
              <a:path extrusionOk="0" h="1036" w="1015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20"/>
          <p:cNvSpPr/>
          <p:nvPr/>
        </p:nvSpPr>
        <p:spPr>
          <a:xfrm flipH="1">
            <a:off x="4376589" y="3360763"/>
            <a:ext cx="76192" cy="77692"/>
          </a:xfrm>
          <a:custGeom>
            <a:rect b="b" l="l" r="r" t="t"/>
            <a:pathLst>
              <a:path extrusionOk="0" h="1036" w="1016">
                <a:moveTo>
                  <a:pt x="1" y="1"/>
                </a:moveTo>
                <a:lnTo>
                  <a:pt x="1" y="1036"/>
                </a:lnTo>
                <a:cubicBezTo>
                  <a:pt x="535" y="966"/>
                  <a:pt x="955" y="538"/>
                  <a:pt x="1016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20"/>
          <p:cNvSpPr/>
          <p:nvPr/>
        </p:nvSpPr>
        <p:spPr>
          <a:xfrm flipH="1">
            <a:off x="4256826" y="3360763"/>
            <a:ext cx="76117" cy="77692"/>
          </a:xfrm>
          <a:custGeom>
            <a:rect b="b" l="l" r="r" t="t"/>
            <a:pathLst>
              <a:path extrusionOk="0" h="1036" w="1015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20"/>
          <p:cNvSpPr/>
          <p:nvPr/>
        </p:nvSpPr>
        <p:spPr>
          <a:xfrm flipH="1">
            <a:off x="4215952" y="3737974"/>
            <a:ext cx="734926" cy="15823"/>
          </a:xfrm>
          <a:custGeom>
            <a:rect b="b" l="l" r="r" t="t"/>
            <a:pathLst>
              <a:path extrusionOk="0" h="211" w="9800">
                <a:moveTo>
                  <a:pt x="0" y="1"/>
                </a:moveTo>
                <a:lnTo>
                  <a:pt x="0" y="210"/>
                </a:lnTo>
                <a:lnTo>
                  <a:pt x="9799" y="210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20"/>
          <p:cNvSpPr/>
          <p:nvPr/>
        </p:nvSpPr>
        <p:spPr>
          <a:xfrm flipH="1">
            <a:off x="4215952" y="3575915"/>
            <a:ext cx="734926" cy="170983"/>
          </a:xfrm>
          <a:custGeom>
            <a:rect b="b" l="l" r="r" t="t"/>
            <a:pathLst>
              <a:path extrusionOk="0" h="2280" w="9800">
                <a:moveTo>
                  <a:pt x="0" y="1"/>
                </a:moveTo>
                <a:lnTo>
                  <a:pt x="0" y="2279"/>
                </a:lnTo>
                <a:lnTo>
                  <a:pt x="9799" y="2279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20"/>
          <p:cNvSpPr/>
          <p:nvPr/>
        </p:nvSpPr>
        <p:spPr>
          <a:xfrm flipH="1">
            <a:off x="4833965" y="3595563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20"/>
          <p:cNvSpPr/>
          <p:nvPr/>
        </p:nvSpPr>
        <p:spPr>
          <a:xfrm flipH="1">
            <a:off x="4714053" y="3595563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20"/>
          <p:cNvSpPr/>
          <p:nvPr/>
        </p:nvSpPr>
        <p:spPr>
          <a:xfrm flipH="1">
            <a:off x="4594291" y="3595563"/>
            <a:ext cx="98240" cy="129737"/>
          </a:xfrm>
          <a:custGeom>
            <a:rect b="b" l="l" r="r" t="t"/>
            <a:pathLst>
              <a:path extrusionOk="0" h="1730" w="131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20"/>
          <p:cNvSpPr/>
          <p:nvPr/>
        </p:nvSpPr>
        <p:spPr>
          <a:xfrm flipH="1">
            <a:off x="4474303" y="3595563"/>
            <a:ext cx="98315" cy="129737"/>
          </a:xfrm>
          <a:custGeom>
            <a:rect b="b" l="l" r="r" t="t"/>
            <a:pathLst>
              <a:path extrusionOk="0" h="1730" w="1311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20"/>
          <p:cNvSpPr/>
          <p:nvPr/>
        </p:nvSpPr>
        <p:spPr>
          <a:xfrm flipH="1">
            <a:off x="4354466" y="3595563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20"/>
          <p:cNvSpPr/>
          <p:nvPr/>
        </p:nvSpPr>
        <p:spPr>
          <a:xfrm flipH="1">
            <a:off x="4234554" y="3595563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20"/>
          <p:cNvSpPr/>
          <p:nvPr/>
        </p:nvSpPr>
        <p:spPr>
          <a:xfrm flipH="1">
            <a:off x="4856088" y="3595563"/>
            <a:ext cx="76117" cy="77692"/>
          </a:xfrm>
          <a:custGeom>
            <a:rect b="b" l="l" r="r" t="t"/>
            <a:pathLst>
              <a:path extrusionOk="0" h="1036" w="1015">
                <a:moveTo>
                  <a:pt x="1" y="0"/>
                </a:moveTo>
                <a:lnTo>
                  <a:pt x="1" y="1036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20"/>
          <p:cNvSpPr/>
          <p:nvPr/>
        </p:nvSpPr>
        <p:spPr>
          <a:xfrm flipH="1">
            <a:off x="4736251" y="3595563"/>
            <a:ext cx="76117" cy="77692"/>
          </a:xfrm>
          <a:custGeom>
            <a:rect b="b" l="l" r="r" t="t"/>
            <a:pathLst>
              <a:path extrusionOk="0" h="1036" w="1015">
                <a:moveTo>
                  <a:pt x="1" y="0"/>
                </a:moveTo>
                <a:lnTo>
                  <a:pt x="1" y="1036"/>
                </a:lnTo>
                <a:cubicBezTo>
                  <a:pt x="534" y="966"/>
                  <a:pt x="955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20"/>
          <p:cNvSpPr/>
          <p:nvPr/>
        </p:nvSpPr>
        <p:spPr>
          <a:xfrm flipH="1">
            <a:off x="4616413" y="3595563"/>
            <a:ext cx="76117" cy="77692"/>
          </a:xfrm>
          <a:custGeom>
            <a:rect b="b" l="l" r="r" t="t"/>
            <a:pathLst>
              <a:path extrusionOk="0" h="1036" w="1015">
                <a:moveTo>
                  <a:pt x="0" y="0"/>
                </a:moveTo>
                <a:lnTo>
                  <a:pt x="0" y="1036"/>
                </a:lnTo>
                <a:cubicBezTo>
                  <a:pt x="533" y="966"/>
                  <a:pt x="955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20"/>
          <p:cNvSpPr/>
          <p:nvPr/>
        </p:nvSpPr>
        <p:spPr>
          <a:xfrm flipH="1">
            <a:off x="4496501" y="3595563"/>
            <a:ext cx="76117" cy="77692"/>
          </a:xfrm>
          <a:custGeom>
            <a:rect b="b" l="l" r="r" t="t"/>
            <a:pathLst>
              <a:path extrusionOk="0" h="1036" w="1015">
                <a:moveTo>
                  <a:pt x="0" y="0"/>
                </a:moveTo>
                <a:lnTo>
                  <a:pt x="0" y="1036"/>
                </a:lnTo>
                <a:cubicBezTo>
                  <a:pt x="533" y="966"/>
                  <a:pt x="954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20"/>
          <p:cNvSpPr/>
          <p:nvPr/>
        </p:nvSpPr>
        <p:spPr>
          <a:xfrm flipH="1">
            <a:off x="4376589" y="3595563"/>
            <a:ext cx="76192" cy="77692"/>
          </a:xfrm>
          <a:custGeom>
            <a:rect b="b" l="l" r="r" t="t"/>
            <a:pathLst>
              <a:path extrusionOk="0" h="1036" w="1016">
                <a:moveTo>
                  <a:pt x="1" y="0"/>
                </a:moveTo>
                <a:lnTo>
                  <a:pt x="1" y="1036"/>
                </a:lnTo>
                <a:cubicBezTo>
                  <a:pt x="535" y="966"/>
                  <a:pt x="955" y="538"/>
                  <a:pt x="10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20"/>
          <p:cNvSpPr/>
          <p:nvPr/>
        </p:nvSpPr>
        <p:spPr>
          <a:xfrm flipH="1">
            <a:off x="4256826" y="3595563"/>
            <a:ext cx="76117" cy="77692"/>
          </a:xfrm>
          <a:custGeom>
            <a:rect b="b" l="l" r="r" t="t"/>
            <a:pathLst>
              <a:path extrusionOk="0" h="1036" w="1015">
                <a:moveTo>
                  <a:pt x="1" y="0"/>
                </a:moveTo>
                <a:lnTo>
                  <a:pt x="1" y="1036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20"/>
          <p:cNvSpPr/>
          <p:nvPr/>
        </p:nvSpPr>
        <p:spPr>
          <a:xfrm flipH="1">
            <a:off x="4215952" y="3972775"/>
            <a:ext cx="734926" cy="15823"/>
          </a:xfrm>
          <a:custGeom>
            <a:rect b="b" l="l" r="r" t="t"/>
            <a:pathLst>
              <a:path extrusionOk="0" h="211" w="9800">
                <a:moveTo>
                  <a:pt x="0" y="0"/>
                </a:moveTo>
                <a:lnTo>
                  <a:pt x="0" y="210"/>
                </a:lnTo>
                <a:lnTo>
                  <a:pt x="9799" y="210"/>
                </a:lnTo>
                <a:lnTo>
                  <a:pt x="9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20"/>
          <p:cNvSpPr/>
          <p:nvPr/>
        </p:nvSpPr>
        <p:spPr>
          <a:xfrm flipH="1">
            <a:off x="4215952" y="3810716"/>
            <a:ext cx="734926" cy="170983"/>
          </a:xfrm>
          <a:custGeom>
            <a:rect b="b" l="l" r="r" t="t"/>
            <a:pathLst>
              <a:path extrusionOk="0" h="2280" w="9800">
                <a:moveTo>
                  <a:pt x="0" y="1"/>
                </a:moveTo>
                <a:lnTo>
                  <a:pt x="0" y="2279"/>
                </a:lnTo>
                <a:lnTo>
                  <a:pt x="9799" y="2279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20"/>
          <p:cNvSpPr/>
          <p:nvPr/>
        </p:nvSpPr>
        <p:spPr>
          <a:xfrm flipH="1">
            <a:off x="4833965" y="3830364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20"/>
          <p:cNvSpPr/>
          <p:nvPr/>
        </p:nvSpPr>
        <p:spPr>
          <a:xfrm flipH="1">
            <a:off x="4714053" y="3830364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20"/>
          <p:cNvSpPr/>
          <p:nvPr/>
        </p:nvSpPr>
        <p:spPr>
          <a:xfrm flipH="1">
            <a:off x="4594291" y="3830364"/>
            <a:ext cx="98240" cy="129737"/>
          </a:xfrm>
          <a:custGeom>
            <a:rect b="b" l="l" r="r" t="t"/>
            <a:pathLst>
              <a:path extrusionOk="0" h="1730" w="131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20"/>
          <p:cNvSpPr/>
          <p:nvPr/>
        </p:nvSpPr>
        <p:spPr>
          <a:xfrm flipH="1">
            <a:off x="4474303" y="3830364"/>
            <a:ext cx="98315" cy="129737"/>
          </a:xfrm>
          <a:custGeom>
            <a:rect b="b" l="l" r="r" t="t"/>
            <a:pathLst>
              <a:path extrusionOk="0" h="1730" w="1311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20"/>
          <p:cNvSpPr/>
          <p:nvPr/>
        </p:nvSpPr>
        <p:spPr>
          <a:xfrm flipH="1">
            <a:off x="4354466" y="3830364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20"/>
          <p:cNvSpPr/>
          <p:nvPr/>
        </p:nvSpPr>
        <p:spPr>
          <a:xfrm flipH="1">
            <a:off x="4234554" y="3830364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20"/>
          <p:cNvSpPr/>
          <p:nvPr/>
        </p:nvSpPr>
        <p:spPr>
          <a:xfrm flipH="1">
            <a:off x="4856088" y="3830364"/>
            <a:ext cx="76117" cy="77692"/>
          </a:xfrm>
          <a:custGeom>
            <a:rect b="b" l="l" r="r" t="t"/>
            <a:pathLst>
              <a:path extrusionOk="0" h="1036" w="1015">
                <a:moveTo>
                  <a:pt x="1" y="0"/>
                </a:moveTo>
                <a:lnTo>
                  <a:pt x="1" y="1036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20"/>
          <p:cNvSpPr/>
          <p:nvPr/>
        </p:nvSpPr>
        <p:spPr>
          <a:xfrm flipH="1">
            <a:off x="4736251" y="3830364"/>
            <a:ext cx="76117" cy="77692"/>
          </a:xfrm>
          <a:custGeom>
            <a:rect b="b" l="l" r="r" t="t"/>
            <a:pathLst>
              <a:path extrusionOk="0" h="1036" w="1015">
                <a:moveTo>
                  <a:pt x="1" y="0"/>
                </a:moveTo>
                <a:lnTo>
                  <a:pt x="1" y="1036"/>
                </a:lnTo>
                <a:cubicBezTo>
                  <a:pt x="534" y="966"/>
                  <a:pt x="955" y="538"/>
                  <a:pt x="1015" y="0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20"/>
          <p:cNvSpPr/>
          <p:nvPr/>
        </p:nvSpPr>
        <p:spPr>
          <a:xfrm flipH="1">
            <a:off x="4616413" y="3830364"/>
            <a:ext cx="76117" cy="77692"/>
          </a:xfrm>
          <a:custGeom>
            <a:rect b="b" l="l" r="r" t="t"/>
            <a:pathLst>
              <a:path extrusionOk="0" h="1036" w="1015">
                <a:moveTo>
                  <a:pt x="0" y="0"/>
                </a:moveTo>
                <a:lnTo>
                  <a:pt x="0" y="1036"/>
                </a:lnTo>
                <a:cubicBezTo>
                  <a:pt x="533" y="966"/>
                  <a:pt x="955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20"/>
          <p:cNvSpPr/>
          <p:nvPr/>
        </p:nvSpPr>
        <p:spPr>
          <a:xfrm flipH="1">
            <a:off x="4496501" y="3830364"/>
            <a:ext cx="76117" cy="77692"/>
          </a:xfrm>
          <a:custGeom>
            <a:rect b="b" l="l" r="r" t="t"/>
            <a:pathLst>
              <a:path extrusionOk="0" h="1036" w="1015">
                <a:moveTo>
                  <a:pt x="0" y="0"/>
                </a:moveTo>
                <a:lnTo>
                  <a:pt x="0" y="1036"/>
                </a:lnTo>
                <a:cubicBezTo>
                  <a:pt x="533" y="966"/>
                  <a:pt x="954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20"/>
          <p:cNvSpPr/>
          <p:nvPr/>
        </p:nvSpPr>
        <p:spPr>
          <a:xfrm flipH="1">
            <a:off x="4376589" y="3830364"/>
            <a:ext cx="76192" cy="77692"/>
          </a:xfrm>
          <a:custGeom>
            <a:rect b="b" l="l" r="r" t="t"/>
            <a:pathLst>
              <a:path extrusionOk="0" h="1036" w="1016">
                <a:moveTo>
                  <a:pt x="1" y="0"/>
                </a:moveTo>
                <a:lnTo>
                  <a:pt x="1" y="1036"/>
                </a:lnTo>
                <a:cubicBezTo>
                  <a:pt x="535" y="966"/>
                  <a:pt x="955" y="538"/>
                  <a:pt x="10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20"/>
          <p:cNvSpPr/>
          <p:nvPr/>
        </p:nvSpPr>
        <p:spPr>
          <a:xfrm flipH="1">
            <a:off x="4256826" y="3830364"/>
            <a:ext cx="76117" cy="77692"/>
          </a:xfrm>
          <a:custGeom>
            <a:rect b="b" l="l" r="r" t="t"/>
            <a:pathLst>
              <a:path extrusionOk="0" h="1036" w="1015">
                <a:moveTo>
                  <a:pt x="1" y="0"/>
                </a:moveTo>
                <a:lnTo>
                  <a:pt x="1" y="1036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20"/>
          <p:cNvSpPr/>
          <p:nvPr/>
        </p:nvSpPr>
        <p:spPr>
          <a:xfrm flipH="1">
            <a:off x="4215952" y="4207576"/>
            <a:ext cx="734926" cy="15823"/>
          </a:xfrm>
          <a:custGeom>
            <a:rect b="b" l="l" r="r" t="t"/>
            <a:pathLst>
              <a:path extrusionOk="0" h="211" w="9800">
                <a:moveTo>
                  <a:pt x="0" y="0"/>
                </a:moveTo>
                <a:lnTo>
                  <a:pt x="0" y="210"/>
                </a:lnTo>
                <a:lnTo>
                  <a:pt x="9799" y="210"/>
                </a:lnTo>
                <a:lnTo>
                  <a:pt x="9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20"/>
          <p:cNvSpPr/>
          <p:nvPr/>
        </p:nvSpPr>
        <p:spPr>
          <a:xfrm flipH="1">
            <a:off x="4215952" y="4045442"/>
            <a:ext cx="734926" cy="171058"/>
          </a:xfrm>
          <a:custGeom>
            <a:rect b="b" l="l" r="r" t="t"/>
            <a:pathLst>
              <a:path extrusionOk="0" h="2281" w="9800">
                <a:moveTo>
                  <a:pt x="0" y="0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20"/>
          <p:cNvSpPr/>
          <p:nvPr/>
        </p:nvSpPr>
        <p:spPr>
          <a:xfrm flipH="1">
            <a:off x="4833965" y="4065240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20"/>
          <p:cNvSpPr/>
          <p:nvPr/>
        </p:nvSpPr>
        <p:spPr>
          <a:xfrm flipH="1">
            <a:off x="4714053" y="4065165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0"/>
          <p:cNvSpPr/>
          <p:nvPr/>
        </p:nvSpPr>
        <p:spPr>
          <a:xfrm flipH="1">
            <a:off x="4594291" y="4065165"/>
            <a:ext cx="98240" cy="129737"/>
          </a:xfrm>
          <a:custGeom>
            <a:rect b="b" l="l" r="r" t="t"/>
            <a:pathLst>
              <a:path extrusionOk="0" h="1730" w="131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0"/>
          <p:cNvSpPr/>
          <p:nvPr/>
        </p:nvSpPr>
        <p:spPr>
          <a:xfrm flipH="1">
            <a:off x="4474303" y="4065165"/>
            <a:ext cx="98315" cy="129737"/>
          </a:xfrm>
          <a:custGeom>
            <a:rect b="b" l="l" r="r" t="t"/>
            <a:pathLst>
              <a:path extrusionOk="0" h="1730" w="1311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20"/>
          <p:cNvSpPr/>
          <p:nvPr/>
        </p:nvSpPr>
        <p:spPr>
          <a:xfrm flipH="1">
            <a:off x="4354466" y="4065165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20"/>
          <p:cNvSpPr/>
          <p:nvPr/>
        </p:nvSpPr>
        <p:spPr>
          <a:xfrm flipH="1">
            <a:off x="4234554" y="4065165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20"/>
          <p:cNvSpPr/>
          <p:nvPr/>
        </p:nvSpPr>
        <p:spPr>
          <a:xfrm flipH="1">
            <a:off x="4856088" y="4065240"/>
            <a:ext cx="76117" cy="77767"/>
          </a:xfrm>
          <a:custGeom>
            <a:rect b="b" l="l" r="r" t="t"/>
            <a:pathLst>
              <a:path extrusionOk="0" h="1037" w="1015">
                <a:moveTo>
                  <a:pt x="1" y="0"/>
                </a:moveTo>
                <a:lnTo>
                  <a:pt x="1" y="1037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20"/>
          <p:cNvSpPr/>
          <p:nvPr/>
        </p:nvSpPr>
        <p:spPr>
          <a:xfrm flipH="1">
            <a:off x="4736251" y="4065240"/>
            <a:ext cx="76117" cy="77767"/>
          </a:xfrm>
          <a:custGeom>
            <a:rect b="b" l="l" r="r" t="t"/>
            <a:pathLst>
              <a:path extrusionOk="0" h="1037" w="1015">
                <a:moveTo>
                  <a:pt x="1" y="0"/>
                </a:moveTo>
                <a:lnTo>
                  <a:pt x="1" y="1037"/>
                </a:lnTo>
                <a:cubicBezTo>
                  <a:pt x="534" y="966"/>
                  <a:pt x="955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20"/>
          <p:cNvSpPr/>
          <p:nvPr/>
        </p:nvSpPr>
        <p:spPr>
          <a:xfrm flipH="1">
            <a:off x="4616413" y="4065240"/>
            <a:ext cx="76117" cy="77767"/>
          </a:xfrm>
          <a:custGeom>
            <a:rect b="b" l="l" r="r" t="t"/>
            <a:pathLst>
              <a:path extrusionOk="0" h="1037" w="1015">
                <a:moveTo>
                  <a:pt x="0" y="0"/>
                </a:moveTo>
                <a:lnTo>
                  <a:pt x="0" y="1037"/>
                </a:lnTo>
                <a:cubicBezTo>
                  <a:pt x="533" y="966"/>
                  <a:pt x="955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20"/>
          <p:cNvSpPr/>
          <p:nvPr/>
        </p:nvSpPr>
        <p:spPr>
          <a:xfrm flipH="1">
            <a:off x="4496501" y="4065240"/>
            <a:ext cx="76117" cy="77767"/>
          </a:xfrm>
          <a:custGeom>
            <a:rect b="b" l="l" r="r" t="t"/>
            <a:pathLst>
              <a:path extrusionOk="0" h="1037" w="1015">
                <a:moveTo>
                  <a:pt x="0" y="0"/>
                </a:moveTo>
                <a:lnTo>
                  <a:pt x="0" y="1037"/>
                </a:lnTo>
                <a:cubicBezTo>
                  <a:pt x="533" y="966"/>
                  <a:pt x="954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20"/>
          <p:cNvSpPr/>
          <p:nvPr/>
        </p:nvSpPr>
        <p:spPr>
          <a:xfrm flipH="1">
            <a:off x="4376589" y="4065240"/>
            <a:ext cx="76192" cy="77767"/>
          </a:xfrm>
          <a:custGeom>
            <a:rect b="b" l="l" r="r" t="t"/>
            <a:pathLst>
              <a:path extrusionOk="0" h="1037" w="1016">
                <a:moveTo>
                  <a:pt x="1" y="0"/>
                </a:moveTo>
                <a:lnTo>
                  <a:pt x="1" y="1037"/>
                </a:lnTo>
                <a:cubicBezTo>
                  <a:pt x="535" y="966"/>
                  <a:pt x="955" y="538"/>
                  <a:pt x="10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20"/>
          <p:cNvSpPr/>
          <p:nvPr/>
        </p:nvSpPr>
        <p:spPr>
          <a:xfrm flipH="1">
            <a:off x="4256826" y="4065240"/>
            <a:ext cx="76117" cy="77767"/>
          </a:xfrm>
          <a:custGeom>
            <a:rect b="b" l="l" r="r" t="t"/>
            <a:pathLst>
              <a:path extrusionOk="0" h="1037" w="1015">
                <a:moveTo>
                  <a:pt x="1" y="0"/>
                </a:moveTo>
                <a:lnTo>
                  <a:pt x="1" y="1037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20"/>
          <p:cNvSpPr/>
          <p:nvPr/>
        </p:nvSpPr>
        <p:spPr>
          <a:xfrm flipH="1">
            <a:off x="4215952" y="4442451"/>
            <a:ext cx="734926" cy="15823"/>
          </a:xfrm>
          <a:custGeom>
            <a:rect b="b" l="l" r="r" t="t"/>
            <a:pathLst>
              <a:path extrusionOk="0" h="211" w="9800">
                <a:moveTo>
                  <a:pt x="0" y="0"/>
                </a:moveTo>
                <a:lnTo>
                  <a:pt x="0" y="210"/>
                </a:lnTo>
                <a:lnTo>
                  <a:pt x="9799" y="210"/>
                </a:lnTo>
                <a:lnTo>
                  <a:pt x="9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20"/>
          <p:cNvSpPr/>
          <p:nvPr/>
        </p:nvSpPr>
        <p:spPr>
          <a:xfrm flipH="1">
            <a:off x="4215952" y="4280243"/>
            <a:ext cx="734926" cy="171058"/>
          </a:xfrm>
          <a:custGeom>
            <a:rect b="b" l="l" r="r" t="t"/>
            <a:pathLst>
              <a:path extrusionOk="0" h="2281" w="9800">
                <a:moveTo>
                  <a:pt x="0" y="0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20"/>
          <p:cNvSpPr/>
          <p:nvPr/>
        </p:nvSpPr>
        <p:spPr>
          <a:xfrm flipH="1">
            <a:off x="4833965" y="4300041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20"/>
          <p:cNvSpPr/>
          <p:nvPr/>
        </p:nvSpPr>
        <p:spPr>
          <a:xfrm flipH="1">
            <a:off x="4714053" y="4299966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20"/>
          <p:cNvSpPr/>
          <p:nvPr/>
        </p:nvSpPr>
        <p:spPr>
          <a:xfrm flipH="1">
            <a:off x="4594291" y="4299966"/>
            <a:ext cx="98240" cy="129737"/>
          </a:xfrm>
          <a:custGeom>
            <a:rect b="b" l="l" r="r" t="t"/>
            <a:pathLst>
              <a:path extrusionOk="0" h="1730" w="131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20"/>
          <p:cNvSpPr/>
          <p:nvPr/>
        </p:nvSpPr>
        <p:spPr>
          <a:xfrm flipH="1">
            <a:off x="4474303" y="4299966"/>
            <a:ext cx="98315" cy="129737"/>
          </a:xfrm>
          <a:custGeom>
            <a:rect b="b" l="l" r="r" t="t"/>
            <a:pathLst>
              <a:path extrusionOk="0" h="1730" w="1311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20"/>
          <p:cNvSpPr/>
          <p:nvPr/>
        </p:nvSpPr>
        <p:spPr>
          <a:xfrm flipH="1">
            <a:off x="4354466" y="4299966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20"/>
          <p:cNvSpPr/>
          <p:nvPr/>
        </p:nvSpPr>
        <p:spPr>
          <a:xfrm flipH="1">
            <a:off x="4234554" y="4299966"/>
            <a:ext cx="98315" cy="129737"/>
          </a:xfrm>
          <a:custGeom>
            <a:rect b="b" l="l" r="r" t="t"/>
            <a:pathLst>
              <a:path extrusionOk="0" h="1730" w="1311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20"/>
          <p:cNvSpPr/>
          <p:nvPr/>
        </p:nvSpPr>
        <p:spPr>
          <a:xfrm flipH="1">
            <a:off x="4856088" y="4300041"/>
            <a:ext cx="76117" cy="77767"/>
          </a:xfrm>
          <a:custGeom>
            <a:rect b="b" l="l" r="r" t="t"/>
            <a:pathLst>
              <a:path extrusionOk="0" h="1037" w="1015">
                <a:moveTo>
                  <a:pt x="1" y="0"/>
                </a:moveTo>
                <a:lnTo>
                  <a:pt x="1" y="1037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20"/>
          <p:cNvSpPr/>
          <p:nvPr/>
        </p:nvSpPr>
        <p:spPr>
          <a:xfrm flipH="1">
            <a:off x="4736251" y="4300041"/>
            <a:ext cx="76117" cy="77767"/>
          </a:xfrm>
          <a:custGeom>
            <a:rect b="b" l="l" r="r" t="t"/>
            <a:pathLst>
              <a:path extrusionOk="0" h="1037" w="1015">
                <a:moveTo>
                  <a:pt x="1" y="0"/>
                </a:moveTo>
                <a:lnTo>
                  <a:pt x="1" y="1037"/>
                </a:lnTo>
                <a:cubicBezTo>
                  <a:pt x="534" y="966"/>
                  <a:pt x="955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20"/>
          <p:cNvSpPr/>
          <p:nvPr/>
        </p:nvSpPr>
        <p:spPr>
          <a:xfrm flipH="1">
            <a:off x="4616413" y="4300041"/>
            <a:ext cx="76117" cy="77767"/>
          </a:xfrm>
          <a:custGeom>
            <a:rect b="b" l="l" r="r" t="t"/>
            <a:pathLst>
              <a:path extrusionOk="0" h="1037" w="1015">
                <a:moveTo>
                  <a:pt x="0" y="0"/>
                </a:moveTo>
                <a:lnTo>
                  <a:pt x="0" y="1037"/>
                </a:lnTo>
                <a:cubicBezTo>
                  <a:pt x="533" y="966"/>
                  <a:pt x="955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0"/>
          <p:cNvSpPr/>
          <p:nvPr/>
        </p:nvSpPr>
        <p:spPr>
          <a:xfrm flipH="1">
            <a:off x="4496501" y="4300041"/>
            <a:ext cx="76117" cy="77767"/>
          </a:xfrm>
          <a:custGeom>
            <a:rect b="b" l="l" r="r" t="t"/>
            <a:pathLst>
              <a:path extrusionOk="0" h="1037" w="1015">
                <a:moveTo>
                  <a:pt x="0" y="0"/>
                </a:moveTo>
                <a:lnTo>
                  <a:pt x="0" y="1037"/>
                </a:lnTo>
                <a:cubicBezTo>
                  <a:pt x="533" y="966"/>
                  <a:pt x="954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20"/>
          <p:cNvSpPr/>
          <p:nvPr/>
        </p:nvSpPr>
        <p:spPr>
          <a:xfrm flipH="1">
            <a:off x="4376589" y="4300041"/>
            <a:ext cx="76192" cy="77767"/>
          </a:xfrm>
          <a:custGeom>
            <a:rect b="b" l="l" r="r" t="t"/>
            <a:pathLst>
              <a:path extrusionOk="0" h="1037" w="1016">
                <a:moveTo>
                  <a:pt x="1" y="0"/>
                </a:moveTo>
                <a:lnTo>
                  <a:pt x="1" y="1037"/>
                </a:lnTo>
                <a:cubicBezTo>
                  <a:pt x="535" y="966"/>
                  <a:pt x="955" y="538"/>
                  <a:pt x="10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20"/>
          <p:cNvSpPr/>
          <p:nvPr/>
        </p:nvSpPr>
        <p:spPr>
          <a:xfrm flipH="1">
            <a:off x="4256826" y="4300041"/>
            <a:ext cx="76117" cy="77767"/>
          </a:xfrm>
          <a:custGeom>
            <a:rect b="b" l="l" r="r" t="t"/>
            <a:pathLst>
              <a:path extrusionOk="0" h="1037" w="1015">
                <a:moveTo>
                  <a:pt x="1" y="0"/>
                </a:moveTo>
                <a:lnTo>
                  <a:pt x="1" y="1037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20"/>
          <p:cNvSpPr/>
          <p:nvPr/>
        </p:nvSpPr>
        <p:spPr>
          <a:xfrm flipH="1">
            <a:off x="4160835" y="1398664"/>
            <a:ext cx="368663" cy="353665"/>
          </a:xfrm>
          <a:custGeom>
            <a:rect b="b" l="l" r="r" t="t"/>
            <a:pathLst>
              <a:path extrusionOk="0" h="4716" w="4916">
                <a:moveTo>
                  <a:pt x="0" y="1"/>
                </a:moveTo>
                <a:lnTo>
                  <a:pt x="0" y="4715"/>
                </a:lnTo>
                <a:lnTo>
                  <a:pt x="4916" y="4715"/>
                </a:lnTo>
                <a:lnTo>
                  <a:pt x="491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20"/>
          <p:cNvSpPr/>
          <p:nvPr/>
        </p:nvSpPr>
        <p:spPr>
          <a:xfrm flipH="1">
            <a:off x="2767177" y="1440885"/>
            <a:ext cx="1333067" cy="353665"/>
          </a:xfrm>
          <a:custGeom>
            <a:rect b="b" l="l" r="r" t="t"/>
            <a:pathLst>
              <a:path extrusionOk="0" h="4716" w="17776">
                <a:moveTo>
                  <a:pt x="0" y="0"/>
                </a:moveTo>
                <a:lnTo>
                  <a:pt x="0" y="4715"/>
                </a:lnTo>
                <a:lnTo>
                  <a:pt x="16100" y="4715"/>
                </a:lnTo>
                <a:lnTo>
                  <a:pt x="17776" y="2359"/>
                </a:lnTo>
                <a:lnTo>
                  <a:pt x="16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20"/>
          <p:cNvSpPr/>
          <p:nvPr/>
        </p:nvSpPr>
        <p:spPr>
          <a:xfrm flipH="1">
            <a:off x="4100168" y="1398664"/>
            <a:ext cx="60744" cy="395885"/>
          </a:xfrm>
          <a:custGeom>
            <a:rect b="b" l="l" r="r" t="t"/>
            <a:pathLst>
              <a:path extrusionOk="0" h="5279" w="810">
                <a:moveTo>
                  <a:pt x="1" y="1"/>
                </a:moveTo>
                <a:lnTo>
                  <a:pt x="1" y="4715"/>
                </a:lnTo>
                <a:lnTo>
                  <a:pt x="809" y="5278"/>
                </a:lnTo>
                <a:lnTo>
                  <a:pt x="809" y="563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20"/>
          <p:cNvSpPr/>
          <p:nvPr/>
        </p:nvSpPr>
        <p:spPr>
          <a:xfrm flipH="1">
            <a:off x="4161810" y="2348967"/>
            <a:ext cx="368588" cy="353665"/>
          </a:xfrm>
          <a:custGeom>
            <a:rect b="b" l="l" r="r" t="t"/>
            <a:pathLst>
              <a:path extrusionOk="0" h="4716" w="4915">
                <a:moveTo>
                  <a:pt x="0" y="1"/>
                </a:moveTo>
                <a:lnTo>
                  <a:pt x="0" y="4716"/>
                </a:lnTo>
                <a:lnTo>
                  <a:pt x="4915" y="4716"/>
                </a:lnTo>
                <a:lnTo>
                  <a:pt x="49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20"/>
          <p:cNvSpPr/>
          <p:nvPr/>
        </p:nvSpPr>
        <p:spPr>
          <a:xfrm flipH="1">
            <a:off x="2768152" y="2391187"/>
            <a:ext cx="1333067" cy="353665"/>
          </a:xfrm>
          <a:custGeom>
            <a:rect b="b" l="l" r="r" t="t"/>
            <a:pathLst>
              <a:path extrusionOk="0" h="4716" w="17776">
                <a:moveTo>
                  <a:pt x="1" y="1"/>
                </a:moveTo>
                <a:lnTo>
                  <a:pt x="1" y="4715"/>
                </a:lnTo>
                <a:lnTo>
                  <a:pt x="16101" y="4715"/>
                </a:lnTo>
                <a:lnTo>
                  <a:pt x="17776" y="2359"/>
                </a:lnTo>
                <a:lnTo>
                  <a:pt x="161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20"/>
          <p:cNvSpPr/>
          <p:nvPr/>
        </p:nvSpPr>
        <p:spPr>
          <a:xfrm flipH="1">
            <a:off x="4101143" y="2348967"/>
            <a:ext cx="60669" cy="395885"/>
          </a:xfrm>
          <a:custGeom>
            <a:rect b="b" l="l" r="r" t="t"/>
            <a:pathLst>
              <a:path extrusionOk="0" h="5279" w="809">
                <a:moveTo>
                  <a:pt x="1" y="1"/>
                </a:moveTo>
                <a:lnTo>
                  <a:pt x="1" y="4716"/>
                </a:lnTo>
                <a:lnTo>
                  <a:pt x="809" y="5278"/>
                </a:lnTo>
                <a:lnTo>
                  <a:pt x="809" y="564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20"/>
          <p:cNvSpPr/>
          <p:nvPr/>
        </p:nvSpPr>
        <p:spPr>
          <a:xfrm flipH="1">
            <a:off x="4156635" y="3280971"/>
            <a:ext cx="368738" cy="353740"/>
          </a:xfrm>
          <a:custGeom>
            <a:rect b="b" l="l" r="r" t="t"/>
            <a:pathLst>
              <a:path extrusionOk="0" h="4717" w="4917">
                <a:moveTo>
                  <a:pt x="1" y="0"/>
                </a:moveTo>
                <a:lnTo>
                  <a:pt x="1" y="4716"/>
                </a:lnTo>
                <a:lnTo>
                  <a:pt x="4916" y="4716"/>
                </a:lnTo>
                <a:lnTo>
                  <a:pt x="49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20"/>
          <p:cNvSpPr/>
          <p:nvPr/>
        </p:nvSpPr>
        <p:spPr>
          <a:xfrm flipH="1">
            <a:off x="2763052" y="3323266"/>
            <a:ext cx="1333067" cy="353740"/>
          </a:xfrm>
          <a:custGeom>
            <a:rect b="b" l="l" r="r" t="t"/>
            <a:pathLst>
              <a:path extrusionOk="0" h="4717" w="17776">
                <a:moveTo>
                  <a:pt x="0" y="0"/>
                </a:moveTo>
                <a:lnTo>
                  <a:pt x="0" y="4716"/>
                </a:lnTo>
                <a:lnTo>
                  <a:pt x="16100" y="4716"/>
                </a:lnTo>
                <a:lnTo>
                  <a:pt x="17775" y="2358"/>
                </a:lnTo>
                <a:lnTo>
                  <a:pt x="16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20"/>
          <p:cNvSpPr/>
          <p:nvPr/>
        </p:nvSpPr>
        <p:spPr>
          <a:xfrm flipH="1">
            <a:off x="4096043" y="3280971"/>
            <a:ext cx="60669" cy="396035"/>
          </a:xfrm>
          <a:custGeom>
            <a:rect b="b" l="l" r="r" t="t"/>
            <a:pathLst>
              <a:path extrusionOk="0" h="5281" w="809">
                <a:moveTo>
                  <a:pt x="0" y="0"/>
                </a:moveTo>
                <a:lnTo>
                  <a:pt x="0" y="4716"/>
                </a:lnTo>
                <a:lnTo>
                  <a:pt x="808" y="5280"/>
                </a:lnTo>
                <a:lnTo>
                  <a:pt x="808" y="56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20"/>
          <p:cNvSpPr/>
          <p:nvPr/>
        </p:nvSpPr>
        <p:spPr>
          <a:xfrm flipH="1">
            <a:off x="4637859" y="1868491"/>
            <a:ext cx="368663" cy="353665"/>
          </a:xfrm>
          <a:custGeom>
            <a:rect b="b" l="l" r="r" t="t"/>
            <a:pathLst>
              <a:path extrusionOk="0" h="4716" w="4916">
                <a:moveTo>
                  <a:pt x="0" y="1"/>
                </a:moveTo>
                <a:lnTo>
                  <a:pt x="0" y="4715"/>
                </a:lnTo>
                <a:lnTo>
                  <a:pt x="4916" y="4715"/>
                </a:lnTo>
                <a:lnTo>
                  <a:pt x="491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20"/>
          <p:cNvSpPr/>
          <p:nvPr/>
        </p:nvSpPr>
        <p:spPr>
          <a:xfrm flipH="1">
            <a:off x="5067109" y="1910712"/>
            <a:ext cx="1333067" cy="353740"/>
          </a:xfrm>
          <a:custGeom>
            <a:rect b="b" l="l" r="r" t="t"/>
            <a:pathLst>
              <a:path extrusionOk="0" h="4717" w="17776">
                <a:moveTo>
                  <a:pt x="1676" y="0"/>
                </a:moveTo>
                <a:lnTo>
                  <a:pt x="0" y="2358"/>
                </a:lnTo>
                <a:lnTo>
                  <a:pt x="1676" y="4716"/>
                </a:lnTo>
                <a:lnTo>
                  <a:pt x="17776" y="4716"/>
                </a:lnTo>
                <a:lnTo>
                  <a:pt x="177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20"/>
          <p:cNvSpPr/>
          <p:nvPr/>
        </p:nvSpPr>
        <p:spPr>
          <a:xfrm flipH="1">
            <a:off x="5006447" y="1868416"/>
            <a:ext cx="60744" cy="396035"/>
          </a:xfrm>
          <a:custGeom>
            <a:rect b="b" l="l" r="r" t="t"/>
            <a:pathLst>
              <a:path extrusionOk="0" h="5281" w="810">
                <a:moveTo>
                  <a:pt x="809" y="1"/>
                </a:moveTo>
                <a:lnTo>
                  <a:pt x="1" y="564"/>
                </a:lnTo>
                <a:lnTo>
                  <a:pt x="1" y="5280"/>
                </a:lnTo>
                <a:lnTo>
                  <a:pt x="809" y="4716"/>
                </a:lnTo>
                <a:lnTo>
                  <a:pt x="8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20"/>
          <p:cNvSpPr/>
          <p:nvPr/>
        </p:nvSpPr>
        <p:spPr>
          <a:xfrm flipH="1">
            <a:off x="4643184" y="3747573"/>
            <a:ext cx="368738" cy="353740"/>
          </a:xfrm>
          <a:custGeom>
            <a:rect b="b" l="l" r="r" t="t"/>
            <a:pathLst>
              <a:path extrusionOk="0" h="4717" w="4917">
                <a:moveTo>
                  <a:pt x="1" y="0"/>
                </a:moveTo>
                <a:lnTo>
                  <a:pt x="1" y="4716"/>
                </a:lnTo>
                <a:lnTo>
                  <a:pt x="4916" y="4716"/>
                </a:lnTo>
                <a:lnTo>
                  <a:pt x="491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20"/>
          <p:cNvSpPr/>
          <p:nvPr/>
        </p:nvSpPr>
        <p:spPr>
          <a:xfrm flipH="1">
            <a:off x="5072433" y="3789868"/>
            <a:ext cx="1333142" cy="353740"/>
          </a:xfrm>
          <a:custGeom>
            <a:rect b="b" l="l" r="r" t="t"/>
            <a:pathLst>
              <a:path extrusionOk="0" h="4717" w="17777">
                <a:moveTo>
                  <a:pt x="1675" y="0"/>
                </a:moveTo>
                <a:lnTo>
                  <a:pt x="1" y="2358"/>
                </a:lnTo>
                <a:lnTo>
                  <a:pt x="1675" y="4716"/>
                </a:lnTo>
                <a:lnTo>
                  <a:pt x="17776" y="4716"/>
                </a:lnTo>
                <a:lnTo>
                  <a:pt x="177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20"/>
          <p:cNvSpPr/>
          <p:nvPr/>
        </p:nvSpPr>
        <p:spPr>
          <a:xfrm flipH="1">
            <a:off x="5011922" y="3747573"/>
            <a:ext cx="60594" cy="396035"/>
          </a:xfrm>
          <a:custGeom>
            <a:rect b="b" l="l" r="r" t="t"/>
            <a:pathLst>
              <a:path extrusionOk="0" h="5281" w="808">
                <a:moveTo>
                  <a:pt x="808" y="0"/>
                </a:moveTo>
                <a:lnTo>
                  <a:pt x="0" y="564"/>
                </a:lnTo>
                <a:lnTo>
                  <a:pt x="0" y="5280"/>
                </a:lnTo>
                <a:lnTo>
                  <a:pt x="808" y="4716"/>
                </a:lnTo>
                <a:lnTo>
                  <a:pt x="80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20"/>
          <p:cNvSpPr/>
          <p:nvPr/>
        </p:nvSpPr>
        <p:spPr>
          <a:xfrm flipH="1">
            <a:off x="4634035" y="2810019"/>
            <a:ext cx="368663" cy="353665"/>
          </a:xfrm>
          <a:custGeom>
            <a:rect b="b" l="l" r="r" t="t"/>
            <a:pathLst>
              <a:path extrusionOk="0" h="4716" w="4916">
                <a:moveTo>
                  <a:pt x="0" y="0"/>
                </a:moveTo>
                <a:lnTo>
                  <a:pt x="0" y="4716"/>
                </a:lnTo>
                <a:lnTo>
                  <a:pt x="4916" y="4716"/>
                </a:lnTo>
                <a:lnTo>
                  <a:pt x="49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20"/>
          <p:cNvSpPr/>
          <p:nvPr/>
        </p:nvSpPr>
        <p:spPr>
          <a:xfrm flipH="1">
            <a:off x="5063209" y="2852315"/>
            <a:ext cx="1333142" cy="353665"/>
          </a:xfrm>
          <a:custGeom>
            <a:rect b="b" l="l" r="r" t="t"/>
            <a:pathLst>
              <a:path extrusionOk="0" h="4716" w="17777">
                <a:moveTo>
                  <a:pt x="1676" y="1"/>
                </a:moveTo>
                <a:lnTo>
                  <a:pt x="0" y="2359"/>
                </a:lnTo>
                <a:lnTo>
                  <a:pt x="1676" y="4716"/>
                </a:lnTo>
                <a:lnTo>
                  <a:pt x="17776" y="4716"/>
                </a:lnTo>
                <a:lnTo>
                  <a:pt x="1777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20"/>
          <p:cNvSpPr/>
          <p:nvPr/>
        </p:nvSpPr>
        <p:spPr>
          <a:xfrm flipH="1">
            <a:off x="5002623" y="2810169"/>
            <a:ext cx="60669" cy="395810"/>
          </a:xfrm>
          <a:custGeom>
            <a:rect b="b" l="l" r="r" t="t"/>
            <a:pathLst>
              <a:path extrusionOk="0" h="5278" w="809">
                <a:moveTo>
                  <a:pt x="808" y="0"/>
                </a:moveTo>
                <a:lnTo>
                  <a:pt x="0" y="563"/>
                </a:lnTo>
                <a:lnTo>
                  <a:pt x="0" y="5278"/>
                </a:lnTo>
                <a:lnTo>
                  <a:pt x="808" y="4714"/>
                </a:lnTo>
                <a:lnTo>
                  <a:pt x="80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20"/>
          <p:cNvSpPr/>
          <p:nvPr/>
        </p:nvSpPr>
        <p:spPr>
          <a:xfrm flipH="1">
            <a:off x="3139129" y="4656479"/>
            <a:ext cx="2888636" cy="42521"/>
          </a:xfrm>
          <a:custGeom>
            <a:rect b="b" l="l" r="r" t="t"/>
            <a:pathLst>
              <a:path extrusionOk="0" h="567" w="38519">
                <a:moveTo>
                  <a:pt x="1" y="0"/>
                </a:moveTo>
                <a:lnTo>
                  <a:pt x="1" y="567"/>
                </a:lnTo>
                <a:lnTo>
                  <a:pt x="38519" y="567"/>
                </a:lnTo>
                <a:lnTo>
                  <a:pt x="3851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20"/>
          <p:cNvSpPr/>
          <p:nvPr/>
        </p:nvSpPr>
        <p:spPr>
          <a:xfrm flipH="1">
            <a:off x="3956483" y="4245972"/>
            <a:ext cx="11849" cy="410584"/>
          </a:xfrm>
          <a:custGeom>
            <a:rect b="b" l="l" r="r" t="t"/>
            <a:pathLst>
              <a:path extrusionOk="0" h="5475" w="158">
                <a:moveTo>
                  <a:pt x="0" y="0"/>
                </a:moveTo>
                <a:lnTo>
                  <a:pt x="0" y="5474"/>
                </a:lnTo>
                <a:lnTo>
                  <a:pt x="158" y="5474"/>
                </a:lnTo>
                <a:lnTo>
                  <a:pt x="1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20"/>
          <p:cNvSpPr/>
          <p:nvPr/>
        </p:nvSpPr>
        <p:spPr>
          <a:xfrm flipH="1">
            <a:off x="3833645" y="4210125"/>
            <a:ext cx="257524" cy="257599"/>
          </a:xfrm>
          <a:custGeom>
            <a:rect b="b" l="l" r="r" t="t"/>
            <a:pathLst>
              <a:path extrusionOk="0" h="3435" w="3434">
                <a:moveTo>
                  <a:pt x="1717" y="0"/>
                </a:moveTo>
                <a:cubicBezTo>
                  <a:pt x="769" y="0"/>
                  <a:pt x="1" y="769"/>
                  <a:pt x="1" y="1716"/>
                </a:cubicBezTo>
                <a:cubicBezTo>
                  <a:pt x="1" y="1792"/>
                  <a:pt x="5" y="1868"/>
                  <a:pt x="16" y="1940"/>
                </a:cubicBezTo>
                <a:cubicBezTo>
                  <a:pt x="125" y="2783"/>
                  <a:pt x="845" y="3434"/>
                  <a:pt x="1717" y="3434"/>
                </a:cubicBezTo>
                <a:cubicBezTo>
                  <a:pt x="2665" y="3434"/>
                  <a:pt x="3434" y="2666"/>
                  <a:pt x="3434" y="1717"/>
                </a:cubicBezTo>
                <a:cubicBezTo>
                  <a:pt x="3434" y="844"/>
                  <a:pt x="2783" y="124"/>
                  <a:pt x="1941" y="16"/>
                </a:cubicBezTo>
                <a:cubicBezTo>
                  <a:pt x="1867" y="5"/>
                  <a:pt x="1793" y="0"/>
                  <a:pt x="17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20"/>
          <p:cNvSpPr/>
          <p:nvPr/>
        </p:nvSpPr>
        <p:spPr>
          <a:xfrm flipH="1">
            <a:off x="3944409" y="4210125"/>
            <a:ext cx="146760" cy="146685"/>
          </a:xfrm>
          <a:custGeom>
            <a:rect b="b" l="l" r="r" t="t"/>
            <a:pathLst>
              <a:path extrusionOk="0" h="1956" w="1957">
                <a:moveTo>
                  <a:pt x="1717" y="0"/>
                </a:moveTo>
                <a:cubicBezTo>
                  <a:pt x="769" y="0"/>
                  <a:pt x="1" y="769"/>
                  <a:pt x="1" y="1716"/>
                </a:cubicBezTo>
                <a:cubicBezTo>
                  <a:pt x="1" y="1792"/>
                  <a:pt x="5" y="1868"/>
                  <a:pt x="16" y="1940"/>
                </a:cubicBezTo>
                <a:cubicBezTo>
                  <a:pt x="90" y="1950"/>
                  <a:pt x="165" y="1956"/>
                  <a:pt x="240" y="1956"/>
                </a:cubicBezTo>
                <a:cubicBezTo>
                  <a:pt x="1188" y="1956"/>
                  <a:pt x="1956" y="1187"/>
                  <a:pt x="1956" y="239"/>
                </a:cubicBezTo>
                <a:cubicBezTo>
                  <a:pt x="1956" y="164"/>
                  <a:pt x="1951" y="88"/>
                  <a:pt x="1941" y="16"/>
                </a:cubicBezTo>
                <a:cubicBezTo>
                  <a:pt x="1867" y="5"/>
                  <a:pt x="1793" y="0"/>
                  <a:pt x="1717" y="0"/>
                </a:cubicBez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20"/>
          <p:cNvSpPr/>
          <p:nvPr/>
        </p:nvSpPr>
        <p:spPr>
          <a:xfrm flipH="1">
            <a:off x="5586136" y="4324264"/>
            <a:ext cx="11924" cy="332292"/>
          </a:xfrm>
          <a:custGeom>
            <a:rect b="b" l="l" r="r" t="t"/>
            <a:pathLst>
              <a:path extrusionOk="0" h="4431" w="159">
                <a:moveTo>
                  <a:pt x="1" y="1"/>
                </a:moveTo>
                <a:lnTo>
                  <a:pt x="1" y="4430"/>
                </a:lnTo>
                <a:lnTo>
                  <a:pt x="158" y="4430"/>
                </a:lnTo>
                <a:lnTo>
                  <a:pt x="1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20"/>
          <p:cNvSpPr/>
          <p:nvPr/>
        </p:nvSpPr>
        <p:spPr>
          <a:xfrm flipH="1">
            <a:off x="5463298" y="4250921"/>
            <a:ext cx="257524" cy="257599"/>
          </a:xfrm>
          <a:custGeom>
            <a:rect b="b" l="l" r="r" t="t"/>
            <a:pathLst>
              <a:path extrusionOk="0" h="3435" w="3434">
                <a:moveTo>
                  <a:pt x="1716" y="1"/>
                </a:moveTo>
                <a:cubicBezTo>
                  <a:pt x="769" y="1"/>
                  <a:pt x="0" y="769"/>
                  <a:pt x="0" y="1716"/>
                </a:cubicBezTo>
                <a:cubicBezTo>
                  <a:pt x="0" y="1792"/>
                  <a:pt x="5" y="1868"/>
                  <a:pt x="16" y="1941"/>
                </a:cubicBezTo>
                <a:cubicBezTo>
                  <a:pt x="124" y="2784"/>
                  <a:pt x="845" y="3434"/>
                  <a:pt x="1716" y="3434"/>
                </a:cubicBezTo>
                <a:cubicBezTo>
                  <a:pt x="2665" y="3434"/>
                  <a:pt x="3433" y="2666"/>
                  <a:pt x="3433" y="1718"/>
                </a:cubicBezTo>
                <a:cubicBezTo>
                  <a:pt x="3433" y="846"/>
                  <a:pt x="2782" y="126"/>
                  <a:pt x="1940" y="16"/>
                </a:cubicBezTo>
                <a:cubicBezTo>
                  <a:pt x="1867" y="6"/>
                  <a:pt x="1792" y="1"/>
                  <a:pt x="17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20"/>
          <p:cNvSpPr/>
          <p:nvPr/>
        </p:nvSpPr>
        <p:spPr>
          <a:xfrm flipH="1">
            <a:off x="5574137" y="4250921"/>
            <a:ext cx="146685" cy="146685"/>
          </a:xfrm>
          <a:custGeom>
            <a:rect b="b" l="l" r="r" t="t"/>
            <a:pathLst>
              <a:path extrusionOk="0" h="1956" w="1956">
                <a:moveTo>
                  <a:pt x="1716" y="1"/>
                </a:moveTo>
                <a:cubicBezTo>
                  <a:pt x="769" y="1"/>
                  <a:pt x="0" y="769"/>
                  <a:pt x="0" y="1717"/>
                </a:cubicBezTo>
                <a:cubicBezTo>
                  <a:pt x="0" y="1792"/>
                  <a:pt x="5" y="1868"/>
                  <a:pt x="16" y="1941"/>
                </a:cubicBezTo>
                <a:cubicBezTo>
                  <a:pt x="89" y="1951"/>
                  <a:pt x="164" y="1956"/>
                  <a:pt x="240" y="1956"/>
                </a:cubicBezTo>
                <a:cubicBezTo>
                  <a:pt x="1187" y="1956"/>
                  <a:pt x="1956" y="1187"/>
                  <a:pt x="1956" y="240"/>
                </a:cubicBezTo>
                <a:cubicBezTo>
                  <a:pt x="1956" y="164"/>
                  <a:pt x="1951" y="89"/>
                  <a:pt x="1940" y="16"/>
                </a:cubicBezTo>
                <a:cubicBezTo>
                  <a:pt x="1867" y="6"/>
                  <a:pt x="1792" y="1"/>
                  <a:pt x="1716" y="1"/>
                </a:cubicBez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20"/>
          <p:cNvSpPr/>
          <p:nvPr/>
        </p:nvSpPr>
        <p:spPr>
          <a:xfrm flipH="1">
            <a:off x="3641217" y="4245972"/>
            <a:ext cx="11774" cy="410584"/>
          </a:xfrm>
          <a:custGeom>
            <a:rect b="b" l="l" r="r" t="t"/>
            <a:pathLst>
              <a:path extrusionOk="0" h="5475" w="157">
                <a:moveTo>
                  <a:pt x="0" y="0"/>
                </a:moveTo>
                <a:lnTo>
                  <a:pt x="0" y="5474"/>
                </a:lnTo>
                <a:lnTo>
                  <a:pt x="157" y="547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20"/>
          <p:cNvSpPr/>
          <p:nvPr/>
        </p:nvSpPr>
        <p:spPr>
          <a:xfrm flipH="1">
            <a:off x="3518303" y="4210125"/>
            <a:ext cx="257449" cy="257599"/>
          </a:xfrm>
          <a:custGeom>
            <a:rect b="b" l="l" r="r" t="t"/>
            <a:pathLst>
              <a:path extrusionOk="0" h="3435" w="3433">
                <a:moveTo>
                  <a:pt x="1716" y="0"/>
                </a:moveTo>
                <a:cubicBezTo>
                  <a:pt x="769" y="0"/>
                  <a:pt x="0" y="769"/>
                  <a:pt x="0" y="1716"/>
                </a:cubicBezTo>
                <a:cubicBezTo>
                  <a:pt x="0" y="1792"/>
                  <a:pt x="4" y="1868"/>
                  <a:pt x="16" y="1940"/>
                </a:cubicBezTo>
                <a:cubicBezTo>
                  <a:pt x="124" y="2783"/>
                  <a:pt x="844" y="3434"/>
                  <a:pt x="1716" y="3434"/>
                </a:cubicBezTo>
                <a:cubicBezTo>
                  <a:pt x="2665" y="3434"/>
                  <a:pt x="3433" y="2666"/>
                  <a:pt x="3433" y="1717"/>
                </a:cubicBezTo>
                <a:cubicBezTo>
                  <a:pt x="3433" y="844"/>
                  <a:pt x="2783" y="124"/>
                  <a:pt x="1940" y="16"/>
                </a:cubicBezTo>
                <a:cubicBezTo>
                  <a:pt x="1867" y="5"/>
                  <a:pt x="1792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20"/>
          <p:cNvSpPr/>
          <p:nvPr/>
        </p:nvSpPr>
        <p:spPr>
          <a:xfrm flipH="1">
            <a:off x="3629067" y="4210125"/>
            <a:ext cx="146685" cy="146685"/>
          </a:xfrm>
          <a:custGeom>
            <a:rect b="b" l="l" r="r" t="t"/>
            <a:pathLst>
              <a:path extrusionOk="0" h="1956" w="1956">
                <a:moveTo>
                  <a:pt x="1716" y="0"/>
                </a:moveTo>
                <a:cubicBezTo>
                  <a:pt x="769" y="0"/>
                  <a:pt x="0" y="769"/>
                  <a:pt x="0" y="1716"/>
                </a:cubicBezTo>
                <a:cubicBezTo>
                  <a:pt x="0" y="1792"/>
                  <a:pt x="4" y="1868"/>
                  <a:pt x="16" y="1940"/>
                </a:cubicBezTo>
                <a:cubicBezTo>
                  <a:pt x="89" y="1950"/>
                  <a:pt x="164" y="1956"/>
                  <a:pt x="240" y="1956"/>
                </a:cubicBezTo>
                <a:cubicBezTo>
                  <a:pt x="1187" y="1956"/>
                  <a:pt x="1956" y="1187"/>
                  <a:pt x="1956" y="239"/>
                </a:cubicBezTo>
                <a:cubicBezTo>
                  <a:pt x="1956" y="164"/>
                  <a:pt x="1950" y="88"/>
                  <a:pt x="1940" y="16"/>
                </a:cubicBezTo>
                <a:cubicBezTo>
                  <a:pt x="1867" y="5"/>
                  <a:pt x="1792" y="0"/>
                  <a:pt x="1716" y="0"/>
                </a:cubicBez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20"/>
          <p:cNvSpPr/>
          <p:nvPr/>
        </p:nvSpPr>
        <p:spPr>
          <a:xfrm flipH="1">
            <a:off x="3566449" y="4098612"/>
            <a:ext cx="161234" cy="161234"/>
          </a:xfrm>
          <a:custGeom>
            <a:rect b="b" l="l" r="r" t="t"/>
            <a:pathLst>
              <a:path extrusionOk="0" h="2150" w="2150">
                <a:moveTo>
                  <a:pt x="1075" y="1"/>
                </a:moveTo>
                <a:cubicBezTo>
                  <a:pt x="482" y="1"/>
                  <a:pt x="1" y="481"/>
                  <a:pt x="1" y="1075"/>
                </a:cubicBezTo>
                <a:cubicBezTo>
                  <a:pt x="1" y="1122"/>
                  <a:pt x="5" y="1170"/>
                  <a:pt x="11" y="1214"/>
                </a:cubicBezTo>
                <a:cubicBezTo>
                  <a:pt x="80" y="1741"/>
                  <a:pt x="530" y="2149"/>
                  <a:pt x="1075" y="2149"/>
                </a:cubicBezTo>
                <a:cubicBezTo>
                  <a:pt x="1669" y="2149"/>
                  <a:pt x="2149" y="1668"/>
                  <a:pt x="2149" y="1075"/>
                </a:cubicBezTo>
                <a:cubicBezTo>
                  <a:pt x="2149" y="528"/>
                  <a:pt x="1743" y="78"/>
                  <a:pt x="1215" y="11"/>
                </a:cubicBezTo>
                <a:cubicBezTo>
                  <a:pt x="1169" y="4"/>
                  <a:pt x="1123" y="1"/>
                  <a:pt x="10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20"/>
          <p:cNvSpPr/>
          <p:nvPr/>
        </p:nvSpPr>
        <p:spPr>
          <a:xfrm flipH="1">
            <a:off x="3635742" y="4098612"/>
            <a:ext cx="91941" cy="91866"/>
          </a:xfrm>
          <a:custGeom>
            <a:rect b="b" l="l" r="r" t="t"/>
            <a:pathLst>
              <a:path extrusionOk="0" h="1225" w="1226">
                <a:moveTo>
                  <a:pt x="1075" y="1"/>
                </a:moveTo>
                <a:cubicBezTo>
                  <a:pt x="482" y="1"/>
                  <a:pt x="1" y="481"/>
                  <a:pt x="1" y="1075"/>
                </a:cubicBezTo>
                <a:cubicBezTo>
                  <a:pt x="1" y="1122"/>
                  <a:pt x="5" y="1170"/>
                  <a:pt x="11" y="1214"/>
                </a:cubicBezTo>
                <a:cubicBezTo>
                  <a:pt x="57" y="1222"/>
                  <a:pt x="103" y="1224"/>
                  <a:pt x="151" y="1224"/>
                </a:cubicBezTo>
                <a:cubicBezTo>
                  <a:pt x="745" y="1224"/>
                  <a:pt x="1226" y="743"/>
                  <a:pt x="1226" y="150"/>
                </a:cubicBezTo>
                <a:cubicBezTo>
                  <a:pt x="1226" y="103"/>
                  <a:pt x="1222" y="56"/>
                  <a:pt x="1215" y="11"/>
                </a:cubicBezTo>
                <a:cubicBezTo>
                  <a:pt x="1169" y="3"/>
                  <a:pt x="1123" y="1"/>
                  <a:pt x="1075" y="1"/>
                </a:cubicBez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20"/>
          <p:cNvSpPr/>
          <p:nvPr/>
        </p:nvSpPr>
        <p:spPr>
          <a:xfrm flipH="1">
            <a:off x="5259321" y="4245972"/>
            <a:ext cx="11849" cy="410584"/>
          </a:xfrm>
          <a:custGeom>
            <a:rect b="b" l="l" r="r" t="t"/>
            <a:pathLst>
              <a:path extrusionOk="0" h="5475" w="158">
                <a:moveTo>
                  <a:pt x="0" y="0"/>
                </a:moveTo>
                <a:lnTo>
                  <a:pt x="0" y="5474"/>
                </a:lnTo>
                <a:lnTo>
                  <a:pt x="158" y="5474"/>
                </a:lnTo>
                <a:lnTo>
                  <a:pt x="1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20"/>
          <p:cNvSpPr/>
          <p:nvPr/>
        </p:nvSpPr>
        <p:spPr>
          <a:xfrm flipH="1">
            <a:off x="5175254" y="4287817"/>
            <a:ext cx="179907" cy="179907"/>
          </a:xfrm>
          <a:custGeom>
            <a:rect b="b" l="l" r="r" t="t"/>
            <a:pathLst>
              <a:path extrusionOk="0" h="2399" w="2399">
                <a:moveTo>
                  <a:pt x="1200" y="1"/>
                </a:moveTo>
                <a:cubicBezTo>
                  <a:pt x="538" y="1"/>
                  <a:pt x="1" y="538"/>
                  <a:pt x="1" y="1200"/>
                </a:cubicBezTo>
                <a:cubicBezTo>
                  <a:pt x="1" y="1252"/>
                  <a:pt x="5" y="1305"/>
                  <a:pt x="13" y="1355"/>
                </a:cubicBezTo>
                <a:cubicBezTo>
                  <a:pt x="88" y="1944"/>
                  <a:pt x="590" y="2398"/>
                  <a:pt x="1200" y="2398"/>
                </a:cubicBezTo>
                <a:cubicBezTo>
                  <a:pt x="1861" y="2398"/>
                  <a:pt x="2398" y="1861"/>
                  <a:pt x="2398" y="1200"/>
                </a:cubicBezTo>
                <a:cubicBezTo>
                  <a:pt x="2398" y="591"/>
                  <a:pt x="1943" y="88"/>
                  <a:pt x="1356" y="13"/>
                </a:cubicBezTo>
                <a:cubicBezTo>
                  <a:pt x="1304" y="5"/>
                  <a:pt x="1252" y="1"/>
                  <a:pt x="12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20"/>
          <p:cNvSpPr/>
          <p:nvPr/>
        </p:nvSpPr>
        <p:spPr>
          <a:xfrm flipH="1">
            <a:off x="5252721" y="4287817"/>
            <a:ext cx="102515" cy="102515"/>
          </a:xfrm>
          <a:custGeom>
            <a:rect b="b" l="l" r="r" t="t"/>
            <a:pathLst>
              <a:path extrusionOk="0" h="1367" w="1367">
                <a:moveTo>
                  <a:pt x="1199" y="1"/>
                </a:moveTo>
                <a:cubicBezTo>
                  <a:pt x="538" y="1"/>
                  <a:pt x="1" y="538"/>
                  <a:pt x="1" y="1200"/>
                </a:cubicBezTo>
                <a:cubicBezTo>
                  <a:pt x="1" y="1252"/>
                  <a:pt x="5" y="1305"/>
                  <a:pt x="12" y="1355"/>
                </a:cubicBezTo>
                <a:cubicBezTo>
                  <a:pt x="64" y="1363"/>
                  <a:pt x="116" y="1367"/>
                  <a:pt x="169" y="1367"/>
                </a:cubicBezTo>
                <a:cubicBezTo>
                  <a:pt x="830" y="1367"/>
                  <a:pt x="1367" y="829"/>
                  <a:pt x="1367" y="168"/>
                </a:cubicBezTo>
                <a:cubicBezTo>
                  <a:pt x="1367" y="115"/>
                  <a:pt x="1365" y="62"/>
                  <a:pt x="1356" y="13"/>
                </a:cubicBezTo>
                <a:cubicBezTo>
                  <a:pt x="1304" y="5"/>
                  <a:pt x="1252" y="1"/>
                  <a:pt x="1199" y="1"/>
                </a:cubicBez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20"/>
          <p:cNvSpPr/>
          <p:nvPr/>
        </p:nvSpPr>
        <p:spPr>
          <a:xfrm flipH="1">
            <a:off x="5208926" y="4210200"/>
            <a:ext cx="112489" cy="112489"/>
          </a:xfrm>
          <a:custGeom>
            <a:rect b="b" l="l" r="r" t="t"/>
            <a:pathLst>
              <a:path extrusionOk="0" h="1500" w="1500">
                <a:moveTo>
                  <a:pt x="750" y="0"/>
                </a:moveTo>
                <a:cubicBezTo>
                  <a:pt x="337" y="0"/>
                  <a:pt x="0" y="335"/>
                  <a:pt x="0" y="749"/>
                </a:cubicBezTo>
                <a:cubicBezTo>
                  <a:pt x="0" y="783"/>
                  <a:pt x="1" y="815"/>
                  <a:pt x="6" y="846"/>
                </a:cubicBezTo>
                <a:cubicBezTo>
                  <a:pt x="54" y="1215"/>
                  <a:pt x="368" y="1499"/>
                  <a:pt x="750" y="1499"/>
                </a:cubicBezTo>
                <a:cubicBezTo>
                  <a:pt x="1162" y="1499"/>
                  <a:pt x="1499" y="1164"/>
                  <a:pt x="1499" y="749"/>
                </a:cubicBezTo>
                <a:cubicBezTo>
                  <a:pt x="1499" y="369"/>
                  <a:pt x="1215" y="53"/>
                  <a:pt x="847" y="6"/>
                </a:cubicBezTo>
                <a:cubicBezTo>
                  <a:pt x="815" y="2"/>
                  <a:pt x="783" y="0"/>
                  <a:pt x="7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20"/>
          <p:cNvSpPr/>
          <p:nvPr/>
        </p:nvSpPr>
        <p:spPr>
          <a:xfrm flipH="1">
            <a:off x="5257371" y="4210200"/>
            <a:ext cx="64044" cy="64044"/>
          </a:xfrm>
          <a:custGeom>
            <a:rect b="b" l="l" r="r" t="t"/>
            <a:pathLst>
              <a:path extrusionOk="0" h="854" w="854">
                <a:moveTo>
                  <a:pt x="750" y="0"/>
                </a:moveTo>
                <a:cubicBezTo>
                  <a:pt x="337" y="0"/>
                  <a:pt x="0" y="335"/>
                  <a:pt x="0" y="749"/>
                </a:cubicBezTo>
                <a:cubicBezTo>
                  <a:pt x="0" y="783"/>
                  <a:pt x="1" y="815"/>
                  <a:pt x="6" y="846"/>
                </a:cubicBezTo>
                <a:cubicBezTo>
                  <a:pt x="38" y="850"/>
                  <a:pt x="71" y="854"/>
                  <a:pt x="103" y="854"/>
                </a:cubicBezTo>
                <a:cubicBezTo>
                  <a:pt x="517" y="854"/>
                  <a:pt x="853" y="518"/>
                  <a:pt x="853" y="104"/>
                </a:cubicBezTo>
                <a:cubicBezTo>
                  <a:pt x="853" y="71"/>
                  <a:pt x="852" y="37"/>
                  <a:pt x="847" y="6"/>
                </a:cubicBezTo>
                <a:cubicBezTo>
                  <a:pt x="815" y="2"/>
                  <a:pt x="783" y="0"/>
                  <a:pt x="750" y="0"/>
                </a:cubicBez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20"/>
          <p:cNvSpPr/>
          <p:nvPr/>
        </p:nvSpPr>
        <p:spPr>
          <a:xfrm flipH="1">
            <a:off x="3824646" y="4570988"/>
            <a:ext cx="171058" cy="85566"/>
          </a:xfrm>
          <a:custGeom>
            <a:rect b="b" l="l" r="r" t="t"/>
            <a:pathLst>
              <a:path extrusionOk="0" h="1141" w="2281">
                <a:moveTo>
                  <a:pt x="1140" y="0"/>
                </a:moveTo>
                <a:cubicBezTo>
                  <a:pt x="510" y="0"/>
                  <a:pt x="1" y="511"/>
                  <a:pt x="1" y="1140"/>
                </a:cubicBezTo>
                <a:lnTo>
                  <a:pt x="2279" y="1140"/>
                </a:lnTo>
                <a:cubicBezTo>
                  <a:pt x="2280" y="511"/>
                  <a:pt x="1771" y="0"/>
                  <a:pt x="11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20"/>
          <p:cNvSpPr/>
          <p:nvPr/>
        </p:nvSpPr>
        <p:spPr>
          <a:xfrm flipH="1">
            <a:off x="3778002" y="4606984"/>
            <a:ext cx="99065" cy="49570"/>
          </a:xfrm>
          <a:custGeom>
            <a:rect b="b" l="l" r="r" t="t"/>
            <a:pathLst>
              <a:path extrusionOk="0" h="661" w="1321">
                <a:moveTo>
                  <a:pt x="661" y="0"/>
                </a:moveTo>
                <a:cubicBezTo>
                  <a:pt x="296" y="0"/>
                  <a:pt x="1" y="296"/>
                  <a:pt x="1" y="660"/>
                </a:cubicBezTo>
                <a:lnTo>
                  <a:pt x="1321" y="660"/>
                </a:lnTo>
                <a:cubicBezTo>
                  <a:pt x="1321" y="296"/>
                  <a:pt x="1025" y="0"/>
                  <a:pt x="6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20"/>
          <p:cNvSpPr/>
          <p:nvPr/>
        </p:nvSpPr>
        <p:spPr>
          <a:xfrm flipH="1">
            <a:off x="5620782" y="4570988"/>
            <a:ext cx="171058" cy="85566"/>
          </a:xfrm>
          <a:custGeom>
            <a:rect b="b" l="l" r="r" t="t"/>
            <a:pathLst>
              <a:path extrusionOk="0" h="1141" w="2281">
                <a:moveTo>
                  <a:pt x="1141" y="0"/>
                </a:moveTo>
                <a:cubicBezTo>
                  <a:pt x="512" y="0"/>
                  <a:pt x="1" y="511"/>
                  <a:pt x="1" y="1140"/>
                </a:cubicBezTo>
                <a:lnTo>
                  <a:pt x="2281" y="1140"/>
                </a:lnTo>
                <a:cubicBezTo>
                  <a:pt x="2281" y="511"/>
                  <a:pt x="1770" y="0"/>
                  <a:pt x="11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20"/>
          <p:cNvSpPr/>
          <p:nvPr/>
        </p:nvSpPr>
        <p:spPr>
          <a:xfrm flipH="1">
            <a:off x="5574137" y="4606984"/>
            <a:ext cx="99065" cy="49570"/>
          </a:xfrm>
          <a:custGeom>
            <a:rect b="b" l="l" r="r" t="t"/>
            <a:pathLst>
              <a:path extrusionOk="0" h="661" w="1321">
                <a:moveTo>
                  <a:pt x="661" y="0"/>
                </a:moveTo>
                <a:cubicBezTo>
                  <a:pt x="297" y="0"/>
                  <a:pt x="1" y="296"/>
                  <a:pt x="1" y="660"/>
                </a:cubicBezTo>
                <a:lnTo>
                  <a:pt x="1321" y="660"/>
                </a:lnTo>
                <a:cubicBezTo>
                  <a:pt x="1321" y="296"/>
                  <a:pt x="1026" y="0"/>
                  <a:pt x="6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0"/>
          <p:cNvSpPr/>
          <p:nvPr/>
        </p:nvSpPr>
        <p:spPr>
          <a:xfrm flipH="1">
            <a:off x="5321414" y="4606984"/>
            <a:ext cx="99065" cy="49570"/>
          </a:xfrm>
          <a:custGeom>
            <a:rect b="b" l="l" r="r" t="t"/>
            <a:pathLst>
              <a:path extrusionOk="0" h="661" w="1321">
                <a:moveTo>
                  <a:pt x="660" y="0"/>
                </a:moveTo>
                <a:cubicBezTo>
                  <a:pt x="296" y="0"/>
                  <a:pt x="0" y="296"/>
                  <a:pt x="0" y="660"/>
                </a:cubicBezTo>
                <a:lnTo>
                  <a:pt x="1320" y="660"/>
                </a:lnTo>
                <a:cubicBezTo>
                  <a:pt x="1320" y="296"/>
                  <a:pt x="1024" y="0"/>
                  <a:pt x="6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20"/>
          <p:cNvSpPr/>
          <p:nvPr/>
        </p:nvSpPr>
        <p:spPr>
          <a:xfrm flipH="1">
            <a:off x="3419315" y="4606984"/>
            <a:ext cx="98990" cy="49570"/>
          </a:xfrm>
          <a:custGeom>
            <a:rect b="b" l="l" r="r" t="t"/>
            <a:pathLst>
              <a:path extrusionOk="0" h="661" w="1320">
                <a:moveTo>
                  <a:pt x="660" y="0"/>
                </a:moveTo>
                <a:cubicBezTo>
                  <a:pt x="296" y="0"/>
                  <a:pt x="0" y="296"/>
                  <a:pt x="0" y="660"/>
                </a:cubicBezTo>
                <a:lnTo>
                  <a:pt x="1320" y="660"/>
                </a:lnTo>
                <a:cubicBezTo>
                  <a:pt x="1320" y="296"/>
                  <a:pt x="1024" y="0"/>
                  <a:pt x="6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20"/>
          <p:cNvSpPr/>
          <p:nvPr/>
        </p:nvSpPr>
        <p:spPr>
          <a:xfrm flipH="1">
            <a:off x="3597570" y="2227929"/>
            <a:ext cx="173908" cy="79717"/>
          </a:xfrm>
          <a:custGeom>
            <a:rect b="b" l="l" r="r" t="t"/>
            <a:pathLst>
              <a:path extrusionOk="0" h="1063" w="2319">
                <a:moveTo>
                  <a:pt x="1160" y="0"/>
                </a:moveTo>
                <a:cubicBezTo>
                  <a:pt x="551" y="0"/>
                  <a:pt x="52" y="467"/>
                  <a:pt x="1" y="1062"/>
                </a:cubicBezTo>
                <a:lnTo>
                  <a:pt x="2318" y="1062"/>
                </a:lnTo>
                <a:cubicBezTo>
                  <a:pt x="2267" y="467"/>
                  <a:pt x="1769" y="0"/>
                  <a:pt x="11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20"/>
          <p:cNvSpPr/>
          <p:nvPr/>
        </p:nvSpPr>
        <p:spPr>
          <a:xfrm flipH="1">
            <a:off x="3725132" y="2247352"/>
            <a:ext cx="131612" cy="60294"/>
          </a:xfrm>
          <a:custGeom>
            <a:rect b="b" l="l" r="r" t="t"/>
            <a:pathLst>
              <a:path extrusionOk="0" h="804" w="1755">
                <a:moveTo>
                  <a:pt x="878" y="0"/>
                </a:moveTo>
                <a:cubicBezTo>
                  <a:pt x="417" y="0"/>
                  <a:pt x="41" y="352"/>
                  <a:pt x="1" y="803"/>
                </a:cubicBezTo>
                <a:lnTo>
                  <a:pt x="1754" y="803"/>
                </a:lnTo>
                <a:cubicBezTo>
                  <a:pt x="1716" y="353"/>
                  <a:pt x="1338" y="0"/>
                  <a:pt x="8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20"/>
          <p:cNvSpPr/>
          <p:nvPr/>
        </p:nvSpPr>
        <p:spPr>
          <a:xfrm flipH="1">
            <a:off x="3331874" y="2248327"/>
            <a:ext cx="129287" cy="59319"/>
          </a:xfrm>
          <a:custGeom>
            <a:rect b="b" l="l" r="r" t="t"/>
            <a:pathLst>
              <a:path extrusionOk="0" h="791" w="1724">
                <a:moveTo>
                  <a:pt x="862" y="0"/>
                </a:moveTo>
                <a:cubicBezTo>
                  <a:pt x="410" y="0"/>
                  <a:pt x="38" y="347"/>
                  <a:pt x="0" y="790"/>
                </a:cubicBezTo>
                <a:lnTo>
                  <a:pt x="1723" y="790"/>
                </a:lnTo>
                <a:cubicBezTo>
                  <a:pt x="1684" y="347"/>
                  <a:pt x="1315" y="0"/>
                  <a:pt x="8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20"/>
          <p:cNvSpPr/>
          <p:nvPr/>
        </p:nvSpPr>
        <p:spPr>
          <a:xfrm flipH="1">
            <a:off x="3411215" y="2186908"/>
            <a:ext cx="263149" cy="120738"/>
          </a:xfrm>
          <a:custGeom>
            <a:rect b="b" l="l" r="r" t="t"/>
            <a:pathLst>
              <a:path extrusionOk="0" h="1610" w="3509">
                <a:moveTo>
                  <a:pt x="1755" y="1"/>
                </a:moveTo>
                <a:cubicBezTo>
                  <a:pt x="834" y="1"/>
                  <a:pt x="80" y="709"/>
                  <a:pt x="1" y="1609"/>
                </a:cubicBezTo>
                <a:lnTo>
                  <a:pt x="3508" y="1609"/>
                </a:lnTo>
                <a:cubicBezTo>
                  <a:pt x="3429" y="709"/>
                  <a:pt x="2675" y="1"/>
                  <a:pt x="17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20"/>
          <p:cNvSpPr/>
          <p:nvPr/>
        </p:nvSpPr>
        <p:spPr>
          <a:xfrm flipH="1">
            <a:off x="5084288" y="1562147"/>
            <a:ext cx="173833" cy="79717"/>
          </a:xfrm>
          <a:custGeom>
            <a:rect b="b" l="l" r="r" t="t"/>
            <a:pathLst>
              <a:path extrusionOk="0" h="1063" w="2318">
                <a:moveTo>
                  <a:pt x="1160" y="1"/>
                </a:moveTo>
                <a:cubicBezTo>
                  <a:pt x="550" y="1"/>
                  <a:pt x="51" y="468"/>
                  <a:pt x="0" y="1062"/>
                </a:cubicBezTo>
                <a:lnTo>
                  <a:pt x="2318" y="1062"/>
                </a:lnTo>
                <a:cubicBezTo>
                  <a:pt x="2267" y="468"/>
                  <a:pt x="1768" y="1"/>
                  <a:pt x="11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20"/>
          <p:cNvSpPr/>
          <p:nvPr/>
        </p:nvSpPr>
        <p:spPr>
          <a:xfrm flipH="1">
            <a:off x="5353360" y="1726756"/>
            <a:ext cx="173983" cy="79642"/>
          </a:xfrm>
          <a:custGeom>
            <a:rect b="b" l="l" r="r" t="t"/>
            <a:pathLst>
              <a:path extrusionOk="0" h="1062" w="2320">
                <a:moveTo>
                  <a:pt x="1160" y="1"/>
                </a:moveTo>
                <a:cubicBezTo>
                  <a:pt x="551" y="1"/>
                  <a:pt x="52" y="467"/>
                  <a:pt x="1" y="1062"/>
                </a:cubicBezTo>
                <a:lnTo>
                  <a:pt x="2319" y="1062"/>
                </a:lnTo>
                <a:cubicBezTo>
                  <a:pt x="2268" y="467"/>
                  <a:pt x="1769" y="1"/>
                  <a:pt x="11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20"/>
          <p:cNvSpPr/>
          <p:nvPr/>
        </p:nvSpPr>
        <p:spPr>
          <a:xfrm flipH="1">
            <a:off x="5480997" y="1746104"/>
            <a:ext cx="131537" cy="60294"/>
          </a:xfrm>
          <a:custGeom>
            <a:rect b="b" l="l" r="r" t="t"/>
            <a:pathLst>
              <a:path extrusionOk="0" h="804" w="1754">
                <a:moveTo>
                  <a:pt x="878" y="1"/>
                </a:moveTo>
                <a:cubicBezTo>
                  <a:pt x="418" y="1"/>
                  <a:pt x="40" y="354"/>
                  <a:pt x="0" y="804"/>
                </a:cubicBezTo>
                <a:lnTo>
                  <a:pt x="1754" y="804"/>
                </a:lnTo>
                <a:cubicBezTo>
                  <a:pt x="1716" y="354"/>
                  <a:pt x="1338" y="1"/>
                  <a:pt x="8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20"/>
          <p:cNvSpPr/>
          <p:nvPr/>
        </p:nvSpPr>
        <p:spPr>
          <a:xfrm flipH="1">
            <a:off x="5167079" y="1685885"/>
            <a:ext cx="262999" cy="120663"/>
          </a:xfrm>
          <a:custGeom>
            <a:rect b="b" l="l" r="r" t="t"/>
            <a:pathLst>
              <a:path extrusionOk="0" h="1609" w="3507">
                <a:moveTo>
                  <a:pt x="1754" y="0"/>
                </a:moveTo>
                <a:cubicBezTo>
                  <a:pt x="833" y="0"/>
                  <a:pt x="78" y="708"/>
                  <a:pt x="0" y="1609"/>
                </a:cubicBezTo>
                <a:lnTo>
                  <a:pt x="3507" y="1609"/>
                </a:lnTo>
                <a:cubicBezTo>
                  <a:pt x="3429" y="706"/>
                  <a:pt x="2675" y="0"/>
                  <a:pt x="17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20"/>
          <p:cNvSpPr/>
          <p:nvPr/>
        </p:nvSpPr>
        <p:spPr>
          <a:xfrm flipH="1">
            <a:off x="4931754" y="1524576"/>
            <a:ext cx="263074" cy="120663"/>
          </a:xfrm>
          <a:custGeom>
            <a:rect b="b" l="l" r="r" t="t"/>
            <a:pathLst>
              <a:path extrusionOk="0" h="1609" w="3508">
                <a:moveTo>
                  <a:pt x="1754" y="1"/>
                </a:moveTo>
                <a:cubicBezTo>
                  <a:pt x="833" y="1"/>
                  <a:pt x="78" y="708"/>
                  <a:pt x="0" y="1608"/>
                </a:cubicBezTo>
                <a:lnTo>
                  <a:pt x="3508" y="1608"/>
                </a:lnTo>
                <a:cubicBezTo>
                  <a:pt x="3429" y="707"/>
                  <a:pt x="2675" y="1"/>
                  <a:pt x="17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20"/>
          <p:cNvSpPr/>
          <p:nvPr/>
        </p:nvSpPr>
        <p:spPr>
          <a:xfrm flipH="1">
            <a:off x="3829671" y="3145310"/>
            <a:ext cx="173833" cy="79717"/>
          </a:xfrm>
          <a:custGeom>
            <a:rect b="b" l="l" r="r" t="t"/>
            <a:pathLst>
              <a:path extrusionOk="0" h="1063" w="2318">
                <a:moveTo>
                  <a:pt x="1160" y="0"/>
                </a:moveTo>
                <a:cubicBezTo>
                  <a:pt x="551" y="0"/>
                  <a:pt x="52" y="468"/>
                  <a:pt x="0" y="1062"/>
                </a:cubicBezTo>
                <a:lnTo>
                  <a:pt x="2318" y="1062"/>
                </a:lnTo>
                <a:cubicBezTo>
                  <a:pt x="2266" y="469"/>
                  <a:pt x="1768" y="0"/>
                  <a:pt x="11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20"/>
          <p:cNvSpPr/>
          <p:nvPr/>
        </p:nvSpPr>
        <p:spPr>
          <a:xfrm flipH="1">
            <a:off x="3957158" y="3164808"/>
            <a:ext cx="131612" cy="60294"/>
          </a:xfrm>
          <a:custGeom>
            <a:rect b="b" l="l" r="r" t="t"/>
            <a:pathLst>
              <a:path extrusionOk="0" h="804" w="1755">
                <a:moveTo>
                  <a:pt x="879" y="0"/>
                </a:moveTo>
                <a:cubicBezTo>
                  <a:pt x="418" y="0"/>
                  <a:pt x="41" y="353"/>
                  <a:pt x="1" y="804"/>
                </a:cubicBezTo>
                <a:lnTo>
                  <a:pt x="1754" y="804"/>
                </a:lnTo>
                <a:cubicBezTo>
                  <a:pt x="1715" y="353"/>
                  <a:pt x="1339" y="0"/>
                  <a:pt x="8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20"/>
          <p:cNvSpPr/>
          <p:nvPr/>
        </p:nvSpPr>
        <p:spPr>
          <a:xfrm flipH="1">
            <a:off x="3643315" y="3104514"/>
            <a:ext cx="263149" cy="120588"/>
          </a:xfrm>
          <a:custGeom>
            <a:rect b="b" l="l" r="r" t="t"/>
            <a:pathLst>
              <a:path extrusionOk="0" h="1608" w="3509">
                <a:moveTo>
                  <a:pt x="1754" y="0"/>
                </a:moveTo>
                <a:cubicBezTo>
                  <a:pt x="834" y="0"/>
                  <a:pt x="80" y="707"/>
                  <a:pt x="1" y="1608"/>
                </a:cubicBezTo>
                <a:lnTo>
                  <a:pt x="3508" y="1608"/>
                </a:lnTo>
                <a:cubicBezTo>
                  <a:pt x="3430" y="707"/>
                  <a:pt x="2675" y="0"/>
                  <a:pt x="17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20"/>
          <p:cNvSpPr/>
          <p:nvPr/>
        </p:nvSpPr>
        <p:spPr>
          <a:xfrm flipH="1">
            <a:off x="4705053" y="3782219"/>
            <a:ext cx="257824" cy="257899"/>
          </a:xfrm>
          <a:custGeom>
            <a:rect b="b" l="l" r="r" t="t"/>
            <a:pathLst>
              <a:path extrusionOk="0" h="3439" w="3438">
                <a:moveTo>
                  <a:pt x="1719" y="1"/>
                </a:moveTo>
                <a:cubicBezTo>
                  <a:pt x="770" y="1"/>
                  <a:pt x="0" y="771"/>
                  <a:pt x="0" y="1720"/>
                </a:cubicBezTo>
                <a:cubicBezTo>
                  <a:pt x="0" y="2669"/>
                  <a:pt x="770" y="3439"/>
                  <a:pt x="1719" y="3439"/>
                </a:cubicBezTo>
                <a:cubicBezTo>
                  <a:pt x="2668" y="3439"/>
                  <a:pt x="3437" y="2669"/>
                  <a:pt x="3437" y="1720"/>
                </a:cubicBezTo>
                <a:cubicBezTo>
                  <a:pt x="3437" y="771"/>
                  <a:pt x="2668" y="1"/>
                  <a:pt x="1719" y="1"/>
                </a:cubicBezTo>
                <a:close/>
              </a:path>
            </a:pathLst>
          </a:custGeom>
          <a:solidFill>
            <a:srgbClr val="FFFFFF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20"/>
          <p:cNvSpPr/>
          <p:nvPr/>
        </p:nvSpPr>
        <p:spPr>
          <a:xfrm flipH="1">
            <a:off x="4217229" y="3319742"/>
            <a:ext cx="257899" cy="257899"/>
          </a:xfrm>
          <a:custGeom>
            <a:rect b="b" l="l" r="r" t="t"/>
            <a:pathLst>
              <a:path extrusionOk="0" h="3439" w="3439">
                <a:moveTo>
                  <a:pt x="1720" y="0"/>
                </a:moveTo>
                <a:cubicBezTo>
                  <a:pt x="770" y="0"/>
                  <a:pt x="1" y="770"/>
                  <a:pt x="1" y="1719"/>
                </a:cubicBezTo>
                <a:cubicBezTo>
                  <a:pt x="1" y="2669"/>
                  <a:pt x="770" y="3438"/>
                  <a:pt x="1720" y="3438"/>
                </a:cubicBezTo>
                <a:cubicBezTo>
                  <a:pt x="2669" y="3438"/>
                  <a:pt x="3439" y="2669"/>
                  <a:pt x="3439" y="1719"/>
                </a:cubicBezTo>
                <a:cubicBezTo>
                  <a:pt x="3439" y="770"/>
                  <a:pt x="2669" y="0"/>
                  <a:pt x="1720" y="0"/>
                </a:cubicBezTo>
                <a:close/>
              </a:path>
            </a:pathLst>
          </a:custGeom>
          <a:solidFill>
            <a:srgbClr val="FFFFFF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20"/>
          <p:cNvSpPr/>
          <p:nvPr/>
        </p:nvSpPr>
        <p:spPr>
          <a:xfrm flipH="1">
            <a:off x="4698679" y="2847740"/>
            <a:ext cx="257899" cy="257824"/>
          </a:xfrm>
          <a:custGeom>
            <a:rect b="b" l="l" r="r" t="t"/>
            <a:pathLst>
              <a:path extrusionOk="0" h="3438" w="3439">
                <a:moveTo>
                  <a:pt x="1719" y="0"/>
                </a:moveTo>
                <a:cubicBezTo>
                  <a:pt x="770" y="0"/>
                  <a:pt x="0" y="770"/>
                  <a:pt x="0" y="1719"/>
                </a:cubicBezTo>
                <a:cubicBezTo>
                  <a:pt x="0" y="2668"/>
                  <a:pt x="770" y="3437"/>
                  <a:pt x="1719" y="3437"/>
                </a:cubicBezTo>
                <a:cubicBezTo>
                  <a:pt x="2669" y="3437"/>
                  <a:pt x="3438" y="2668"/>
                  <a:pt x="3438" y="1719"/>
                </a:cubicBezTo>
                <a:cubicBezTo>
                  <a:pt x="3438" y="770"/>
                  <a:pt x="2669" y="0"/>
                  <a:pt x="1719" y="0"/>
                </a:cubicBezTo>
                <a:close/>
              </a:path>
            </a:pathLst>
          </a:custGeom>
          <a:solidFill>
            <a:srgbClr val="FFFFFF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20"/>
          <p:cNvSpPr/>
          <p:nvPr/>
        </p:nvSpPr>
        <p:spPr>
          <a:xfrm flipH="1">
            <a:off x="4689080" y="1902462"/>
            <a:ext cx="277397" cy="257974"/>
          </a:xfrm>
          <a:custGeom>
            <a:rect b="b" l="l" r="r" t="t"/>
            <a:pathLst>
              <a:path extrusionOk="0" h="3440" w="3699">
                <a:moveTo>
                  <a:pt x="1847" y="1"/>
                </a:moveTo>
                <a:cubicBezTo>
                  <a:pt x="1019" y="1"/>
                  <a:pt x="290" y="601"/>
                  <a:pt x="153" y="1444"/>
                </a:cubicBezTo>
                <a:cubicBezTo>
                  <a:pt x="0" y="2381"/>
                  <a:pt x="636" y="3265"/>
                  <a:pt x="1573" y="3417"/>
                </a:cubicBezTo>
                <a:cubicBezTo>
                  <a:pt x="1666" y="3432"/>
                  <a:pt x="1759" y="3440"/>
                  <a:pt x="1851" y="3440"/>
                </a:cubicBezTo>
                <a:cubicBezTo>
                  <a:pt x="2679" y="3440"/>
                  <a:pt x="3408" y="2840"/>
                  <a:pt x="3546" y="1997"/>
                </a:cubicBezTo>
                <a:cubicBezTo>
                  <a:pt x="3698" y="1060"/>
                  <a:pt x="3063" y="177"/>
                  <a:pt x="2126" y="23"/>
                </a:cubicBezTo>
                <a:cubicBezTo>
                  <a:pt x="2032" y="8"/>
                  <a:pt x="1939" y="1"/>
                  <a:pt x="1847" y="1"/>
                </a:cubicBezTo>
                <a:close/>
              </a:path>
            </a:pathLst>
          </a:custGeom>
          <a:solidFill>
            <a:srgbClr val="FFFFFF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20"/>
          <p:cNvSpPr/>
          <p:nvPr/>
        </p:nvSpPr>
        <p:spPr>
          <a:xfrm flipH="1">
            <a:off x="4204706" y="2388038"/>
            <a:ext cx="283022" cy="257899"/>
          </a:xfrm>
          <a:custGeom>
            <a:rect b="b" l="l" r="r" t="t"/>
            <a:pathLst>
              <a:path extrusionOk="0" h="3439" w="3774">
                <a:moveTo>
                  <a:pt x="1887" y="1"/>
                </a:moveTo>
                <a:cubicBezTo>
                  <a:pt x="1447" y="1"/>
                  <a:pt x="1007" y="168"/>
                  <a:pt x="671" y="504"/>
                </a:cubicBezTo>
                <a:cubicBezTo>
                  <a:pt x="0" y="1175"/>
                  <a:pt x="0" y="2264"/>
                  <a:pt x="671" y="2935"/>
                </a:cubicBezTo>
                <a:cubicBezTo>
                  <a:pt x="1007" y="3271"/>
                  <a:pt x="1447" y="3438"/>
                  <a:pt x="1887" y="3438"/>
                </a:cubicBezTo>
                <a:cubicBezTo>
                  <a:pt x="2327" y="3438"/>
                  <a:pt x="2767" y="3271"/>
                  <a:pt x="3102" y="2935"/>
                </a:cubicBezTo>
                <a:cubicBezTo>
                  <a:pt x="3774" y="2264"/>
                  <a:pt x="3774" y="1175"/>
                  <a:pt x="3102" y="504"/>
                </a:cubicBezTo>
                <a:cubicBezTo>
                  <a:pt x="2767" y="168"/>
                  <a:pt x="2327" y="1"/>
                  <a:pt x="1887" y="1"/>
                </a:cubicBezTo>
                <a:close/>
              </a:path>
            </a:pathLst>
          </a:custGeom>
          <a:solidFill>
            <a:srgbClr val="FFFFFF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20"/>
          <p:cNvSpPr/>
          <p:nvPr/>
        </p:nvSpPr>
        <p:spPr>
          <a:xfrm flipH="1">
            <a:off x="4204556" y="1446884"/>
            <a:ext cx="283622" cy="257899"/>
          </a:xfrm>
          <a:custGeom>
            <a:rect b="b" l="l" r="r" t="t"/>
            <a:pathLst>
              <a:path extrusionOk="0" h="3439" w="3782">
                <a:moveTo>
                  <a:pt x="1890" y="0"/>
                </a:moveTo>
                <a:cubicBezTo>
                  <a:pt x="1110" y="0"/>
                  <a:pt x="404" y="535"/>
                  <a:pt x="218" y="1327"/>
                </a:cubicBezTo>
                <a:cubicBezTo>
                  <a:pt x="1" y="2251"/>
                  <a:pt x="574" y="3176"/>
                  <a:pt x="1498" y="3393"/>
                </a:cubicBezTo>
                <a:cubicBezTo>
                  <a:pt x="1630" y="3424"/>
                  <a:pt x="1762" y="3439"/>
                  <a:pt x="1892" y="3439"/>
                </a:cubicBezTo>
                <a:cubicBezTo>
                  <a:pt x="2672" y="3439"/>
                  <a:pt x="3378" y="2905"/>
                  <a:pt x="3565" y="2113"/>
                </a:cubicBezTo>
                <a:cubicBezTo>
                  <a:pt x="3782" y="1189"/>
                  <a:pt x="3208" y="263"/>
                  <a:pt x="2284" y="46"/>
                </a:cubicBezTo>
                <a:cubicBezTo>
                  <a:pt x="2152" y="15"/>
                  <a:pt x="2020" y="0"/>
                  <a:pt x="1890" y="0"/>
                </a:cubicBezTo>
                <a:close/>
              </a:path>
            </a:pathLst>
          </a:custGeom>
          <a:solidFill>
            <a:srgbClr val="FFFFFF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20"/>
          <p:cNvSpPr txBox="1"/>
          <p:nvPr/>
        </p:nvSpPr>
        <p:spPr>
          <a:xfrm flipH="1">
            <a:off x="6768761" y="2750677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2" name="Google Shape;2002;p20"/>
          <p:cNvSpPr txBox="1"/>
          <p:nvPr/>
        </p:nvSpPr>
        <p:spPr>
          <a:xfrm flipH="1">
            <a:off x="6768761" y="3704891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3" name="Google Shape;2003;p20"/>
          <p:cNvSpPr txBox="1"/>
          <p:nvPr/>
        </p:nvSpPr>
        <p:spPr>
          <a:xfrm flipH="1">
            <a:off x="6768761" y="179646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4" name="Google Shape;2004;p20"/>
          <p:cNvSpPr txBox="1"/>
          <p:nvPr/>
        </p:nvSpPr>
        <p:spPr>
          <a:xfrm flipH="1">
            <a:off x="5101394" y="1889445"/>
            <a:ext cx="1057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5" name="Google Shape;2005;p20"/>
          <p:cNvSpPr txBox="1"/>
          <p:nvPr/>
        </p:nvSpPr>
        <p:spPr>
          <a:xfrm flipH="1">
            <a:off x="5101394" y="3774772"/>
            <a:ext cx="1057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6" name="Google Shape;2006;p20"/>
          <p:cNvSpPr txBox="1"/>
          <p:nvPr/>
        </p:nvSpPr>
        <p:spPr>
          <a:xfrm flipH="1">
            <a:off x="5101394" y="2811485"/>
            <a:ext cx="1057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7" name="Google Shape;2007;p20"/>
          <p:cNvSpPr txBox="1"/>
          <p:nvPr/>
        </p:nvSpPr>
        <p:spPr>
          <a:xfrm flipH="1">
            <a:off x="452025" y="1352825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8" name="Google Shape;2008;p20"/>
          <p:cNvSpPr txBox="1"/>
          <p:nvPr/>
        </p:nvSpPr>
        <p:spPr>
          <a:xfrm flipH="1">
            <a:off x="3032904" y="1408817"/>
            <a:ext cx="1019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9" name="Google Shape;2009;p20"/>
          <p:cNvSpPr txBox="1"/>
          <p:nvPr/>
        </p:nvSpPr>
        <p:spPr>
          <a:xfrm flipH="1">
            <a:off x="3032904" y="2366056"/>
            <a:ext cx="1019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0" name="Google Shape;2010;p20"/>
          <p:cNvSpPr txBox="1"/>
          <p:nvPr/>
        </p:nvSpPr>
        <p:spPr>
          <a:xfrm flipH="1">
            <a:off x="3070163" y="3288089"/>
            <a:ext cx="1019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1" name="Google Shape;2011;p20"/>
          <p:cNvSpPr txBox="1"/>
          <p:nvPr/>
        </p:nvSpPr>
        <p:spPr>
          <a:xfrm flipH="1">
            <a:off x="452024" y="3168516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2" name="Google Shape;2012;p20"/>
          <p:cNvSpPr txBox="1"/>
          <p:nvPr/>
        </p:nvSpPr>
        <p:spPr>
          <a:xfrm flipH="1">
            <a:off x="452024" y="2260670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3" name="Google Shape;2013;p20"/>
          <p:cNvSpPr/>
          <p:nvPr/>
        </p:nvSpPr>
        <p:spPr>
          <a:xfrm flipH="1">
            <a:off x="4100168" y="1398664"/>
            <a:ext cx="60744" cy="395885"/>
          </a:xfrm>
          <a:custGeom>
            <a:rect b="b" l="l" r="r" t="t"/>
            <a:pathLst>
              <a:path extrusionOk="0" h="5279" w="810">
                <a:moveTo>
                  <a:pt x="1" y="1"/>
                </a:moveTo>
                <a:lnTo>
                  <a:pt x="1" y="4715"/>
                </a:lnTo>
                <a:lnTo>
                  <a:pt x="809" y="5278"/>
                </a:lnTo>
                <a:lnTo>
                  <a:pt x="809" y="563"/>
                </a:lnTo>
                <a:lnTo>
                  <a:pt x="1" y="1"/>
                </a:ln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20"/>
          <p:cNvSpPr/>
          <p:nvPr/>
        </p:nvSpPr>
        <p:spPr>
          <a:xfrm flipH="1">
            <a:off x="4101143" y="2348967"/>
            <a:ext cx="60669" cy="395885"/>
          </a:xfrm>
          <a:custGeom>
            <a:rect b="b" l="l" r="r" t="t"/>
            <a:pathLst>
              <a:path extrusionOk="0" h="5279" w="809">
                <a:moveTo>
                  <a:pt x="1" y="1"/>
                </a:moveTo>
                <a:lnTo>
                  <a:pt x="1" y="4716"/>
                </a:lnTo>
                <a:lnTo>
                  <a:pt x="809" y="5278"/>
                </a:lnTo>
                <a:lnTo>
                  <a:pt x="809" y="564"/>
                </a:lnTo>
                <a:lnTo>
                  <a:pt x="1" y="1"/>
                </a:ln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20"/>
          <p:cNvSpPr/>
          <p:nvPr/>
        </p:nvSpPr>
        <p:spPr>
          <a:xfrm flipH="1">
            <a:off x="4096043" y="3280971"/>
            <a:ext cx="60669" cy="396035"/>
          </a:xfrm>
          <a:custGeom>
            <a:rect b="b" l="l" r="r" t="t"/>
            <a:pathLst>
              <a:path extrusionOk="0" h="5281" w="809">
                <a:moveTo>
                  <a:pt x="0" y="0"/>
                </a:moveTo>
                <a:lnTo>
                  <a:pt x="0" y="4716"/>
                </a:lnTo>
                <a:lnTo>
                  <a:pt x="808" y="5280"/>
                </a:lnTo>
                <a:lnTo>
                  <a:pt x="808" y="564"/>
                </a:lnTo>
                <a:lnTo>
                  <a:pt x="0" y="0"/>
                </a:ln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20"/>
          <p:cNvSpPr/>
          <p:nvPr/>
        </p:nvSpPr>
        <p:spPr>
          <a:xfrm flipH="1">
            <a:off x="5006447" y="1868416"/>
            <a:ext cx="60744" cy="396035"/>
          </a:xfrm>
          <a:custGeom>
            <a:rect b="b" l="l" r="r" t="t"/>
            <a:pathLst>
              <a:path extrusionOk="0" h="5281" w="810">
                <a:moveTo>
                  <a:pt x="809" y="1"/>
                </a:moveTo>
                <a:lnTo>
                  <a:pt x="1" y="564"/>
                </a:lnTo>
                <a:lnTo>
                  <a:pt x="1" y="5280"/>
                </a:lnTo>
                <a:lnTo>
                  <a:pt x="809" y="4716"/>
                </a:lnTo>
                <a:lnTo>
                  <a:pt x="809" y="1"/>
                </a:ln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20"/>
          <p:cNvSpPr/>
          <p:nvPr/>
        </p:nvSpPr>
        <p:spPr>
          <a:xfrm flipH="1">
            <a:off x="5011922" y="3747573"/>
            <a:ext cx="60594" cy="396035"/>
          </a:xfrm>
          <a:custGeom>
            <a:rect b="b" l="l" r="r" t="t"/>
            <a:pathLst>
              <a:path extrusionOk="0" h="5281" w="808">
                <a:moveTo>
                  <a:pt x="808" y="0"/>
                </a:moveTo>
                <a:lnTo>
                  <a:pt x="0" y="564"/>
                </a:lnTo>
                <a:lnTo>
                  <a:pt x="0" y="5280"/>
                </a:lnTo>
                <a:lnTo>
                  <a:pt x="808" y="4716"/>
                </a:lnTo>
                <a:lnTo>
                  <a:pt x="808" y="0"/>
                </a:ln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20"/>
          <p:cNvSpPr/>
          <p:nvPr/>
        </p:nvSpPr>
        <p:spPr>
          <a:xfrm flipH="1">
            <a:off x="5002623" y="2810169"/>
            <a:ext cx="60669" cy="395810"/>
          </a:xfrm>
          <a:custGeom>
            <a:rect b="b" l="l" r="r" t="t"/>
            <a:pathLst>
              <a:path extrusionOk="0" h="5278" w="809">
                <a:moveTo>
                  <a:pt x="808" y="0"/>
                </a:moveTo>
                <a:lnTo>
                  <a:pt x="0" y="563"/>
                </a:lnTo>
                <a:lnTo>
                  <a:pt x="0" y="5278"/>
                </a:lnTo>
                <a:lnTo>
                  <a:pt x="808" y="4714"/>
                </a:lnTo>
                <a:lnTo>
                  <a:pt x="808" y="0"/>
                </a:ln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21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4" name="Google Shape;2024;p21"/>
          <p:cNvSpPr/>
          <p:nvPr/>
        </p:nvSpPr>
        <p:spPr>
          <a:xfrm>
            <a:off x="4178366" y="1374603"/>
            <a:ext cx="272" cy="5536"/>
          </a:xfrm>
          <a:custGeom>
            <a:rect b="b" l="l" r="r" t="t"/>
            <a:pathLst>
              <a:path extrusionOk="0" h="61" w="3">
                <a:moveTo>
                  <a:pt x="1" y="0"/>
                </a:moveTo>
                <a:lnTo>
                  <a:pt x="1" y="61"/>
                </a:lnTo>
                <a:cubicBezTo>
                  <a:pt x="2" y="40"/>
                  <a:pt x="2" y="20"/>
                  <a:pt x="3" y="0"/>
                </a:cubicBezTo>
                <a:close/>
              </a:path>
            </a:pathLst>
          </a:custGeom>
          <a:solidFill>
            <a:srgbClr val="AFC0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21"/>
          <p:cNvSpPr/>
          <p:nvPr/>
        </p:nvSpPr>
        <p:spPr>
          <a:xfrm>
            <a:off x="4415702" y="1374603"/>
            <a:ext cx="272" cy="5536"/>
          </a:xfrm>
          <a:custGeom>
            <a:rect b="b" l="l" r="r" t="t"/>
            <a:pathLst>
              <a:path extrusionOk="0" h="61" w="3">
                <a:moveTo>
                  <a:pt x="0" y="0"/>
                </a:moveTo>
                <a:cubicBezTo>
                  <a:pt x="1" y="21"/>
                  <a:pt x="2" y="41"/>
                  <a:pt x="2" y="61"/>
                </a:cubicBezTo>
                <a:lnTo>
                  <a:pt x="2" y="0"/>
                </a:lnTo>
                <a:close/>
              </a:path>
            </a:pathLst>
          </a:custGeom>
          <a:solidFill>
            <a:srgbClr val="AFC0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21"/>
          <p:cNvSpPr/>
          <p:nvPr/>
        </p:nvSpPr>
        <p:spPr>
          <a:xfrm>
            <a:off x="4178003" y="1380049"/>
            <a:ext cx="272" cy="11436"/>
          </a:xfrm>
          <a:custGeom>
            <a:rect b="b" l="l" r="r" t="t"/>
            <a:pathLst>
              <a:path extrusionOk="0" h="126" w="3">
                <a:moveTo>
                  <a:pt x="3" y="1"/>
                </a:moveTo>
                <a:cubicBezTo>
                  <a:pt x="3" y="21"/>
                  <a:pt x="1" y="43"/>
                  <a:pt x="1" y="64"/>
                </a:cubicBezTo>
                <a:cubicBezTo>
                  <a:pt x="1" y="85"/>
                  <a:pt x="3" y="105"/>
                  <a:pt x="3" y="126"/>
                </a:cubicBezTo>
                <a:lnTo>
                  <a:pt x="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21"/>
          <p:cNvSpPr/>
          <p:nvPr/>
        </p:nvSpPr>
        <p:spPr>
          <a:xfrm>
            <a:off x="4415974" y="1380230"/>
            <a:ext cx="363" cy="11345"/>
          </a:xfrm>
          <a:custGeom>
            <a:rect b="b" l="l" r="r" t="t"/>
            <a:pathLst>
              <a:path extrusionOk="0" h="125" w="4">
                <a:moveTo>
                  <a:pt x="0" y="1"/>
                </a:moveTo>
                <a:lnTo>
                  <a:pt x="0" y="125"/>
                </a:lnTo>
                <a:cubicBezTo>
                  <a:pt x="0" y="103"/>
                  <a:pt x="3" y="83"/>
                  <a:pt x="3" y="62"/>
                </a:cubicBezTo>
                <a:cubicBezTo>
                  <a:pt x="3" y="42"/>
                  <a:pt x="0" y="2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21"/>
          <p:cNvSpPr/>
          <p:nvPr/>
        </p:nvSpPr>
        <p:spPr>
          <a:xfrm>
            <a:off x="4415702" y="1374603"/>
            <a:ext cx="272" cy="22508"/>
          </a:xfrm>
          <a:custGeom>
            <a:rect b="b" l="l" r="r" t="t"/>
            <a:pathLst>
              <a:path extrusionOk="0" h="248" w="3">
                <a:moveTo>
                  <a:pt x="0" y="0"/>
                </a:moveTo>
                <a:lnTo>
                  <a:pt x="0" y="247"/>
                </a:lnTo>
                <a:cubicBezTo>
                  <a:pt x="1" y="227"/>
                  <a:pt x="1" y="206"/>
                  <a:pt x="2" y="186"/>
                </a:cubicBezTo>
                <a:lnTo>
                  <a:pt x="2" y="61"/>
                </a:lnTo>
                <a:cubicBezTo>
                  <a:pt x="1" y="40"/>
                  <a:pt x="1" y="2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21"/>
          <p:cNvSpPr/>
          <p:nvPr/>
        </p:nvSpPr>
        <p:spPr>
          <a:xfrm>
            <a:off x="4178548" y="1266690"/>
            <a:ext cx="118533" cy="113178"/>
          </a:xfrm>
          <a:custGeom>
            <a:rect b="b" l="l" r="r" t="t"/>
            <a:pathLst>
              <a:path extrusionOk="0" h="1247" w="1306">
                <a:moveTo>
                  <a:pt x="1305" y="1"/>
                </a:moveTo>
                <a:cubicBezTo>
                  <a:pt x="624" y="1"/>
                  <a:pt x="63" y="522"/>
                  <a:pt x="1" y="1189"/>
                </a:cubicBezTo>
                <a:cubicBezTo>
                  <a:pt x="109" y="1224"/>
                  <a:pt x="225" y="1247"/>
                  <a:pt x="347" y="1247"/>
                </a:cubicBezTo>
                <a:cubicBezTo>
                  <a:pt x="467" y="1247"/>
                  <a:pt x="584" y="1226"/>
                  <a:pt x="693" y="1189"/>
                </a:cubicBezTo>
                <a:cubicBezTo>
                  <a:pt x="977" y="1093"/>
                  <a:pt x="1202" y="884"/>
                  <a:pt x="1305" y="619"/>
                </a:cubicBezTo>
                <a:lnTo>
                  <a:pt x="130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21"/>
          <p:cNvSpPr/>
          <p:nvPr/>
        </p:nvSpPr>
        <p:spPr>
          <a:xfrm>
            <a:off x="4296989" y="1266690"/>
            <a:ext cx="118533" cy="113178"/>
          </a:xfrm>
          <a:custGeom>
            <a:rect b="b" l="l" r="r" t="t"/>
            <a:pathLst>
              <a:path extrusionOk="0" h="1247" w="1306">
                <a:moveTo>
                  <a:pt x="0" y="1"/>
                </a:moveTo>
                <a:lnTo>
                  <a:pt x="0" y="619"/>
                </a:lnTo>
                <a:cubicBezTo>
                  <a:pt x="106" y="884"/>
                  <a:pt x="332" y="1093"/>
                  <a:pt x="614" y="1189"/>
                </a:cubicBezTo>
                <a:cubicBezTo>
                  <a:pt x="723" y="1226"/>
                  <a:pt x="839" y="1247"/>
                  <a:pt x="961" y="1247"/>
                </a:cubicBezTo>
                <a:cubicBezTo>
                  <a:pt x="1083" y="1247"/>
                  <a:pt x="1199" y="1226"/>
                  <a:pt x="1306" y="1189"/>
                </a:cubicBezTo>
                <a:cubicBezTo>
                  <a:pt x="1244" y="522"/>
                  <a:pt x="684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1" name="Google Shape;2031;p21"/>
          <p:cNvGrpSpPr/>
          <p:nvPr/>
        </p:nvGrpSpPr>
        <p:grpSpPr>
          <a:xfrm>
            <a:off x="2790696" y="1101317"/>
            <a:ext cx="3577977" cy="3618650"/>
            <a:chOff x="2832588" y="1201525"/>
            <a:chExt cx="3478831" cy="3518376"/>
          </a:xfrm>
        </p:grpSpPr>
        <p:sp>
          <p:nvSpPr>
            <p:cNvPr id="2032" name="Google Shape;2032;p21"/>
            <p:cNvSpPr/>
            <p:nvPr/>
          </p:nvSpPr>
          <p:spPr>
            <a:xfrm>
              <a:off x="3125377" y="2685984"/>
              <a:ext cx="22055" cy="21873"/>
            </a:xfrm>
            <a:custGeom>
              <a:rect b="b" l="l" r="r" t="t"/>
              <a:pathLst>
                <a:path extrusionOk="0" h="241" w="243">
                  <a:moveTo>
                    <a:pt x="122" y="1"/>
                  </a:moveTo>
                  <a:cubicBezTo>
                    <a:pt x="90" y="1"/>
                    <a:pt x="59" y="12"/>
                    <a:pt x="37" y="34"/>
                  </a:cubicBezTo>
                  <a:cubicBezTo>
                    <a:pt x="13" y="57"/>
                    <a:pt x="1" y="88"/>
                    <a:pt x="1" y="120"/>
                  </a:cubicBezTo>
                  <a:cubicBezTo>
                    <a:pt x="1" y="150"/>
                    <a:pt x="13" y="183"/>
                    <a:pt x="37" y="205"/>
                  </a:cubicBezTo>
                  <a:cubicBezTo>
                    <a:pt x="58" y="227"/>
                    <a:pt x="89" y="240"/>
                    <a:pt x="121" y="240"/>
                  </a:cubicBezTo>
                  <a:cubicBezTo>
                    <a:pt x="153" y="240"/>
                    <a:pt x="184" y="229"/>
                    <a:pt x="207" y="205"/>
                  </a:cubicBezTo>
                  <a:cubicBezTo>
                    <a:pt x="230" y="183"/>
                    <a:pt x="242" y="152"/>
                    <a:pt x="242" y="120"/>
                  </a:cubicBezTo>
                  <a:cubicBezTo>
                    <a:pt x="242" y="88"/>
                    <a:pt x="230" y="57"/>
                    <a:pt x="207" y="34"/>
                  </a:cubicBezTo>
                  <a:cubicBezTo>
                    <a:pt x="184" y="12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1"/>
            <p:cNvSpPr/>
            <p:nvPr/>
          </p:nvSpPr>
          <p:spPr>
            <a:xfrm>
              <a:off x="3125377" y="2735176"/>
              <a:ext cx="21964" cy="562349"/>
            </a:xfrm>
            <a:custGeom>
              <a:rect b="b" l="l" r="r" t="t"/>
              <a:pathLst>
                <a:path extrusionOk="0" h="6196" w="242">
                  <a:moveTo>
                    <a:pt x="121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41"/>
                    <a:pt x="121" y="241"/>
                  </a:cubicBezTo>
                  <a:cubicBezTo>
                    <a:pt x="187" y="241"/>
                    <a:pt x="241" y="186"/>
                    <a:pt x="241" y="120"/>
                  </a:cubicBezTo>
                  <a:cubicBezTo>
                    <a:pt x="241" y="53"/>
                    <a:pt x="187" y="0"/>
                    <a:pt x="121" y="0"/>
                  </a:cubicBezTo>
                  <a:close/>
                  <a:moveTo>
                    <a:pt x="121" y="541"/>
                  </a:moveTo>
                  <a:cubicBezTo>
                    <a:pt x="54" y="541"/>
                    <a:pt x="1" y="595"/>
                    <a:pt x="1" y="661"/>
                  </a:cubicBezTo>
                  <a:cubicBezTo>
                    <a:pt x="1" y="728"/>
                    <a:pt x="54" y="782"/>
                    <a:pt x="121" y="782"/>
                  </a:cubicBezTo>
                  <a:cubicBezTo>
                    <a:pt x="187" y="782"/>
                    <a:pt x="241" y="728"/>
                    <a:pt x="241" y="661"/>
                  </a:cubicBezTo>
                  <a:cubicBezTo>
                    <a:pt x="241" y="595"/>
                    <a:pt x="187" y="541"/>
                    <a:pt x="121" y="541"/>
                  </a:cubicBezTo>
                  <a:close/>
                  <a:moveTo>
                    <a:pt x="121" y="1082"/>
                  </a:moveTo>
                  <a:cubicBezTo>
                    <a:pt x="54" y="1082"/>
                    <a:pt x="1" y="1136"/>
                    <a:pt x="1" y="1202"/>
                  </a:cubicBezTo>
                  <a:cubicBezTo>
                    <a:pt x="1" y="1269"/>
                    <a:pt x="54" y="1322"/>
                    <a:pt x="121" y="1322"/>
                  </a:cubicBezTo>
                  <a:cubicBezTo>
                    <a:pt x="187" y="1322"/>
                    <a:pt x="241" y="1269"/>
                    <a:pt x="241" y="1202"/>
                  </a:cubicBezTo>
                  <a:cubicBezTo>
                    <a:pt x="241" y="1136"/>
                    <a:pt x="187" y="1082"/>
                    <a:pt x="121" y="1082"/>
                  </a:cubicBezTo>
                  <a:close/>
                  <a:moveTo>
                    <a:pt x="121" y="1624"/>
                  </a:moveTo>
                  <a:cubicBezTo>
                    <a:pt x="54" y="1624"/>
                    <a:pt x="1" y="1678"/>
                    <a:pt x="1" y="1745"/>
                  </a:cubicBezTo>
                  <a:cubicBezTo>
                    <a:pt x="1" y="1810"/>
                    <a:pt x="54" y="1864"/>
                    <a:pt x="121" y="1864"/>
                  </a:cubicBezTo>
                  <a:cubicBezTo>
                    <a:pt x="187" y="1864"/>
                    <a:pt x="241" y="1811"/>
                    <a:pt x="241" y="1745"/>
                  </a:cubicBezTo>
                  <a:cubicBezTo>
                    <a:pt x="241" y="1678"/>
                    <a:pt x="187" y="1624"/>
                    <a:pt x="121" y="1624"/>
                  </a:cubicBezTo>
                  <a:close/>
                  <a:moveTo>
                    <a:pt x="121" y="2165"/>
                  </a:moveTo>
                  <a:cubicBezTo>
                    <a:pt x="54" y="2165"/>
                    <a:pt x="1" y="2220"/>
                    <a:pt x="1" y="2286"/>
                  </a:cubicBezTo>
                  <a:cubicBezTo>
                    <a:pt x="1" y="2353"/>
                    <a:pt x="54" y="2406"/>
                    <a:pt x="121" y="2406"/>
                  </a:cubicBezTo>
                  <a:cubicBezTo>
                    <a:pt x="187" y="2406"/>
                    <a:pt x="241" y="2353"/>
                    <a:pt x="241" y="2286"/>
                  </a:cubicBezTo>
                  <a:cubicBezTo>
                    <a:pt x="241" y="2220"/>
                    <a:pt x="187" y="2165"/>
                    <a:pt x="121" y="2165"/>
                  </a:cubicBezTo>
                  <a:close/>
                  <a:moveTo>
                    <a:pt x="121" y="2707"/>
                  </a:moveTo>
                  <a:cubicBezTo>
                    <a:pt x="54" y="2707"/>
                    <a:pt x="1" y="2760"/>
                    <a:pt x="1" y="2826"/>
                  </a:cubicBezTo>
                  <a:cubicBezTo>
                    <a:pt x="1" y="2893"/>
                    <a:pt x="54" y="2947"/>
                    <a:pt x="121" y="2947"/>
                  </a:cubicBezTo>
                  <a:cubicBezTo>
                    <a:pt x="187" y="2947"/>
                    <a:pt x="241" y="2893"/>
                    <a:pt x="241" y="2826"/>
                  </a:cubicBezTo>
                  <a:cubicBezTo>
                    <a:pt x="241" y="2760"/>
                    <a:pt x="187" y="2707"/>
                    <a:pt x="121" y="2707"/>
                  </a:cubicBezTo>
                  <a:close/>
                  <a:moveTo>
                    <a:pt x="121" y="3249"/>
                  </a:moveTo>
                  <a:cubicBezTo>
                    <a:pt x="54" y="3249"/>
                    <a:pt x="1" y="3302"/>
                    <a:pt x="1" y="3369"/>
                  </a:cubicBezTo>
                  <a:cubicBezTo>
                    <a:pt x="1" y="3434"/>
                    <a:pt x="54" y="3489"/>
                    <a:pt x="121" y="3489"/>
                  </a:cubicBezTo>
                  <a:cubicBezTo>
                    <a:pt x="187" y="3489"/>
                    <a:pt x="241" y="3435"/>
                    <a:pt x="241" y="3369"/>
                  </a:cubicBezTo>
                  <a:cubicBezTo>
                    <a:pt x="241" y="3302"/>
                    <a:pt x="187" y="3249"/>
                    <a:pt x="121" y="3249"/>
                  </a:cubicBezTo>
                  <a:close/>
                  <a:moveTo>
                    <a:pt x="121" y="3790"/>
                  </a:moveTo>
                  <a:cubicBezTo>
                    <a:pt x="54" y="3790"/>
                    <a:pt x="1" y="3843"/>
                    <a:pt x="1" y="3910"/>
                  </a:cubicBezTo>
                  <a:cubicBezTo>
                    <a:pt x="1" y="3976"/>
                    <a:pt x="54" y="4031"/>
                    <a:pt x="121" y="4031"/>
                  </a:cubicBezTo>
                  <a:cubicBezTo>
                    <a:pt x="187" y="4031"/>
                    <a:pt x="241" y="3976"/>
                    <a:pt x="241" y="3910"/>
                  </a:cubicBezTo>
                  <a:cubicBezTo>
                    <a:pt x="241" y="3843"/>
                    <a:pt x="187" y="3790"/>
                    <a:pt x="121" y="3790"/>
                  </a:cubicBezTo>
                  <a:close/>
                  <a:moveTo>
                    <a:pt x="121" y="4330"/>
                  </a:moveTo>
                  <a:cubicBezTo>
                    <a:pt x="54" y="4330"/>
                    <a:pt x="1" y="4385"/>
                    <a:pt x="1" y="4451"/>
                  </a:cubicBezTo>
                  <a:cubicBezTo>
                    <a:pt x="1" y="4518"/>
                    <a:pt x="54" y="4571"/>
                    <a:pt x="121" y="4571"/>
                  </a:cubicBezTo>
                  <a:cubicBezTo>
                    <a:pt x="187" y="4571"/>
                    <a:pt x="241" y="4518"/>
                    <a:pt x="241" y="4451"/>
                  </a:cubicBezTo>
                  <a:cubicBezTo>
                    <a:pt x="241" y="4385"/>
                    <a:pt x="187" y="4330"/>
                    <a:pt x="121" y="4330"/>
                  </a:cubicBezTo>
                  <a:close/>
                  <a:moveTo>
                    <a:pt x="121" y="4872"/>
                  </a:moveTo>
                  <a:cubicBezTo>
                    <a:pt x="54" y="4872"/>
                    <a:pt x="1" y="4925"/>
                    <a:pt x="1" y="4991"/>
                  </a:cubicBezTo>
                  <a:cubicBezTo>
                    <a:pt x="1" y="5059"/>
                    <a:pt x="54" y="5112"/>
                    <a:pt x="121" y="5112"/>
                  </a:cubicBezTo>
                  <a:cubicBezTo>
                    <a:pt x="187" y="5112"/>
                    <a:pt x="241" y="5059"/>
                    <a:pt x="241" y="4991"/>
                  </a:cubicBezTo>
                  <a:cubicBezTo>
                    <a:pt x="241" y="4926"/>
                    <a:pt x="187" y="4872"/>
                    <a:pt x="121" y="4872"/>
                  </a:cubicBezTo>
                  <a:close/>
                  <a:moveTo>
                    <a:pt x="121" y="5414"/>
                  </a:moveTo>
                  <a:cubicBezTo>
                    <a:pt x="54" y="5414"/>
                    <a:pt x="1" y="5468"/>
                    <a:pt x="1" y="5535"/>
                  </a:cubicBezTo>
                  <a:cubicBezTo>
                    <a:pt x="1" y="5601"/>
                    <a:pt x="54" y="5654"/>
                    <a:pt x="121" y="5654"/>
                  </a:cubicBezTo>
                  <a:cubicBezTo>
                    <a:pt x="187" y="5654"/>
                    <a:pt x="241" y="5601"/>
                    <a:pt x="241" y="5535"/>
                  </a:cubicBezTo>
                  <a:cubicBezTo>
                    <a:pt x="241" y="5468"/>
                    <a:pt x="187" y="5414"/>
                    <a:pt x="121" y="5414"/>
                  </a:cubicBezTo>
                  <a:close/>
                  <a:moveTo>
                    <a:pt x="121" y="5955"/>
                  </a:moveTo>
                  <a:cubicBezTo>
                    <a:pt x="54" y="5955"/>
                    <a:pt x="1" y="6008"/>
                    <a:pt x="1" y="6075"/>
                  </a:cubicBezTo>
                  <a:cubicBezTo>
                    <a:pt x="1" y="6141"/>
                    <a:pt x="54" y="6196"/>
                    <a:pt x="121" y="6196"/>
                  </a:cubicBezTo>
                  <a:cubicBezTo>
                    <a:pt x="187" y="6196"/>
                    <a:pt x="241" y="6141"/>
                    <a:pt x="241" y="6075"/>
                  </a:cubicBezTo>
                  <a:cubicBezTo>
                    <a:pt x="241" y="6008"/>
                    <a:pt x="187" y="5955"/>
                    <a:pt x="121" y="5955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1"/>
            <p:cNvSpPr/>
            <p:nvPr/>
          </p:nvSpPr>
          <p:spPr>
            <a:xfrm>
              <a:off x="3125377" y="3324930"/>
              <a:ext cx="22055" cy="21692"/>
            </a:xfrm>
            <a:custGeom>
              <a:rect b="b" l="l" r="r" t="t"/>
              <a:pathLst>
                <a:path extrusionOk="0" h="239" w="243">
                  <a:moveTo>
                    <a:pt x="122" y="0"/>
                  </a:moveTo>
                  <a:cubicBezTo>
                    <a:pt x="90" y="0"/>
                    <a:pt x="59" y="11"/>
                    <a:pt x="37" y="33"/>
                  </a:cubicBezTo>
                  <a:cubicBezTo>
                    <a:pt x="13" y="56"/>
                    <a:pt x="1" y="87"/>
                    <a:pt x="1" y="118"/>
                  </a:cubicBezTo>
                  <a:cubicBezTo>
                    <a:pt x="1" y="150"/>
                    <a:pt x="13" y="182"/>
                    <a:pt x="37" y="204"/>
                  </a:cubicBezTo>
                  <a:cubicBezTo>
                    <a:pt x="58" y="226"/>
                    <a:pt x="89" y="239"/>
                    <a:pt x="121" y="239"/>
                  </a:cubicBezTo>
                  <a:cubicBezTo>
                    <a:pt x="153" y="239"/>
                    <a:pt x="184" y="226"/>
                    <a:pt x="207" y="204"/>
                  </a:cubicBezTo>
                  <a:cubicBezTo>
                    <a:pt x="230" y="181"/>
                    <a:pt x="242" y="150"/>
                    <a:pt x="242" y="118"/>
                  </a:cubicBezTo>
                  <a:cubicBezTo>
                    <a:pt x="242" y="87"/>
                    <a:pt x="230" y="56"/>
                    <a:pt x="207" y="33"/>
                  </a:cubicBezTo>
                  <a:cubicBezTo>
                    <a:pt x="184" y="1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1"/>
            <p:cNvSpPr/>
            <p:nvPr/>
          </p:nvSpPr>
          <p:spPr>
            <a:xfrm>
              <a:off x="3248900" y="1841923"/>
              <a:ext cx="612721" cy="1150292"/>
            </a:xfrm>
            <a:custGeom>
              <a:rect b="b" l="l" r="r" t="t"/>
              <a:pathLst>
                <a:path extrusionOk="0" h="12674" w="6751">
                  <a:moveTo>
                    <a:pt x="120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7"/>
                    <a:pt x="54" y="241"/>
                    <a:pt x="120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0" y="0"/>
                  </a:cubicBezTo>
                  <a:close/>
                  <a:moveTo>
                    <a:pt x="120" y="541"/>
                  </a:moveTo>
                  <a:cubicBezTo>
                    <a:pt x="54" y="541"/>
                    <a:pt x="1" y="595"/>
                    <a:pt x="1" y="661"/>
                  </a:cubicBezTo>
                  <a:cubicBezTo>
                    <a:pt x="1" y="728"/>
                    <a:pt x="54" y="782"/>
                    <a:pt x="120" y="782"/>
                  </a:cubicBezTo>
                  <a:cubicBezTo>
                    <a:pt x="187" y="782"/>
                    <a:pt x="241" y="728"/>
                    <a:pt x="241" y="661"/>
                  </a:cubicBezTo>
                  <a:cubicBezTo>
                    <a:pt x="241" y="595"/>
                    <a:pt x="187" y="541"/>
                    <a:pt x="120" y="541"/>
                  </a:cubicBezTo>
                  <a:close/>
                  <a:moveTo>
                    <a:pt x="120" y="1083"/>
                  </a:moveTo>
                  <a:cubicBezTo>
                    <a:pt x="54" y="1083"/>
                    <a:pt x="1" y="1136"/>
                    <a:pt x="1" y="1202"/>
                  </a:cubicBezTo>
                  <a:cubicBezTo>
                    <a:pt x="1" y="1269"/>
                    <a:pt x="54" y="1323"/>
                    <a:pt x="120" y="1323"/>
                  </a:cubicBezTo>
                  <a:cubicBezTo>
                    <a:pt x="187" y="1323"/>
                    <a:pt x="241" y="1269"/>
                    <a:pt x="241" y="1202"/>
                  </a:cubicBezTo>
                  <a:cubicBezTo>
                    <a:pt x="241" y="1136"/>
                    <a:pt x="187" y="1083"/>
                    <a:pt x="120" y="1083"/>
                  </a:cubicBezTo>
                  <a:close/>
                  <a:moveTo>
                    <a:pt x="120" y="1623"/>
                  </a:moveTo>
                  <a:cubicBezTo>
                    <a:pt x="54" y="1623"/>
                    <a:pt x="1" y="1677"/>
                    <a:pt x="1" y="1744"/>
                  </a:cubicBezTo>
                  <a:cubicBezTo>
                    <a:pt x="1" y="1810"/>
                    <a:pt x="54" y="1863"/>
                    <a:pt x="120" y="1863"/>
                  </a:cubicBezTo>
                  <a:cubicBezTo>
                    <a:pt x="187" y="1863"/>
                    <a:pt x="241" y="1810"/>
                    <a:pt x="241" y="1744"/>
                  </a:cubicBezTo>
                  <a:cubicBezTo>
                    <a:pt x="241" y="1677"/>
                    <a:pt x="187" y="1623"/>
                    <a:pt x="120" y="1623"/>
                  </a:cubicBezTo>
                  <a:close/>
                  <a:moveTo>
                    <a:pt x="120" y="2164"/>
                  </a:moveTo>
                  <a:cubicBezTo>
                    <a:pt x="54" y="2164"/>
                    <a:pt x="1" y="2218"/>
                    <a:pt x="1" y="2285"/>
                  </a:cubicBezTo>
                  <a:cubicBezTo>
                    <a:pt x="1" y="2352"/>
                    <a:pt x="53" y="2405"/>
                    <a:pt x="119" y="2405"/>
                  </a:cubicBezTo>
                  <a:cubicBezTo>
                    <a:pt x="119" y="2405"/>
                    <a:pt x="120" y="2405"/>
                    <a:pt x="120" y="2405"/>
                  </a:cubicBezTo>
                  <a:cubicBezTo>
                    <a:pt x="187" y="2405"/>
                    <a:pt x="241" y="2351"/>
                    <a:pt x="241" y="2285"/>
                  </a:cubicBezTo>
                  <a:cubicBezTo>
                    <a:pt x="241" y="2218"/>
                    <a:pt x="187" y="2164"/>
                    <a:pt x="120" y="2164"/>
                  </a:cubicBezTo>
                  <a:close/>
                  <a:moveTo>
                    <a:pt x="653" y="2173"/>
                  </a:moveTo>
                  <a:cubicBezTo>
                    <a:pt x="588" y="2173"/>
                    <a:pt x="534" y="2227"/>
                    <a:pt x="534" y="2293"/>
                  </a:cubicBezTo>
                  <a:cubicBezTo>
                    <a:pt x="534" y="2360"/>
                    <a:pt x="586" y="2414"/>
                    <a:pt x="653" y="2414"/>
                  </a:cubicBezTo>
                  <a:cubicBezTo>
                    <a:pt x="720" y="2414"/>
                    <a:pt x="774" y="2360"/>
                    <a:pt x="774" y="2293"/>
                  </a:cubicBezTo>
                  <a:cubicBezTo>
                    <a:pt x="774" y="2227"/>
                    <a:pt x="720" y="2173"/>
                    <a:pt x="653" y="2173"/>
                  </a:cubicBezTo>
                  <a:close/>
                  <a:moveTo>
                    <a:pt x="1195" y="2173"/>
                  </a:moveTo>
                  <a:cubicBezTo>
                    <a:pt x="1128" y="2173"/>
                    <a:pt x="1075" y="2227"/>
                    <a:pt x="1075" y="2293"/>
                  </a:cubicBezTo>
                  <a:cubicBezTo>
                    <a:pt x="1075" y="2360"/>
                    <a:pt x="1128" y="2414"/>
                    <a:pt x="1195" y="2414"/>
                  </a:cubicBezTo>
                  <a:cubicBezTo>
                    <a:pt x="1261" y="2414"/>
                    <a:pt x="1315" y="2360"/>
                    <a:pt x="1315" y="2293"/>
                  </a:cubicBezTo>
                  <a:cubicBezTo>
                    <a:pt x="1315" y="2227"/>
                    <a:pt x="1261" y="2173"/>
                    <a:pt x="1195" y="2173"/>
                  </a:cubicBezTo>
                  <a:close/>
                  <a:moveTo>
                    <a:pt x="1736" y="2173"/>
                  </a:moveTo>
                  <a:cubicBezTo>
                    <a:pt x="1670" y="2173"/>
                    <a:pt x="1616" y="2227"/>
                    <a:pt x="1616" y="2293"/>
                  </a:cubicBezTo>
                  <a:cubicBezTo>
                    <a:pt x="1616" y="2360"/>
                    <a:pt x="1670" y="2414"/>
                    <a:pt x="1736" y="2414"/>
                  </a:cubicBezTo>
                  <a:cubicBezTo>
                    <a:pt x="1803" y="2414"/>
                    <a:pt x="1856" y="2360"/>
                    <a:pt x="1856" y="2293"/>
                  </a:cubicBezTo>
                  <a:cubicBezTo>
                    <a:pt x="1856" y="2227"/>
                    <a:pt x="1803" y="2173"/>
                    <a:pt x="1736" y="2173"/>
                  </a:cubicBezTo>
                  <a:close/>
                  <a:moveTo>
                    <a:pt x="2277" y="2173"/>
                  </a:moveTo>
                  <a:cubicBezTo>
                    <a:pt x="2211" y="2173"/>
                    <a:pt x="2157" y="2227"/>
                    <a:pt x="2157" y="2293"/>
                  </a:cubicBezTo>
                  <a:cubicBezTo>
                    <a:pt x="2157" y="2360"/>
                    <a:pt x="2211" y="2414"/>
                    <a:pt x="2277" y="2414"/>
                  </a:cubicBezTo>
                  <a:cubicBezTo>
                    <a:pt x="2344" y="2414"/>
                    <a:pt x="2397" y="2360"/>
                    <a:pt x="2397" y="2293"/>
                  </a:cubicBezTo>
                  <a:cubicBezTo>
                    <a:pt x="2397" y="2227"/>
                    <a:pt x="2344" y="2173"/>
                    <a:pt x="2277" y="2173"/>
                  </a:cubicBezTo>
                  <a:close/>
                  <a:moveTo>
                    <a:pt x="2818" y="2173"/>
                  </a:moveTo>
                  <a:cubicBezTo>
                    <a:pt x="2751" y="2173"/>
                    <a:pt x="2698" y="2227"/>
                    <a:pt x="2698" y="2293"/>
                  </a:cubicBezTo>
                  <a:cubicBezTo>
                    <a:pt x="2698" y="2360"/>
                    <a:pt x="2751" y="2414"/>
                    <a:pt x="2818" y="2414"/>
                  </a:cubicBezTo>
                  <a:cubicBezTo>
                    <a:pt x="2884" y="2414"/>
                    <a:pt x="2938" y="2360"/>
                    <a:pt x="2938" y="2293"/>
                  </a:cubicBezTo>
                  <a:cubicBezTo>
                    <a:pt x="2938" y="2227"/>
                    <a:pt x="2884" y="2173"/>
                    <a:pt x="2818" y="2173"/>
                  </a:cubicBezTo>
                  <a:close/>
                  <a:moveTo>
                    <a:pt x="3359" y="2173"/>
                  </a:moveTo>
                  <a:cubicBezTo>
                    <a:pt x="3292" y="2173"/>
                    <a:pt x="3239" y="2227"/>
                    <a:pt x="3239" y="2293"/>
                  </a:cubicBezTo>
                  <a:cubicBezTo>
                    <a:pt x="3239" y="2360"/>
                    <a:pt x="3292" y="2414"/>
                    <a:pt x="3359" y="2414"/>
                  </a:cubicBezTo>
                  <a:cubicBezTo>
                    <a:pt x="3425" y="2414"/>
                    <a:pt x="3480" y="2360"/>
                    <a:pt x="3480" y="2293"/>
                  </a:cubicBezTo>
                  <a:cubicBezTo>
                    <a:pt x="3480" y="2227"/>
                    <a:pt x="3425" y="2173"/>
                    <a:pt x="3359" y="2173"/>
                  </a:cubicBezTo>
                  <a:close/>
                  <a:moveTo>
                    <a:pt x="3901" y="2173"/>
                  </a:moveTo>
                  <a:cubicBezTo>
                    <a:pt x="3835" y="2173"/>
                    <a:pt x="3781" y="2227"/>
                    <a:pt x="3781" y="2293"/>
                  </a:cubicBezTo>
                  <a:cubicBezTo>
                    <a:pt x="3781" y="2360"/>
                    <a:pt x="3835" y="2414"/>
                    <a:pt x="3901" y="2414"/>
                  </a:cubicBezTo>
                  <a:cubicBezTo>
                    <a:pt x="3968" y="2414"/>
                    <a:pt x="4022" y="2360"/>
                    <a:pt x="4022" y="2293"/>
                  </a:cubicBezTo>
                  <a:cubicBezTo>
                    <a:pt x="4022" y="2227"/>
                    <a:pt x="3968" y="2173"/>
                    <a:pt x="3901" y="2173"/>
                  </a:cubicBezTo>
                  <a:close/>
                  <a:moveTo>
                    <a:pt x="3917" y="2697"/>
                  </a:moveTo>
                  <a:cubicBezTo>
                    <a:pt x="3851" y="2697"/>
                    <a:pt x="3798" y="2752"/>
                    <a:pt x="3798" y="2818"/>
                  </a:cubicBezTo>
                  <a:cubicBezTo>
                    <a:pt x="3798" y="2885"/>
                    <a:pt x="3851" y="2938"/>
                    <a:pt x="3917" y="2938"/>
                  </a:cubicBezTo>
                  <a:cubicBezTo>
                    <a:pt x="3984" y="2938"/>
                    <a:pt x="4038" y="2885"/>
                    <a:pt x="4038" y="2818"/>
                  </a:cubicBezTo>
                  <a:cubicBezTo>
                    <a:pt x="4038" y="2752"/>
                    <a:pt x="3984" y="2697"/>
                    <a:pt x="3917" y="2697"/>
                  </a:cubicBezTo>
                  <a:close/>
                  <a:moveTo>
                    <a:pt x="3917" y="3239"/>
                  </a:moveTo>
                  <a:cubicBezTo>
                    <a:pt x="3851" y="3239"/>
                    <a:pt x="3798" y="3293"/>
                    <a:pt x="3798" y="3359"/>
                  </a:cubicBezTo>
                  <a:cubicBezTo>
                    <a:pt x="3798" y="3425"/>
                    <a:pt x="3851" y="3479"/>
                    <a:pt x="3917" y="3479"/>
                  </a:cubicBezTo>
                  <a:cubicBezTo>
                    <a:pt x="3984" y="3479"/>
                    <a:pt x="4038" y="3426"/>
                    <a:pt x="4038" y="3359"/>
                  </a:cubicBezTo>
                  <a:cubicBezTo>
                    <a:pt x="4038" y="3293"/>
                    <a:pt x="3984" y="3239"/>
                    <a:pt x="3917" y="3239"/>
                  </a:cubicBezTo>
                  <a:close/>
                  <a:moveTo>
                    <a:pt x="3917" y="3780"/>
                  </a:moveTo>
                  <a:cubicBezTo>
                    <a:pt x="3851" y="3780"/>
                    <a:pt x="3798" y="3833"/>
                    <a:pt x="3798" y="3900"/>
                  </a:cubicBezTo>
                  <a:cubicBezTo>
                    <a:pt x="3798" y="3966"/>
                    <a:pt x="3851" y="4020"/>
                    <a:pt x="3917" y="4020"/>
                  </a:cubicBezTo>
                  <a:cubicBezTo>
                    <a:pt x="3984" y="4020"/>
                    <a:pt x="4038" y="3966"/>
                    <a:pt x="4038" y="3900"/>
                  </a:cubicBezTo>
                  <a:cubicBezTo>
                    <a:pt x="4038" y="3833"/>
                    <a:pt x="3984" y="3780"/>
                    <a:pt x="3917" y="3780"/>
                  </a:cubicBezTo>
                  <a:close/>
                  <a:moveTo>
                    <a:pt x="3917" y="4322"/>
                  </a:moveTo>
                  <a:cubicBezTo>
                    <a:pt x="3851" y="4322"/>
                    <a:pt x="3798" y="4375"/>
                    <a:pt x="3798" y="4442"/>
                  </a:cubicBezTo>
                  <a:cubicBezTo>
                    <a:pt x="3798" y="4508"/>
                    <a:pt x="3851" y="4563"/>
                    <a:pt x="3917" y="4563"/>
                  </a:cubicBezTo>
                  <a:cubicBezTo>
                    <a:pt x="3984" y="4563"/>
                    <a:pt x="4038" y="4508"/>
                    <a:pt x="4038" y="4442"/>
                  </a:cubicBezTo>
                  <a:cubicBezTo>
                    <a:pt x="4038" y="4375"/>
                    <a:pt x="3984" y="4322"/>
                    <a:pt x="3917" y="4322"/>
                  </a:cubicBezTo>
                  <a:close/>
                  <a:moveTo>
                    <a:pt x="3917" y="4863"/>
                  </a:moveTo>
                  <a:cubicBezTo>
                    <a:pt x="3851" y="4863"/>
                    <a:pt x="3798" y="4917"/>
                    <a:pt x="3798" y="4983"/>
                  </a:cubicBezTo>
                  <a:cubicBezTo>
                    <a:pt x="3798" y="5050"/>
                    <a:pt x="3851" y="5104"/>
                    <a:pt x="3917" y="5104"/>
                  </a:cubicBezTo>
                  <a:cubicBezTo>
                    <a:pt x="3984" y="5104"/>
                    <a:pt x="4038" y="5050"/>
                    <a:pt x="4038" y="4983"/>
                  </a:cubicBezTo>
                  <a:cubicBezTo>
                    <a:pt x="4038" y="4917"/>
                    <a:pt x="3984" y="4863"/>
                    <a:pt x="3917" y="4863"/>
                  </a:cubicBezTo>
                  <a:close/>
                  <a:moveTo>
                    <a:pt x="3917" y="5404"/>
                  </a:moveTo>
                  <a:cubicBezTo>
                    <a:pt x="3851" y="5404"/>
                    <a:pt x="3798" y="5458"/>
                    <a:pt x="3798" y="5524"/>
                  </a:cubicBezTo>
                  <a:cubicBezTo>
                    <a:pt x="3798" y="5591"/>
                    <a:pt x="3851" y="5644"/>
                    <a:pt x="3917" y="5644"/>
                  </a:cubicBezTo>
                  <a:cubicBezTo>
                    <a:pt x="3984" y="5644"/>
                    <a:pt x="4038" y="5591"/>
                    <a:pt x="4038" y="5524"/>
                  </a:cubicBezTo>
                  <a:cubicBezTo>
                    <a:pt x="4038" y="5458"/>
                    <a:pt x="3984" y="5404"/>
                    <a:pt x="3917" y="5404"/>
                  </a:cubicBezTo>
                  <a:close/>
                  <a:moveTo>
                    <a:pt x="3917" y="5945"/>
                  </a:moveTo>
                  <a:cubicBezTo>
                    <a:pt x="3851" y="5945"/>
                    <a:pt x="3798" y="5999"/>
                    <a:pt x="3798" y="6066"/>
                  </a:cubicBezTo>
                  <a:cubicBezTo>
                    <a:pt x="3798" y="6132"/>
                    <a:pt x="3851" y="6185"/>
                    <a:pt x="3917" y="6185"/>
                  </a:cubicBezTo>
                  <a:cubicBezTo>
                    <a:pt x="3984" y="6185"/>
                    <a:pt x="4038" y="6132"/>
                    <a:pt x="4038" y="6066"/>
                  </a:cubicBezTo>
                  <a:cubicBezTo>
                    <a:pt x="4038" y="5999"/>
                    <a:pt x="3984" y="5945"/>
                    <a:pt x="3917" y="5945"/>
                  </a:cubicBezTo>
                  <a:close/>
                  <a:moveTo>
                    <a:pt x="3917" y="6486"/>
                  </a:moveTo>
                  <a:cubicBezTo>
                    <a:pt x="3851" y="6486"/>
                    <a:pt x="3798" y="6539"/>
                    <a:pt x="3798" y="6606"/>
                  </a:cubicBezTo>
                  <a:cubicBezTo>
                    <a:pt x="3798" y="6672"/>
                    <a:pt x="3851" y="6727"/>
                    <a:pt x="3917" y="6727"/>
                  </a:cubicBezTo>
                  <a:cubicBezTo>
                    <a:pt x="3984" y="6727"/>
                    <a:pt x="4038" y="6672"/>
                    <a:pt x="4038" y="6606"/>
                  </a:cubicBezTo>
                  <a:cubicBezTo>
                    <a:pt x="4038" y="6539"/>
                    <a:pt x="3984" y="6486"/>
                    <a:pt x="3917" y="6486"/>
                  </a:cubicBezTo>
                  <a:close/>
                  <a:moveTo>
                    <a:pt x="3917" y="7028"/>
                  </a:moveTo>
                  <a:cubicBezTo>
                    <a:pt x="3851" y="7028"/>
                    <a:pt x="3798" y="7082"/>
                    <a:pt x="3798" y="7148"/>
                  </a:cubicBezTo>
                  <a:cubicBezTo>
                    <a:pt x="3798" y="7214"/>
                    <a:pt x="3851" y="7269"/>
                    <a:pt x="3917" y="7269"/>
                  </a:cubicBezTo>
                  <a:cubicBezTo>
                    <a:pt x="3984" y="7269"/>
                    <a:pt x="4038" y="7215"/>
                    <a:pt x="4038" y="7148"/>
                  </a:cubicBezTo>
                  <a:cubicBezTo>
                    <a:pt x="4038" y="7082"/>
                    <a:pt x="3984" y="7028"/>
                    <a:pt x="3917" y="7028"/>
                  </a:cubicBezTo>
                  <a:close/>
                  <a:moveTo>
                    <a:pt x="3917" y="7570"/>
                  </a:moveTo>
                  <a:cubicBezTo>
                    <a:pt x="3851" y="7570"/>
                    <a:pt x="3798" y="7623"/>
                    <a:pt x="3798" y="7689"/>
                  </a:cubicBezTo>
                  <a:cubicBezTo>
                    <a:pt x="3798" y="7755"/>
                    <a:pt x="3851" y="7810"/>
                    <a:pt x="3917" y="7810"/>
                  </a:cubicBezTo>
                  <a:cubicBezTo>
                    <a:pt x="3984" y="7810"/>
                    <a:pt x="4038" y="7756"/>
                    <a:pt x="4038" y="7689"/>
                  </a:cubicBezTo>
                  <a:cubicBezTo>
                    <a:pt x="4038" y="7623"/>
                    <a:pt x="3984" y="7570"/>
                    <a:pt x="3917" y="7570"/>
                  </a:cubicBezTo>
                  <a:close/>
                  <a:moveTo>
                    <a:pt x="3917" y="8110"/>
                  </a:moveTo>
                  <a:cubicBezTo>
                    <a:pt x="3851" y="8110"/>
                    <a:pt x="3798" y="8164"/>
                    <a:pt x="3798" y="8231"/>
                  </a:cubicBezTo>
                  <a:cubicBezTo>
                    <a:pt x="3798" y="8297"/>
                    <a:pt x="3851" y="8350"/>
                    <a:pt x="3917" y="8350"/>
                  </a:cubicBezTo>
                  <a:cubicBezTo>
                    <a:pt x="3984" y="8350"/>
                    <a:pt x="4038" y="8297"/>
                    <a:pt x="4038" y="8231"/>
                  </a:cubicBezTo>
                  <a:cubicBezTo>
                    <a:pt x="4038" y="8164"/>
                    <a:pt x="3984" y="8110"/>
                    <a:pt x="3917" y="8110"/>
                  </a:cubicBezTo>
                  <a:close/>
                  <a:moveTo>
                    <a:pt x="3917" y="8651"/>
                  </a:moveTo>
                  <a:cubicBezTo>
                    <a:pt x="3851" y="8651"/>
                    <a:pt x="3798" y="8704"/>
                    <a:pt x="3798" y="8771"/>
                  </a:cubicBezTo>
                  <a:cubicBezTo>
                    <a:pt x="3798" y="8838"/>
                    <a:pt x="3851" y="8892"/>
                    <a:pt x="3917" y="8892"/>
                  </a:cubicBezTo>
                  <a:cubicBezTo>
                    <a:pt x="3984" y="8892"/>
                    <a:pt x="4038" y="8838"/>
                    <a:pt x="4038" y="8771"/>
                  </a:cubicBezTo>
                  <a:cubicBezTo>
                    <a:pt x="4038" y="8705"/>
                    <a:pt x="3984" y="8651"/>
                    <a:pt x="3917" y="8651"/>
                  </a:cubicBezTo>
                  <a:close/>
                  <a:moveTo>
                    <a:pt x="3917" y="9192"/>
                  </a:moveTo>
                  <a:cubicBezTo>
                    <a:pt x="3851" y="9192"/>
                    <a:pt x="3798" y="9246"/>
                    <a:pt x="3798" y="9312"/>
                  </a:cubicBezTo>
                  <a:cubicBezTo>
                    <a:pt x="3798" y="9379"/>
                    <a:pt x="3851" y="9433"/>
                    <a:pt x="3917" y="9433"/>
                  </a:cubicBezTo>
                  <a:cubicBezTo>
                    <a:pt x="3984" y="9433"/>
                    <a:pt x="4038" y="9379"/>
                    <a:pt x="4038" y="9312"/>
                  </a:cubicBezTo>
                  <a:cubicBezTo>
                    <a:pt x="4038" y="9246"/>
                    <a:pt x="3984" y="9192"/>
                    <a:pt x="3917" y="9192"/>
                  </a:cubicBezTo>
                  <a:close/>
                  <a:moveTo>
                    <a:pt x="4441" y="9210"/>
                  </a:moveTo>
                  <a:cubicBezTo>
                    <a:pt x="4375" y="9210"/>
                    <a:pt x="4321" y="9264"/>
                    <a:pt x="4321" y="9331"/>
                  </a:cubicBezTo>
                  <a:cubicBezTo>
                    <a:pt x="4321" y="9397"/>
                    <a:pt x="4376" y="9450"/>
                    <a:pt x="4441" y="9450"/>
                  </a:cubicBezTo>
                  <a:cubicBezTo>
                    <a:pt x="4508" y="9450"/>
                    <a:pt x="4561" y="9397"/>
                    <a:pt x="4561" y="9331"/>
                  </a:cubicBezTo>
                  <a:cubicBezTo>
                    <a:pt x="4561" y="9264"/>
                    <a:pt x="4508" y="9210"/>
                    <a:pt x="4441" y="9210"/>
                  </a:cubicBezTo>
                  <a:close/>
                  <a:moveTo>
                    <a:pt x="4984" y="9210"/>
                  </a:moveTo>
                  <a:cubicBezTo>
                    <a:pt x="4917" y="9210"/>
                    <a:pt x="4863" y="9264"/>
                    <a:pt x="4863" y="9331"/>
                  </a:cubicBezTo>
                  <a:cubicBezTo>
                    <a:pt x="4863" y="9397"/>
                    <a:pt x="4917" y="9450"/>
                    <a:pt x="4984" y="9450"/>
                  </a:cubicBezTo>
                  <a:cubicBezTo>
                    <a:pt x="5050" y="9450"/>
                    <a:pt x="5103" y="9397"/>
                    <a:pt x="5103" y="9331"/>
                  </a:cubicBezTo>
                  <a:cubicBezTo>
                    <a:pt x="5103" y="9264"/>
                    <a:pt x="5050" y="9210"/>
                    <a:pt x="4984" y="9210"/>
                  </a:cubicBezTo>
                  <a:close/>
                  <a:moveTo>
                    <a:pt x="5525" y="9210"/>
                  </a:moveTo>
                  <a:cubicBezTo>
                    <a:pt x="5458" y="9210"/>
                    <a:pt x="5404" y="9264"/>
                    <a:pt x="5404" y="9331"/>
                  </a:cubicBezTo>
                  <a:cubicBezTo>
                    <a:pt x="5404" y="9397"/>
                    <a:pt x="5458" y="9450"/>
                    <a:pt x="5525" y="9450"/>
                  </a:cubicBezTo>
                  <a:cubicBezTo>
                    <a:pt x="5590" y="9450"/>
                    <a:pt x="5645" y="9397"/>
                    <a:pt x="5645" y="9331"/>
                  </a:cubicBezTo>
                  <a:cubicBezTo>
                    <a:pt x="5645" y="9264"/>
                    <a:pt x="5590" y="9210"/>
                    <a:pt x="5525" y="9210"/>
                  </a:cubicBezTo>
                  <a:close/>
                  <a:moveTo>
                    <a:pt x="6065" y="9210"/>
                  </a:moveTo>
                  <a:cubicBezTo>
                    <a:pt x="5999" y="9210"/>
                    <a:pt x="5945" y="9264"/>
                    <a:pt x="5945" y="9331"/>
                  </a:cubicBezTo>
                  <a:cubicBezTo>
                    <a:pt x="5945" y="9397"/>
                    <a:pt x="5999" y="9450"/>
                    <a:pt x="6065" y="9450"/>
                  </a:cubicBezTo>
                  <a:cubicBezTo>
                    <a:pt x="6132" y="9450"/>
                    <a:pt x="6186" y="9397"/>
                    <a:pt x="6186" y="9331"/>
                  </a:cubicBezTo>
                  <a:cubicBezTo>
                    <a:pt x="6186" y="9264"/>
                    <a:pt x="6132" y="9210"/>
                    <a:pt x="6065" y="9210"/>
                  </a:cubicBezTo>
                  <a:close/>
                  <a:moveTo>
                    <a:pt x="6606" y="9210"/>
                  </a:moveTo>
                  <a:cubicBezTo>
                    <a:pt x="6540" y="9210"/>
                    <a:pt x="6486" y="9264"/>
                    <a:pt x="6486" y="9331"/>
                  </a:cubicBezTo>
                  <a:cubicBezTo>
                    <a:pt x="6486" y="9397"/>
                    <a:pt x="6540" y="9450"/>
                    <a:pt x="6606" y="9450"/>
                  </a:cubicBezTo>
                  <a:cubicBezTo>
                    <a:pt x="6673" y="9450"/>
                    <a:pt x="6726" y="9397"/>
                    <a:pt x="6726" y="9331"/>
                  </a:cubicBezTo>
                  <a:cubicBezTo>
                    <a:pt x="6726" y="9264"/>
                    <a:pt x="6673" y="9210"/>
                    <a:pt x="6606" y="9210"/>
                  </a:cubicBezTo>
                  <a:close/>
                  <a:moveTo>
                    <a:pt x="6631" y="9727"/>
                  </a:moveTo>
                  <a:cubicBezTo>
                    <a:pt x="6564" y="9727"/>
                    <a:pt x="6510" y="9781"/>
                    <a:pt x="6510" y="9847"/>
                  </a:cubicBezTo>
                  <a:cubicBezTo>
                    <a:pt x="6510" y="9914"/>
                    <a:pt x="6564" y="9967"/>
                    <a:pt x="6631" y="9967"/>
                  </a:cubicBezTo>
                  <a:cubicBezTo>
                    <a:pt x="6697" y="9967"/>
                    <a:pt x="6751" y="9914"/>
                    <a:pt x="6751" y="9847"/>
                  </a:cubicBezTo>
                  <a:cubicBezTo>
                    <a:pt x="6751" y="9781"/>
                    <a:pt x="6697" y="9727"/>
                    <a:pt x="6631" y="9727"/>
                  </a:cubicBezTo>
                  <a:close/>
                  <a:moveTo>
                    <a:pt x="6631" y="10268"/>
                  </a:moveTo>
                  <a:cubicBezTo>
                    <a:pt x="6564" y="10268"/>
                    <a:pt x="6510" y="10322"/>
                    <a:pt x="6510" y="10389"/>
                  </a:cubicBezTo>
                  <a:cubicBezTo>
                    <a:pt x="6510" y="10455"/>
                    <a:pt x="6564" y="10508"/>
                    <a:pt x="6631" y="10508"/>
                  </a:cubicBezTo>
                  <a:cubicBezTo>
                    <a:pt x="6697" y="10508"/>
                    <a:pt x="6751" y="10455"/>
                    <a:pt x="6751" y="10389"/>
                  </a:cubicBezTo>
                  <a:cubicBezTo>
                    <a:pt x="6751" y="10322"/>
                    <a:pt x="6697" y="10268"/>
                    <a:pt x="6631" y="10268"/>
                  </a:cubicBezTo>
                  <a:close/>
                  <a:moveTo>
                    <a:pt x="6631" y="10810"/>
                  </a:moveTo>
                  <a:cubicBezTo>
                    <a:pt x="6564" y="10810"/>
                    <a:pt x="6510" y="10864"/>
                    <a:pt x="6510" y="10931"/>
                  </a:cubicBezTo>
                  <a:cubicBezTo>
                    <a:pt x="6510" y="10995"/>
                    <a:pt x="6564" y="11051"/>
                    <a:pt x="6631" y="11051"/>
                  </a:cubicBezTo>
                  <a:cubicBezTo>
                    <a:pt x="6697" y="11051"/>
                    <a:pt x="6751" y="10997"/>
                    <a:pt x="6751" y="10931"/>
                  </a:cubicBezTo>
                  <a:cubicBezTo>
                    <a:pt x="6751" y="10864"/>
                    <a:pt x="6697" y="10810"/>
                    <a:pt x="6631" y="10810"/>
                  </a:cubicBezTo>
                  <a:close/>
                  <a:moveTo>
                    <a:pt x="6631" y="11351"/>
                  </a:moveTo>
                  <a:cubicBezTo>
                    <a:pt x="6564" y="11351"/>
                    <a:pt x="6510" y="11405"/>
                    <a:pt x="6510" y="11471"/>
                  </a:cubicBezTo>
                  <a:cubicBezTo>
                    <a:pt x="6510" y="11538"/>
                    <a:pt x="6564" y="11592"/>
                    <a:pt x="6631" y="11592"/>
                  </a:cubicBezTo>
                  <a:cubicBezTo>
                    <a:pt x="6697" y="11592"/>
                    <a:pt x="6751" y="11538"/>
                    <a:pt x="6751" y="11471"/>
                  </a:cubicBezTo>
                  <a:cubicBezTo>
                    <a:pt x="6751" y="11405"/>
                    <a:pt x="6697" y="11351"/>
                    <a:pt x="6631" y="11351"/>
                  </a:cubicBezTo>
                  <a:close/>
                  <a:moveTo>
                    <a:pt x="6631" y="11893"/>
                  </a:moveTo>
                  <a:cubicBezTo>
                    <a:pt x="6564" y="11893"/>
                    <a:pt x="6510" y="11946"/>
                    <a:pt x="6510" y="12012"/>
                  </a:cubicBezTo>
                  <a:cubicBezTo>
                    <a:pt x="6510" y="12079"/>
                    <a:pt x="6564" y="12133"/>
                    <a:pt x="6631" y="12133"/>
                  </a:cubicBezTo>
                  <a:cubicBezTo>
                    <a:pt x="6697" y="12133"/>
                    <a:pt x="6751" y="12079"/>
                    <a:pt x="6751" y="12012"/>
                  </a:cubicBezTo>
                  <a:cubicBezTo>
                    <a:pt x="6751" y="11946"/>
                    <a:pt x="6697" y="11893"/>
                    <a:pt x="6631" y="11893"/>
                  </a:cubicBezTo>
                  <a:close/>
                  <a:moveTo>
                    <a:pt x="6631" y="12433"/>
                  </a:moveTo>
                  <a:cubicBezTo>
                    <a:pt x="6564" y="12433"/>
                    <a:pt x="6510" y="12487"/>
                    <a:pt x="6510" y="12554"/>
                  </a:cubicBezTo>
                  <a:cubicBezTo>
                    <a:pt x="6510" y="12620"/>
                    <a:pt x="6564" y="12673"/>
                    <a:pt x="6631" y="12673"/>
                  </a:cubicBezTo>
                  <a:cubicBezTo>
                    <a:pt x="6697" y="12673"/>
                    <a:pt x="6751" y="12620"/>
                    <a:pt x="6751" y="12554"/>
                  </a:cubicBezTo>
                  <a:cubicBezTo>
                    <a:pt x="6751" y="12487"/>
                    <a:pt x="6697" y="12433"/>
                    <a:pt x="6631" y="12433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1"/>
            <p:cNvSpPr/>
            <p:nvPr/>
          </p:nvSpPr>
          <p:spPr>
            <a:xfrm>
              <a:off x="4243713" y="1682640"/>
              <a:ext cx="173533" cy="1834169"/>
            </a:xfrm>
            <a:custGeom>
              <a:rect b="b" l="l" r="r" t="t"/>
              <a:pathLst>
                <a:path extrusionOk="0" h="20209" w="1912">
                  <a:moveTo>
                    <a:pt x="694" y="0"/>
                  </a:moveTo>
                  <a:cubicBezTo>
                    <a:pt x="627" y="0"/>
                    <a:pt x="573" y="55"/>
                    <a:pt x="573" y="121"/>
                  </a:cubicBezTo>
                  <a:cubicBezTo>
                    <a:pt x="573" y="188"/>
                    <a:pt x="627" y="241"/>
                    <a:pt x="694" y="241"/>
                  </a:cubicBezTo>
                  <a:cubicBezTo>
                    <a:pt x="761" y="241"/>
                    <a:pt x="816" y="188"/>
                    <a:pt x="816" y="121"/>
                  </a:cubicBezTo>
                  <a:cubicBezTo>
                    <a:pt x="816" y="55"/>
                    <a:pt x="760" y="0"/>
                    <a:pt x="694" y="0"/>
                  </a:cubicBezTo>
                  <a:close/>
                  <a:moveTo>
                    <a:pt x="694" y="542"/>
                  </a:moveTo>
                  <a:cubicBezTo>
                    <a:pt x="627" y="542"/>
                    <a:pt x="573" y="595"/>
                    <a:pt x="573" y="661"/>
                  </a:cubicBezTo>
                  <a:cubicBezTo>
                    <a:pt x="573" y="728"/>
                    <a:pt x="627" y="782"/>
                    <a:pt x="694" y="783"/>
                  </a:cubicBezTo>
                  <a:cubicBezTo>
                    <a:pt x="761" y="783"/>
                    <a:pt x="816" y="728"/>
                    <a:pt x="816" y="661"/>
                  </a:cubicBezTo>
                  <a:cubicBezTo>
                    <a:pt x="816" y="595"/>
                    <a:pt x="760" y="542"/>
                    <a:pt x="694" y="542"/>
                  </a:cubicBezTo>
                  <a:close/>
                  <a:moveTo>
                    <a:pt x="694" y="1084"/>
                  </a:moveTo>
                  <a:cubicBezTo>
                    <a:pt x="627" y="1084"/>
                    <a:pt x="573" y="1137"/>
                    <a:pt x="573" y="1204"/>
                  </a:cubicBezTo>
                  <a:cubicBezTo>
                    <a:pt x="573" y="1269"/>
                    <a:pt x="627" y="1324"/>
                    <a:pt x="694" y="1324"/>
                  </a:cubicBezTo>
                  <a:cubicBezTo>
                    <a:pt x="761" y="1324"/>
                    <a:pt x="816" y="1270"/>
                    <a:pt x="816" y="1204"/>
                  </a:cubicBezTo>
                  <a:cubicBezTo>
                    <a:pt x="816" y="1137"/>
                    <a:pt x="760" y="1084"/>
                    <a:pt x="694" y="1084"/>
                  </a:cubicBezTo>
                  <a:close/>
                  <a:moveTo>
                    <a:pt x="694" y="1625"/>
                  </a:moveTo>
                  <a:cubicBezTo>
                    <a:pt x="627" y="1625"/>
                    <a:pt x="573" y="1678"/>
                    <a:pt x="573" y="1745"/>
                  </a:cubicBezTo>
                  <a:cubicBezTo>
                    <a:pt x="573" y="1810"/>
                    <a:pt x="627" y="1866"/>
                    <a:pt x="694" y="1866"/>
                  </a:cubicBezTo>
                  <a:cubicBezTo>
                    <a:pt x="761" y="1866"/>
                    <a:pt x="816" y="1811"/>
                    <a:pt x="816" y="1745"/>
                  </a:cubicBezTo>
                  <a:cubicBezTo>
                    <a:pt x="816" y="1678"/>
                    <a:pt x="760" y="1625"/>
                    <a:pt x="694" y="1625"/>
                  </a:cubicBezTo>
                  <a:close/>
                  <a:moveTo>
                    <a:pt x="694" y="2164"/>
                  </a:moveTo>
                  <a:cubicBezTo>
                    <a:pt x="627" y="2164"/>
                    <a:pt x="573" y="2218"/>
                    <a:pt x="573" y="2285"/>
                  </a:cubicBezTo>
                  <a:cubicBezTo>
                    <a:pt x="573" y="2353"/>
                    <a:pt x="627" y="2406"/>
                    <a:pt x="694" y="2406"/>
                  </a:cubicBezTo>
                  <a:cubicBezTo>
                    <a:pt x="761" y="2406"/>
                    <a:pt x="816" y="2352"/>
                    <a:pt x="816" y="2285"/>
                  </a:cubicBezTo>
                  <a:cubicBezTo>
                    <a:pt x="816" y="2219"/>
                    <a:pt x="760" y="2164"/>
                    <a:pt x="694" y="2164"/>
                  </a:cubicBezTo>
                  <a:close/>
                  <a:moveTo>
                    <a:pt x="697" y="2703"/>
                  </a:moveTo>
                  <a:cubicBezTo>
                    <a:pt x="631" y="2703"/>
                    <a:pt x="577" y="2757"/>
                    <a:pt x="577" y="2823"/>
                  </a:cubicBezTo>
                  <a:cubicBezTo>
                    <a:pt x="577" y="2890"/>
                    <a:pt x="631" y="2943"/>
                    <a:pt x="697" y="2943"/>
                  </a:cubicBezTo>
                  <a:cubicBezTo>
                    <a:pt x="763" y="2943"/>
                    <a:pt x="818" y="2890"/>
                    <a:pt x="818" y="2823"/>
                  </a:cubicBezTo>
                  <a:cubicBezTo>
                    <a:pt x="818" y="2757"/>
                    <a:pt x="763" y="2703"/>
                    <a:pt x="697" y="2703"/>
                  </a:cubicBezTo>
                  <a:close/>
                  <a:moveTo>
                    <a:pt x="1238" y="2703"/>
                  </a:moveTo>
                  <a:cubicBezTo>
                    <a:pt x="1172" y="2703"/>
                    <a:pt x="1118" y="2757"/>
                    <a:pt x="1118" y="2823"/>
                  </a:cubicBezTo>
                  <a:cubicBezTo>
                    <a:pt x="1118" y="2890"/>
                    <a:pt x="1172" y="2943"/>
                    <a:pt x="1238" y="2943"/>
                  </a:cubicBezTo>
                  <a:cubicBezTo>
                    <a:pt x="1305" y="2943"/>
                    <a:pt x="1359" y="2890"/>
                    <a:pt x="1359" y="2823"/>
                  </a:cubicBezTo>
                  <a:cubicBezTo>
                    <a:pt x="1359" y="2757"/>
                    <a:pt x="1305" y="2703"/>
                    <a:pt x="1238" y="2703"/>
                  </a:cubicBezTo>
                  <a:close/>
                  <a:moveTo>
                    <a:pt x="1779" y="2703"/>
                  </a:moveTo>
                  <a:cubicBezTo>
                    <a:pt x="1713" y="2703"/>
                    <a:pt x="1660" y="2757"/>
                    <a:pt x="1660" y="2823"/>
                  </a:cubicBezTo>
                  <a:cubicBezTo>
                    <a:pt x="1660" y="2890"/>
                    <a:pt x="1713" y="2943"/>
                    <a:pt x="1779" y="2943"/>
                  </a:cubicBezTo>
                  <a:cubicBezTo>
                    <a:pt x="1846" y="2943"/>
                    <a:pt x="1899" y="2890"/>
                    <a:pt x="1899" y="2823"/>
                  </a:cubicBezTo>
                  <a:cubicBezTo>
                    <a:pt x="1899" y="2757"/>
                    <a:pt x="1846" y="2703"/>
                    <a:pt x="1779" y="2703"/>
                  </a:cubicBezTo>
                  <a:close/>
                  <a:moveTo>
                    <a:pt x="1790" y="3235"/>
                  </a:moveTo>
                  <a:cubicBezTo>
                    <a:pt x="1723" y="3235"/>
                    <a:pt x="1670" y="3289"/>
                    <a:pt x="1670" y="3355"/>
                  </a:cubicBezTo>
                  <a:cubicBezTo>
                    <a:pt x="1670" y="3422"/>
                    <a:pt x="1723" y="3475"/>
                    <a:pt x="1790" y="3475"/>
                  </a:cubicBezTo>
                  <a:cubicBezTo>
                    <a:pt x="1857" y="3475"/>
                    <a:pt x="1911" y="3422"/>
                    <a:pt x="1911" y="3355"/>
                  </a:cubicBezTo>
                  <a:cubicBezTo>
                    <a:pt x="1911" y="3289"/>
                    <a:pt x="1856" y="3235"/>
                    <a:pt x="1790" y="3235"/>
                  </a:cubicBezTo>
                  <a:close/>
                  <a:moveTo>
                    <a:pt x="1790" y="3776"/>
                  </a:moveTo>
                  <a:cubicBezTo>
                    <a:pt x="1723" y="3776"/>
                    <a:pt x="1670" y="3829"/>
                    <a:pt x="1670" y="3897"/>
                  </a:cubicBezTo>
                  <a:cubicBezTo>
                    <a:pt x="1670" y="3963"/>
                    <a:pt x="1723" y="4016"/>
                    <a:pt x="1790" y="4016"/>
                  </a:cubicBezTo>
                  <a:cubicBezTo>
                    <a:pt x="1857" y="4016"/>
                    <a:pt x="1911" y="3963"/>
                    <a:pt x="1911" y="3897"/>
                  </a:cubicBezTo>
                  <a:cubicBezTo>
                    <a:pt x="1911" y="3830"/>
                    <a:pt x="1856" y="3776"/>
                    <a:pt x="1790" y="3776"/>
                  </a:cubicBezTo>
                  <a:close/>
                  <a:moveTo>
                    <a:pt x="1790" y="4317"/>
                  </a:moveTo>
                  <a:cubicBezTo>
                    <a:pt x="1723" y="4317"/>
                    <a:pt x="1670" y="4370"/>
                    <a:pt x="1670" y="4437"/>
                  </a:cubicBezTo>
                  <a:cubicBezTo>
                    <a:pt x="1670" y="4503"/>
                    <a:pt x="1723" y="4558"/>
                    <a:pt x="1790" y="4559"/>
                  </a:cubicBezTo>
                  <a:cubicBezTo>
                    <a:pt x="1857" y="4559"/>
                    <a:pt x="1911" y="4503"/>
                    <a:pt x="1911" y="4437"/>
                  </a:cubicBezTo>
                  <a:cubicBezTo>
                    <a:pt x="1911" y="4370"/>
                    <a:pt x="1856" y="4317"/>
                    <a:pt x="1790" y="4317"/>
                  </a:cubicBezTo>
                  <a:close/>
                  <a:moveTo>
                    <a:pt x="1790" y="4856"/>
                  </a:moveTo>
                  <a:cubicBezTo>
                    <a:pt x="1723" y="4856"/>
                    <a:pt x="1670" y="4912"/>
                    <a:pt x="1670" y="4978"/>
                  </a:cubicBezTo>
                  <a:cubicBezTo>
                    <a:pt x="1670" y="5045"/>
                    <a:pt x="1723" y="5099"/>
                    <a:pt x="1790" y="5099"/>
                  </a:cubicBezTo>
                  <a:cubicBezTo>
                    <a:pt x="1857" y="5099"/>
                    <a:pt x="1911" y="5045"/>
                    <a:pt x="1911" y="4978"/>
                  </a:cubicBezTo>
                  <a:cubicBezTo>
                    <a:pt x="1911" y="4911"/>
                    <a:pt x="1856" y="4856"/>
                    <a:pt x="1790" y="4856"/>
                  </a:cubicBezTo>
                  <a:close/>
                  <a:moveTo>
                    <a:pt x="1790" y="5401"/>
                  </a:moveTo>
                  <a:cubicBezTo>
                    <a:pt x="1723" y="5401"/>
                    <a:pt x="1670" y="5454"/>
                    <a:pt x="1670" y="5520"/>
                  </a:cubicBezTo>
                  <a:cubicBezTo>
                    <a:pt x="1670" y="5586"/>
                    <a:pt x="1723" y="5640"/>
                    <a:pt x="1790" y="5640"/>
                  </a:cubicBezTo>
                  <a:cubicBezTo>
                    <a:pt x="1857" y="5640"/>
                    <a:pt x="1911" y="5587"/>
                    <a:pt x="1911" y="5520"/>
                  </a:cubicBezTo>
                  <a:cubicBezTo>
                    <a:pt x="1911" y="5454"/>
                    <a:pt x="1856" y="5401"/>
                    <a:pt x="1790" y="5401"/>
                  </a:cubicBezTo>
                  <a:close/>
                  <a:moveTo>
                    <a:pt x="1790" y="5940"/>
                  </a:moveTo>
                  <a:cubicBezTo>
                    <a:pt x="1723" y="5940"/>
                    <a:pt x="1670" y="5994"/>
                    <a:pt x="1670" y="6061"/>
                  </a:cubicBezTo>
                  <a:cubicBezTo>
                    <a:pt x="1670" y="6128"/>
                    <a:pt x="1723" y="6181"/>
                    <a:pt x="1790" y="6181"/>
                  </a:cubicBezTo>
                  <a:cubicBezTo>
                    <a:pt x="1857" y="6181"/>
                    <a:pt x="1911" y="6127"/>
                    <a:pt x="1911" y="6061"/>
                  </a:cubicBezTo>
                  <a:cubicBezTo>
                    <a:pt x="1911" y="5994"/>
                    <a:pt x="1856" y="5940"/>
                    <a:pt x="1790" y="5940"/>
                  </a:cubicBezTo>
                  <a:close/>
                  <a:moveTo>
                    <a:pt x="660" y="6435"/>
                  </a:moveTo>
                  <a:cubicBezTo>
                    <a:pt x="594" y="6435"/>
                    <a:pt x="540" y="6488"/>
                    <a:pt x="540" y="6555"/>
                  </a:cubicBezTo>
                  <a:cubicBezTo>
                    <a:pt x="540" y="6621"/>
                    <a:pt x="594" y="6676"/>
                    <a:pt x="660" y="6676"/>
                  </a:cubicBezTo>
                  <a:cubicBezTo>
                    <a:pt x="727" y="6676"/>
                    <a:pt x="781" y="6621"/>
                    <a:pt x="781" y="6555"/>
                  </a:cubicBezTo>
                  <a:cubicBezTo>
                    <a:pt x="781" y="6488"/>
                    <a:pt x="727" y="6435"/>
                    <a:pt x="660" y="6435"/>
                  </a:cubicBezTo>
                  <a:close/>
                  <a:moveTo>
                    <a:pt x="1201" y="6435"/>
                  </a:moveTo>
                  <a:cubicBezTo>
                    <a:pt x="1135" y="6435"/>
                    <a:pt x="1082" y="6488"/>
                    <a:pt x="1082" y="6555"/>
                  </a:cubicBezTo>
                  <a:cubicBezTo>
                    <a:pt x="1082" y="6621"/>
                    <a:pt x="1135" y="6676"/>
                    <a:pt x="1201" y="6676"/>
                  </a:cubicBezTo>
                  <a:cubicBezTo>
                    <a:pt x="1268" y="6676"/>
                    <a:pt x="1322" y="6621"/>
                    <a:pt x="1322" y="6555"/>
                  </a:cubicBezTo>
                  <a:cubicBezTo>
                    <a:pt x="1322" y="6488"/>
                    <a:pt x="1268" y="6435"/>
                    <a:pt x="1201" y="6435"/>
                  </a:cubicBezTo>
                  <a:close/>
                  <a:moveTo>
                    <a:pt x="1743" y="6435"/>
                  </a:moveTo>
                  <a:cubicBezTo>
                    <a:pt x="1676" y="6435"/>
                    <a:pt x="1622" y="6488"/>
                    <a:pt x="1622" y="6555"/>
                  </a:cubicBezTo>
                  <a:cubicBezTo>
                    <a:pt x="1622" y="6621"/>
                    <a:pt x="1676" y="6676"/>
                    <a:pt x="1743" y="6676"/>
                  </a:cubicBezTo>
                  <a:cubicBezTo>
                    <a:pt x="1809" y="6676"/>
                    <a:pt x="1862" y="6621"/>
                    <a:pt x="1862" y="6555"/>
                  </a:cubicBezTo>
                  <a:cubicBezTo>
                    <a:pt x="1862" y="6488"/>
                    <a:pt x="1809" y="6435"/>
                    <a:pt x="1743" y="6435"/>
                  </a:cubicBezTo>
                  <a:close/>
                  <a:moveTo>
                    <a:pt x="121" y="6437"/>
                  </a:moveTo>
                  <a:cubicBezTo>
                    <a:pt x="54" y="6437"/>
                    <a:pt x="0" y="6491"/>
                    <a:pt x="0" y="6558"/>
                  </a:cubicBezTo>
                  <a:cubicBezTo>
                    <a:pt x="0" y="6625"/>
                    <a:pt x="55" y="6678"/>
                    <a:pt x="121" y="6678"/>
                  </a:cubicBezTo>
                  <a:cubicBezTo>
                    <a:pt x="187" y="6678"/>
                    <a:pt x="241" y="6625"/>
                    <a:pt x="241" y="6558"/>
                  </a:cubicBezTo>
                  <a:cubicBezTo>
                    <a:pt x="241" y="6491"/>
                    <a:pt x="187" y="6437"/>
                    <a:pt x="121" y="6437"/>
                  </a:cubicBezTo>
                  <a:close/>
                  <a:moveTo>
                    <a:pt x="121" y="6979"/>
                  </a:moveTo>
                  <a:cubicBezTo>
                    <a:pt x="54" y="6979"/>
                    <a:pt x="0" y="7032"/>
                    <a:pt x="0" y="7098"/>
                  </a:cubicBezTo>
                  <a:cubicBezTo>
                    <a:pt x="0" y="7166"/>
                    <a:pt x="55" y="7219"/>
                    <a:pt x="121" y="7219"/>
                  </a:cubicBezTo>
                  <a:cubicBezTo>
                    <a:pt x="187" y="7219"/>
                    <a:pt x="241" y="7166"/>
                    <a:pt x="241" y="7098"/>
                  </a:cubicBezTo>
                  <a:cubicBezTo>
                    <a:pt x="241" y="7033"/>
                    <a:pt x="187" y="6979"/>
                    <a:pt x="121" y="6979"/>
                  </a:cubicBezTo>
                  <a:close/>
                  <a:moveTo>
                    <a:pt x="121" y="7520"/>
                  </a:moveTo>
                  <a:cubicBezTo>
                    <a:pt x="54" y="7520"/>
                    <a:pt x="0" y="7573"/>
                    <a:pt x="0" y="7640"/>
                  </a:cubicBezTo>
                  <a:cubicBezTo>
                    <a:pt x="0" y="7706"/>
                    <a:pt x="55" y="7760"/>
                    <a:pt x="121" y="7760"/>
                  </a:cubicBezTo>
                  <a:cubicBezTo>
                    <a:pt x="187" y="7760"/>
                    <a:pt x="241" y="7706"/>
                    <a:pt x="241" y="7640"/>
                  </a:cubicBezTo>
                  <a:cubicBezTo>
                    <a:pt x="241" y="7573"/>
                    <a:pt x="187" y="7520"/>
                    <a:pt x="121" y="7520"/>
                  </a:cubicBezTo>
                  <a:close/>
                  <a:moveTo>
                    <a:pt x="121" y="8061"/>
                  </a:moveTo>
                  <a:cubicBezTo>
                    <a:pt x="54" y="8061"/>
                    <a:pt x="0" y="8114"/>
                    <a:pt x="0" y="8181"/>
                  </a:cubicBezTo>
                  <a:cubicBezTo>
                    <a:pt x="0" y="8247"/>
                    <a:pt x="55" y="8300"/>
                    <a:pt x="121" y="8300"/>
                  </a:cubicBezTo>
                  <a:cubicBezTo>
                    <a:pt x="187" y="8300"/>
                    <a:pt x="241" y="8247"/>
                    <a:pt x="241" y="8181"/>
                  </a:cubicBezTo>
                  <a:cubicBezTo>
                    <a:pt x="241" y="8114"/>
                    <a:pt x="187" y="8061"/>
                    <a:pt x="121" y="8061"/>
                  </a:cubicBezTo>
                  <a:close/>
                  <a:moveTo>
                    <a:pt x="121" y="8601"/>
                  </a:moveTo>
                  <a:cubicBezTo>
                    <a:pt x="54" y="8601"/>
                    <a:pt x="0" y="8656"/>
                    <a:pt x="0" y="8722"/>
                  </a:cubicBezTo>
                  <a:cubicBezTo>
                    <a:pt x="0" y="8790"/>
                    <a:pt x="55" y="8842"/>
                    <a:pt x="121" y="8842"/>
                  </a:cubicBezTo>
                  <a:cubicBezTo>
                    <a:pt x="187" y="8842"/>
                    <a:pt x="241" y="8789"/>
                    <a:pt x="241" y="8722"/>
                  </a:cubicBezTo>
                  <a:cubicBezTo>
                    <a:pt x="241" y="8656"/>
                    <a:pt x="187" y="8601"/>
                    <a:pt x="121" y="8601"/>
                  </a:cubicBezTo>
                  <a:close/>
                  <a:moveTo>
                    <a:pt x="121" y="9144"/>
                  </a:moveTo>
                  <a:cubicBezTo>
                    <a:pt x="54" y="9144"/>
                    <a:pt x="0" y="9198"/>
                    <a:pt x="0" y="9264"/>
                  </a:cubicBezTo>
                  <a:cubicBezTo>
                    <a:pt x="0" y="9331"/>
                    <a:pt x="55" y="9384"/>
                    <a:pt x="121" y="9384"/>
                  </a:cubicBezTo>
                  <a:cubicBezTo>
                    <a:pt x="187" y="9384"/>
                    <a:pt x="241" y="9331"/>
                    <a:pt x="241" y="9264"/>
                  </a:cubicBezTo>
                  <a:cubicBezTo>
                    <a:pt x="241" y="9198"/>
                    <a:pt x="187" y="9144"/>
                    <a:pt x="121" y="9144"/>
                  </a:cubicBezTo>
                  <a:close/>
                  <a:moveTo>
                    <a:pt x="121" y="9685"/>
                  </a:moveTo>
                  <a:cubicBezTo>
                    <a:pt x="54" y="9685"/>
                    <a:pt x="0" y="9738"/>
                    <a:pt x="0" y="9806"/>
                  </a:cubicBezTo>
                  <a:cubicBezTo>
                    <a:pt x="0" y="9872"/>
                    <a:pt x="55" y="9925"/>
                    <a:pt x="121" y="9925"/>
                  </a:cubicBezTo>
                  <a:cubicBezTo>
                    <a:pt x="187" y="9925"/>
                    <a:pt x="241" y="9872"/>
                    <a:pt x="241" y="9806"/>
                  </a:cubicBezTo>
                  <a:cubicBezTo>
                    <a:pt x="241" y="9739"/>
                    <a:pt x="187" y="9685"/>
                    <a:pt x="121" y="9685"/>
                  </a:cubicBezTo>
                  <a:close/>
                  <a:moveTo>
                    <a:pt x="121" y="10226"/>
                  </a:moveTo>
                  <a:cubicBezTo>
                    <a:pt x="54" y="10226"/>
                    <a:pt x="0" y="10279"/>
                    <a:pt x="0" y="10346"/>
                  </a:cubicBezTo>
                  <a:cubicBezTo>
                    <a:pt x="0" y="10412"/>
                    <a:pt x="55" y="10467"/>
                    <a:pt x="121" y="10467"/>
                  </a:cubicBezTo>
                  <a:cubicBezTo>
                    <a:pt x="187" y="10467"/>
                    <a:pt x="241" y="10412"/>
                    <a:pt x="241" y="10346"/>
                  </a:cubicBezTo>
                  <a:cubicBezTo>
                    <a:pt x="241" y="10279"/>
                    <a:pt x="187" y="10226"/>
                    <a:pt x="121" y="10226"/>
                  </a:cubicBezTo>
                  <a:close/>
                  <a:moveTo>
                    <a:pt x="121" y="10767"/>
                  </a:moveTo>
                  <a:cubicBezTo>
                    <a:pt x="54" y="10767"/>
                    <a:pt x="0" y="10821"/>
                    <a:pt x="0" y="10887"/>
                  </a:cubicBezTo>
                  <a:cubicBezTo>
                    <a:pt x="0" y="10954"/>
                    <a:pt x="55" y="11008"/>
                    <a:pt x="121" y="11008"/>
                  </a:cubicBezTo>
                  <a:cubicBezTo>
                    <a:pt x="187" y="11008"/>
                    <a:pt x="241" y="10954"/>
                    <a:pt x="241" y="10887"/>
                  </a:cubicBezTo>
                  <a:cubicBezTo>
                    <a:pt x="241" y="10821"/>
                    <a:pt x="187" y="10767"/>
                    <a:pt x="121" y="10767"/>
                  </a:cubicBezTo>
                  <a:close/>
                  <a:moveTo>
                    <a:pt x="121" y="11308"/>
                  </a:moveTo>
                  <a:cubicBezTo>
                    <a:pt x="54" y="11308"/>
                    <a:pt x="0" y="11362"/>
                    <a:pt x="0" y="11428"/>
                  </a:cubicBezTo>
                  <a:cubicBezTo>
                    <a:pt x="0" y="11496"/>
                    <a:pt x="55" y="11548"/>
                    <a:pt x="121" y="11548"/>
                  </a:cubicBezTo>
                  <a:cubicBezTo>
                    <a:pt x="187" y="11548"/>
                    <a:pt x="241" y="11495"/>
                    <a:pt x="241" y="11428"/>
                  </a:cubicBezTo>
                  <a:cubicBezTo>
                    <a:pt x="241" y="11362"/>
                    <a:pt x="187" y="11308"/>
                    <a:pt x="121" y="11308"/>
                  </a:cubicBezTo>
                  <a:close/>
                  <a:moveTo>
                    <a:pt x="121" y="11850"/>
                  </a:moveTo>
                  <a:cubicBezTo>
                    <a:pt x="54" y="11850"/>
                    <a:pt x="0" y="11904"/>
                    <a:pt x="0" y="11971"/>
                  </a:cubicBezTo>
                  <a:cubicBezTo>
                    <a:pt x="0" y="12037"/>
                    <a:pt x="55" y="12090"/>
                    <a:pt x="121" y="12090"/>
                  </a:cubicBezTo>
                  <a:cubicBezTo>
                    <a:pt x="187" y="12090"/>
                    <a:pt x="241" y="12037"/>
                    <a:pt x="241" y="11971"/>
                  </a:cubicBezTo>
                  <a:cubicBezTo>
                    <a:pt x="241" y="11904"/>
                    <a:pt x="187" y="11850"/>
                    <a:pt x="121" y="11850"/>
                  </a:cubicBezTo>
                  <a:close/>
                  <a:moveTo>
                    <a:pt x="121" y="12391"/>
                  </a:moveTo>
                  <a:cubicBezTo>
                    <a:pt x="54" y="12391"/>
                    <a:pt x="0" y="12444"/>
                    <a:pt x="0" y="12512"/>
                  </a:cubicBezTo>
                  <a:cubicBezTo>
                    <a:pt x="0" y="12578"/>
                    <a:pt x="55" y="12632"/>
                    <a:pt x="121" y="12632"/>
                  </a:cubicBezTo>
                  <a:cubicBezTo>
                    <a:pt x="187" y="12632"/>
                    <a:pt x="241" y="12578"/>
                    <a:pt x="241" y="12512"/>
                  </a:cubicBezTo>
                  <a:cubicBezTo>
                    <a:pt x="241" y="12445"/>
                    <a:pt x="187" y="12391"/>
                    <a:pt x="121" y="12391"/>
                  </a:cubicBezTo>
                  <a:close/>
                  <a:moveTo>
                    <a:pt x="121" y="12932"/>
                  </a:moveTo>
                  <a:cubicBezTo>
                    <a:pt x="54" y="12932"/>
                    <a:pt x="0" y="12986"/>
                    <a:pt x="0" y="13052"/>
                  </a:cubicBezTo>
                  <a:cubicBezTo>
                    <a:pt x="0" y="13119"/>
                    <a:pt x="55" y="13173"/>
                    <a:pt x="121" y="13173"/>
                  </a:cubicBezTo>
                  <a:cubicBezTo>
                    <a:pt x="187" y="13173"/>
                    <a:pt x="241" y="13119"/>
                    <a:pt x="241" y="13052"/>
                  </a:cubicBezTo>
                  <a:cubicBezTo>
                    <a:pt x="241" y="12986"/>
                    <a:pt x="187" y="12932"/>
                    <a:pt x="121" y="12932"/>
                  </a:cubicBezTo>
                  <a:close/>
                  <a:moveTo>
                    <a:pt x="121" y="13474"/>
                  </a:moveTo>
                  <a:cubicBezTo>
                    <a:pt x="54" y="13474"/>
                    <a:pt x="0" y="13527"/>
                    <a:pt x="0" y="13593"/>
                  </a:cubicBezTo>
                  <a:cubicBezTo>
                    <a:pt x="0" y="13660"/>
                    <a:pt x="55" y="13714"/>
                    <a:pt x="121" y="13714"/>
                  </a:cubicBezTo>
                  <a:cubicBezTo>
                    <a:pt x="187" y="13714"/>
                    <a:pt x="241" y="13660"/>
                    <a:pt x="241" y="13593"/>
                  </a:cubicBezTo>
                  <a:cubicBezTo>
                    <a:pt x="241" y="13527"/>
                    <a:pt x="187" y="13474"/>
                    <a:pt x="121" y="13474"/>
                  </a:cubicBezTo>
                  <a:close/>
                  <a:moveTo>
                    <a:pt x="121" y="14014"/>
                  </a:moveTo>
                  <a:cubicBezTo>
                    <a:pt x="54" y="14014"/>
                    <a:pt x="0" y="14068"/>
                    <a:pt x="0" y="14135"/>
                  </a:cubicBezTo>
                  <a:cubicBezTo>
                    <a:pt x="0" y="14201"/>
                    <a:pt x="55" y="14254"/>
                    <a:pt x="121" y="14254"/>
                  </a:cubicBezTo>
                  <a:cubicBezTo>
                    <a:pt x="187" y="14254"/>
                    <a:pt x="241" y="14201"/>
                    <a:pt x="241" y="14135"/>
                  </a:cubicBezTo>
                  <a:cubicBezTo>
                    <a:pt x="241" y="14068"/>
                    <a:pt x="187" y="14014"/>
                    <a:pt x="121" y="14014"/>
                  </a:cubicBezTo>
                  <a:close/>
                  <a:moveTo>
                    <a:pt x="121" y="14555"/>
                  </a:moveTo>
                  <a:cubicBezTo>
                    <a:pt x="54" y="14555"/>
                    <a:pt x="0" y="14609"/>
                    <a:pt x="0" y="14676"/>
                  </a:cubicBezTo>
                  <a:cubicBezTo>
                    <a:pt x="0" y="14744"/>
                    <a:pt x="55" y="14796"/>
                    <a:pt x="121" y="14796"/>
                  </a:cubicBezTo>
                  <a:cubicBezTo>
                    <a:pt x="187" y="14796"/>
                    <a:pt x="241" y="14742"/>
                    <a:pt x="241" y="14676"/>
                  </a:cubicBezTo>
                  <a:cubicBezTo>
                    <a:pt x="241" y="14609"/>
                    <a:pt x="187" y="14555"/>
                    <a:pt x="121" y="14555"/>
                  </a:cubicBezTo>
                  <a:close/>
                  <a:moveTo>
                    <a:pt x="121" y="15098"/>
                  </a:moveTo>
                  <a:cubicBezTo>
                    <a:pt x="54" y="15098"/>
                    <a:pt x="0" y="15152"/>
                    <a:pt x="0" y="15218"/>
                  </a:cubicBezTo>
                  <a:cubicBezTo>
                    <a:pt x="0" y="15284"/>
                    <a:pt x="55" y="15338"/>
                    <a:pt x="121" y="15338"/>
                  </a:cubicBezTo>
                  <a:cubicBezTo>
                    <a:pt x="187" y="15338"/>
                    <a:pt x="241" y="15285"/>
                    <a:pt x="241" y="15218"/>
                  </a:cubicBezTo>
                  <a:cubicBezTo>
                    <a:pt x="241" y="15152"/>
                    <a:pt x="187" y="15098"/>
                    <a:pt x="121" y="15098"/>
                  </a:cubicBezTo>
                  <a:close/>
                  <a:moveTo>
                    <a:pt x="121" y="15639"/>
                  </a:moveTo>
                  <a:cubicBezTo>
                    <a:pt x="54" y="15639"/>
                    <a:pt x="0" y="15692"/>
                    <a:pt x="0" y="15759"/>
                  </a:cubicBezTo>
                  <a:cubicBezTo>
                    <a:pt x="0" y="15825"/>
                    <a:pt x="55" y="15879"/>
                    <a:pt x="121" y="15879"/>
                  </a:cubicBezTo>
                  <a:cubicBezTo>
                    <a:pt x="187" y="15879"/>
                    <a:pt x="241" y="15825"/>
                    <a:pt x="241" y="15759"/>
                  </a:cubicBezTo>
                  <a:cubicBezTo>
                    <a:pt x="241" y="15692"/>
                    <a:pt x="187" y="15639"/>
                    <a:pt x="121" y="15639"/>
                  </a:cubicBezTo>
                  <a:close/>
                  <a:moveTo>
                    <a:pt x="121" y="16180"/>
                  </a:moveTo>
                  <a:cubicBezTo>
                    <a:pt x="54" y="16180"/>
                    <a:pt x="0" y="16233"/>
                    <a:pt x="0" y="16300"/>
                  </a:cubicBezTo>
                  <a:cubicBezTo>
                    <a:pt x="0" y="16366"/>
                    <a:pt x="55" y="16421"/>
                    <a:pt x="121" y="16421"/>
                  </a:cubicBezTo>
                  <a:cubicBezTo>
                    <a:pt x="187" y="16421"/>
                    <a:pt x="241" y="16366"/>
                    <a:pt x="241" y="16300"/>
                  </a:cubicBezTo>
                  <a:cubicBezTo>
                    <a:pt x="241" y="16233"/>
                    <a:pt x="187" y="16180"/>
                    <a:pt x="121" y="16180"/>
                  </a:cubicBezTo>
                  <a:close/>
                  <a:moveTo>
                    <a:pt x="121" y="16720"/>
                  </a:moveTo>
                  <a:cubicBezTo>
                    <a:pt x="54" y="16720"/>
                    <a:pt x="0" y="16775"/>
                    <a:pt x="0" y="16841"/>
                  </a:cubicBezTo>
                  <a:cubicBezTo>
                    <a:pt x="0" y="16908"/>
                    <a:pt x="55" y="16961"/>
                    <a:pt x="121" y="16961"/>
                  </a:cubicBezTo>
                  <a:cubicBezTo>
                    <a:pt x="187" y="16961"/>
                    <a:pt x="241" y="16908"/>
                    <a:pt x="241" y="16841"/>
                  </a:cubicBezTo>
                  <a:cubicBezTo>
                    <a:pt x="241" y="16775"/>
                    <a:pt x="187" y="16720"/>
                    <a:pt x="121" y="16720"/>
                  </a:cubicBezTo>
                  <a:close/>
                  <a:moveTo>
                    <a:pt x="121" y="17262"/>
                  </a:moveTo>
                  <a:cubicBezTo>
                    <a:pt x="54" y="17262"/>
                    <a:pt x="0" y="17315"/>
                    <a:pt x="0" y="17381"/>
                  </a:cubicBezTo>
                  <a:cubicBezTo>
                    <a:pt x="0" y="17450"/>
                    <a:pt x="55" y="17502"/>
                    <a:pt x="121" y="17502"/>
                  </a:cubicBezTo>
                  <a:cubicBezTo>
                    <a:pt x="187" y="17502"/>
                    <a:pt x="241" y="17449"/>
                    <a:pt x="241" y="17381"/>
                  </a:cubicBezTo>
                  <a:cubicBezTo>
                    <a:pt x="241" y="17316"/>
                    <a:pt x="187" y="17262"/>
                    <a:pt x="121" y="17262"/>
                  </a:cubicBezTo>
                  <a:close/>
                  <a:moveTo>
                    <a:pt x="121" y="17804"/>
                  </a:moveTo>
                  <a:cubicBezTo>
                    <a:pt x="54" y="17804"/>
                    <a:pt x="0" y="17858"/>
                    <a:pt x="0" y="17925"/>
                  </a:cubicBezTo>
                  <a:cubicBezTo>
                    <a:pt x="0" y="17991"/>
                    <a:pt x="55" y="18044"/>
                    <a:pt x="121" y="18044"/>
                  </a:cubicBezTo>
                  <a:cubicBezTo>
                    <a:pt x="187" y="18044"/>
                    <a:pt x="241" y="17991"/>
                    <a:pt x="241" y="17925"/>
                  </a:cubicBezTo>
                  <a:cubicBezTo>
                    <a:pt x="241" y="17858"/>
                    <a:pt x="187" y="17804"/>
                    <a:pt x="121" y="17804"/>
                  </a:cubicBezTo>
                  <a:close/>
                  <a:moveTo>
                    <a:pt x="121" y="18345"/>
                  </a:moveTo>
                  <a:cubicBezTo>
                    <a:pt x="54" y="18345"/>
                    <a:pt x="0" y="18398"/>
                    <a:pt x="0" y="18465"/>
                  </a:cubicBezTo>
                  <a:cubicBezTo>
                    <a:pt x="0" y="18531"/>
                    <a:pt x="55" y="18586"/>
                    <a:pt x="121" y="18586"/>
                  </a:cubicBezTo>
                  <a:cubicBezTo>
                    <a:pt x="187" y="18586"/>
                    <a:pt x="241" y="18531"/>
                    <a:pt x="241" y="18465"/>
                  </a:cubicBezTo>
                  <a:cubicBezTo>
                    <a:pt x="241" y="18398"/>
                    <a:pt x="187" y="18345"/>
                    <a:pt x="121" y="18345"/>
                  </a:cubicBezTo>
                  <a:close/>
                  <a:moveTo>
                    <a:pt x="121" y="18886"/>
                  </a:moveTo>
                  <a:cubicBezTo>
                    <a:pt x="54" y="18886"/>
                    <a:pt x="0" y="18940"/>
                    <a:pt x="0" y="19006"/>
                  </a:cubicBezTo>
                  <a:cubicBezTo>
                    <a:pt x="0" y="19072"/>
                    <a:pt x="54" y="19126"/>
                    <a:pt x="119" y="19126"/>
                  </a:cubicBezTo>
                  <a:cubicBezTo>
                    <a:pt x="120" y="19126"/>
                    <a:pt x="120" y="19126"/>
                    <a:pt x="121" y="19126"/>
                  </a:cubicBezTo>
                  <a:cubicBezTo>
                    <a:pt x="187" y="19126"/>
                    <a:pt x="241" y="19073"/>
                    <a:pt x="241" y="19006"/>
                  </a:cubicBezTo>
                  <a:cubicBezTo>
                    <a:pt x="241" y="18940"/>
                    <a:pt x="187" y="18886"/>
                    <a:pt x="121" y="18886"/>
                  </a:cubicBezTo>
                  <a:close/>
                  <a:moveTo>
                    <a:pt x="121" y="19427"/>
                  </a:moveTo>
                  <a:cubicBezTo>
                    <a:pt x="54" y="19427"/>
                    <a:pt x="0" y="19481"/>
                    <a:pt x="0" y="19547"/>
                  </a:cubicBezTo>
                  <a:cubicBezTo>
                    <a:pt x="0" y="19614"/>
                    <a:pt x="55" y="19667"/>
                    <a:pt x="121" y="19667"/>
                  </a:cubicBezTo>
                  <a:cubicBezTo>
                    <a:pt x="187" y="19667"/>
                    <a:pt x="241" y="19614"/>
                    <a:pt x="241" y="19547"/>
                  </a:cubicBezTo>
                  <a:cubicBezTo>
                    <a:pt x="241" y="19481"/>
                    <a:pt x="187" y="19427"/>
                    <a:pt x="121" y="19427"/>
                  </a:cubicBezTo>
                  <a:close/>
                  <a:moveTo>
                    <a:pt x="121" y="19968"/>
                  </a:moveTo>
                  <a:cubicBezTo>
                    <a:pt x="54" y="19968"/>
                    <a:pt x="0" y="20021"/>
                    <a:pt x="0" y="20089"/>
                  </a:cubicBezTo>
                  <a:cubicBezTo>
                    <a:pt x="0" y="20155"/>
                    <a:pt x="55" y="20208"/>
                    <a:pt x="121" y="20208"/>
                  </a:cubicBezTo>
                  <a:cubicBezTo>
                    <a:pt x="187" y="20208"/>
                    <a:pt x="241" y="20155"/>
                    <a:pt x="241" y="20089"/>
                  </a:cubicBezTo>
                  <a:cubicBezTo>
                    <a:pt x="241" y="20022"/>
                    <a:pt x="187" y="19968"/>
                    <a:pt x="121" y="19968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1"/>
            <p:cNvSpPr/>
            <p:nvPr/>
          </p:nvSpPr>
          <p:spPr>
            <a:xfrm>
              <a:off x="5848065" y="1768952"/>
              <a:ext cx="170720" cy="1837890"/>
            </a:xfrm>
            <a:custGeom>
              <a:rect b="b" l="l" r="r" t="t"/>
              <a:pathLst>
                <a:path extrusionOk="0" h="20250" w="1881">
                  <a:moveTo>
                    <a:pt x="1761" y="1"/>
                  </a:moveTo>
                  <a:cubicBezTo>
                    <a:pt x="1694" y="1"/>
                    <a:pt x="1640" y="55"/>
                    <a:pt x="1640" y="122"/>
                  </a:cubicBezTo>
                  <a:cubicBezTo>
                    <a:pt x="1640" y="186"/>
                    <a:pt x="1694" y="241"/>
                    <a:pt x="1761" y="241"/>
                  </a:cubicBezTo>
                  <a:cubicBezTo>
                    <a:pt x="1827" y="241"/>
                    <a:pt x="1880" y="188"/>
                    <a:pt x="1880" y="122"/>
                  </a:cubicBezTo>
                  <a:cubicBezTo>
                    <a:pt x="1880" y="55"/>
                    <a:pt x="1827" y="1"/>
                    <a:pt x="1761" y="1"/>
                  </a:cubicBezTo>
                  <a:close/>
                  <a:moveTo>
                    <a:pt x="1761" y="542"/>
                  </a:moveTo>
                  <a:cubicBezTo>
                    <a:pt x="1694" y="542"/>
                    <a:pt x="1640" y="595"/>
                    <a:pt x="1640" y="662"/>
                  </a:cubicBezTo>
                  <a:cubicBezTo>
                    <a:pt x="1640" y="727"/>
                    <a:pt x="1694" y="783"/>
                    <a:pt x="1761" y="783"/>
                  </a:cubicBezTo>
                  <a:cubicBezTo>
                    <a:pt x="1827" y="783"/>
                    <a:pt x="1880" y="728"/>
                    <a:pt x="1880" y="662"/>
                  </a:cubicBezTo>
                  <a:cubicBezTo>
                    <a:pt x="1880" y="595"/>
                    <a:pt x="1827" y="542"/>
                    <a:pt x="1761" y="542"/>
                  </a:cubicBezTo>
                  <a:close/>
                  <a:moveTo>
                    <a:pt x="1761" y="1083"/>
                  </a:moveTo>
                  <a:cubicBezTo>
                    <a:pt x="1694" y="1083"/>
                    <a:pt x="1640" y="1137"/>
                    <a:pt x="1640" y="1203"/>
                  </a:cubicBezTo>
                  <a:cubicBezTo>
                    <a:pt x="1640" y="1270"/>
                    <a:pt x="1694" y="1324"/>
                    <a:pt x="1761" y="1324"/>
                  </a:cubicBezTo>
                  <a:cubicBezTo>
                    <a:pt x="1827" y="1324"/>
                    <a:pt x="1880" y="1270"/>
                    <a:pt x="1880" y="1203"/>
                  </a:cubicBezTo>
                  <a:cubicBezTo>
                    <a:pt x="1880" y="1137"/>
                    <a:pt x="1827" y="1083"/>
                    <a:pt x="1761" y="1083"/>
                  </a:cubicBezTo>
                  <a:close/>
                  <a:moveTo>
                    <a:pt x="1761" y="1624"/>
                  </a:moveTo>
                  <a:cubicBezTo>
                    <a:pt x="1694" y="1624"/>
                    <a:pt x="1640" y="1678"/>
                    <a:pt x="1640" y="1744"/>
                  </a:cubicBezTo>
                  <a:cubicBezTo>
                    <a:pt x="1640" y="1811"/>
                    <a:pt x="1694" y="1864"/>
                    <a:pt x="1761" y="1864"/>
                  </a:cubicBezTo>
                  <a:cubicBezTo>
                    <a:pt x="1827" y="1864"/>
                    <a:pt x="1880" y="1811"/>
                    <a:pt x="1880" y="1744"/>
                  </a:cubicBezTo>
                  <a:cubicBezTo>
                    <a:pt x="1880" y="1678"/>
                    <a:pt x="1827" y="1624"/>
                    <a:pt x="1761" y="1624"/>
                  </a:cubicBezTo>
                  <a:close/>
                  <a:moveTo>
                    <a:pt x="1761" y="2165"/>
                  </a:moveTo>
                  <a:cubicBezTo>
                    <a:pt x="1694" y="2165"/>
                    <a:pt x="1640" y="2218"/>
                    <a:pt x="1640" y="2285"/>
                  </a:cubicBezTo>
                  <a:cubicBezTo>
                    <a:pt x="1640" y="2352"/>
                    <a:pt x="1694" y="2405"/>
                    <a:pt x="1761" y="2405"/>
                  </a:cubicBezTo>
                  <a:cubicBezTo>
                    <a:pt x="1827" y="2405"/>
                    <a:pt x="1880" y="2352"/>
                    <a:pt x="1880" y="2285"/>
                  </a:cubicBezTo>
                  <a:cubicBezTo>
                    <a:pt x="1880" y="2219"/>
                    <a:pt x="1827" y="2165"/>
                    <a:pt x="1761" y="2165"/>
                  </a:cubicBezTo>
                  <a:close/>
                  <a:moveTo>
                    <a:pt x="1761" y="2706"/>
                  </a:moveTo>
                  <a:cubicBezTo>
                    <a:pt x="1694" y="2706"/>
                    <a:pt x="1640" y="2759"/>
                    <a:pt x="1640" y="2826"/>
                  </a:cubicBezTo>
                  <a:cubicBezTo>
                    <a:pt x="1640" y="2892"/>
                    <a:pt x="1693" y="2947"/>
                    <a:pt x="1759" y="2947"/>
                  </a:cubicBezTo>
                  <a:cubicBezTo>
                    <a:pt x="1759" y="2947"/>
                    <a:pt x="1760" y="2947"/>
                    <a:pt x="1761" y="2947"/>
                  </a:cubicBezTo>
                  <a:cubicBezTo>
                    <a:pt x="1827" y="2947"/>
                    <a:pt x="1880" y="2892"/>
                    <a:pt x="1880" y="2826"/>
                  </a:cubicBezTo>
                  <a:cubicBezTo>
                    <a:pt x="1880" y="2759"/>
                    <a:pt x="1827" y="2706"/>
                    <a:pt x="1761" y="2706"/>
                  </a:cubicBezTo>
                  <a:close/>
                  <a:moveTo>
                    <a:pt x="1761" y="3249"/>
                  </a:moveTo>
                  <a:cubicBezTo>
                    <a:pt x="1694" y="3249"/>
                    <a:pt x="1640" y="3302"/>
                    <a:pt x="1640" y="3368"/>
                  </a:cubicBezTo>
                  <a:cubicBezTo>
                    <a:pt x="1640" y="3434"/>
                    <a:pt x="1694" y="3489"/>
                    <a:pt x="1761" y="3489"/>
                  </a:cubicBezTo>
                  <a:cubicBezTo>
                    <a:pt x="1827" y="3489"/>
                    <a:pt x="1880" y="3435"/>
                    <a:pt x="1880" y="3368"/>
                  </a:cubicBezTo>
                  <a:cubicBezTo>
                    <a:pt x="1880" y="3302"/>
                    <a:pt x="1827" y="3249"/>
                    <a:pt x="1761" y="3249"/>
                  </a:cubicBezTo>
                  <a:close/>
                  <a:moveTo>
                    <a:pt x="1761" y="3790"/>
                  </a:moveTo>
                  <a:cubicBezTo>
                    <a:pt x="1694" y="3790"/>
                    <a:pt x="1640" y="3843"/>
                    <a:pt x="1640" y="3910"/>
                  </a:cubicBezTo>
                  <a:cubicBezTo>
                    <a:pt x="1640" y="3975"/>
                    <a:pt x="1693" y="4029"/>
                    <a:pt x="1759" y="4029"/>
                  </a:cubicBezTo>
                  <a:cubicBezTo>
                    <a:pt x="1759" y="4029"/>
                    <a:pt x="1760" y="4029"/>
                    <a:pt x="1761" y="4029"/>
                  </a:cubicBezTo>
                  <a:cubicBezTo>
                    <a:pt x="1827" y="4029"/>
                    <a:pt x="1880" y="3976"/>
                    <a:pt x="1880" y="3910"/>
                  </a:cubicBezTo>
                  <a:cubicBezTo>
                    <a:pt x="1880" y="3843"/>
                    <a:pt x="1827" y="3790"/>
                    <a:pt x="1761" y="3790"/>
                  </a:cubicBezTo>
                  <a:close/>
                  <a:moveTo>
                    <a:pt x="1761" y="4330"/>
                  </a:moveTo>
                  <a:cubicBezTo>
                    <a:pt x="1694" y="4330"/>
                    <a:pt x="1640" y="4384"/>
                    <a:pt x="1640" y="4451"/>
                  </a:cubicBezTo>
                  <a:cubicBezTo>
                    <a:pt x="1640" y="4517"/>
                    <a:pt x="1694" y="4571"/>
                    <a:pt x="1761" y="4571"/>
                  </a:cubicBezTo>
                  <a:cubicBezTo>
                    <a:pt x="1827" y="4571"/>
                    <a:pt x="1880" y="4517"/>
                    <a:pt x="1880" y="4451"/>
                  </a:cubicBezTo>
                  <a:cubicBezTo>
                    <a:pt x="1880" y="4384"/>
                    <a:pt x="1827" y="4330"/>
                    <a:pt x="1761" y="4330"/>
                  </a:cubicBezTo>
                  <a:close/>
                  <a:moveTo>
                    <a:pt x="1761" y="4871"/>
                  </a:moveTo>
                  <a:cubicBezTo>
                    <a:pt x="1694" y="4871"/>
                    <a:pt x="1640" y="4925"/>
                    <a:pt x="1640" y="4992"/>
                  </a:cubicBezTo>
                  <a:cubicBezTo>
                    <a:pt x="1640" y="5059"/>
                    <a:pt x="1694" y="5112"/>
                    <a:pt x="1761" y="5112"/>
                  </a:cubicBezTo>
                  <a:cubicBezTo>
                    <a:pt x="1827" y="5112"/>
                    <a:pt x="1880" y="5059"/>
                    <a:pt x="1880" y="4992"/>
                  </a:cubicBezTo>
                  <a:cubicBezTo>
                    <a:pt x="1880" y="4926"/>
                    <a:pt x="1827" y="4871"/>
                    <a:pt x="1761" y="4871"/>
                  </a:cubicBezTo>
                  <a:close/>
                  <a:moveTo>
                    <a:pt x="1761" y="5413"/>
                  </a:moveTo>
                  <a:cubicBezTo>
                    <a:pt x="1694" y="5413"/>
                    <a:pt x="1640" y="5466"/>
                    <a:pt x="1640" y="5532"/>
                  </a:cubicBezTo>
                  <a:cubicBezTo>
                    <a:pt x="1640" y="5599"/>
                    <a:pt x="1694" y="5653"/>
                    <a:pt x="1761" y="5653"/>
                  </a:cubicBezTo>
                  <a:cubicBezTo>
                    <a:pt x="1827" y="5653"/>
                    <a:pt x="1880" y="5599"/>
                    <a:pt x="1880" y="5532"/>
                  </a:cubicBezTo>
                  <a:cubicBezTo>
                    <a:pt x="1880" y="5466"/>
                    <a:pt x="1827" y="5413"/>
                    <a:pt x="1761" y="5413"/>
                  </a:cubicBezTo>
                  <a:close/>
                  <a:moveTo>
                    <a:pt x="1761" y="5955"/>
                  </a:moveTo>
                  <a:cubicBezTo>
                    <a:pt x="1694" y="5955"/>
                    <a:pt x="1640" y="6008"/>
                    <a:pt x="1640" y="6075"/>
                  </a:cubicBezTo>
                  <a:cubicBezTo>
                    <a:pt x="1640" y="6140"/>
                    <a:pt x="1694" y="6195"/>
                    <a:pt x="1761" y="6195"/>
                  </a:cubicBezTo>
                  <a:cubicBezTo>
                    <a:pt x="1827" y="6195"/>
                    <a:pt x="1880" y="6141"/>
                    <a:pt x="1880" y="6075"/>
                  </a:cubicBezTo>
                  <a:cubicBezTo>
                    <a:pt x="1880" y="6008"/>
                    <a:pt x="1827" y="5955"/>
                    <a:pt x="1761" y="5955"/>
                  </a:cubicBezTo>
                  <a:close/>
                  <a:moveTo>
                    <a:pt x="1761" y="6496"/>
                  </a:moveTo>
                  <a:cubicBezTo>
                    <a:pt x="1694" y="6496"/>
                    <a:pt x="1640" y="6549"/>
                    <a:pt x="1640" y="6616"/>
                  </a:cubicBezTo>
                  <a:cubicBezTo>
                    <a:pt x="1640" y="6681"/>
                    <a:pt x="1694" y="6736"/>
                    <a:pt x="1761" y="6736"/>
                  </a:cubicBezTo>
                  <a:cubicBezTo>
                    <a:pt x="1827" y="6736"/>
                    <a:pt x="1880" y="6682"/>
                    <a:pt x="1880" y="6616"/>
                  </a:cubicBezTo>
                  <a:cubicBezTo>
                    <a:pt x="1880" y="6549"/>
                    <a:pt x="1827" y="6496"/>
                    <a:pt x="1761" y="6496"/>
                  </a:cubicBezTo>
                  <a:close/>
                  <a:moveTo>
                    <a:pt x="1761" y="7036"/>
                  </a:moveTo>
                  <a:cubicBezTo>
                    <a:pt x="1694" y="7036"/>
                    <a:pt x="1640" y="7091"/>
                    <a:pt x="1640" y="7157"/>
                  </a:cubicBezTo>
                  <a:cubicBezTo>
                    <a:pt x="1640" y="7224"/>
                    <a:pt x="1694" y="7277"/>
                    <a:pt x="1761" y="7277"/>
                  </a:cubicBezTo>
                  <a:cubicBezTo>
                    <a:pt x="1827" y="7277"/>
                    <a:pt x="1880" y="7224"/>
                    <a:pt x="1880" y="7157"/>
                  </a:cubicBezTo>
                  <a:cubicBezTo>
                    <a:pt x="1880" y="7091"/>
                    <a:pt x="1827" y="7036"/>
                    <a:pt x="1761" y="7036"/>
                  </a:cubicBezTo>
                  <a:close/>
                  <a:moveTo>
                    <a:pt x="1761" y="7578"/>
                  </a:moveTo>
                  <a:cubicBezTo>
                    <a:pt x="1694" y="7578"/>
                    <a:pt x="1640" y="7631"/>
                    <a:pt x="1640" y="7698"/>
                  </a:cubicBezTo>
                  <a:cubicBezTo>
                    <a:pt x="1640" y="7765"/>
                    <a:pt x="1694" y="7818"/>
                    <a:pt x="1761" y="7818"/>
                  </a:cubicBezTo>
                  <a:cubicBezTo>
                    <a:pt x="1827" y="7818"/>
                    <a:pt x="1880" y="7765"/>
                    <a:pt x="1880" y="7698"/>
                  </a:cubicBezTo>
                  <a:cubicBezTo>
                    <a:pt x="1880" y="7632"/>
                    <a:pt x="1827" y="7578"/>
                    <a:pt x="1761" y="7578"/>
                  </a:cubicBezTo>
                  <a:close/>
                  <a:moveTo>
                    <a:pt x="1761" y="8119"/>
                  </a:moveTo>
                  <a:cubicBezTo>
                    <a:pt x="1694" y="8119"/>
                    <a:pt x="1640" y="8172"/>
                    <a:pt x="1640" y="8239"/>
                  </a:cubicBezTo>
                  <a:cubicBezTo>
                    <a:pt x="1640" y="8305"/>
                    <a:pt x="1694" y="8359"/>
                    <a:pt x="1761" y="8359"/>
                  </a:cubicBezTo>
                  <a:cubicBezTo>
                    <a:pt x="1827" y="8359"/>
                    <a:pt x="1880" y="8305"/>
                    <a:pt x="1880" y="8239"/>
                  </a:cubicBezTo>
                  <a:cubicBezTo>
                    <a:pt x="1880" y="8172"/>
                    <a:pt x="1827" y="8119"/>
                    <a:pt x="1761" y="8119"/>
                  </a:cubicBezTo>
                  <a:close/>
                  <a:moveTo>
                    <a:pt x="1761" y="8660"/>
                  </a:moveTo>
                  <a:cubicBezTo>
                    <a:pt x="1694" y="8660"/>
                    <a:pt x="1640" y="8713"/>
                    <a:pt x="1640" y="8780"/>
                  </a:cubicBezTo>
                  <a:cubicBezTo>
                    <a:pt x="1640" y="8846"/>
                    <a:pt x="1693" y="8901"/>
                    <a:pt x="1759" y="8901"/>
                  </a:cubicBezTo>
                  <a:cubicBezTo>
                    <a:pt x="1759" y="8901"/>
                    <a:pt x="1760" y="8901"/>
                    <a:pt x="1761" y="8901"/>
                  </a:cubicBezTo>
                  <a:cubicBezTo>
                    <a:pt x="1827" y="8901"/>
                    <a:pt x="1880" y="8846"/>
                    <a:pt x="1880" y="8780"/>
                  </a:cubicBezTo>
                  <a:cubicBezTo>
                    <a:pt x="1880" y="8713"/>
                    <a:pt x="1827" y="8660"/>
                    <a:pt x="1761" y="8660"/>
                  </a:cubicBezTo>
                  <a:close/>
                  <a:moveTo>
                    <a:pt x="1761" y="9202"/>
                  </a:moveTo>
                  <a:cubicBezTo>
                    <a:pt x="1694" y="9202"/>
                    <a:pt x="1640" y="9256"/>
                    <a:pt x="1640" y="9322"/>
                  </a:cubicBezTo>
                  <a:cubicBezTo>
                    <a:pt x="1640" y="9388"/>
                    <a:pt x="1694" y="9443"/>
                    <a:pt x="1761" y="9443"/>
                  </a:cubicBezTo>
                  <a:cubicBezTo>
                    <a:pt x="1827" y="9443"/>
                    <a:pt x="1880" y="9389"/>
                    <a:pt x="1880" y="9322"/>
                  </a:cubicBezTo>
                  <a:cubicBezTo>
                    <a:pt x="1880" y="9256"/>
                    <a:pt x="1827" y="9202"/>
                    <a:pt x="1761" y="9202"/>
                  </a:cubicBezTo>
                  <a:close/>
                  <a:moveTo>
                    <a:pt x="1761" y="9743"/>
                  </a:moveTo>
                  <a:cubicBezTo>
                    <a:pt x="1694" y="9743"/>
                    <a:pt x="1640" y="9797"/>
                    <a:pt x="1640" y="9863"/>
                  </a:cubicBezTo>
                  <a:cubicBezTo>
                    <a:pt x="1640" y="9930"/>
                    <a:pt x="1694" y="9983"/>
                    <a:pt x="1761" y="9983"/>
                  </a:cubicBezTo>
                  <a:cubicBezTo>
                    <a:pt x="1827" y="9983"/>
                    <a:pt x="1880" y="9930"/>
                    <a:pt x="1880" y="9863"/>
                  </a:cubicBezTo>
                  <a:cubicBezTo>
                    <a:pt x="1880" y="9797"/>
                    <a:pt x="1827" y="9743"/>
                    <a:pt x="1761" y="9743"/>
                  </a:cubicBezTo>
                  <a:close/>
                  <a:moveTo>
                    <a:pt x="1761" y="10284"/>
                  </a:moveTo>
                  <a:cubicBezTo>
                    <a:pt x="1694" y="10284"/>
                    <a:pt x="1640" y="10338"/>
                    <a:pt x="1640" y="10405"/>
                  </a:cubicBezTo>
                  <a:cubicBezTo>
                    <a:pt x="1640" y="10470"/>
                    <a:pt x="1694" y="10524"/>
                    <a:pt x="1761" y="10524"/>
                  </a:cubicBezTo>
                  <a:cubicBezTo>
                    <a:pt x="1827" y="10524"/>
                    <a:pt x="1880" y="10471"/>
                    <a:pt x="1880" y="10405"/>
                  </a:cubicBezTo>
                  <a:cubicBezTo>
                    <a:pt x="1880" y="10338"/>
                    <a:pt x="1827" y="10284"/>
                    <a:pt x="1761" y="10284"/>
                  </a:cubicBezTo>
                  <a:close/>
                  <a:moveTo>
                    <a:pt x="1761" y="10825"/>
                  </a:moveTo>
                  <a:cubicBezTo>
                    <a:pt x="1694" y="10825"/>
                    <a:pt x="1640" y="10878"/>
                    <a:pt x="1640" y="10945"/>
                  </a:cubicBezTo>
                  <a:cubicBezTo>
                    <a:pt x="1640" y="11011"/>
                    <a:pt x="1694" y="11066"/>
                    <a:pt x="1761" y="11066"/>
                  </a:cubicBezTo>
                  <a:cubicBezTo>
                    <a:pt x="1827" y="11066"/>
                    <a:pt x="1880" y="11011"/>
                    <a:pt x="1880" y="10945"/>
                  </a:cubicBezTo>
                  <a:cubicBezTo>
                    <a:pt x="1880" y="10878"/>
                    <a:pt x="1827" y="10825"/>
                    <a:pt x="1761" y="10825"/>
                  </a:cubicBezTo>
                  <a:close/>
                  <a:moveTo>
                    <a:pt x="1761" y="11367"/>
                  </a:moveTo>
                  <a:cubicBezTo>
                    <a:pt x="1694" y="11367"/>
                    <a:pt x="1640" y="11420"/>
                    <a:pt x="1640" y="11486"/>
                  </a:cubicBezTo>
                  <a:cubicBezTo>
                    <a:pt x="1640" y="11553"/>
                    <a:pt x="1694" y="11607"/>
                    <a:pt x="1761" y="11607"/>
                  </a:cubicBezTo>
                  <a:cubicBezTo>
                    <a:pt x="1827" y="11607"/>
                    <a:pt x="1880" y="11553"/>
                    <a:pt x="1880" y="11486"/>
                  </a:cubicBezTo>
                  <a:cubicBezTo>
                    <a:pt x="1880" y="11420"/>
                    <a:pt x="1827" y="11367"/>
                    <a:pt x="1761" y="11367"/>
                  </a:cubicBezTo>
                  <a:close/>
                  <a:moveTo>
                    <a:pt x="1761" y="11909"/>
                  </a:moveTo>
                  <a:cubicBezTo>
                    <a:pt x="1694" y="11909"/>
                    <a:pt x="1640" y="11962"/>
                    <a:pt x="1640" y="12029"/>
                  </a:cubicBezTo>
                  <a:cubicBezTo>
                    <a:pt x="1640" y="12094"/>
                    <a:pt x="1694" y="12149"/>
                    <a:pt x="1761" y="12149"/>
                  </a:cubicBezTo>
                  <a:cubicBezTo>
                    <a:pt x="1827" y="12149"/>
                    <a:pt x="1880" y="12095"/>
                    <a:pt x="1880" y="12029"/>
                  </a:cubicBezTo>
                  <a:cubicBezTo>
                    <a:pt x="1880" y="11962"/>
                    <a:pt x="1827" y="11909"/>
                    <a:pt x="1761" y="11909"/>
                  </a:cubicBezTo>
                  <a:close/>
                  <a:moveTo>
                    <a:pt x="1761" y="12449"/>
                  </a:moveTo>
                  <a:cubicBezTo>
                    <a:pt x="1694" y="12449"/>
                    <a:pt x="1640" y="12503"/>
                    <a:pt x="1640" y="12570"/>
                  </a:cubicBezTo>
                  <a:cubicBezTo>
                    <a:pt x="1640" y="12635"/>
                    <a:pt x="1694" y="12690"/>
                    <a:pt x="1761" y="12690"/>
                  </a:cubicBezTo>
                  <a:cubicBezTo>
                    <a:pt x="1827" y="12690"/>
                    <a:pt x="1880" y="12636"/>
                    <a:pt x="1880" y="12570"/>
                  </a:cubicBezTo>
                  <a:cubicBezTo>
                    <a:pt x="1880" y="12503"/>
                    <a:pt x="1827" y="12449"/>
                    <a:pt x="1761" y="12449"/>
                  </a:cubicBezTo>
                  <a:close/>
                  <a:moveTo>
                    <a:pt x="132" y="12986"/>
                  </a:moveTo>
                  <a:cubicBezTo>
                    <a:pt x="65" y="12986"/>
                    <a:pt x="12" y="13040"/>
                    <a:pt x="12" y="13107"/>
                  </a:cubicBezTo>
                  <a:cubicBezTo>
                    <a:pt x="12" y="13172"/>
                    <a:pt x="65" y="13227"/>
                    <a:pt x="132" y="13227"/>
                  </a:cubicBezTo>
                  <a:cubicBezTo>
                    <a:pt x="198" y="13227"/>
                    <a:pt x="252" y="13173"/>
                    <a:pt x="252" y="13107"/>
                  </a:cubicBezTo>
                  <a:cubicBezTo>
                    <a:pt x="252" y="13040"/>
                    <a:pt x="198" y="12986"/>
                    <a:pt x="132" y="12986"/>
                  </a:cubicBezTo>
                  <a:close/>
                  <a:moveTo>
                    <a:pt x="674" y="12986"/>
                  </a:moveTo>
                  <a:cubicBezTo>
                    <a:pt x="607" y="12986"/>
                    <a:pt x="554" y="13040"/>
                    <a:pt x="554" y="13107"/>
                  </a:cubicBezTo>
                  <a:cubicBezTo>
                    <a:pt x="554" y="13172"/>
                    <a:pt x="606" y="13227"/>
                    <a:pt x="674" y="13227"/>
                  </a:cubicBezTo>
                  <a:cubicBezTo>
                    <a:pt x="740" y="13227"/>
                    <a:pt x="795" y="13173"/>
                    <a:pt x="795" y="13107"/>
                  </a:cubicBezTo>
                  <a:cubicBezTo>
                    <a:pt x="795" y="13040"/>
                    <a:pt x="740" y="12986"/>
                    <a:pt x="674" y="12986"/>
                  </a:cubicBezTo>
                  <a:close/>
                  <a:moveTo>
                    <a:pt x="1215" y="12986"/>
                  </a:moveTo>
                  <a:cubicBezTo>
                    <a:pt x="1149" y="12986"/>
                    <a:pt x="1096" y="13040"/>
                    <a:pt x="1096" y="13107"/>
                  </a:cubicBezTo>
                  <a:cubicBezTo>
                    <a:pt x="1096" y="13172"/>
                    <a:pt x="1149" y="13227"/>
                    <a:pt x="1215" y="13227"/>
                  </a:cubicBezTo>
                  <a:cubicBezTo>
                    <a:pt x="1282" y="13227"/>
                    <a:pt x="1335" y="13173"/>
                    <a:pt x="1335" y="13107"/>
                  </a:cubicBezTo>
                  <a:cubicBezTo>
                    <a:pt x="1335" y="13040"/>
                    <a:pt x="1282" y="12986"/>
                    <a:pt x="1215" y="12986"/>
                  </a:cubicBezTo>
                  <a:close/>
                  <a:moveTo>
                    <a:pt x="1756" y="12986"/>
                  </a:moveTo>
                  <a:cubicBezTo>
                    <a:pt x="1690" y="12986"/>
                    <a:pt x="1636" y="13040"/>
                    <a:pt x="1636" y="13107"/>
                  </a:cubicBezTo>
                  <a:cubicBezTo>
                    <a:pt x="1636" y="13172"/>
                    <a:pt x="1690" y="13227"/>
                    <a:pt x="1756" y="13227"/>
                  </a:cubicBezTo>
                  <a:cubicBezTo>
                    <a:pt x="1823" y="13227"/>
                    <a:pt x="1876" y="13173"/>
                    <a:pt x="1876" y="13107"/>
                  </a:cubicBezTo>
                  <a:cubicBezTo>
                    <a:pt x="1876" y="13040"/>
                    <a:pt x="1823" y="12986"/>
                    <a:pt x="1756" y="12986"/>
                  </a:cubicBezTo>
                  <a:close/>
                  <a:moveTo>
                    <a:pt x="120" y="13515"/>
                  </a:moveTo>
                  <a:cubicBezTo>
                    <a:pt x="54" y="13515"/>
                    <a:pt x="1" y="13568"/>
                    <a:pt x="1" y="13635"/>
                  </a:cubicBezTo>
                  <a:cubicBezTo>
                    <a:pt x="1" y="13701"/>
                    <a:pt x="53" y="13756"/>
                    <a:pt x="120" y="13756"/>
                  </a:cubicBezTo>
                  <a:cubicBezTo>
                    <a:pt x="187" y="13756"/>
                    <a:pt x="240" y="13701"/>
                    <a:pt x="240" y="13635"/>
                  </a:cubicBezTo>
                  <a:cubicBezTo>
                    <a:pt x="240" y="13568"/>
                    <a:pt x="187" y="13515"/>
                    <a:pt x="120" y="13515"/>
                  </a:cubicBezTo>
                  <a:close/>
                  <a:moveTo>
                    <a:pt x="120" y="14055"/>
                  </a:moveTo>
                  <a:cubicBezTo>
                    <a:pt x="54" y="14055"/>
                    <a:pt x="1" y="14110"/>
                    <a:pt x="1" y="14176"/>
                  </a:cubicBezTo>
                  <a:cubicBezTo>
                    <a:pt x="1" y="14243"/>
                    <a:pt x="53" y="14296"/>
                    <a:pt x="120" y="14296"/>
                  </a:cubicBezTo>
                  <a:cubicBezTo>
                    <a:pt x="187" y="14296"/>
                    <a:pt x="240" y="14243"/>
                    <a:pt x="240" y="14176"/>
                  </a:cubicBezTo>
                  <a:cubicBezTo>
                    <a:pt x="240" y="14110"/>
                    <a:pt x="187" y="14055"/>
                    <a:pt x="120" y="14055"/>
                  </a:cubicBezTo>
                  <a:close/>
                  <a:moveTo>
                    <a:pt x="120" y="14597"/>
                  </a:moveTo>
                  <a:cubicBezTo>
                    <a:pt x="54" y="14597"/>
                    <a:pt x="1" y="14650"/>
                    <a:pt x="1" y="14716"/>
                  </a:cubicBezTo>
                  <a:cubicBezTo>
                    <a:pt x="1" y="14784"/>
                    <a:pt x="53" y="14837"/>
                    <a:pt x="120" y="14837"/>
                  </a:cubicBezTo>
                  <a:cubicBezTo>
                    <a:pt x="187" y="14837"/>
                    <a:pt x="240" y="14784"/>
                    <a:pt x="240" y="14716"/>
                  </a:cubicBezTo>
                  <a:cubicBezTo>
                    <a:pt x="240" y="14651"/>
                    <a:pt x="187" y="14597"/>
                    <a:pt x="120" y="14597"/>
                  </a:cubicBezTo>
                  <a:close/>
                  <a:moveTo>
                    <a:pt x="120" y="15138"/>
                  </a:moveTo>
                  <a:cubicBezTo>
                    <a:pt x="54" y="15138"/>
                    <a:pt x="1" y="15191"/>
                    <a:pt x="1" y="15258"/>
                  </a:cubicBezTo>
                  <a:cubicBezTo>
                    <a:pt x="1" y="15324"/>
                    <a:pt x="52" y="15378"/>
                    <a:pt x="119" y="15378"/>
                  </a:cubicBezTo>
                  <a:cubicBezTo>
                    <a:pt x="119" y="15378"/>
                    <a:pt x="120" y="15378"/>
                    <a:pt x="120" y="15378"/>
                  </a:cubicBezTo>
                  <a:cubicBezTo>
                    <a:pt x="187" y="15378"/>
                    <a:pt x="240" y="15324"/>
                    <a:pt x="240" y="15258"/>
                  </a:cubicBezTo>
                  <a:cubicBezTo>
                    <a:pt x="240" y="15191"/>
                    <a:pt x="187" y="15138"/>
                    <a:pt x="120" y="15138"/>
                  </a:cubicBezTo>
                  <a:close/>
                  <a:moveTo>
                    <a:pt x="120" y="15680"/>
                  </a:moveTo>
                  <a:cubicBezTo>
                    <a:pt x="54" y="15680"/>
                    <a:pt x="1" y="15734"/>
                    <a:pt x="1" y="15800"/>
                  </a:cubicBezTo>
                  <a:cubicBezTo>
                    <a:pt x="1" y="15865"/>
                    <a:pt x="53" y="15921"/>
                    <a:pt x="120" y="15921"/>
                  </a:cubicBezTo>
                  <a:cubicBezTo>
                    <a:pt x="187" y="15921"/>
                    <a:pt x="240" y="15867"/>
                    <a:pt x="240" y="15800"/>
                  </a:cubicBezTo>
                  <a:cubicBezTo>
                    <a:pt x="240" y="15734"/>
                    <a:pt x="187" y="15680"/>
                    <a:pt x="120" y="15680"/>
                  </a:cubicBezTo>
                  <a:close/>
                  <a:moveTo>
                    <a:pt x="120" y="16222"/>
                  </a:moveTo>
                  <a:cubicBezTo>
                    <a:pt x="54" y="16222"/>
                    <a:pt x="1" y="16275"/>
                    <a:pt x="1" y="16341"/>
                  </a:cubicBezTo>
                  <a:cubicBezTo>
                    <a:pt x="1" y="16407"/>
                    <a:pt x="52" y="16461"/>
                    <a:pt x="119" y="16461"/>
                  </a:cubicBezTo>
                  <a:cubicBezTo>
                    <a:pt x="119" y="16461"/>
                    <a:pt x="120" y="16461"/>
                    <a:pt x="120" y="16461"/>
                  </a:cubicBezTo>
                  <a:cubicBezTo>
                    <a:pt x="187" y="16461"/>
                    <a:pt x="240" y="16408"/>
                    <a:pt x="240" y="16341"/>
                  </a:cubicBezTo>
                  <a:cubicBezTo>
                    <a:pt x="240" y="16275"/>
                    <a:pt x="187" y="16222"/>
                    <a:pt x="120" y="16222"/>
                  </a:cubicBezTo>
                  <a:close/>
                  <a:moveTo>
                    <a:pt x="120" y="16762"/>
                  </a:moveTo>
                  <a:cubicBezTo>
                    <a:pt x="54" y="16762"/>
                    <a:pt x="1" y="16816"/>
                    <a:pt x="1" y="16883"/>
                  </a:cubicBezTo>
                  <a:cubicBezTo>
                    <a:pt x="1" y="16949"/>
                    <a:pt x="53" y="17002"/>
                    <a:pt x="120" y="17002"/>
                  </a:cubicBezTo>
                  <a:cubicBezTo>
                    <a:pt x="187" y="17002"/>
                    <a:pt x="240" y="16949"/>
                    <a:pt x="240" y="16883"/>
                  </a:cubicBezTo>
                  <a:cubicBezTo>
                    <a:pt x="240" y="16816"/>
                    <a:pt x="187" y="16762"/>
                    <a:pt x="120" y="16762"/>
                  </a:cubicBezTo>
                  <a:close/>
                  <a:moveTo>
                    <a:pt x="120" y="17303"/>
                  </a:moveTo>
                  <a:cubicBezTo>
                    <a:pt x="54" y="17303"/>
                    <a:pt x="1" y="17356"/>
                    <a:pt x="1" y="17424"/>
                  </a:cubicBezTo>
                  <a:cubicBezTo>
                    <a:pt x="1" y="17490"/>
                    <a:pt x="53" y="17544"/>
                    <a:pt x="120" y="17544"/>
                  </a:cubicBezTo>
                  <a:cubicBezTo>
                    <a:pt x="187" y="17544"/>
                    <a:pt x="240" y="17490"/>
                    <a:pt x="240" y="17424"/>
                  </a:cubicBezTo>
                  <a:cubicBezTo>
                    <a:pt x="240" y="17357"/>
                    <a:pt x="187" y="17303"/>
                    <a:pt x="120" y="17303"/>
                  </a:cubicBezTo>
                  <a:close/>
                  <a:moveTo>
                    <a:pt x="120" y="17844"/>
                  </a:moveTo>
                  <a:cubicBezTo>
                    <a:pt x="54" y="17844"/>
                    <a:pt x="1" y="17898"/>
                    <a:pt x="1" y="17964"/>
                  </a:cubicBezTo>
                  <a:cubicBezTo>
                    <a:pt x="1" y="18031"/>
                    <a:pt x="53" y="18085"/>
                    <a:pt x="120" y="18085"/>
                  </a:cubicBezTo>
                  <a:cubicBezTo>
                    <a:pt x="187" y="18085"/>
                    <a:pt x="240" y="18031"/>
                    <a:pt x="240" y="17964"/>
                  </a:cubicBezTo>
                  <a:cubicBezTo>
                    <a:pt x="240" y="17898"/>
                    <a:pt x="187" y="17844"/>
                    <a:pt x="120" y="17844"/>
                  </a:cubicBezTo>
                  <a:close/>
                  <a:moveTo>
                    <a:pt x="120" y="18387"/>
                  </a:moveTo>
                  <a:cubicBezTo>
                    <a:pt x="54" y="18387"/>
                    <a:pt x="1" y="18440"/>
                    <a:pt x="1" y="18506"/>
                  </a:cubicBezTo>
                  <a:cubicBezTo>
                    <a:pt x="1" y="18572"/>
                    <a:pt x="53" y="18627"/>
                    <a:pt x="120" y="18627"/>
                  </a:cubicBezTo>
                  <a:cubicBezTo>
                    <a:pt x="187" y="18627"/>
                    <a:pt x="240" y="18573"/>
                    <a:pt x="240" y="18506"/>
                  </a:cubicBezTo>
                  <a:cubicBezTo>
                    <a:pt x="240" y="18440"/>
                    <a:pt x="187" y="18387"/>
                    <a:pt x="120" y="18387"/>
                  </a:cubicBezTo>
                  <a:close/>
                  <a:moveTo>
                    <a:pt x="120" y="18928"/>
                  </a:moveTo>
                  <a:cubicBezTo>
                    <a:pt x="54" y="18928"/>
                    <a:pt x="1" y="18981"/>
                    <a:pt x="1" y="19048"/>
                  </a:cubicBezTo>
                  <a:cubicBezTo>
                    <a:pt x="1" y="19113"/>
                    <a:pt x="53" y="19167"/>
                    <a:pt x="120" y="19167"/>
                  </a:cubicBezTo>
                  <a:cubicBezTo>
                    <a:pt x="187" y="19167"/>
                    <a:pt x="240" y="19114"/>
                    <a:pt x="240" y="19048"/>
                  </a:cubicBezTo>
                  <a:cubicBezTo>
                    <a:pt x="240" y="18981"/>
                    <a:pt x="187" y="18928"/>
                    <a:pt x="120" y="18928"/>
                  </a:cubicBezTo>
                  <a:close/>
                  <a:moveTo>
                    <a:pt x="120" y="19468"/>
                  </a:moveTo>
                  <a:cubicBezTo>
                    <a:pt x="54" y="19468"/>
                    <a:pt x="1" y="19522"/>
                    <a:pt x="1" y="19589"/>
                  </a:cubicBezTo>
                  <a:cubicBezTo>
                    <a:pt x="1" y="19655"/>
                    <a:pt x="53" y="19709"/>
                    <a:pt x="120" y="19709"/>
                  </a:cubicBezTo>
                  <a:cubicBezTo>
                    <a:pt x="187" y="19709"/>
                    <a:pt x="240" y="19655"/>
                    <a:pt x="240" y="19589"/>
                  </a:cubicBezTo>
                  <a:cubicBezTo>
                    <a:pt x="240" y="19522"/>
                    <a:pt x="187" y="19468"/>
                    <a:pt x="120" y="19468"/>
                  </a:cubicBezTo>
                  <a:close/>
                  <a:moveTo>
                    <a:pt x="120" y="20009"/>
                  </a:moveTo>
                  <a:cubicBezTo>
                    <a:pt x="54" y="20009"/>
                    <a:pt x="1" y="20063"/>
                    <a:pt x="1" y="20130"/>
                  </a:cubicBezTo>
                  <a:cubicBezTo>
                    <a:pt x="1" y="20197"/>
                    <a:pt x="53" y="20250"/>
                    <a:pt x="120" y="20250"/>
                  </a:cubicBezTo>
                  <a:cubicBezTo>
                    <a:pt x="187" y="20250"/>
                    <a:pt x="240" y="20197"/>
                    <a:pt x="240" y="20130"/>
                  </a:cubicBezTo>
                  <a:cubicBezTo>
                    <a:pt x="240" y="20064"/>
                    <a:pt x="187" y="20009"/>
                    <a:pt x="120" y="20009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1"/>
            <p:cNvSpPr/>
            <p:nvPr/>
          </p:nvSpPr>
          <p:spPr>
            <a:xfrm>
              <a:off x="5462066" y="2648410"/>
              <a:ext cx="264202" cy="565707"/>
            </a:xfrm>
            <a:custGeom>
              <a:rect b="b" l="l" r="r" t="t"/>
              <a:pathLst>
                <a:path extrusionOk="0" h="6233" w="2911">
                  <a:moveTo>
                    <a:pt x="2791" y="1"/>
                  </a:moveTo>
                  <a:cubicBezTo>
                    <a:pt x="2724" y="1"/>
                    <a:pt x="2670" y="56"/>
                    <a:pt x="2670" y="122"/>
                  </a:cubicBezTo>
                  <a:cubicBezTo>
                    <a:pt x="2670" y="189"/>
                    <a:pt x="2724" y="242"/>
                    <a:pt x="2791" y="242"/>
                  </a:cubicBezTo>
                  <a:cubicBezTo>
                    <a:pt x="2857" y="242"/>
                    <a:pt x="2910" y="189"/>
                    <a:pt x="2910" y="122"/>
                  </a:cubicBezTo>
                  <a:cubicBezTo>
                    <a:pt x="2910" y="55"/>
                    <a:pt x="2857" y="1"/>
                    <a:pt x="2791" y="1"/>
                  </a:cubicBezTo>
                  <a:close/>
                  <a:moveTo>
                    <a:pt x="2791" y="543"/>
                  </a:moveTo>
                  <a:cubicBezTo>
                    <a:pt x="2724" y="543"/>
                    <a:pt x="2670" y="597"/>
                    <a:pt x="2670" y="664"/>
                  </a:cubicBezTo>
                  <a:cubicBezTo>
                    <a:pt x="2670" y="728"/>
                    <a:pt x="2723" y="783"/>
                    <a:pt x="2789" y="783"/>
                  </a:cubicBezTo>
                  <a:cubicBezTo>
                    <a:pt x="2789" y="783"/>
                    <a:pt x="2790" y="783"/>
                    <a:pt x="2791" y="783"/>
                  </a:cubicBezTo>
                  <a:cubicBezTo>
                    <a:pt x="2857" y="783"/>
                    <a:pt x="2910" y="730"/>
                    <a:pt x="2910" y="664"/>
                  </a:cubicBezTo>
                  <a:cubicBezTo>
                    <a:pt x="2910" y="597"/>
                    <a:pt x="2857" y="543"/>
                    <a:pt x="2791" y="543"/>
                  </a:cubicBezTo>
                  <a:close/>
                  <a:moveTo>
                    <a:pt x="2791" y="1085"/>
                  </a:moveTo>
                  <a:cubicBezTo>
                    <a:pt x="2724" y="1085"/>
                    <a:pt x="2670" y="1138"/>
                    <a:pt x="2670" y="1206"/>
                  </a:cubicBezTo>
                  <a:cubicBezTo>
                    <a:pt x="2670" y="1270"/>
                    <a:pt x="2724" y="1326"/>
                    <a:pt x="2791" y="1326"/>
                  </a:cubicBezTo>
                  <a:cubicBezTo>
                    <a:pt x="2857" y="1326"/>
                    <a:pt x="2910" y="1272"/>
                    <a:pt x="2910" y="1206"/>
                  </a:cubicBezTo>
                  <a:cubicBezTo>
                    <a:pt x="2910" y="1139"/>
                    <a:pt x="2857" y="1085"/>
                    <a:pt x="2791" y="1085"/>
                  </a:cubicBezTo>
                  <a:close/>
                  <a:moveTo>
                    <a:pt x="2791" y="1626"/>
                  </a:moveTo>
                  <a:cubicBezTo>
                    <a:pt x="2724" y="1626"/>
                    <a:pt x="2670" y="1680"/>
                    <a:pt x="2670" y="1746"/>
                  </a:cubicBezTo>
                  <a:cubicBezTo>
                    <a:pt x="2670" y="1813"/>
                    <a:pt x="2724" y="1867"/>
                    <a:pt x="2791" y="1867"/>
                  </a:cubicBezTo>
                  <a:cubicBezTo>
                    <a:pt x="2857" y="1867"/>
                    <a:pt x="2910" y="1813"/>
                    <a:pt x="2910" y="1746"/>
                  </a:cubicBezTo>
                  <a:cubicBezTo>
                    <a:pt x="2910" y="1680"/>
                    <a:pt x="2857" y="1626"/>
                    <a:pt x="2791" y="1626"/>
                  </a:cubicBezTo>
                  <a:close/>
                  <a:moveTo>
                    <a:pt x="2791" y="2168"/>
                  </a:moveTo>
                  <a:cubicBezTo>
                    <a:pt x="2724" y="2168"/>
                    <a:pt x="2670" y="2221"/>
                    <a:pt x="2670" y="2287"/>
                  </a:cubicBezTo>
                  <a:cubicBezTo>
                    <a:pt x="2670" y="2354"/>
                    <a:pt x="2724" y="2408"/>
                    <a:pt x="2791" y="2408"/>
                  </a:cubicBezTo>
                  <a:cubicBezTo>
                    <a:pt x="2857" y="2408"/>
                    <a:pt x="2910" y="2354"/>
                    <a:pt x="2910" y="2287"/>
                  </a:cubicBezTo>
                  <a:cubicBezTo>
                    <a:pt x="2910" y="2221"/>
                    <a:pt x="2857" y="2168"/>
                    <a:pt x="2791" y="2168"/>
                  </a:cubicBezTo>
                  <a:close/>
                  <a:moveTo>
                    <a:pt x="2791" y="2708"/>
                  </a:moveTo>
                  <a:cubicBezTo>
                    <a:pt x="2724" y="2708"/>
                    <a:pt x="2670" y="2762"/>
                    <a:pt x="2670" y="2829"/>
                  </a:cubicBezTo>
                  <a:cubicBezTo>
                    <a:pt x="2670" y="2895"/>
                    <a:pt x="2724" y="2948"/>
                    <a:pt x="2791" y="2948"/>
                  </a:cubicBezTo>
                  <a:cubicBezTo>
                    <a:pt x="2857" y="2948"/>
                    <a:pt x="2910" y="2895"/>
                    <a:pt x="2910" y="2829"/>
                  </a:cubicBezTo>
                  <a:cubicBezTo>
                    <a:pt x="2910" y="2762"/>
                    <a:pt x="2857" y="2708"/>
                    <a:pt x="2791" y="2708"/>
                  </a:cubicBezTo>
                  <a:close/>
                  <a:moveTo>
                    <a:pt x="2791" y="3249"/>
                  </a:moveTo>
                  <a:cubicBezTo>
                    <a:pt x="2724" y="3249"/>
                    <a:pt x="2670" y="3303"/>
                    <a:pt x="2670" y="3370"/>
                  </a:cubicBezTo>
                  <a:cubicBezTo>
                    <a:pt x="2670" y="3436"/>
                    <a:pt x="2724" y="3490"/>
                    <a:pt x="2791" y="3490"/>
                  </a:cubicBezTo>
                  <a:cubicBezTo>
                    <a:pt x="2857" y="3490"/>
                    <a:pt x="2910" y="3436"/>
                    <a:pt x="2910" y="3370"/>
                  </a:cubicBezTo>
                  <a:cubicBezTo>
                    <a:pt x="2910" y="3303"/>
                    <a:pt x="2857" y="3249"/>
                    <a:pt x="2791" y="3249"/>
                  </a:cubicBezTo>
                  <a:close/>
                  <a:moveTo>
                    <a:pt x="2791" y="3790"/>
                  </a:moveTo>
                  <a:cubicBezTo>
                    <a:pt x="2724" y="3790"/>
                    <a:pt x="2670" y="3844"/>
                    <a:pt x="2670" y="3910"/>
                  </a:cubicBezTo>
                  <a:cubicBezTo>
                    <a:pt x="2670" y="3977"/>
                    <a:pt x="2724" y="4031"/>
                    <a:pt x="2791" y="4031"/>
                  </a:cubicBezTo>
                  <a:cubicBezTo>
                    <a:pt x="2857" y="4031"/>
                    <a:pt x="2910" y="3977"/>
                    <a:pt x="2910" y="3910"/>
                  </a:cubicBezTo>
                  <a:cubicBezTo>
                    <a:pt x="2910" y="3844"/>
                    <a:pt x="2857" y="3790"/>
                    <a:pt x="2791" y="3790"/>
                  </a:cubicBezTo>
                  <a:close/>
                  <a:moveTo>
                    <a:pt x="660" y="3826"/>
                  </a:moveTo>
                  <a:cubicBezTo>
                    <a:pt x="594" y="3826"/>
                    <a:pt x="541" y="3879"/>
                    <a:pt x="541" y="3946"/>
                  </a:cubicBezTo>
                  <a:cubicBezTo>
                    <a:pt x="541" y="4012"/>
                    <a:pt x="594" y="4067"/>
                    <a:pt x="660" y="4067"/>
                  </a:cubicBezTo>
                  <a:cubicBezTo>
                    <a:pt x="727" y="4067"/>
                    <a:pt x="781" y="4012"/>
                    <a:pt x="781" y="3946"/>
                  </a:cubicBezTo>
                  <a:cubicBezTo>
                    <a:pt x="781" y="3879"/>
                    <a:pt x="727" y="3826"/>
                    <a:pt x="660" y="3826"/>
                  </a:cubicBezTo>
                  <a:close/>
                  <a:moveTo>
                    <a:pt x="1202" y="3826"/>
                  </a:moveTo>
                  <a:cubicBezTo>
                    <a:pt x="1135" y="3826"/>
                    <a:pt x="1082" y="3879"/>
                    <a:pt x="1082" y="3946"/>
                  </a:cubicBezTo>
                  <a:cubicBezTo>
                    <a:pt x="1082" y="4012"/>
                    <a:pt x="1135" y="4067"/>
                    <a:pt x="1202" y="4067"/>
                  </a:cubicBezTo>
                  <a:cubicBezTo>
                    <a:pt x="1268" y="4067"/>
                    <a:pt x="1321" y="4012"/>
                    <a:pt x="1321" y="3946"/>
                  </a:cubicBezTo>
                  <a:cubicBezTo>
                    <a:pt x="1321" y="3879"/>
                    <a:pt x="1268" y="3826"/>
                    <a:pt x="1202" y="3826"/>
                  </a:cubicBezTo>
                  <a:close/>
                  <a:moveTo>
                    <a:pt x="1743" y="3826"/>
                  </a:moveTo>
                  <a:cubicBezTo>
                    <a:pt x="1676" y="3826"/>
                    <a:pt x="1622" y="3879"/>
                    <a:pt x="1622" y="3946"/>
                  </a:cubicBezTo>
                  <a:cubicBezTo>
                    <a:pt x="1622" y="4012"/>
                    <a:pt x="1676" y="4067"/>
                    <a:pt x="1743" y="4067"/>
                  </a:cubicBezTo>
                  <a:cubicBezTo>
                    <a:pt x="1809" y="4067"/>
                    <a:pt x="1863" y="4012"/>
                    <a:pt x="1863" y="3946"/>
                  </a:cubicBezTo>
                  <a:cubicBezTo>
                    <a:pt x="1863" y="3879"/>
                    <a:pt x="1809" y="3826"/>
                    <a:pt x="1743" y="3826"/>
                  </a:cubicBezTo>
                  <a:close/>
                  <a:moveTo>
                    <a:pt x="2285" y="3826"/>
                  </a:moveTo>
                  <a:cubicBezTo>
                    <a:pt x="2219" y="3826"/>
                    <a:pt x="2164" y="3879"/>
                    <a:pt x="2164" y="3946"/>
                  </a:cubicBezTo>
                  <a:cubicBezTo>
                    <a:pt x="2164" y="4012"/>
                    <a:pt x="2218" y="4067"/>
                    <a:pt x="2285" y="4067"/>
                  </a:cubicBezTo>
                  <a:cubicBezTo>
                    <a:pt x="2352" y="4067"/>
                    <a:pt x="2405" y="4012"/>
                    <a:pt x="2405" y="3946"/>
                  </a:cubicBezTo>
                  <a:cubicBezTo>
                    <a:pt x="2405" y="3879"/>
                    <a:pt x="2352" y="3826"/>
                    <a:pt x="2285" y="3826"/>
                  </a:cubicBezTo>
                  <a:close/>
                  <a:moveTo>
                    <a:pt x="121" y="3827"/>
                  </a:moveTo>
                  <a:cubicBezTo>
                    <a:pt x="55" y="3827"/>
                    <a:pt x="0" y="3880"/>
                    <a:pt x="0" y="3948"/>
                  </a:cubicBezTo>
                  <a:cubicBezTo>
                    <a:pt x="0" y="4015"/>
                    <a:pt x="55" y="4068"/>
                    <a:pt x="121" y="4068"/>
                  </a:cubicBezTo>
                  <a:cubicBezTo>
                    <a:pt x="188" y="4068"/>
                    <a:pt x="241" y="4015"/>
                    <a:pt x="241" y="3948"/>
                  </a:cubicBezTo>
                  <a:cubicBezTo>
                    <a:pt x="241" y="3882"/>
                    <a:pt x="188" y="3827"/>
                    <a:pt x="121" y="3827"/>
                  </a:cubicBezTo>
                  <a:close/>
                  <a:moveTo>
                    <a:pt x="121" y="4369"/>
                  </a:moveTo>
                  <a:cubicBezTo>
                    <a:pt x="55" y="4369"/>
                    <a:pt x="0" y="4422"/>
                    <a:pt x="0" y="4488"/>
                  </a:cubicBezTo>
                  <a:cubicBezTo>
                    <a:pt x="0" y="4557"/>
                    <a:pt x="55" y="4609"/>
                    <a:pt x="121" y="4609"/>
                  </a:cubicBezTo>
                  <a:cubicBezTo>
                    <a:pt x="188" y="4609"/>
                    <a:pt x="241" y="4555"/>
                    <a:pt x="241" y="4488"/>
                  </a:cubicBezTo>
                  <a:cubicBezTo>
                    <a:pt x="241" y="4422"/>
                    <a:pt x="188" y="4369"/>
                    <a:pt x="121" y="4369"/>
                  </a:cubicBezTo>
                  <a:close/>
                  <a:moveTo>
                    <a:pt x="121" y="4911"/>
                  </a:moveTo>
                  <a:cubicBezTo>
                    <a:pt x="55" y="4911"/>
                    <a:pt x="0" y="4964"/>
                    <a:pt x="0" y="5031"/>
                  </a:cubicBezTo>
                  <a:cubicBezTo>
                    <a:pt x="0" y="5097"/>
                    <a:pt x="55" y="5151"/>
                    <a:pt x="121" y="5151"/>
                  </a:cubicBezTo>
                  <a:cubicBezTo>
                    <a:pt x="188" y="5151"/>
                    <a:pt x="241" y="5097"/>
                    <a:pt x="241" y="5031"/>
                  </a:cubicBezTo>
                  <a:cubicBezTo>
                    <a:pt x="241" y="4964"/>
                    <a:pt x="188" y="4911"/>
                    <a:pt x="121" y="4911"/>
                  </a:cubicBezTo>
                  <a:close/>
                  <a:moveTo>
                    <a:pt x="121" y="5452"/>
                  </a:moveTo>
                  <a:cubicBezTo>
                    <a:pt x="55" y="5452"/>
                    <a:pt x="0" y="5505"/>
                    <a:pt x="0" y="5572"/>
                  </a:cubicBezTo>
                  <a:cubicBezTo>
                    <a:pt x="0" y="5638"/>
                    <a:pt x="55" y="5692"/>
                    <a:pt x="121" y="5692"/>
                  </a:cubicBezTo>
                  <a:cubicBezTo>
                    <a:pt x="188" y="5692"/>
                    <a:pt x="241" y="5638"/>
                    <a:pt x="241" y="5572"/>
                  </a:cubicBezTo>
                  <a:cubicBezTo>
                    <a:pt x="241" y="5505"/>
                    <a:pt x="188" y="5452"/>
                    <a:pt x="121" y="5452"/>
                  </a:cubicBezTo>
                  <a:close/>
                  <a:moveTo>
                    <a:pt x="121" y="5992"/>
                  </a:moveTo>
                  <a:cubicBezTo>
                    <a:pt x="55" y="5992"/>
                    <a:pt x="0" y="6047"/>
                    <a:pt x="0" y="6113"/>
                  </a:cubicBezTo>
                  <a:cubicBezTo>
                    <a:pt x="0" y="6180"/>
                    <a:pt x="55" y="6233"/>
                    <a:pt x="121" y="6233"/>
                  </a:cubicBezTo>
                  <a:cubicBezTo>
                    <a:pt x="188" y="6233"/>
                    <a:pt x="241" y="6180"/>
                    <a:pt x="241" y="6113"/>
                  </a:cubicBezTo>
                  <a:cubicBezTo>
                    <a:pt x="241" y="6047"/>
                    <a:pt x="188" y="5992"/>
                    <a:pt x="121" y="5992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1"/>
            <p:cNvSpPr/>
            <p:nvPr/>
          </p:nvSpPr>
          <p:spPr>
            <a:xfrm>
              <a:off x="4934936" y="2070001"/>
              <a:ext cx="267560" cy="1592838"/>
            </a:xfrm>
            <a:custGeom>
              <a:rect b="b" l="l" r="r" t="t"/>
              <a:pathLst>
                <a:path extrusionOk="0" h="17550" w="2948">
                  <a:moveTo>
                    <a:pt x="121" y="0"/>
                  </a:moveTo>
                  <a:cubicBezTo>
                    <a:pt x="55" y="0"/>
                    <a:pt x="1" y="54"/>
                    <a:pt x="1" y="121"/>
                  </a:cubicBezTo>
                  <a:cubicBezTo>
                    <a:pt x="1" y="187"/>
                    <a:pt x="55" y="241"/>
                    <a:pt x="121" y="241"/>
                  </a:cubicBezTo>
                  <a:cubicBezTo>
                    <a:pt x="188" y="241"/>
                    <a:pt x="241" y="187"/>
                    <a:pt x="241" y="121"/>
                  </a:cubicBezTo>
                  <a:cubicBezTo>
                    <a:pt x="241" y="54"/>
                    <a:pt x="188" y="0"/>
                    <a:pt x="121" y="0"/>
                  </a:cubicBezTo>
                  <a:close/>
                  <a:moveTo>
                    <a:pt x="121" y="541"/>
                  </a:moveTo>
                  <a:cubicBezTo>
                    <a:pt x="55" y="541"/>
                    <a:pt x="1" y="596"/>
                    <a:pt x="1" y="662"/>
                  </a:cubicBezTo>
                  <a:cubicBezTo>
                    <a:pt x="1" y="729"/>
                    <a:pt x="55" y="782"/>
                    <a:pt x="121" y="782"/>
                  </a:cubicBezTo>
                  <a:cubicBezTo>
                    <a:pt x="188" y="782"/>
                    <a:pt x="241" y="729"/>
                    <a:pt x="241" y="662"/>
                  </a:cubicBezTo>
                  <a:cubicBezTo>
                    <a:pt x="241" y="596"/>
                    <a:pt x="188" y="541"/>
                    <a:pt x="121" y="541"/>
                  </a:cubicBezTo>
                  <a:close/>
                  <a:moveTo>
                    <a:pt x="121" y="1083"/>
                  </a:moveTo>
                  <a:cubicBezTo>
                    <a:pt x="55" y="1083"/>
                    <a:pt x="1" y="1136"/>
                    <a:pt x="1" y="1202"/>
                  </a:cubicBezTo>
                  <a:cubicBezTo>
                    <a:pt x="1" y="1269"/>
                    <a:pt x="55" y="1323"/>
                    <a:pt x="121" y="1323"/>
                  </a:cubicBezTo>
                  <a:cubicBezTo>
                    <a:pt x="188" y="1323"/>
                    <a:pt x="241" y="1269"/>
                    <a:pt x="241" y="1202"/>
                  </a:cubicBezTo>
                  <a:cubicBezTo>
                    <a:pt x="241" y="1136"/>
                    <a:pt x="188" y="1083"/>
                    <a:pt x="121" y="1083"/>
                  </a:cubicBezTo>
                  <a:close/>
                  <a:moveTo>
                    <a:pt x="121" y="1624"/>
                  </a:moveTo>
                  <a:cubicBezTo>
                    <a:pt x="55" y="1624"/>
                    <a:pt x="1" y="1677"/>
                    <a:pt x="1" y="1744"/>
                  </a:cubicBezTo>
                  <a:cubicBezTo>
                    <a:pt x="1" y="1810"/>
                    <a:pt x="54" y="1863"/>
                    <a:pt x="120" y="1863"/>
                  </a:cubicBezTo>
                  <a:cubicBezTo>
                    <a:pt x="120" y="1863"/>
                    <a:pt x="121" y="1863"/>
                    <a:pt x="121" y="1863"/>
                  </a:cubicBezTo>
                  <a:cubicBezTo>
                    <a:pt x="188" y="1863"/>
                    <a:pt x="241" y="1810"/>
                    <a:pt x="241" y="1744"/>
                  </a:cubicBezTo>
                  <a:cubicBezTo>
                    <a:pt x="241" y="1677"/>
                    <a:pt x="188" y="1624"/>
                    <a:pt x="121" y="1624"/>
                  </a:cubicBezTo>
                  <a:close/>
                  <a:moveTo>
                    <a:pt x="661" y="1625"/>
                  </a:moveTo>
                  <a:cubicBezTo>
                    <a:pt x="594" y="1625"/>
                    <a:pt x="541" y="1678"/>
                    <a:pt x="541" y="1745"/>
                  </a:cubicBezTo>
                  <a:cubicBezTo>
                    <a:pt x="541" y="1811"/>
                    <a:pt x="594" y="1865"/>
                    <a:pt x="661" y="1865"/>
                  </a:cubicBezTo>
                  <a:cubicBezTo>
                    <a:pt x="727" y="1865"/>
                    <a:pt x="780" y="1811"/>
                    <a:pt x="780" y="1745"/>
                  </a:cubicBezTo>
                  <a:cubicBezTo>
                    <a:pt x="780" y="1678"/>
                    <a:pt x="727" y="1625"/>
                    <a:pt x="661" y="1625"/>
                  </a:cubicBezTo>
                  <a:close/>
                  <a:moveTo>
                    <a:pt x="1202" y="1625"/>
                  </a:moveTo>
                  <a:cubicBezTo>
                    <a:pt x="1135" y="1625"/>
                    <a:pt x="1081" y="1678"/>
                    <a:pt x="1081" y="1745"/>
                  </a:cubicBezTo>
                  <a:cubicBezTo>
                    <a:pt x="1081" y="1811"/>
                    <a:pt x="1135" y="1865"/>
                    <a:pt x="1202" y="1865"/>
                  </a:cubicBezTo>
                  <a:cubicBezTo>
                    <a:pt x="1268" y="1865"/>
                    <a:pt x="1322" y="1811"/>
                    <a:pt x="1322" y="1745"/>
                  </a:cubicBezTo>
                  <a:cubicBezTo>
                    <a:pt x="1322" y="1678"/>
                    <a:pt x="1268" y="1625"/>
                    <a:pt x="1202" y="1625"/>
                  </a:cubicBezTo>
                  <a:close/>
                  <a:moveTo>
                    <a:pt x="1744" y="1625"/>
                  </a:moveTo>
                  <a:cubicBezTo>
                    <a:pt x="1678" y="1625"/>
                    <a:pt x="1623" y="1678"/>
                    <a:pt x="1623" y="1745"/>
                  </a:cubicBezTo>
                  <a:cubicBezTo>
                    <a:pt x="1623" y="1811"/>
                    <a:pt x="1677" y="1865"/>
                    <a:pt x="1744" y="1865"/>
                  </a:cubicBezTo>
                  <a:cubicBezTo>
                    <a:pt x="1811" y="1865"/>
                    <a:pt x="1864" y="1811"/>
                    <a:pt x="1864" y="1745"/>
                  </a:cubicBezTo>
                  <a:cubicBezTo>
                    <a:pt x="1864" y="1678"/>
                    <a:pt x="1811" y="1625"/>
                    <a:pt x="1744" y="1625"/>
                  </a:cubicBezTo>
                  <a:close/>
                  <a:moveTo>
                    <a:pt x="2285" y="1625"/>
                  </a:moveTo>
                  <a:cubicBezTo>
                    <a:pt x="2219" y="1625"/>
                    <a:pt x="2165" y="1678"/>
                    <a:pt x="2165" y="1745"/>
                  </a:cubicBezTo>
                  <a:cubicBezTo>
                    <a:pt x="2165" y="1811"/>
                    <a:pt x="2219" y="1865"/>
                    <a:pt x="2285" y="1865"/>
                  </a:cubicBezTo>
                  <a:cubicBezTo>
                    <a:pt x="2352" y="1865"/>
                    <a:pt x="2405" y="1811"/>
                    <a:pt x="2405" y="1745"/>
                  </a:cubicBezTo>
                  <a:cubicBezTo>
                    <a:pt x="2405" y="1678"/>
                    <a:pt x="2352" y="1625"/>
                    <a:pt x="2285" y="1625"/>
                  </a:cubicBezTo>
                  <a:close/>
                  <a:moveTo>
                    <a:pt x="2826" y="1625"/>
                  </a:moveTo>
                  <a:cubicBezTo>
                    <a:pt x="2759" y="1625"/>
                    <a:pt x="2706" y="1678"/>
                    <a:pt x="2706" y="1745"/>
                  </a:cubicBezTo>
                  <a:cubicBezTo>
                    <a:pt x="2706" y="1811"/>
                    <a:pt x="2759" y="1865"/>
                    <a:pt x="2826" y="1865"/>
                  </a:cubicBezTo>
                  <a:cubicBezTo>
                    <a:pt x="2892" y="1865"/>
                    <a:pt x="2946" y="1811"/>
                    <a:pt x="2946" y="1745"/>
                  </a:cubicBezTo>
                  <a:cubicBezTo>
                    <a:pt x="2946" y="1678"/>
                    <a:pt x="2892" y="1625"/>
                    <a:pt x="2826" y="1625"/>
                  </a:cubicBezTo>
                  <a:close/>
                  <a:moveTo>
                    <a:pt x="2827" y="2164"/>
                  </a:moveTo>
                  <a:cubicBezTo>
                    <a:pt x="2761" y="2164"/>
                    <a:pt x="2707" y="2218"/>
                    <a:pt x="2707" y="2285"/>
                  </a:cubicBezTo>
                  <a:cubicBezTo>
                    <a:pt x="2707" y="2351"/>
                    <a:pt x="2761" y="2405"/>
                    <a:pt x="2827" y="2405"/>
                  </a:cubicBezTo>
                  <a:cubicBezTo>
                    <a:pt x="2893" y="2405"/>
                    <a:pt x="2947" y="2351"/>
                    <a:pt x="2947" y="2285"/>
                  </a:cubicBezTo>
                  <a:cubicBezTo>
                    <a:pt x="2947" y="2218"/>
                    <a:pt x="2893" y="2164"/>
                    <a:pt x="2827" y="2164"/>
                  </a:cubicBezTo>
                  <a:close/>
                  <a:moveTo>
                    <a:pt x="2827" y="2706"/>
                  </a:moveTo>
                  <a:cubicBezTo>
                    <a:pt x="2761" y="2706"/>
                    <a:pt x="2707" y="2761"/>
                    <a:pt x="2707" y="2827"/>
                  </a:cubicBezTo>
                  <a:cubicBezTo>
                    <a:pt x="2707" y="2893"/>
                    <a:pt x="2761" y="2947"/>
                    <a:pt x="2827" y="2947"/>
                  </a:cubicBezTo>
                  <a:cubicBezTo>
                    <a:pt x="2893" y="2947"/>
                    <a:pt x="2947" y="2894"/>
                    <a:pt x="2947" y="2827"/>
                  </a:cubicBezTo>
                  <a:cubicBezTo>
                    <a:pt x="2947" y="2761"/>
                    <a:pt x="2893" y="2706"/>
                    <a:pt x="2827" y="2706"/>
                  </a:cubicBezTo>
                  <a:close/>
                  <a:moveTo>
                    <a:pt x="2827" y="3248"/>
                  </a:moveTo>
                  <a:cubicBezTo>
                    <a:pt x="2761" y="3248"/>
                    <a:pt x="2707" y="3301"/>
                    <a:pt x="2707" y="3367"/>
                  </a:cubicBezTo>
                  <a:cubicBezTo>
                    <a:pt x="2707" y="3435"/>
                    <a:pt x="2761" y="3488"/>
                    <a:pt x="2827" y="3488"/>
                  </a:cubicBezTo>
                  <a:cubicBezTo>
                    <a:pt x="2893" y="3488"/>
                    <a:pt x="2947" y="3435"/>
                    <a:pt x="2947" y="3367"/>
                  </a:cubicBezTo>
                  <a:cubicBezTo>
                    <a:pt x="2947" y="3302"/>
                    <a:pt x="2893" y="3248"/>
                    <a:pt x="2827" y="3248"/>
                  </a:cubicBezTo>
                  <a:close/>
                  <a:moveTo>
                    <a:pt x="2827" y="3789"/>
                  </a:moveTo>
                  <a:cubicBezTo>
                    <a:pt x="2761" y="3789"/>
                    <a:pt x="2707" y="3842"/>
                    <a:pt x="2707" y="3909"/>
                  </a:cubicBezTo>
                  <a:cubicBezTo>
                    <a:pt x="2707" y="3975"/>
                    <a:pt x="2761" y="4029"/>
                    <a:pt x="2827" y="4029"/>
                  </a:cubicBezTo>
                  <a:cubicBezTo>
                    <a:pt x="2893" y="4029"/>
                    <a:pt x="2947" y="3975"/>
                    <a:pt x="2947" y="3909"/>
                  </a:cubicBezTo>
                  <a:cubicBezTo>
                    <a:pt x="2947" y="3842"/>
                    <a:pt x="2893" y="3789"/>
                    <a:pt x="2827" y="3789"/>
                  </a:cubicBezTo>
                  <a:close/>
                  <a:moveTo>
                    <a:pt x="2827" y="4330"/>
                  </a:moveTo>
                  <a:cubicBezTo>
                    <a:pt x="2761" y="4330"/>
                    <a:pt x="2707" y="4383"/>
                    <a:pt x="2707" y="4450"/>
                  </a:cubicBezTo>
                  <a:cubicBezTo>
                    <a:pt x="2707" y="4516"/>
                    <a:pt x="2761" y="4570"/>
                    <a:pt x="2827" y="4570"/>
                  </a:cubicBezTo>
                  <a:cubicBezTo>
                    <a:pt x="2893" y="4570"/>
                    <a:pt x="2947" y="4516"/>
                    <a:pt x="2947" y="4450"/>
                  </a:cubicBezTo>
                  <a:cubicBezTo>
                    <a:pt x="2947" y="4383"/>
                    <a:pt x="2893" y="4330"/>
                    <a:pt x="2827" y="4330"/>
                  </a:cubicBezTo>
                  <a:close/>
                  <a:moveTo>
                    <a:pt x="2827" y="4870"/>
                  </a:moveTo>
                  <a:cubicBezTo>
                    <a:pt x="2761" y="4870"/>
                    <a:pt x="2707" y="4925"/>
                    <a:pt x="2707" y="4991"/>
                  </a:cubicBezTo>
                  <a:cubicBezTo>
                    <a:pt x="2707" y="5058"/>
                    <a:pt x="2761" y="5111"/>
                    <a:pt x="2827" y="5111"/>
                  </a:cubicBezTo>
                  <a:cubicBezTo>
                    <a:pt x="2893" y="5111"/>
                    <a:pt x="2947" y="5058"/>
                    <a:pt x="2947" y="4991"/>
                  </a:cubicBezTo>
                  <a:cubicBezTo>
                    <a:pt x="2947" y="4925"/>
                    <a:pt x="2893" y="4870"/>
                    <a:pt x="2827" y="4870"/>
                  </a:cubicBezTo>
                  <a:close/>
                  <a:moveTo>
                    <a:pt x="2827" y="5413"/>
                  </a:moveTo>
                  <a:cubicBezTo>
                    <a:pt x="2761" y="5413"/>
                    <a:pt x="2707" y="5467"/>
                    <a:pt x="2707" y="5534"/>
                  </a:cubicBezTo>
                  <a:cubicBezTo>
                    <a:pt x="2707" y="5599"/>
                    <a:pt x="2761" y="5653"/>
                    <a:pt x="2827" y="5653"/>
                  </a:cubicBezTo>
                  <a:cubicBezTo>
                    <a:pt x="2893" y="5653"/>
                    <a:pt x="2947" y="5600"/>
                    <a:pt x="2947" y="5534"/>
                  </a:cubicBezTo>
                  <a:cubicBezTo>
                    <a:pt x="2947" y="5467"/>
                    <a:pt x="2893" y="5413"/>
                    <a:pt x="2827" y="5413"/>
                  </a:cubicBezTo>
                  <a:close/>
                  <a:moveTo>
                    <a:pt x="2827" y="5954"/>
                  </a:moveTo>
                  <a:cubicBezTo>
                    <a:pt x="2761" y="5954"/>
                    <a:pt x="2707" y="6007"/>
                    <a:pt x="2707" y="6075"/>
                  </a:cubicBezTo>
                  <a:cubicBezTo>
                    <a:pt x="2707" y="6139"/>
                    <a:pt x="2761" y="6194"/>
                    <a:pt x="2827" y="6194"/>
                  </a:cubicBezTo>
                  <a:cubicBezTo>
                    <a:pt x="2893" y="6194"/>
                    <a:pt x="2947" y="6141"/>
                    <a:pt x="2947" y="6075"/>
                  </a:cubicBezTo>
                  <a:cubicBezTo>
                    <a:pt x="2947" y="6008"/>
                    <a:pt x="2893" y="5954"/>
                    <a:pt x="2827" y="5954"/>
                  </a:cubicBezTo>
                  <a:close/>
                  <a:moveTo>
                    <a:pt x="2827" y="6495"/>
                  </a:moveTo>
                  <a:cubicBezTo>
                    <a:pt x="2761" y="6495"/>
                    <a:pt x="2707" y="6549"/>
                    <a:pt x="2707" y="6615"/>
                  </a:cubicBezTo>
                  <a:cubicBezTo>
                    <a:pt x="2707" y="6682"/>
                    <a:pt x="2761" y="6736"/>
                    <a:pt x="2827" y="6736"/>
                  </a:cubicBezTo>
                  <a:cubicBezTo>
                    <a:pt x="2893" y="6736"/>
                    <a:pt x="2947" y="6682"/>
                    <a:pt x="2947" y="6615"/>
                  </a:cubicBezTo>
                  <a:cubicBezTo>
                    <a:pt x="2947" y="6549"/>
                    <a:pt x="2893" y="6495"/>
                    <a:pt x="2827" y="6495"/>
                  </a:cubicBezTo>
                  <a:close/>
                  <a:moveTo>
                    <a:pt x="2827" y="7037"/>
                  </a:moveTo>
                  <a:cubicBezTo>
                    <a:pt x="2761" y="7037"/>
                    <a:pt x="2707" y="7090"/>
                    <a:pt x="2707" y="7156"/>
                  </a:cubicBezTo>
                  <a:cubicBezTo>
                    <a:pt x="2707" y="7223"/>
                    <a:pt x="2761" y="7277"/>
                    <a:pt x="2827" y="7277"/>
                  </a:cubicBezTo>
                  <a:cubicBezTo>
                    <a:pt x="2893" y="7277"/>
                    <a:pt x="2947" y="7223"/>
                    <a:pt x="2947" y="7156"/>
                  </a:cubicBezTo>
                  <a:cubicBezTo>
                    <a:pt x="2947" y="7090"/>
                    <a:pt x="2893" y="7037"/>
                    <a:pt x="2827" y="7037"/>
                  </a:cubicBezTo>
                  <a:close/>
                  <a:moveTo>
                    <a:pt x="2827" y="7577"/>
                  </a:moveTo>
                  <a:cubicBezTo>
                    <a:pt x="2761" y="7577"/>
                    <a:pt x="2707" y="7631"/>
                    <a:pt x="2707" y="7698"/>
                  </a:cubicBezTo>
                  <a:cubicBezTo>
                    <a:pt x="2707" y="7764"/>
                    <a:pt x="2761" y="7817"/>
                    <a:pt x="2827" y="7817"/>
                  </a:cubicBezTo>
                  <a:cubicBezTo>
                    <a:pt x="2893" y="7817"/>
                    <a:pt x="2947" y="7764"/>
                    <a:pt x="2947" y="7698"/>
                  </a:cubicBezTo>
                  <a:cubicBezTo>
                    <a:pt x="2947" y="7631"/>
                    <a:pt x="2893" y="7577"/>
                    <a:pt x="2827" y="7577"/>
                  </a:cubicBezTo>
                  <a:close/>
                  <a:moveTo>
                    <a:pt x="2827" y="8118"/>
                  </a:moveTo>
                  <a:cubicBezTo>
                    <a:pt x="2761" y="8118"/>
                    <a:pt x="2707" y="8172"/>
                    <a:pt x="2707" y="8239"/>
                  </a:cubicBezTo>
                  <a:cubicBezTo>
                    <a:pt x="2707" y="8304"/>
                    <a:pt x="2761" y="8359"/>
                    <a:pt x="2827" y="8359"/>
                  </a:cubicBezTo>
                  <a:cubicBezTo>
                    <a:pt x="2893" y="8359"/>
                    <a:pt x="2947" y="8305"/>
                    <a:pt x="2947" y="8239"/>
                  </a:cubicBezTo>
                  <a:cubicBezTo>
                    <a:pt x="2947" y="8172"/>
                    <a:pt x="2893" y="8118"/>
                    <a:pt x="2827" y="8118"/>
                  </a:cubicBezTo>
                  <a:close/>
                  <a:moveTo>
                    <a:pt x="2827" y="8660"/>
                  </a:moveTo>
                  <a:cubicBezTo>
                    <a:pt x="2761" y="8660"/>
                    <a:pt x="2707" y="8714"/>
                    <a:pt x="2707" y="8781"/>
                  </a:cubicBezTo>
                  <a:cubicBezTo>
                    <a:pt x="2707" y="8846"/>
                    <a:pt x="2761" y="8901"/>
                    <a:pt x="2827" y="8901"/>
                  </a:cubicBezTo>
                  <a:cubicBezTo>
                    <a:pt x="2893" y="8901"/>
                    <a:pt x="2947" y="8848"/>
                    <a:pt x="2947" y="8781"/>
                  </a:cubicBezTo>
                  <a:cubicBezTo>
                    <a:pt x="2947" y="8715"/>
                    <a:pt x="2893" y="8660"/>
                    <a:pt x="2827" y="8660"/>
                  </a:cubicBezTo>
                  <a:close/>
                  <a:moveTo>
                    <a:pt x="2827" y="9202"/>
                  </a:moveTo>
                  <a:cubicBezTo>
                    <a:pt x="2761" y="9202"/>
                    <a:pt x="2707" y="9255"/>
                    <a:pt x="2707" y="9321"/>
                  </a:cubicBezTo>
                  <a:cubicBezTo>
                    <a:pt x="2707" y="9388"/>
                    <a:pt x="2761" y="9442"/>
                    <a:pt x="2827" y="9442"/>
                  </a:cubicBezTo>
                  <a:cubicBezTo>
                    <a:pt x="2893" y="9442"/>
                    <a:pt x="2947" y="9388"/>
                    <a:pt x="2947" y="9321"/>
                  </a:cubicBezTo>
                  <a:cubicBezTo>
                    <a:pt x="2947" y="9255"/>
                    <a:pt x="2893" y="9202"/>
                    <a:pt x="2827" y="9202"/>
                  </a:cubicBezTo>
                  <a:close/>
                  <a:moveTo>
                    <a:pt x="1218" y="9216"/>
                  </a:moveTo>
                  <a:cubicBezTo>
                    <a:pt x="1152" y="9216"/>
                    <a:pt x="1099" y="9269"/>
                    <a:pt x="1099" y="9336"/>
                  </a:cubicBezTo>
                  <a:cubicBezTo>
                    <a:pt x="1099" y="9402"/>
                    <a:pt x="1152" y="9457"/>
                    <a:pt x="1218" y="9457"/>
                  </a:cubicBezTo>
                  <a:cubicBezTo>
                    <a:pt x="1285" y="9457"/>
                    <a:pt x="1339" y="9402"/>
                    <a:pt x="1339" y="9336"/>
                  </a:cubicBezTo>
                  <a:cubicBezTo>
                    <a:pt x="1339" y="9269"/>
                    <a:pt x="1285" y="9216"/>
                    <a:pt x="1218" y="9216"/>
                  </a:cubicBezTo>
                  <a:close/>
                  <a:moveTo>
                    <a:pt x="1760" y="9216"/>
                  </a:moveTo>
                  <a:cubicBezTo>
                    <a:pt x="1693" y="9216"/>
                    <a:pt x="1639" y="9269"/>
                    <a:pt x="1639" y="9336"/>
                  </a:cubicBezTo>
                  <a:cubicBezTo>
                    <a:pt x="1639" y="9402"/>
                    <a:pt x="1694" y="9457"/>
                    <a:pt x="1760" y="9457"/>
                  </a:cubicBezTo>
                  <a:cubicBezTo>
                    <a:pt x="1826" y="9457"/>
                    <a:pt x="1879" y="9402"/>
                    <a:pt x="1879" y="9336"/>
                  </a:cubicBezTo>
                  <a:cubicBezTo>
                    <a:pt x="1879" y="9269"/>
                    <a:pt x="1826" y="9216"/>
                    <a:pt x="1760" y="9216"/>
                  </a:cubicBezTo>
                  <a:close/>
                  <a:moveTo>
                    <a:pt x="2301" y="9216"/>
                  </a:moveTo>
                  <a:cubicBezTo>
                    <a:pt x="2234" y="9216"/>
                    <a:pt x="2180" y="9269"/>
                    <a:pt x="2180" y="9336"/>
                  </a:cubicBezTo>
                  <a:cubicBezTo>
                    <a:pt x="2180" y="9402"/>
                    <a:pt x="2235" y="9457"/>
                    <a:pt x="2301" y="9457"/>
                  </a:cubicBezTo>
                  <a:cubicBezTo>
                    <a:pt x="2366" y="9457"/>
                    <a:pt x="2421" y="9402"/>
                    <a:pt x="2421" y="9336"/>
                  </a:cubicBezTo>
                  <a:cubicBezTo>
                    <a:pt x="2421" y="9269"/>
                    <a:pt x="2366" y="9216"/>
                    <a:pt x="2301" y="9216"/>
                  </a:cubicBezTo>
                  <a:close/>
                  <a:moveTo>
                    <a:pt x="1193" y="9731"/>
                  </a:moveTo>
                  <a:cubicBezTo>
                    <a:pt x="1125" y="9731"/>
                    <a:pt x="1071" y="9785"/>
                    <a:pt x="1071" y="9851"/>
                  </a:cubicBezTo>
                  <a:cubicBezTo>
                    <a:pt x="1071" y="9918"/>
                    <a:pt x="1126" y="9971"/>
                    <a:pt x="1193" y="9971"/>
                  </a:cubicBezTo>
                  <a:cubicBezTo>
                    <a:pt x="1259" y="9971"/>
                    <a:pt x="1313" y="9918"/>
                    <a:pt x="1313" y="9851"/>
                  </a:cubicBezTo>
                  <a:cubicBezTo>
                    <a:pt x="1313" y="9785"/>
                    <a:pt x="1259" y="9731"/>
                    <a:pt x="1193" y="9731"/>
                  </a:cubicBezTo>
                  <a:close/>
                  <a:moveTo>
                    <a:pt x="1193" y="10272"/>
                  </a:moveTo>
                  <a:cubicBezTo>
                    <a:pt x="1125" y="10272"/>
                    <a:pt x="1071" y="10325"/>
                    <a:pt x="1071" y="10393"/>
                  </a:cubicBezTo>
                  <a:cubicBezTo>
                    <a:pt x="1071" y="10459"/>
                    <a:pt x="1126" y="10512"/>
                    <a:pt x="1193" y="10512"/>
                  </a:cubicBezTo>
                  <a:cubicBezTo>
                    <a:pt x="1259" y="10512"/>
                    <a:pt x="1313" y="10459"/>
                    <a:pt x="1313" y="10393"/>
                  </a:cubicBezTo>
                  <a:cubicBezTo>
                    <a:pt x="1313" y="10326"/>
                    <a:pt x="1259" y="10272"/>
                    <a:pt x="1193" y="10272"/>
                  </a:cubicBezTo>
                  <a:close/>
                  <a:moveTo>
                    <a:pt x="1193" y="10813"/>
                  </a:moveTo>
                  <a:cubicBezTo>
                    <a:pt x="1125" y="10813"/>
                    <a:pt x="1071" y="10866"/>
                    <a:pt x="1071" y="10933"/>
                  </a:cubicBezTo>
                  <a:cubicBezTo>
                    <a:pt x="1071" y="10999"/>
                    <a:pt x="1126" y="11054"/>
                    <a:pt x="1193" y="11054"/>
                  </a:cubicBezTo>
                  <a:cubicBezTo>
                    <a:pt x="1259" y="11054"/>
                    <a:pt x="1313" y="10999"/>
                    <a:pt x="1313" y="10933"/>
                  </a:cubicBezTo>
                  <a:cubicBezTo>
                    <a:pt x="1313" y="10866"/>
                    <a:pt x="1259" y="10813"/>
                    <a:pt x="1193" y="10813"/>
                  </a:cubicBezTo>
                  <a:close/>
                  <a:moveTo>
                    <a:pt x="1193" y="11355"/>
                  </a:moveTo>
                  <a:cubicBezTo>
                    <a:pt x="1125" y="11355"/>
                    <a:pt x="1071" y="11409"/>
                    <a:pt x="1071" y="11475"/>
                  </a:cubicBezTo>
                  <a:cubicBezTo>
                    <a:pt x="1071" y="11541"/>
                    <a:pt x="1126" y="11596"/>
                    <a:pt x="1193" y="11596"/>
                  </a:cubicBezTo>
                  <a:cubicBezTo>
                    <a:pt x="1259" y="11596"/>
                    <a:pt x="1313" y="11542"/>
                    <a:pt x="1313" y="11475"/>
                  </a:cubicBezTo>
                  <a:cubicBezTo>
                    <a:pt x="1313" y="11409"/>
                    <a:pt x="1259" y="11355"/>
                    <a:pt x="1193" y="11355"/>
                  </a:cubicBezTo>
                  <a:close/>
                  <a:moveTo>
                    <a:pt x="1193" y="11897"/>
                  </a:moveTo>
                  <a:cubicBezTo>
                    <a:pt x="1125" y="11897"/>
                    <a:pt x="1071" y="11950"/>
                    <a:pt x="1071" y="12016"/>
                  </a:cubicBezTo>
                  <a:cubicBezTo>
                    <a:pt x="1071" y="12082"/>
                    <a:pt x="1126" y="12137"/>
                    <a:pt x="1193" y="12137"/>
                  </a:cubicBezTo>
                  <a:cubicBezTo>
                    <a:pt x="1259" y="12137"/>
                    <a:pt x="1313" y="12083"/>
                    <a:pt x="1313" y="12016"/>
                  </a:cubicBezTo>
                  <a:cubicBezTo>
                    <a:pt x="1313" y="11950"/>
                    <a:pt x="1259" y="11897"/>
                    <a:pt x="1193" y="11897"/>
                  </a:cubicBezTo>
                  <a:close/>
                  <a:moveTo>
                    <a:pt x="1193" y="12437"/>
                  </a:moveTo>
                  <a:cubicBezTo>
                    <a:pt x="1125" y="12437"/>
                    <a:pt x="1071" y="12491"/>
                    <a:pt x="1071" y="12558"/>
                  </a:cubicBezTo>
                  <a:cubicBezTo>
                    <a:pt x="1071" y="12624"/>
                    <a:pt x="1126" y="12677"/>
                    <a:pt x="1193" y="12677"/>
                  </a:cubicBezTo>
                  <a:cubicBezTo>
                    <a:pt x="1259" y="12677"/>
                    <a:pt x="1313" y="12624"/>
                    <a:pt x="1313" y="12558"/>
                  </a:cubicBezTo>
                  <a:cubicBezTo>
                    <a:pt x="1313" y="12491"/>
                    <a:pt x="1259" y="12437"/>
                    <a:pt x="1193" y="12437"/>
                  </a:cubicBezTo>
                  <a:close/>
                  <a:moveTo>
                    <a:pt x="1193" y="12978"/>
                  </a:moveTo>
                  <a:cubicBezTo>
                    <a:pt x="1125" y="12978"/>
                    <a:pt x="1071" y="13032"/>
                    <a:pt x="1071" y="13099"/>
                  </a:cubicBezTo>
                  <a:cubicBezTo>
                    <a:pt x="1071" y="13164"/>
                    <a:pt x="1126" y="13219"/>
                    <a:pt x="1193" y="13219"/>
                  </a:cubicBezTo>
                  <a:cubicBezTo>
                    <a:pt x="1259" y="13219"/>
                    <a:pt x="1313" y="13165"/>
                    <a:pt x="1313" y="13099"/>
                  </a:cubicBezTo>
                  <a:cubicBezTo>
                    <a:pt x="1313" y="13032"/>
                    <a:pt x="1259" y="12978"/>
                    <a:pt x="1193" y="12978"/>
                  </a:cubicBezTo>
                  <a:close/>
                  <a:moveTo>
                    <a:pt x="1193" y="13520"/>
                  </a:moveTo>
                  <a:cubicBezTo>
                    <a:pt x="1125" y="13520"/>
                    <a:pt x="1071" y="13573"/>
                    <a:pt x="1071" y="13639"/>
                  </a:cubicBezTo>
                  <a:cubicBezTo>
                    <a:pt x="1071" y="13706"/>
                    <a:pt x="1126" y="13760"/>
                    <a:pt x="1193" y="13760"/>
                  </a:cubicBezTo>
                  <a:cubicBezTo>
                    <a:pt x="1259" y="13760"/>
                    <a:pt x="1313" y="13706"/>
                    <a:pt x="1313" y="13639"/>
                  </a:cubicBezTo>
                  <a:cubicBezTo>
                    <a:pt x="1313" y="13573"/>
                    <a:pt x="1259" y="13520"/>
                    <a:pt x="1193" y="13520"/>
                  </a:cubicBezTo>
                  <a:close/>
                  <a:moveTo>
                    <a:pt x="1193" y="14062"/>
                  </a:moveTo>
                  <a:cubicBezTo>
                    <a:pt x="1125" y="14062"/>
                    <a:pt x="1071" y="14115"/>
                    <a:pt x="1071" y="14182"/>
                  </a:cubicBezTo>
                  <a:cubicBezTo>
                    <a:pt x="1071" y="14247"/>
                    <a:pt x="1126" y="14302"/>
                    <a:pt x="1193" y="14302"/>
                  </a:cubicBezTo>
                  <a:cubicBezTo>
                    <a:pt x="1259" y="14302"/>
                    <a:pt x="1313" y="14248"/>
                    <a:pt x="1313" y="14182"/>
                  </a:cubicBezTo>
                  <a:cubicBezTo>
                    <a:pt x="1313" y="14115"/>
                    <a:pt x="1259" y="14062"/>
                    <a:pt x="1193" y="14062"/>
                  </a:cubicBezTo>
                  <a:close/>
                  <a:moveTo>
                    <a:pt x="1193" y="14603"/>
                  </a:moveTo>
                  <a:cubicBezTo>
                    <a:pt x="1125" y="14603"/>
                    <a:pt x="1071" y="14656"/>
                    <a:pt x="1071" y="14723"/>
                  </a:cubicBezTo>
                  <a:cubicBezTo>
                    <a:pt x="1071" y="14788"/>
                    <a:pt x="1126" y="14844"/>
                    <a:pt x="1193" y="14844"/>
                  </a:cubicBezTo>
                  <a:cubicBezTo>
                    <a:pt x="1259" y="14844"/>
                    <a:pt x="1313" y="14789"/>
                    <a:pt x="1313" y="14723"/>
                  </a:cubicBezTo>
                  <a:cubicBezTo>
                    <a:pt x="1313" y="14656"/>
                    <a:pt x="1259" y="14603"/>
                    <a:pt x="1193" y="14603"/>
                  </a:cubicBezTo>
                  <a:close/>
                  <a:moveTo>
                    <a:pt x="1193" y="15143"/>
                  </a:moveTo>
                  <a:cubicBezTo>
                    <a:pt x="1125" y="15143"/>
                    <a:pt x="1071" y="15198"/>
                    <a:pt x="1071" y="15264"/>
                  </a:cubicBezTo>
                  <a:cubicBezTo>
                    <a:pt x="1071" y="15331"/>
                    <a:pt x="1126" y="15384"/>
                    <a:pt x="1193" y="15384"/>
                  </a:cubicBezTo>
                  <a:cubicBezTo>
                    <a:pt x="1259" y="15384"/>
                    <a:pt x="1313" y="15331"/>
                    <a:pt x="1313" y="15264"/>
                  </a:cubicBezTo>
                  <a:cubicBezTo>
                    <a:pt x="1313" y="15198"/>
                    <a:pt x="1259" y="15143"/>
                    <a:pt x="1193" y="15143"/>
                  </a:cubicBezTo>
                  <a:close/>
                  <a:moveTo>
                    <a:pt x="1193" y="15685"/>
                  </a:moveTo>
                  <a:cubicBezTo>
                    <a:pt x="1125" y="15685"/>
                    <a:pt x="1071" y="15739"/>
                    <a:pt x="1071" y="15805"/>
                  </a:cubicBezTo>
                  <a:cubicBezTo>
                    <a:pt x="1071" y="15872"/>
                    <a:pt x="1126" y="15925"/>
                    <a:pt x="1193" y="15925"/>
                  </a:cubicBezTo>
                  <a:cubicBezTo>
                    <a:pt x="1259" y="15925"/>
                    <a:pt x="1313" y="15872"/>
                    <a:pt x="1313" y="15805"/>
                  </a:cubicBezTo>
                  <a:cubicBezTo>
                    <a:pt x="1313" y="15739"/>
                    <a:pt x="1259" y="15685"/>
                    <a:pt x="1193" y="15685"/>
                  </a:cubicBezTo>
                  <a:close/>
                  <a:moveTo>
                    <a:pt x="1193" y="16226"/>
                  </a:moveTo>
                  <a:cubicBezTo>
                    <a:pt x="1125" y="16226"/>
                    <a:pt x="1071" y="16279"/>
                    <a:pt x="1071" y="16346"/>
                  </a:cubicBezTo>
                  <a:cubicBezTo>
                    <a:pt x="1071" y="16412"/>
                    <a:pt x="1126" y="16466"/>
                    <a:pt x="1193" y="16466"/>
                  </a:cubicBezTo>
                  <a:cubicBezTo>
                    <a:pt x="1259" y="16466"/>
                    <a:pt x="1313" y="16412"/>
                    <a:pt x="1313" y="16346"/>
                  </a:cubicBezTo>
                  <a:cubicBezTo>
                    <a:pt x="1313" y="16279"/>
                    <a:pt x="1259" y="16226"/>
                    <a:pt x="1193" y="16226"/>
                  </a:cubicBezTo>
                  <a:close/>
                  <a:moveTo>
                    <a:pt x="1193" y="16767"/>
                  </a:moveTo>
                  <a:cubicBezTo>
                    <a:pt x="1125" y="16767"/>
                    <a:pt x="1071" y="16820"/>
                    <a:pt x="1071" y="16887"/>
                  </a:cubicBezTo>
                  <a:cubicBezTo>
                    <a:pt x="1071" y="16953"/>
                    <a:pt x="1125" y="17007"/>
                    <a:pt x="1191" y="17007"/>
                  </a:cubicBezTo>
                  <a:cubicBezTo>
                    <a:pt x="1191" y="17007"/>
                    <a:pt x="1192" y="17007"/>
                    <a:pt x="1193" y="17007"/>
                  </a:cubicBezTo>
                  <a:cubicBezTo>
                    <a:pt x="1259" y="17007"/>
                    <a:pt x="1313" y="16953"/>
                    <a:pt x="1313" y="16887"/>
                  </a:cubicBezTo>
                  <a:cubicBezTo>
                    <a:pt x="1313" y="16820"/>
                    <a:pt x="1259" y="16767"/>
                    <a:pt x="1193" y="16767"/>
                  </a:cubicBezTo>
                  <a:close/>
                  <a:moveTo>
                    <a:pt x="1193" y="17309"/>
                  </a:moveTo>
                  <a:cubicBezTo>
                    <a:pt x="1125" y="17309"/>
                    <a:pt x="1071" y="17363"/>
                    <a:pt x="1071" y="17429"/>
                  </a:cubicBezTo>
                  <a:cubicBezTo>
                    <a:pt x="1071" y="17495"/>
                    <a:pt x="1126" y="17550"/>
                    <a:pt x="1193" y="17550"/>
                  </a:cubicBezTo>
                  <a:cubicBezTo>
                    <a:pt x="1259" y="17550"/>
                    <a:pt x="1313" y="17496"/>
                    <a:pt x="1313" y="17429"/>
                  </a:cubicBezTo>
                  <a:cubicBezTo>
                    <a:pt x="1313" y="17363"/>
                    <a:pt x="1259" y="17309"/>
                    <a:pt x="1193" y="17309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1"/>
            <p:cNvSpPr/>
            <p:nvPr/>
          </p:nvSpPr>
          <p:spPr>
            <a:xfrm>
              <a:off x="5799055" y="3995005"/>
              <a:ext cx="368667" cy="623430"/>
            </a:xfrm>
            <a:custGeom>
              <a:rect b="b" l="l" r="r" t="t"/>
              <a:pathLst>
                <a:path extrusionOk="0" h="6869" w="4062">
                  <a:moveTo>
                    <a:pt x="0" y="1"/>
                  </a:moveTo>
                  <a:lnTo>
                    <a:pt x="0" y="6868"/>
                  </a:lnTo>
                  <a:lnTo>
                    <a:pt x="4061" y="6868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1"/>
            <p:cNvSpPr/>
            <p:nvPr/>
          </p:nvSpPr>
          <p:spPr>
            <a:xfrm>
              <a:off x="5868032" y="3606919"/>
              <a:ext cx="230621" cy="324467"/>
            </a:xfrm>
            <a:custGeom>
              <a:rect b="b" l="l" r="r" t="t"/>
              <a:pathLst>
                <a:path extrusionOk="0" h="3575" w="2541">
                  <a:moveTo>
                    <a:pt x="1" y="1"/>
                  </a:moveTo>
                  <a:lnTo>
                    <a:pt x="1" y="3575"/>
                  </a:lnTo>
                  <a:lnTo>
                    <a:pt x="2540" y="3575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1"/>
            <p:cNvSpPr/>
            <p:nvPr/>
          </p:nvSpPr>
          <p:spPr>
            <a:xfrm>
              <a:off x="5966143" y="3480673"/>
              <a:ext cx="34580" cy="324467"/>
            </a:xfrm>
            <a:custGeom>
              <a:rect b="b" l="l" r="r" t="t"/>
              <a:pathLst>
                <a:path extrusionOk="0" h="3575" w="381">
                  <a:moveTo>
                    <a:pt x="0" y="0"/>
                  </a:moveTo>
                  <a:lnTo>
                    <a:pt x="0" y="3574"/>
                  </a:lnTo>
                  <a:lnTo>
                    <a:pt x="381" y="357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1"/>
            <p:cNvSpPr/>
            <p:nvPr/>
          </p:nvSpPr>
          <p:spPr>
            <a:xfrm>
              <a:off x="5799055" y="3746870"/>
              <a:ext cx="368576" cy="871387"/>
            </a:xfrm>
            <a:custGeom>
              <a:rect b="b" l="l" r="r" t="t"/>
              <a:pathLst>
                <a:path extrusionOk="0" h="9601" w="4061">
                  <a:moveTo>
                    <a:pt x="0" y="1"/>
                  </a:moveTo>
                  <a:lnTo>
                    <a:pt x="0" y="641"/>
                  </a:lnTo>
                  <a:lnTo>
                    <a:pt x="1662" y="641"/>
                  </a:lnTo>
                  <a:lnTo>
                    <a:pt x="1662" y="1314"/>
                  </a:lnTo>
                  <a:lnTo>
                    <a:pt x="0" y="1314"/>
                  </a:lnTo>
                  <a:lnTo>
                    <a:pt x="0" y="2203"/>
                  </a:lnTo>
                  <a:lnTo>
                    <a:pt x="1662" y="2203"/>
                  </a:lnTo>
                  <a:lnTo>
                    <a:pt x="1662" y="2876"/>
                  </a:lnTo>
                  <a:lnTo>
                    <a:pt x="0" y="2876"/>
                  </a:lnTo>
                  <a:lnTo>
                    <a:pt x="0" y="3763"/>
                  </a:lnTo>
                  <a:lnTo>
                    <a:pt x="1662" y="3763"/>
                  </a:lnTo>
                  <a:lnTo>
                    <a:pt x="1662" y="4436"/>
                  </a:lnTo>
                  <a:lnTo>
                    <a:pt x="0" y="4436"/>
                  </a:lnTo>
                  <a:lnTo>
                    <a:pt x="0" y="5326"/>
                  </a:lnTo>
                  <a:lnTo>
                    <a:pt x="1662" y="5326"/>
                  </a:lnTo>
                  <a:lnTo>
                    <a:pt x="1662" y="5998"/>
                  </a:lnTo>
                  <a:lnTo>
                    <a:pt x="0" y="5998"/>
                  </a:lnTo>
                  <a:lnTo>
                    <a:pt x="0" y="6887"/>
                  </a:lnTo>
                  <a:lnTo>
                    <a:pt x="1662" y="6887"/>
                  </a:lnTo>
                  <a:lnTo>
                    <a:pt x="1662" y="7559"/>
                  </a:lnTo>
                  <a:lnTo>
                    <a:pt x="0" y="7559"/>
                  </a:lnTo>
                  <a:lnTo>
                    <a:pt x="0" y="8448"/>
                  </a:lnTo>
                  <a:lnTo>
                    <a:pt x="1662" y="8448"/>
                  </a:lnTo>
                  <a:lnTo>
                    <a:pt x="1662" y="9122"/>
                  </a:lnTo>
                  <a:lnTo>
                    <a:pt x="0" y="9122"/>
                  </a:lnTo>
                  <a:lnTo>
                    <a:pt x="0" y="9600"/>
                  </a:lnTo>
                  <a:lnTo>
                    <a:pt x="4060" y="9600"/>
                  </a:lnTo>
                  <a:lnTo>
                    <a:pt x="4060" y="9122"/>
                  </a:lnTo>
                  <a:lnTo>
                    <a:pt x="2400" y="9122"/>
                  </a:lnTo>
                  <a:lnTo>
                    <a:pt x="2400" y="8448"/>
                  </a:lnTo>
                  <a:lnTo>
                    <a:pt x="4060" y="8448"/>
                  </a:lnTo>
                  <a:lnTo>
                    <a:pt x="4060" y="7559"/>
                  </a:lnTo>
                  <a:lnTo>
                    <a:pt x="2400" y="7559"/>
                  </a:lnTo>
                  <a:lnTo>
                    <a:pt x="2400" y="6887"/>
                  </a:lnTo>
                  <a:lnTo>
                    <a:pt x="4060" y="6887"/>
                  </a:lnTo>
                  <a:lnTo>
                    <a:pt x="4060" y="5998"/>
                  </a:lnTo>
                  <a:lnTo>
                    <a:pt x="2400" y="5998"/>
                  </a:lnTo>
                  <a:lnTo>
                    <a:pt x="2400" y="5326"/>
                  </a:lnTo>
                  <a:lnTo>
                    <a:pt x="4060" y="5326"/>
                  </a:lnTo>
                  <a:lnTo>
                    <a:pt x="4060" y="4436"/>
                  </a:lnTo>
                  <a:lnTo>
                    <a:pt x="2400" y="4436"/>
                  </a:lnTo>
                  <a:lnTo>
                    <a:pt x="2400" y="3763"/>
                  </a:lnTo>
                  <a:lnTo>
                    <a:pt x="4060" y="3763"/>
                  </a:lnTo>
                  <a:lnTo>
                    <a:pt x="4060" y="2876"/>
                  </a:lnTo>
                  <a:lnTo>
                    <a:pt x="2400" y="2876"/>
                  </a:lnTo>
                  <a:lnTo>
                    <a:pt x="2400" y="2203"/>
                  </a:lnTo>
                  <a:lnTo>
                    <a:pt x="4060" y="2203"/>
                  </a:lnTo>
                  <a:lnTo>
                    <a:pt x="4060" y="1314"/>
                  </a:lnTo>
                  <a:lnTo>
                    <a:pt x="2400" y="1314"/>
                  </a:lnTo>
                  <a:lnTo>
                    <a:pt x="2400" y="641"/>
                  </a:lnTo>
                  <a:lnTo>
                    <a:pt x="4060" y="641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1"/>
            <p:cNvSpPr/>
            <p:nvPr/>
          </p:nvSpPr>
          <p:spPr>
            <a:xfrm>
              <a:off x="5799055" y="3805046"/>
              <a:ext cx="150934" cy="61172"/>
            </a:xfrm>
            <a:custGeom>
              <a:rect b="b" l="l" r="r" t="t"/>
              <a:pathLst>
                <a:path extrusionOk="0" h="674" w="1663">
                  <a:moveTo>
                    <a:pt x="0" y="0"/>
                  </a:moveTo>
                  <a:lnTo>
                    <a:pt x="0" y="674"/>
                  </a:lnTo>
                  <a:lnTo>
                    <a:pt x="1662" y="674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1"/>
            <p:cNvSpPr/>
            <p:nvPr/>
          </p:nvSpPr>
          <p:spPr>
            <a:xfrm>
              <a:off x="6016787" y="3805046"/>
              <a:ext cx="150934" cy="61172"/>
            </a:xfrm>
            <a:custGeom>
              <a:rect b="b" l="l" r="r" t="t"/>
              <a:pathLst>
                <a:path extrusionOk="0" h="674" w="1663">
                  <a:moveTo>
                    <a:pt x="1" y="0"/>
                  </a:moveTo>
                  <a:lnTo>
                    <a:pt x="1" y="674"/>
                  </a:lnTo>
                  <a:lnTo>
                    <a:pt x="1662" y="674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1"/>
            <p:cNvSpPr/>
            <p:nvPr/>
          </p:nvSpPr>
          <p:spPr>
            <a:xfrm>
              <a:off x="5799055" y="3946722"/>
              <a:ext cx="150934" cy="61172"/>
            </a:xfrm>
            <a:custGeom>
              <a:rect b="b" l="l" r="r" t="t"/>
              <a:pathLst>
                <a:path extrusionOk="0" h="674" w="1663">
                  <a:moveTo>
                    <a:pt x="0" y="1"/>
                  </a:moveTo>
                  <a:lnTo>
                    <a:pt x="0" y="674"/>
                  </a:lnTo>
                  <a:lnTo>
                    <a:pt x="1662" y="67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1"/>
            <p:cNvSpPr/>
            <p:nvPr/>
          </p:nvSpPr>
          <p:spPr>
            <a:xfrm>
              <a:off x="6016787" y="3946722"/>
              <a:ext cx="150934" cy="61172"/>
            </a:xfrm>
            <a:custGeom>
              <a:rect b="b" l="l" r="r" t="t"/>
              <a:pathLst>
                <a:path extrusionOk="0" h="674" w="1663">
                  <a:moveTo>
                    <a:pt x="1" y="1"/>
                  </a:moveTo>
                  <a:lnTo>
                    <a:pt x="1" y="674"/>
                  </a:lnTo>
                  <a:lnTo>
                    <a:pt x="1662" y="67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1"/>
            <p:cNvSpPr/>
            <p:nvPr/>
          </p:nvSpPr>
          <p:spPr>
            <a:xfrm>
              <a:off x="5799055" y="4088397"/>
              <a:ext cx="150934" cy="61172"/>
            </a:xfrm>
            <a:custGeom>
              <a:rect b="b" l="l" r="r" t="t"/>
              <a:pathLst>
                <a:path extrusionOk="0" h="674" w="1663">
                  <a:moveTo>
                    <a:pt x="0" y="0"/>
                  </a:moveTo>
                  <a:lnTo>
                    <a:pt x="0" y="673"/>
                  </a:lnTo>
                  <a:lnTo>
                    <a:pt x="1662" y="673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1"/>
            <p:cNvSpPr/>
            <p:nvPr/>
          </p:nvSpPr>
          <p:spPr>
            <a:xfrm>
              <a:off x="6016787" y="4088397"/>
              <a:ext cx="150934" cy="61172"/>
            </a:xfrm>
            <a:custGeom>
              <a:rect b="b" l="l" r="r" t="t"/>
              <a:pathLst>
                <a:path extrusionOk="0" h="674" w="1663">
                  <a:moveTo>
                    <a:pt x="1" y="0"/>
                  </a:moveTo>
                  <a:lnTo>
                    <a:pt x="1" y="673"/>
                  </a:lnTo>
                  <a:lnTo>
                    <a:pt x="1662" y="673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1"/>
            <p:cNvSpPr/>
            <p:nvPr/>
          </p:nvSpPr>
          <p:spPr>
            <a:xfrm>
              <a:off x="5799055" y="4230163"/>
              <a:ext cx="150934" cy="61081"/>
            </a:xfrm>
            <a:custGeom>
              <a:rect b="b" l="l" r="r" t="t"/>
              <a:pathLst>
                <a:path extrusionOk="0" h="673" w="1663">
                  <a:moveTo>
                    <a:pt x="0" y="1"/>
                  </a:moveTo>
                  <a:lnTo>
                    <a:pt x="0" y="673"/>
                  </a:lnTo>
                  <a:lnTo>
                    <a:pt x="1662" y="673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1"/>
            <p:cNvSpPr/>
            <p:nvPr/>
          </p:nvSpPr>
          <p:spPr>
            <a:xfrm>
              <a:off x="6016787" y="4230163"/>
              <a:ext cx="150934" cy="61081"/>
            </a:xfrm>
            <a:custGeom>
              <a:rect b="b" l="l" r="r" t="t"/>
              <a:pathLst>
                <a:path extrusionOk="0" h="673" w="1663">
                  <a:moveTo>
                    <a:pt x="1" y="1"/>
                  </a:moveTo>
                  <a:lnTo>
                    <a:pt x="1" y="673"/>
                  </a:lnTo>
                  <a:lnTo>
                    <a:pt x="1662" y="673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1"/>
            <p:cNvSpPr/>
            <p:nvPr/>
          </p:nvSpPr>
          <p:spPr>
            <a:xfrm>
              <a:off x="5799055" y="4371838"/>
              <a:ext cx="150934" cy="61172"/>
            </a:xfrm>
            <a:custGeom>
              <a:rect b="b" l="l" r="r" t="t"/>
              <a:pathLst>
                <a:path extrusionOk="0" h="674" w="1663">
                  <a:moveTo>
                    <a:pt x="0" y="1"/>
                  </a:moveTo>
                  <a:lnTo>
                    <a:pt x="0" y="673"/>
                  </a:lnTo>
                  <a:lnTo>
                    <a:pt x="1662" y="673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1"/>
            <p:cNvSpPr/>
            <p:nvPr/>
          </p:nvSpPr>
          <p:spPr>
            <a:xfrm>
              <a:off x="6016787" y="4371838"/>
              <a:ext cx="150934" cy="61172"/>
            </a:xfrm>
            <a:custGeom>
              <a:rect b="b" l="l" r="r" t="t"/>
              <a:pathLst>
                <a:path extrusionOk="0" h="674" w="1663">
                  <a:moveTo>
                    <a:pt x="1" y="1"/>
                  </a:moveTo>
                  <a:lnTo>
                    <a:pt x="1" y="673"/>
                  </a:lnTo>
                  <a:lnTo>
                    <a:pt x="1662" y="673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1"/>
            <p:cNvSpPr/>
            <p:nvPr/>
          </p:nvSpPr>
          <p:spPr>
            <a:xfrm>
              <a:off x="5799055" y="4506071"/>
              <a:ext cx="159738" cy="79687"/>
            </a:xfrm>
            <a:custGeom>
              <a:rect b="b" l="l" r="r" t="t"/>
              <a:pathLst>
                <a:path extrusionOk="0" h="878" w="1760">
                  <a:moveTo>
                    <a:pt x="0" y="0"/>
                  </a:moveTo>
                  <a:lnTo>
                    <a:pt x="0" y="877"/>
                  </a:lnTo>
                  <a:lnTo>
                    <a:pt x="1759" y="877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1"/>
            <p:cNvSpPr/>
            <p:nvPr/>
          </p:nvSpPr>
          <p:spPr>
            <a:xfrm>
              <a:off x="6001630" y="4496995"/>
              <a:ext cx="166000" cy="97022"/>
            </a:xfrm>
            <a:custGeom>
              <a:rect b="b" l="l" r="r" t="t"/>
              <a:pathLst>
                <a:path extrusionOk="0" h="1069" w="1829">
                  <a:moveTo>
                    <a:pt x="0" y="0"/>
                  </a:moveTo>
                  <a:lnTo>
                    <a:pt x="0" y="1068"/>
                  </a:lnTo>
                  <a:lnTo>
                    <a:pt x="1828" y="1068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1"/>
            <p:cNvSpPr/>
            <p:nvPr/>
          </p:nvSpPr>
          <p:spPr>
            <a:xfrm>
              <a:off x="5344079" y="3215202"/>
              <a:ext cx="382826" cy="1432465"/>
            </a:xfrm>
            <a:custGeom>
              <a:rect b="b" l="l" r="r" t="t"/>
              <a:pathLst>
                <a:path extrusionOk="0" h="15783" w="4218">
                  <a:moveTo>
                    <a:pt x="1" y="0"/>
                  </a:moveTo>
                  <a:lnTo>
                    <a:pt x="1" y="15783"/>
                  </a:lnTo>
                  <a:lnTo>
                    <a:pt x="4217" y="15783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1"/>
            <p:cNvSpPr/>
            <p:nvPr/>
          </p:nvSpPr>
          <p:spPr>
            <a:xfrm>
              <a:off x="5392998" y="3356605"/>
              <a:ext cx="275275" cy="45562"/>
            </a:xfrm>
            <a:custGeom>
              <a:rect b="b" l="l" r="r" t="t"/>
              <a:pathLst>
                <a:path extrusionOk="0" h="502" w="3033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1"/>
            <p:cNvSpPr/>
            <p:nvPr/>
          </p:nvSpPr>
          <p:spPr>
            <a:xfrm>
              <a:off x="5392998" y="3510169"/>
              <a:ext cx="275275" cy="45652"/>
            </a:xfrm>
            <a:custGeom>
              <a:rect b="b" l="l" r="r" t="t"/>
              <a:pathLst>
                <a:path extrusionOk="0" h="503" w="3033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1"/>
            <p:cNvSpPr/>
            <p:nvPr/>
          </p:nvSpPr>
          <p:spPr>
            <a:xfrm>
              <a:off x="5392998" y="3663825"/>
              <a:ext cx="275275" cy="45562"/>
            </a:xfrm>
            <a:custGeom>
              <a:rect b="b" l="l" r="r" t="t"/>
              <a:pathLst>
                <a:path extrusionOk="0" h="502" w="3033">
                  <a:moveTo>
                    <a:pt x="0" y="0"/>
                  </a:moveTo>
                  <a:lnTo>
                    <a:pt x="0" y="501"/>
                  </a:lnTo>
                  <a:lnTo>
                    <a:pt x="3033" y="50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1"/>
            <p:cNvSpPr/>
            <p:nvPr/>
          </p:nvSpPr>
          <p:spPr>
            <a:xfrm>
              <a:off x="5392998" y="3817299"/>
              <a:ext cx="275275" cy="45562"/>
            </a:xfrm>
            <a:custGeom>
              <a:rect b="b" l="l" r="r" t="t"/>
              <a:pathLst>
                <a:path extrusionOk="0" h="502" w="3033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1"/>
            <p:cNvSpPr/>
            <p:nvPr/>
          </p:nvSpPr>
          <p:spPr>
            <a:xfrm>
              <a:off x="5392998" y="3970864"/>
              <a:ext cx="275275" cy="45652"/>
            </a:xfrm>
            <a:custGeom>
              <a:rect b="b" l="l" r="r" t="t"/>
              <a:pathLst>
                <a:path extrusionOk="0" h="503" w="3033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1"/>
            <p:cNvSpPr/>
            <p:nvPr/>
          </p:nvSpPr>
          <p:spPr>
            <a:xfrm>
              <a:off x="5392998" y="4124519"/>
              <a:ext cx="275275" cy="45562"/>
            </a:xfrm>
            <a:custGeom>
              <a:rect b="b" l="l" r="r" t="t"/>
              <a:pathLst>
                <a:path extrusionOk="0" h="502" w="3033">
                  <a:moveTo>
                    <a:pt x="0" y="0"/>
                  </a:moveTo>
                  <a:lnTo>
                    <a:pt x="0" y="501"/>
                  </a:lnTo>
                  <a:lnTo>
                    <a:pt x="3033" y="50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1"/>
            <p:cNvSpPr/>
            <p:nvPr/>
          </p:nvSpPr>
          <p:spPr>
            <a:xfrm>
              <a:off x="5392998" y="4278084"/>
              <a:ext cx="275275" cy="45562"/>
            </a:xfrm>
            <a:custGeom>
              <a:rect b="b" l="l" r="r" t="t"/>
              <a:pathLst>
                <a:path extrusionOk="0" h="502" w="3033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1"/>
            <p:cNvSpPr/>
            <p:nvPr/>
          </p:nvSpPr>
          <p:spPr>
            <a:xfrm>
              <a:off x="5392998" y="4431648"/>
              <a:ext cx="275275" cy="45652"/>
            </a:xfrm>
            <a:custGeom>
              <a:rect b="b" l="l" r="r" t="t"/>
              <a:pathLst>
                <a:path extrusionOk="0" h="503" w="3033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1"/>
            <p:cNvSpPr/>
            <p:nvPr/>
          </p:nvSpPr>
          <p:spPr>
            <a:xfrm>
              <a:off x="5344079" y="3215202"/>
              <a:ext cx="382826" cy="1432465"/>
            </a:xfrm>
            <a:custGeom>
              <a:rect b="b" l="l" r="r" t="t"/>
              <a:pathLst>
                <a:path extrusionOk="0" h="15783" w="4218">
                  <a:moveTo>
                    <a:pt x="1" y="0"/>
                  </a:moveTo>
                  <a:lnTo>
                    <a:pt x="1" y="15783"/>
                  </a:lnTo>
                  <a:lnTo>
                    <a:pt x="4217" y="15783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5392998" y="3356605"/>
              <a:ext cx="275275" cy="45562"/>
            </a:xfrm>
            <a:custGeom>
              <a:rect b="b" l="l" r="r" t="t"/>
              <a:pathLst>
                <a:path extrusionOk="0" h="502" w="3033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5392998" y="3510169"/>
              <a:ext cx="275275" cy="45652"/>
            </a:xfrm>
            <a:custGeom>
              <a:rect b="b" l="l" r="r" t="t"/>
              <a:pathLst>
                <a:path extrusionOk="0" h="503" w="3033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1"/>
            <p:cNvSpPr/>
            <p:nvPr/>
          </p:nvSpPr>
          <p:spPr>
            <a:xfrm>
              <a:off x="5392998" y="3663825"/>
              <a:ext cx="275275" cy="45562"/>
            </a:xfrm>
            <a:custGeom>
              <a:rect b="b" l="l" r="r" t="t"/>
              <a:pathLst>
                <a:path extrusionOk="0" h="502" w="3033">
                  <a:moveTo>
                    <a:pt x="0" y="0"/>
                  </a:moveTo>
                  <a:lnTo>
                    <a:pt x="0" y="501"/>
                  </a:lnTo>
                  <a:lnTo>
                    <a:pt x="3033" y="50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1"/>
            <p:cNvSpPr/>
            <p:nvPr/>
          </p:nvSpPr>
          <p:spPr>
            <a:xfrm>
              <a:off x="5392998" y="3817299"/>
              <a:ext cx="275275" cy="45562"/>
            </a:xfrm>
            <a:custGeom>
              <a:rect b="b" l="l" r="r" t="t"/>
              <a:pathLst>
                <a:path extrusionOk="0" h="502" w="3033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1"/>
            <p:cNvSpPr/>
            <p:nvPr/>
          </p:nvSpPr>
          <p:spPr>
            <a:xfrm>
              <a:off x="5392998" y="3970864"/>
              <a:ext cx="275275" cy="45652"/>
            </a:xfrm>
            <a:custGeom>
              <a:rect b="b" l="l" r="r" t="t"/>
              <a:pathLst>
                <a:path extrusionOk="0" h="503" w="3033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1"/>
            <p:cNvSpPr/>
            <p:nvPr/>
          </p:nvSpPr>
          <p:spPr>
            <a:xfrm>
              <a:off x="5392998" y="4124519"/>
              <a:ext cx="275275" cy="45562"/>
            </a:xfrm>
            <a:custGeom>
              <a:rect b="b" l="l" r="r" t="t"/>
              <a:pathLst>
                <a:path extrusionOk="0" h="502" w="3033">
                  <a:moveTo>
                    <a:pt x="0" y="0"/>
                  </a:moveTo>
                  <a:lnTo>
                    <a:pt x="0" y="501"/>
                  </a:lnTo>
                  <a:lnTo>
                    <a:pt x="3033" y="50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1"/>
            <p:cNvSpPr/>
            <p:nvPr/>
          </p:nvSpPr>
          <p:spPr>
            <a:xfrm>
              <a:off x="5392998" y="4278084"/>
              <a:ext cx="275275" cy="45562"/>
            </a:xfrm>
            <a:custGeom>
              <a:rect b="b" l="l" r="r" t="t"/>
              <a:pathLst>
                <a:path extrusionOk="0" h="502" w="3033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1"/>
            <p:cNvSpPr/>
            <p:nvPr/>
          </p:nvSpPr>
          <p:spPr>
            <a:xfrm>
              <a:off x="5392998" y="4431648"/>
              <a:ext cx="275275" cy="45652"/>
            </a:xfrm>
            <a:custGeom>
              <a:rect b="b" l="l" r="r" t="t"/>
              <a:pathLst>
                <a:path extrusionOk="0" h="503" w="3033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1"/>
            <p:cNvSpPr/>
            <p:nvPr/>
          </p:nvSpPr>
          <p:spPr>
            <a:xfrm>
              <a:off x="5059276" y="3474501"/>
              <a:ext cx="281174" cy="1170713"/>
            </a:xfrm>
            <a:custGeom>
              <a:rect b="b" l="l" r="r" t="t"/>
              <a:pathLst>
                <a:path extrusionOk="0" h="12899" w="3098">
                  <a:moveTo>
                    <a:pt x="3098" y="1"/>
                  </a:moveTo>
                  <a:lnTo>
                    <a:pt x="1" y="2608"/>
                  </a:lnTo>
                  <a:lnTo>
                    <a:pt x="1" y="12898"/>
                  </a:lnTo>
                  <a:lnTo>
                    <a:pt x="3098" y="12898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1"/>
            <p:cNvSpPr/>
            <p:nvPr/>
          </p:nvSpPr>
          <p:spPr>
            <a:xfrm>
              <a:off x="5059276" y="3474501"/>
              <a:ext cx="281174" cy="1170713"/>
            </a:xfrm>
            <a:custGeom>
              <a:rect b="b" l="l" r="r" t="t"/>
              <a:pathLst>
                <a:path extrusionOk="0" h="12899" w="3098">
                  <a:moveTo>
                    <a:pt x="3098" y="1"/>
                  </a:moveTo>
                  <a:lnTo>
                    <a:pt x="1" y="2608"/>
                  </a:lnTo>
                  <a:lnTo>
                    <a:pt x="1" y="12898"/>
                  </a:lnTo>
                  <a:lnTo>
                    <a:pt x="3098" y="12898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1"/>
            <p:cNvSpPr/>
            <p:nvPr/>
          </p:nvSpPr>
          <p:spPr>
            <a:xfrm>
              <a:off x="5089590" y="3771102"/>
              <a:ext cx="93301" cy="92847"/>
            </a:xfrm>
            <a:custGeom>
              <a:rect b="b" l="l" r="r" t="t"/>
              <a:pathLst>
                <a:path extrusionOk="0" h="1023" w="1028">
                  <a:moveTo>
                    <a:pt x="515" y="1"/>
                  </a:moveTo>
                  <a:cubicBezTo>
                    <a:pt x="236" y="1"/>
                    <a:pt x="7" y="225"/>
                    <a:pt x="3" y="505"/>
                  </a:cubicBezTo>
                  <a:cubicBezTo>
                    <a:pt x="0" y="787"/>
                    <a:pt x="225" y="1018"/>
                    <a:pt x="507" y="1022"/>
                  </a:cubicBezTo>
                  <a:cubicBezTo>
                    <a:pt x="509" y="1022"/>
                    <a:pt x="511" y="1022"/>
                    <a:pt x="512" y="1022"/>
                  </a:cubicBezTo>
                  <a:cubicBezTo>
                    <a:pt x="792" y="1022"/>
                    <a:pt x="1020" y="798"/>
                    <a:pt x="1025" y="519"/>
                  </a:cubicBezTo>
                  <a:cubicBezTo>
                    <a:pt x="1028" y="236"/>
                    <a:pt x="802" y="5"/>
                    <a:pt x="521" y="1"/>
                  </a:cubicBezTo>
                  <a:cubicBezTo>
                    <a:pt x="519" y="1"/>
                    <a:pt x="517" y="1"/>
                    <a:pt x="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1"/>
            <p:cNvSpPr/>
            <p:nvPr/>
          </p:nvSpPr>
          <p:spPr>
            <a:xfrm>
              <a:off x="5216925" y="3771012"/>
              <a:ext cx="92757" cy="92666"/>
            </a:xfrm>
            <a:custGeom>
              <a:rect b="b" l="l" r="r" t="t"/>
              <a:pathLst>
                <a:path extrusionOk="0" h="1021" w="1022">
                  <a:moveTo>
                    <a:pt x="511" y="1"/>
                  </a:moveTo>
                  <a:cubicBezTo>
                    <a:pt x="229" y="1"/>
                    <a:pt x="0" y="229"/>
                    <a:pt x="0" y="510"/>
                  </a:cubicBezTo>
                  <a:cubicBezTo>
                    <a:pt x="0" y="792"/>
                    <a:pt x="229" y="1021"/>
                    <a:pt x="511" y="1021"/>
                  </a:cubicBezTo>
                  <a:cubicBezTo>
                    <a:pt x="793" y="1021"/>
                    <a:pt x="1021" y="792"/>
                    <a:pt x="1021" y="510"/>
                  </a:cubicBezTo>
                  <a:cubicBezTo>
                    <a:pt x="1021" y="229"/>
                    <a:pt x="792" y="1"/>
                    <a:pt x="5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1"/>
            <p:cNvSpPr/>
            <p:nvPr/>
          </p:nvSpPr>
          <p:spPr>
            <a:xfrm>
              <a:off x="5090044" y="3900434"/>
              <a:ext cx="92666" cy="92757"/>
            </a:xfrm>
            <a:custGeom>
              <a:rect b="b" l="l" r="r" t="t"/>
              <a:pathLst>
                <a:path extrusionOk="0" h="1022" w="1021">
                  <a:moveTo>
                    <a:pt x="511" y="0"/>
                  </a:moveTo>
                  <a:cubicBezTo>
                    <a:pt x="229" y="0"/>
                    <a:pt x="0" y="229"/>
                    <a:pt x="0" y="511"/>
                  </a:cubicBezTo>
                  <a:cubicBezTo>
                    <a:pt x="0" y="793"/>
                    <a:pt x="229" y="1021"/>
                    <a:pt x="511" y="1021"/>
                  </a:cubicBezTo>
                  <a:cubicBezTo>
                    <a:pt x="792" y="1021"/>
                    <a:pt x="1021" y="793"/>
                    <a:pt x="1021" y="511"/>
                  </a:cubicBezTo>
                  <a:cubicBezTo>
                    <a:pt x="1021" y="229"/>
                    <a:pt x="792" y="0"/>
                    <a:pt x="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1"/>
            <p:cNvSpPr/>
            <p:nvPr/>
          </p:nvSpPr>
          <p:spPr>
            <a:xfrm>
              <a:off x="5216925" y="3900525"/>
              <a:ext cx="92757" cy="92666"/>
            </a:xfrm>
            <a:custGeom>
              <a:rect b="b" l="l" r="r" t="t"/>
              <a:pathLst>
                <a:path extrusionOk="0" h="1021" w="1022">
                  <a:moveTo>
                    <a:pt x="511" y="0"/>
                  </a:moveTo>
                  <a:cubicBezTo>
                    <a:pt x="229" y="0"/>
                    <a:pt x="0" y="227"/>
                    <a:pt x="0" y="510"/>
                  </a:cubicBezTo>
                  <a:cubicBezTo>
                    <a:pt x="0" y="791"/>
                    <a:pt x="229" y="1020"/>
                    <a:pt x="511" y="1020"/>
                  </a:cubicBezTo>
                  <a:cubicBezTo>
                    <a:pt x="793" y="1019"/>
                    <a:pt x="1021" y="791"/>
                    <a:pt x="1021" y="510"/>
                  </a:cubicBezTo>
                  <a:cubicBezTo>
                    <a:pt x="1021" y="228"/>
                    <a:pt x="792" y="0"/>
                    <a:pt x="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5089590" y="4029494"/>
              <a:ext cx="93301" cy="92666"/>
            </a:xfrm>
            <a:custGeom>
              <a:rect b="b" l="l" r="r" t="t"/>
              <a:pathLst>
                <a:path extrusionOk="0" h="1021" w="1028">
                  <a:moveTo>
                    <a:pt x="513" y="0"/>
                  </a:moveTo>
                  <a:cubicBezTo>
                    <a:pt x="512" y="0"/>
                    <a:pt x="510" y="0"/>
                    <a:pt x="508" y="0"/>
                  </a:cubicBezTo>
                  <a:cubicBezTo>
                    <a:pt x="225" y="5"/>
                    <a:pt x="0" y="236"/>
                    <a:pt x="3" y="517"/>
                  </a:cubicBezTo>
                  <a:cubicBezTo>
                    <a:pt x="7" y="796"/>
                    <a:pt x="235" y="1021"/>
                    <a:pt x="513" y="1021"/>
                  </a:cubicBezTo>
                  <a:cubicBezTo>
                    <a:pt x="515" y="1021"/>
                    <a:pt x="518" y="1021"/>
                    <a:pt x="520" y="1021"/>
                  </a:cubicBezTo>
                  <a:cubicBezTo>
                    <a:pt x="802" y="1017"/>
                    <a:pt x="1028" y="786"/>
                    <a:pt x="1025" y="505"/>
                  </a:cubicBezTo>
                  <a:cubicBezTo>
                    <a:pt x="1020" y="224"/>
                    <a:pt x="792" y="0"/>
                    <a:pt x="513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1"/>
            <p:cNvSpPr/>
            <p:nvPr/>
          </p:nvSpPr>
          <p:spPr>
            <a:xfrm>
              <a:off x="5216925" y="4029766"/>
              <a:ext cx="92757" cy="92757"/>
            </a:xfrm>
            <a:custGeom>
              <a:rect b="b" l="l" r="r" t="t"/>
              <a:pathLst>
                <a:path extrusionOk="0" h="1022" w="1022">
                  <a:moveTo>
                    <a:pt x="511" y="0"/>
                  </a:moveTo>
                  <a:cubicBezTo>
                    <a:pt x="229" y="0"/>
                    <a:pt x="0" y="230"/>
                    <a:pt x="0" y="511"/>
                  </a:cubicBezTo>
                  <a:cubicBezTo>
                    <a:pt x="0" y="792"/>
                    <a:pt x="229" y="1022"/>
                    <a:pt x="511" y="1022"/>
                  </a:cubicBezTo>
                  <a:cubicBezTo>
                    <a:pt x="793" y="1022"/>
                    <a:pt x="1021" y="792"/>
                    <a:pt x="1021" y="511"/>
                  </a:cubicBezTo>
                  <a:cubicBezTo>
                    <a:pt x="1021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1"/>
            <p:cNvSpPr/>
            <p:nvPr/>
          </p:nvSpPr>
          <p:spPr>
            <a:xfrm>
              <a:off x="5089590" y="4159280"/>
              <a:ext cx="93392" cy="92666"/>
            </a:xfrm>
            <a:custGeom>
              <a:rect b="b" l="l" r="r" t="t"/>
              <a:pathLst>
                <a:path extrusionOk="0" h="1021" w="1029">
                  <a:moveTo>
                    <a:pt x="514" y="1"/>
                  </a:moveTo>
                  <a:cubicBezTo>
                    <a:pt x="236" y="1"/>
                    <a:pt x="7" y="225"/>
                    <a:pt x="4" y="504"/>
                  </a:cubicBezTo>
                  <a:cubicBezTo>
                    <a:pt x="0" y="786"/>
                    <a:pt x="226" y="1018"/>
                    <a:pt x="508" y="1021"/>
                  </a:cubicBezTo>
                  <a:cubicBezTo>
                    <a:pt x="510" y="1021"/>
                    <a:pt x="513" y="1021"/>
                    <a:pt x="515" y="1021"/>
                  </a:cubicBezTo>
                  <a:cubicBezTo>
                    <a:pt x="793" y="1021"/>
                    <a:pt x="1021" y="797"/>
                    <a:pt x="1025" y="518"/>
                  </a:cubicBezTo>
                  <a:cubicBezTo>
                    <a:pt x="1029" y="236"/>
                    <a:pt x="804" y="4"/>
                    <a:pt x="521" y="1"/>
                  </a:cubicBezTo>
                  <a:cubicBezTo>
                    <a:pt x="519" y="1"/>
                    <a:pt x="516" y="1"/>
                    <a:pt x="514" y="1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1"/>
            <p:cNvSpPr/>
            <p:nvPr/>
          </p:nvSpPr>
          <p:spPr>
            <a:xfrm>
              <a:off x="5216925" y="4159189"/>
              <a:ext cx="92757" cy="92666"/>
            </a:xfrm>
            <a:custGeom>
              <a:rect b="b" l="l" r="r" t="t"/>
              <a:pathLst>
                <a:path extrusionOk="0" h="1021" w="1022">
                  <a:moveTo>
                    <a:pt x="511" y="1"/>
                  </a:moveTo>
                  <a:cubicBezTo>
                    <a:pt x="229" y="1"/>
                    <a:pt x="0" y="230"/>
                    <a:pt x="0" y="511"/>
                  </a:cubicBezTo>
                  <a:cubicBezTo>
                    <a:pt x="0" y="793"/>
                    <a:pt x="229" y="1021"/>
                    <a:pt x="511" y="1021"/>
                  </a:cubicBezTo>
                  <a:cubicBezTo>
                    <a:pt x="793" y="1020"/>
                    <a:pt x="1021" y="793"/>
                    <a:pt x="1021" y="511"/>
                  </a:cubicBezTo>
                  <a:cubicBezTo>
                    <a:pt x="1021" y="230"/>
                    <a:pt x="792" y="1"/>
                    <a:pt x="511" y="1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1"/>
            <p:cNvSpPr/>
            <p:nvPr/>
          </p:nvSpPr>
          <p:spPr>
            <a:xfrm>
              <a:off x="5090044" y="4288521"/>
              <a:ext cx="92666" cy="92757"/>
            </a:xfrm>
            <a:custGeom>
              <a:rect b="b" l="l" r="r" t="t"/>
              <a:pathLst>
                <a:path extrusionOk="0" h="1022" w="1021">
                  <a:moveTo>
                    <a:pt x="511" y="0"/>
                  </a:moveTo>
                  <a:cubicBezTo>
                    <a:pt x="229" y="0"/>
                    <a:pt x="0" y="229"/>
                    <a:pt x="0" y="511"/>
                  </a:cubicBezTo>
                  <a:cubicBezTo>
                    <a:pt x="0" y="792"/>
                    <a:pt x="229" y="1021"/>
                    <a:pt x="511" y="1021"/>
                  </a:cubicBezTo>
                  <a:cubicBezTo>
                    <a:pt x="792" y="1021"/>
                    <a:pt x="1021" y="792"/>
                    <a:pt x="1021" y="511"/>
                  </a:cubicBezTo>
                  <a:cubicBezTo>
                    <a:pt x="1021" y="229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1"/>
            <p:cNvSpPr/>
            <p:nvPr/>
          </p:nvSpPr>
          <p:spPr>
            <a:xfrm>
              <a:off x="5216925" y="4288521"/>
              <a:ext cx="92757" cy="92757"/>
            </a:xfrm>
            <a:custGeom>
              <a:rect b="b" l="l" r="r" t="t"/>
              <a:pathLst>
                <a:path extrusionOk="0" h="1022" w="1022">
                  <a:moveTo>
                    <a:pt x="511" y="0"/>
                  </a:moveTo>
                  <a:cubicBezTo>
                    <a:pt x="229" y="0"/>
                    <a:pt x="0" y="229"/>
                    <a:pt x="0" y="511"/>
                  </a:cubicBezTo>
                  <a:cubicBezTo>
                    <a:pt x="0" y="792"/>
                    <a:pt x="229" y="1021"/>
                    <a:pt x="511" y="1021"/>
                  </a:cubicBezTo>
                  <a:cubicBezTo>
                    <a:pt x="793" y="1021"/>
                    <a:pt x="1021" y="792"/>
                    <a:pt x="1021" y="511"/>
                  </a:cubicBezTo>
                  <a:cubicBezTo>
                    <a:pt x="1021" y="229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5090044" y="4417944"/>
              <a:ext cx="92757" cy="92757"/>
            </a:xfrm>
            <a:custGeom>
              <a:rect b="b" l="l" r="r" t="t"/>
              <a:pathLst>
                <a:path extrusionOk="0" h="1022" w="1022">
                  <a:moveTo>
                    <a:pt x="511" y="0"/>
                  </a:moveTo>
                  <a:cubicBezTo>
                    <a:pt x="230" y="0"/>
                    <a:pt x="0" y="229"/>
                    <a:pt x="0" y="511"/>
                  </a:cubicBezTo>
                  <a:cubicBezTo>
                    <a:pt x="0" y="792"/>
                    <a:pt x="230" y="1022"/>
                    <a:pt x="511" y="1022"/>
                  </a:cubicBezTo>
                  <a:cubicBezTo>
                    <a:pt x="792" y="1020"/>
                    <a:pt x="1022" y="792"/>
                    <a:pt x="1022" y="511"/>
                  </a:cubicBezTo>
                  <a:cubicBezTo>
                    <a:pt x="1022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5216925" y="4417944"/>
              <a:ext cx="92757" cy="92757"/>
            </a:xfrm>
            <a:custGeom>
              <a:rect b="b" l="l" r="r" t="t"/>
              <a:pathLst>
                <a:path extrusionOk="0" h="1022" w="1022">
                  <a:moveTo>
                    <a:pt x="511" y="0"/>
                  </a:moveTo>
                  <a:cubicBezTo>
                    <a:pt x="229" y="0"/>
                    <a:pt x="0" y="229"/>
                    <a:pt x="0" y="511"/>
                  </a:cubicBezTo>
                  <a:cubicBezTo>
                    <a:pt x="0" y="792"/>
                    <a:pt x="229" y="1022"/>
                    <a:pt x="511" y="1022"/>
                  </a:cubicBezTo>
                  <a:cubicBezTo>
                    <a:pt x="793" y="1020"/>
                    <a:pt x="1021" y="792"/>
                    <a:pt x="1021" y="511"/>
                  </a:cubicBezTo>
                  <a:cubicBezTo>
                    <a:pt x="1021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4496932" y="3474501"/>
              <a:ext cx="281174" cy="1170713"/>
            </a:xfrm>
            <a:custGeom>
              <a:rect b="b" l="l" r="r" t="t"/>
              <a:pathLst>
                <a:path extrusionOk="0" h="12899" w="3098">
                  <a:moveTo>
                    <a:pt x="3098" y="1"/>
                  </a:moveTo>
                  <a:lnTo>
                    <a:pt x="0" y="2608"/>
                  </a:lnTo>
                  <a:lnTo>
                    <a:pt x="0" y="12898"/>
                  </a:lnTo>
                  <a:lnTo>
                    <a:pt x="3098" y="12898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4527608" y="3756762"/>
              <a:ext cx="92757" cy="92757"/>
            </a:xfrm>
            <a:custGeom>
              <a:rect b="b" l="l" r="r" t="t"/>
              <a:pathLst>
                <a:path extrusionOk="0" h="1022" w="1022">
                  <a:moveTo>
                    <a:pt x="512" y="0"/>
                  </a:moveTo>
                  <a:cubicBezTo>
                    <a:pt x="230" y="0"/>
                    <a:pt x="1" y="230"/>
                    <a:pt x="1" y="511"/>
                  </a:cubicBezTo>
                  <a:cubicBezTo>
                    <a:pt x="1" y="792"/>
                    <a:pt x="230" y="1021"/>
                    <a:pt x="512" y="1021"/>
                  </a:cubicBezTo>
                  <a:cubicBezTo>
                    <a:pt x="794" y="1021"/>
                    <a:pt x="1021" y="792"/>
                    <a:pt x="1021" y="511"/>
                  </a:cubicBezTo>
                  <a:cubicBezTo>
                    <a:pt x="1021" y="230"/>
                    <a:pt x="793" y="0"/>
                    <a:pt x="5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4654490" y="3756762"/>
              <a:ext cx="92757" cy="92757"/>
            </a:xfrm>
            <a:custGeom>
              <a:rect b="b" l="l" r="r" t="t"/>
              <a:pathLst>
                <a:path extrusionOk="0" h="1022" w="1022">
                  <a:moveTo>
                    <a:pt x="511" y="0"/>
                  </a:moveTo>
                  <a:cubicBezTo>
                    <a:pt x="230" y="0"/>
                    <a:pt x="1" y="230"/>
                    <a:pt x="1" y="511"/>
                  </a:cubicBezTo>
                  <a:cubicBezTo>
                    <a:pt x="1" y="792"/>
                    <a:pt x="229" y="1021"/>
                    <a:pt x="511" y="1021"/>
                  </a:cubicBezTo>
                  <a:cubicBezTo>
                    <a:pt x="794" y="1021"/>
                    <a:pt x="1022" y="792"/>
                    <a:pt x="1022" y="511"/>
                  </a:cubicBezTo>
                  <a:cubicBezTo>
                    <a:pt x="1022" y="230"/>
                    <a:pt x="793" y="0"/>
                    <a:pt x="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4527608" y="3886094"/>
              <a:ext cx="92757" cy="92666"/>
            </a:xfrm>
            <a:custGeom>
              <a:rect b="b" l="l" r="r" t="t"/>
              <a:pathLst>
                <a:path extrusionOk="0" h="1021" w="1022">
                  <a:moveTo>
                    <a:pt x="512" y="1"/>
                  </a:moveTo>
                  <a:cubicBezTo>
                    <a:pt x="230" y="1"/>
                    <a:pt x="1" y="229"/>
                    <a:pt x="1" y="510"/>
                  </a:cubicBezTo>
                  <a:cubicBezTo>
                    <a:pt x="1" y="792"/>
                    <a:pt x="230" y="1021"/>
                    <a:pt x="512" y="1021"/>
                  </a:cubicBezTo>
                  <a:cubicBezTo>
                    <a:pt x="794" y="1021"/>
                    <a:pt x="1021" y="794"/>
                    <a:pt x="1021" y="510"/>
                  </a:cubicBezTo>
                  <a:cubicBezTo>
                    <a:pt x="1021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4654490" y="3886094"/>
              <a:ext cx="92757" cy="92666"/>
            </a:xfrm>
            <a:custGeom>
              <a:rect b="b" l="l" r="r" t="t"/>
              <a:pathLst>
                <a:path extrusionOk="0" h="1021" w="1022">
                  <a:moveTo>
                    <a:pt x="511" y="1"/>
                  </a:moveTo>
                  <a:cubicBezTo>
                    <a:pt x="230" y="1"/>
                    <a:pt x="1" y="229"/>
                    <a:pt x="1" y="510"/>
                  </a:cubicBezTo>
                  <a:cubicBezTo>
                    <a:pt x="1" y="792"/>
                    <a:pt x="229" y="1021"/>
                    <a:pt x="511" y="1021"/>
                  </a:cubicBezTo>
                  <a:cubicBezTo>
                    <a:pt x="794" y="1021"/>
                    <a:pt x="1022" y="794"/>
                    <a:pt x="1022" y="510"/>
                  </a:cubicBezTo>
                  <a:cubicBezTo>
                    <a:pt x="1022" y="229"/>
                    <a:pt x="793" y="1"/>
                    <a:pt x="5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4527608" y="4015426"/>
              <a:ext cx="92757" cy="92847"/>
            </a:xfrm>
            <a:custGeom>
              <a:rect b="b" l="l" r="r" t="t"/>
              <a:pathLst>
                <a:path extrusionOk="0" h="1023" w="1022">
                  <a:moveTo>
                    <a:pt x="512" y="1"/>
                  </a:moveTo>
                  <a:cubicBezTo>
                    <a:pt x="230" y="1"/>
                    <a:pt x="1" y="230"/>
                    <a:pt x="1" y="511"/>
                  </a:cubicBezTo>
                  <a:cubicBezTo>
                    <a:pt x="1" y="793"/>
                    <a:pt x="230" y="1022"/>
                    <a:pt x="512" y="1022"/>
                  </a:cubicBezTo>
                  <a:cubicBezTo>
                    <a:pt x="794" y="1022"/>
                    <a:pt x="1021" y="793"/>
                    <a:pt x="1021" y="511"/>
                  </a:cubicBezTo>
                  <a:cubicBezTo>
                    <a:pt x="1021" y="230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4654490" y="4015426"/>
              <a:ext cx="92757" cy="92847"/>
            </a:xfrm>
            <a:custGeom>
              <a:rect b="b" l="l" r="r" t="t"/>
              <a:pathLst>
                <a:path extrusionOk="0" h="1023" w="1022">
                  <a:moveTo>
                    <a:pt x="511" y="1"/>
                  </a:moveTo>
                  <a:cubicBezTo>
                    <a:pt x="230" y="1"/>
                    <a:pt x="1" y="230"/>
                    <a:pt x="1" y="511"/>
                  </a:cubicBezTo>
                  <a:cubicBezTo>
                    <a:pt x="1" y="793"/>
                    <a:pt x="229" y="1022"/>
                    <a:pt x="511" y="1022"/>
                  </a:cubicBezTo>
                  <a:cubicBezTo>
                    <a:pt x="794" y="1022"/>
                    <a:pt x="1022" y="793"/>
                    <a:pt x="1022" y="511"/>
                  </a:cubicBezTo>
                  <a:cubicBezTo>
                    <a:pt x="1022" y="230"/>
                    <a:pt x="793" y="1"/>
                    <a:pt x="5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4527608" y="4144849"/>
              <a:ext cx="92757" cy="92666"/>
            </a:xfrm>
            <a:custGeom>
              <a:rect b="b" l="l" r="r" t="t"/>
              <a:pathLst>
                <a:path extrusionOk="0" h="1021" w="1022">
                  <a:moveTo>
                    <a:pt x="512" y="0"/>
                  </a:moveTo>
                  <a:cubicBezTo>
                    <a:pt x="230" y="0"/>
                    <a:pt x="1" y="227"/>
                    <a:pt x="1" y="511"/>
                  </a:cubicBezTo>
                  <a:cubicBezTo>
                    <a:pt x="1" y="792"/>
                    <a:pt x="230" y="1020"/>
                    <a:pt x="512" y="1020"/>
                  </a:cubicBezTo>
                  <a:cubicBezTo>
                    <a:pt x="794" y="1020"/>
                    <a:pt x="1021" y="793"/>
                    <a:pt x="1021" y="511"/>
                  </a:cubicBezTo>
                  <a:cubicBezTo>
                    <a:pt x="1021" y="229"/>
                    <a:pt x="793" y="0"/>
                    <a:pt x="5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4654490" y="4144849"/>
              <a:ext cx="92757" cy="92666"/>
            </a:xfrm>
            <a:custGeom>
              <a:rect b="b" l="l" r="r" t="t"/>
              <a:pathLst>
                <a:path extrusionOk="0" h="1021" w="1022">
                  <a:moveTo>
                    <a:pt x="511" y="0"/>
                  </a:moveTo>
                  <a:cubicBezTo>
                    <a:pt x="230" y="0"/>
                    <a:pt x="1" y="227"/>
                    <a:pt x="1" y="511"/>
                  </a:cubicBezTo>
                  <a:cubicBezTo>
                    <a:pt x="1" y="792"/>
                    <a:pt x="229" y="1020"/>
                    <a:pt x="511" y="1020"/>
                  </a:cubicBezTo>
                  <a:cubicBezTo>
                    <a:pt x="794" y="1020"/>
                    <a:pt x="1022" y="793"/>
                    <a:pt x="1022" y="511"/>
                  </a:cubicBezTo>
                  <a:cubicBezTo>
                    <a:pt x="1022" y="229"/>
                    <a:pt x="793" y="0"/>
                    <a:pt x="5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4527608" y="4274272"/>
              <a:ext cx="92757" cy="92666"/>
            </a:xfrm>
            <a:custGeom>
              <a:rect b="b" l="l" r="r" t="t"/>
              <a:pathLst>
                <a:path extrusionOk="0" h="1021" w="1022">
                  <a:moveTo>
                    <a:pt x="512" y="1"/>
                  </a:moveTo>
                  <a:cubicBezTo>
                    <a:pt x="230" y="1"/>
                    <a:pt x="1" y="229"/>
                    <a:pt x="1" y="510"/>
                  </a:cubicBezTo>
                  <a:cubicBezTo>
                    <a:pt x="1" y="791"/>
                    <a:pt x="230" y="1021"/>
                    <a:pt x="512" y="1021"/>
                  </a:cubicBezTo>
                  <a:cubicBezTo>
                    <a:pt x="794" y="1021"/>
                    <a:pt x="1021" y="791"/>
                    <a:pt x="1021" y="510"/>
                  </a:cubicBezTo>
                  <a:cubicBezTo>
                    <a:pt x="1021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1"/>
            <p:cNvSpPr/>
            <p:nvPr/>
          </p:nvSpPr>
          <p:spPr>
            <a:xfrm>
              <a:off x="4654490" y="4274272"/>
              <a:ext cx="92757" cy="92666"/>
            </a:xfrm>
            <a:custGeom>
              <a:rect b="b" l="l" r="r" t="t"/>
              <a:pathLst>
                <a:path extrusionOk="0" h="1021" w="1022">
                  <a:moveTo>
                    <a:pt x="511" y="1"/>
                  </a:moveTo>
                  <a:cubicBezTo>
                    <a:pt x="230" y="1"/>
                    <a:pt x="1" y="229"/>
                    <a:pt x="1" y="510"/>
                  </a:cubicBezTo>
                  <a:cubicBezTo>
                    <a:pt x="1" y="791"/>
                    <a:pt x="229" y="1021"/>
                    <a:pt x="511" y="1021"/>
                  </a:cubicBezTo>
                  <a:cubicBezTo>
                    <a:pt x="794" y="1021"/>
                    <a:pt x="1022" y="791"/>
                    <a:pt x="1022" y="510"/>
                  </a:cubicBezTo>
                  <a:cubicBezTo>
                    <a:pt x="1022" y="229"/>
                    <a:pt x="793" y="1"/>
                    <a:pt x="5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1"/>
            <p:cNvSpPr/>
            <p:nvPr/>
          </p:nvSpPr>
          <p:spPr>
            <a:xfrm>
              <a:off x="4527608" y="4403513"/>
              <a:ext cx="92757" cy="92757"/>
            </a:xfrm>
            <a:custGeom>
              <a:rect b="b" l="l" r="r" t="t"/>
              <a:pathLst>
                <a:path extrusionOk="0" h="1022" w="1022">
                  <a:moveTo>
                    <a:pt x="512" y="1"/>
                  </a:moveTo>
                  <a:cubicBezTo>
                    <a:pt x="230" y="1"/>
                    <a:pt x="1" y="230"/>
                    <a:pt x="1" y="511"/>
                  </a:cubicBezTo>
                  <a:cubicBezTo>
                    <a:pt x="1" y="793"/>
                    <a:pt x="230" y="1022"/>
                    <a:pt x="512" y="1022"/>
                  </a:cubicBezTo>
                  <a:cubicBezTo>
                    <a:pt x="794" y="1022"/>
                    <a:pt x="1021" y="794"/>
                    <a:pt x="1021" y="511"/>
                  </a:cubicBezTo>
                  <a:cubicBezTo>
                    <a:pt x="1021" y="230"/>
                    <a:pt x="793" y="1"/>
                    <a:pt x="5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1"/>
            <p:cNvSpPr/>
            <p:nvPr/>
          </p:nvSpPr>
          <p:spPr>
            <a:xfrm>
              <a:off x="4654490" y="4403513"/>
              <a:ext cx="92757" cy="92757"/>
            </a:xfrm>
            <a:custGeom>
              <a:rect b="b" l="l" r="r" t="t"/>
              <a:pathLst>
                <a:path extrusionOk="0" h="1022" w="1022">
                  <a:moveTo>
                    <a:pt x="511" y="1"/>
                  </a:moveTo>
                  <a:cubicBezTo>
                    <a:pt x="230" y="1"/>
                    <a:pt x="1" y="230"/>
                    <a:pt x="1" y="511"/>
                  </a:cubicBezTo>
                  <a:cubicBezTo>
                    <a:pt x="1" y="793"/>
                    <a:pt x="229" y="1022"/>
                    <a:pt x="511" y="1022"/>
                  </a:cubicBezTo>
                  <a:cubicBezTo>
                    <a:pt x="794" y="1022"/>
                    <a:pt x="1022" y="794"/>
                    <a:pt x="1022" y="511"/>
                  </a:cubicBezTo>
                  <a:cubicBezTo>
                    <a:pt x="1022" y="230"/>
                    <a:pt x="793" y="1"/>
                    <a:pt x="5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1"/>
            <p:cNvSpPr/>
            <p:nvPr/>
          </p:nvSpPr>
          <p:spPr>
            <a:xfrm>
              <a:off x="4778013" y="3474501"/>
              <a:ext cx="281356" cy="1170713"/>
            </a:xfrm>
            <a:custGeom>
              <a:rect b="b" l="l" r="r" t="t"/>
              <a:pathLst>
                <a:path extrusionOk="0" h="12899" w="3100">
                  <a:moveTo>
                    <a:pt x="3100" y="1"/>
                  </a:moveTo>
                  <a:lnTo>
                    <a:pt x="1" y="2608"/>
                  </a:lnTo>
                  <a:lnTo>
                    <a:pt x="1" y="12898"/>
                  </a:lnTo>
                  <a:lnTo>
                    <a:pt x="3100" y="12898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1"/>
            <p:cNvSpPr/>
            <p:nvPr/>
          </p:nvSpPr>
          <p:spPr>
            <a:xfrm>
              <a:off x="4792988" y="3798421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0" y="1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1"/>
            <p:cNvSpPr/>
            <p:nvPr/>
          </p:nvSpPr>
          <p:spPr>
            <a:xfrm>
              <a:off x="4847081" y="3798421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1" y="1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1"/>
            <p:cNvSpPr/>
            <p:nvPr/>
          </p:nvSpPr>
          <p:spPr>
            <a:xfrm>
              <a:off x="4901173" y="3798421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0" y="1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4955266" y="3798421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1" y="1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5009268" y="3798421"/>
              <a:ext cx="34943" cy="83408"/>
            </a:xfrm>
            <a:custGeom>
              <a:rect b="b" l="l" r="r" t="t"/>
              <a:pathLst>
                <a:path extrusionOk="0" h="919" w="385">
                  <a:moveTo>
                    <a:pt x="0" y="1"/>
                  </a:moveTo>
                  <a:lnTo>
                    <a:pt x="0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4792988" y="3905154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0" y="0"/>
                  </a:moveTo>
                  <a:lnTo>
                    <a:pt x="0" y="918"/>
                  </a:lnTo>
                  <a:lnTo>
                    <a:pt x="386" y="91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4847081" y="3905154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1" y="0"/>
                  </a:moveTo>
                  <a:lnTo>
                    <a:pt x="1" y="918"/>
                  </a:lnTo>
                  <a:lnTo>
                    <a:pt x="385" y="918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4901173" y="3905154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0" y="0"/>
                  </a:moveTo>
                  <a:lnTo>
                    <a:pt x="0" y="918"/>
                  </a:lnTo>
                  <a:lnTo>
                    <a:pt x="386" y="91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4955266" y="3905154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1" y="0"/>
                  </a:moveTo>
                  <a:lnTo>
                    <a:pt x="1" y="918"/>
                  </a:lnTo>
                  <a:lnTo>
                    <a:pt x="385" y="918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5009268" y="3905154"/>
              <a:ext cx="34943" cy="83408"/>
            </a:xfrm>
            <a:custGeom>
              <a:rect b="b" l="l" r="r" t="t"/>
              <a:pathLst>
                <a:path extrusionOk="0" h="919" w="385">
                  <a:moveTo>
                    <a:pt x="0" y="0"/>
                  </a:moveTo>
                  <a:lnTo>
                    <a:pt x="0" y="918"/>
                  </a:lnTo>
                  <a:lnTo>
                    <a:pt x="385" y="918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4792988" y="4011614"/>
              <a:ext cx="35033" cy="83499"/>
            </a:xfrm>
            <a:custGeom>
              <a:rect b="b" l="l" r="r" t="t"/>
              <a:pathLst>
                <a:path extrusionOk="0" h="920" w="386">
                  <a:moveTo>
                    <a:pt x="0" y="1"/>
                  </a:moveTo>
                  <a:lnTo>
                    <a:pt x="0" y="920"/>
                  </a:lnTo>
                  <a:lnTo>
                    <a:pt x="386" y="920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4847081" y="4011614"/>
              <a:ext cx="35033" cy="83499"/>
            </a:xfrm>
            <a:custGeom>
              <a:rect b="b" l="l" r="r" t="t"/>
              <a:pathLst>
                <a:path extrusionOk="0" h="920" w="386">
                  <a:moveTo>
                    <a:pt x="1" y="1"/>
                  </a:moveTo>
                  <a:lnTo>
                    <a:pt x="1" y="920"/>
                  </a:lnTo>
                  <a:lnTo>
                    <a:pt x="385" y="920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4901173" y="4011614"/>
              <a:ext cx="35033" cy="83499"/>
            </a:xfrm>
            <a:custGeom>
              <a:rect b="b" l="l" r="r" t="t"/>
              <a:pathLst>
                <a:path extrusionOk="0" h="920" w="386">
                  <a:moveTo>
                    <a:pt x="0" y="1"/>
                  </a:moveTo>
                  <a:lnTo>
                    <a:pt x="0" y="920"/>
                  </a:lnTo>
                  <a:lnTo>
                    <a:pt x="386" y="920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4955266" y="4011614"/>
              <a:ext cx="35033" cy="83499"/>
            </a:xfrm>
            <a:custGeom>
              <a:rect b="b" l="l" r="r" t="t"/>
              <a:pathLst>
                <a:path extrusionOk="0" h="920" w="386">
                  <a:moveTo>
                    <a:pt x="1" y="1"/>
                  </a:moveTo>
                  <a:lnTo>
                    <a:pt x="1" y="920"/>
                  </a:lnTo>
                  <a:lnTo>
                    <a:pt x="385" y="920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5009268" y="4011614"/>
              <a:ext cx="34943" cy="83499"/>
            </a:xfrm>
            <a:custGeom>
              <a:rect b="b" l="l" r="r" t="t"/>
              <a:pathLst>
                <a:path extrusionOk="0" h="920" w="385">
                  <a:moveTo>
                    <a:pt x="0" y="1"/>
                  </a:moveTo>
                  <a:lnTo>
                    <a:pt x="0" y="920"/>
                  </a:lnTo>
                  <a:lnTo>
                    <a:pt x="385" y="920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4792988" y="4118347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0" y="1"/>
                  </a:moveTo>
                  <a:lnTo>
                    <a:pt x="0" y="918"/>
                  </a:lnTo>
                  <a:lnTo>
                    <a:pt x="386" y="91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4847081" y="4118347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1" y="1"/>
                  </a:moveTo>
                  <a:lnTo>
                    <a:pt x="1" y="918"/>
                  </a:lnTo>
                  <a:lnTo>
                    <a:pt x="385" y="9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4901173" y="4118347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0" y="1"/>
                  </a:moveTo>
                  <a:lnTo>
                    <a:pt x="0" y="918"/>
                  </a:lnTo>
                  <a:lnTo>
                    <a:pt x="386" y="91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4955266" y="4118347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1" y="1"/>
                  </a:moveTo>
                  <a:lnTo>
                    <a:pt x="1" y="918"/>
                  </a:lnTo>
                  <a:lnTo>
                    <a:pt x="385" y="9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5009268" y="4118347"/>
              <a:ext cx="34943" cy="83408"/>
            </a:xfrm>
            <a:custGeom>
              <a:rect b="b" l="l" r="r" t="t"/>
              <a:pathLst>
                <a:path extrusionOk="0" h="919" w="385">
                  <a:moveTo>
                    <a:pt x="0" y="1"/>
                  </a:moveTo>
                  <a:lnTo>
                    <a:pt x="0" y="918"/>
                  </a:lnTo>
                  <a:lnTo>
                    <a:pt x="385" y="9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4792988" y="4224899"/>
              <a:ext cx="35033" cy="83499"/>
            </a:xfrm>
            <a:custGeom>
              <a:rect b="b" l="l" r="r" t="t"/>
              <a:pathLst>
                <a:path extrusionOk="0" h="920" w="386">
                  <a:moveTo>
                    <a:pt x="0" y="0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4847081" y="4224899"/>
              <a:ext cx="35033" cy="83499"/>
            </a:xfrm>
            <a:custGeom>
              <a:rect b="b" l="l" r="r" t="t"/>
              <a:pathLst>
                <a:path extrusionOk="0" h="920" w="386">
                  <a:moveTo>
                    <a:pt x="1" y="0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4901173" y="4224899"/>
              <a:ext cx="35033" cy="83499"/>
            </a:xfrm>
            <a:custGeom>
              <a:rect b="b" l="l" r="r" t="t"/>
              <a:pathLst>
                <a:path extrusionOk="0" h="920" w="386">
                  <a:moveTo>
                    <a:pt x="0" y="0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4955266" y="4224899"/>
              <a:ext cx="35033" cy="83499"/>
            </a:xfrm>
            <a:custGeom>
              <a:rect b="b" l="l" r="r" t="t"/>
              <a:pathLst>
                <a:path extrusionOk="0" h="920" w="386">
                  <a:moveTo>
                    <a:pt x="1" y="0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5009268" y="4224899"/>
              <a:ext cx="34943" cy="83499"/>
            </a:xfrm>
            <a:custGeom>
              <a:rect b="b" l="l" r="r" t="t"/>
              <a:pathLst>
                <a:path extrusionOk="0" h="920" w="385">
                  <a:moveTo>
                    <a:pt x="0" y="0"/>
                  </a:moveTo>
                  <a:lnTo>
                    <a:pt x="0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4792988" y="4331541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0" y="1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4847081" y="4331541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1" y="1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4901173" y="4331541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0" y="1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4955266" y="4331541"/>
              <a:ext cx="35033" cy="83408"/>
            </a:xfrm>
            <a:custGeom>
              <a:rect b="b" l="l" r="r" t="t"/>
              <a:pathLst>
                <a:path extrusionOk="0" h="919" w="386">
                  <a:moveTo>
                    <a:pt x="1" y="1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5009268" y="4331541"/>
              <a:ext cx="34943" cy="83408"/>
            </a:xfrm>
            <a:custGeom>
              <a:rect b="b" l="l" r="r" t="t"/>
              <a:pathLst>
                <a:path extrusionOk="0" h="919" w="385">
                  <a:moveTo>
                    <a:pt x="0" y="1"/>
                  </a:moveTo>
                  <a:lnTo>
                    <a:pt x="0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4792988" y="4438092"/>
              <a:ext cx="35033" cy="83499"/>
            </a:xfrm>
            <a:custGeom>
              <a:rect b="b" l="l" r="r" t="t"/>
              <a:pathLst>
                <a:path extrusionOk="0" h="920" w="386">
                  <a:moveTo>
                    <a:pt x="0" y="0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4847081" y="4438092"/>
              <a:ext cx="35033" cy="83499"/>
            </a:xfrm>
            <a:custGeom>
              <a:rect b="b" l="l" r="r" t="t"/>
              <a:pathLst>
                <a:path extrusionOk="0" h="920" w="386">
                  <a:moveTo>
                    <a:pt x="1" y="0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4901173" y="4438092"/>
              <a:ext cx="35033" cy="83499"/>
            </a:xfrm>
            <a:custGeom>
              <a:rect b="b" l="l" r="r" t="t"/>
              <a:pathLst>
                <a:path extrusionOk="0" h="920" w="386">
                  <a:moveTo>
                    <a:pt x="0" y="0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4955266" y="4438092"/>
              <a:ext cx="35033" cy="83499"/>
            </a:xfrm>
            <a:custGeom>
              <a:rect b="b" l="l" r="r" t="t"/>
              <a:pathLst>
                <a:path extrusionOk="0" h="920" w="386">
                  <a:moveTo>
                    <a:pt x="1" y="0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5009268" y="4438092"/>
              <a:ext cx="34943" cy="83499"/>
            </a:xfrm>
            <a:custGeom>
              <a:rect b="b" l="l" r="r" t="t"/>
              <a:pathLst>
                <a:path extrusionOk="0" h="920" w="385">
                  <a:moveTo>
                    <a:pt x="0" y="0"/>
                  </a:moveTo>
                  <a:lnTo>
                    <a:pt x="0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3667936" y="2889920"/>
              <a:ext cx="382735" cy="1757749"/>
            </a:xfrm>
            <a:custGeom>
              <a:rect b="b" l="l" r="r" t="t"/>
              <a:pathLst>
                <a:path extrusionOk="0" h="19367" w="4217">
                  <a:moveTo>
                    <a:pt x="0" y="1"/>
                  </a:moveTo>
                  <a:lnTo>
                    <a:pt x="0" y="19367"/>
                  </a:lnTo>
                  <a:lnTo>
                    <a:pt x="4217" y="19367"/>
                  </a:lnTo>
                  <a:lnTo>
                    <a:pt x="42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3706600" y="2939384"/>
              <a:ext cx="305498" cy="19060"/>
            </a:xfrm>
            <a:custGeom>
              <a:rect b="b" l="l" r="r" t="t"/>
              <a:pathLst>
                <a:path extrusionOk="0" h="210" w="3366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3706600" y="3006455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3706600" y="3073799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3706600" y="3141051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3706600" y="3208304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3706600" y="3275557"/>
              <a:ext cx="305498" cy="18969"/>
            </a:xfrm>
            <a:custGeom>
              <a:rect b="b" l="l" r="r" t="t"/>
              <a:pathLst>
                <a:path extrusionOk="0" h="209" w="3366">
                  <a:moveTo>
                    <a:pt x="1" y="0"/>
                  </a:moveTo>
                  <a:lnTo>
                    <a:pt x="1" y="209"/>
                  </a:lnTo>
                  <a:lnTo>
                    <a:pt x="3365" y="209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3706600" y="3342628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3706600" y="3409971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3706600" y="3477224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3706600" y="3544476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3706600" y="3611638"/>
              <a:ext cx="305498" cy="19060"/>
            </a:xfrm>
            <a:custGeom>
              <a:rect b="b" l="l" r="r" t="t"/>
              <a:pathLst>
                <a:path extrusionOk="0" h="210" w="3366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3706600" y="3678891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3706600" y="3746143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3706600" y="3813396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3706600" y="3880649"/>
              <a:ext cx="305498" cy="19060"/>
            </a:xfrm>
            <a:custGeom>
              <a:rect b="b" l="l" r="r" t="t"/>
              <a:pathLst>
                <a:path extrusionOk="0" h="210" w="3366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3706600" y="3947992"/>
              <a:ext cx="305498" cy="19060"/>
            </a:xfrm>
            <a:custGeom>
              <a:rect b="b" l="l" r="r" t="t"/>
              <a:pathLst>
                <a:path extrusionOk="0" h="210" w="3366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3706600" y="4015154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3706600" y="4082316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3706600" y="4149569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3706600" y="4216912"/>
              <a:ext cx="305498" cy="19060"/>
            </a:xfrm>
            <a:custGeom>
              <a:rect b="b" l="l" r="r" t="t"/>
              <a:pathLst>
                <a:path extrusionOk="0" h="210" w="3366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3706600" y="4284074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3706600" y="4351236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3706600" y="4418488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3706600" y="4485741"/>
              <a:ext cx="305498" cy="19150"/>
            </a:xfrm>
            <a:custGeom>
              <a:rect b="b" l="l" r="r" t="t"/>
              <a:pathLst>
                <a:path extrusionOk="0" h="211" w="3366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4051031" y="3454080"/>
              <a:ext cx="382916" cy="1193585"/>
            </a:xfrm>
            <a:custGeom>
              <a:rect b="b" l="l" r="r" t="t"/>
              <a:pathLst>
                <a:path extrusionOk="0" h="13151" w="4219">
                  <a:moveTo>
                    <a:pt x="1" y="1"/>
                  </a:moveTo>
                  <a:lnTo>
                    <a:pt x="1" y="13151"/>
                  </a:lnTo>
                  <a:lnTo>
                    <a:pt x="4219" y="1315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4136345" y="3288717"/>
              <a:ext cx="212378" cy="330729"/>
            </a:xfrm>
            <a:custGeom>
              <a:rect b="b" l="l" r="r" t="t"/>
              <a:pathLst>
                <a:path extrusionOk="0" h="3644" w="2340">
                  <a:moveTo>
                    <a:pt x="1170" y="0"/>
                  </a:moveTo>
                  <a:lnTo>
                    <a:pt x="0" y="1034"/>
                  </a:lnTo>
                  <a:lnTo>
                    <a:pt x="0" y="3644"/>
                  </a:lnTo>
                  <a:lnTo>
                    <a:pt x="2339" y="3644"/>
                  </a:lnTo>
                  <a:lnTo>
                    <a:pt x="2339" y="1034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4187442" y="3384831"/>
              <a:ext cx="38210" cy="89671"/>
            </a:xfrm>
            <a:custGeom>
              <a:rect b="b" l="l" r="r" t="t"/>
              <a:pathLst>
                <a:path extrusionOk="0" h="988" w="421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4259414" y="3384831"/>
              <a:ext cx="38210" cy="89671"/>
            </a:xfrm>
            <a:custGeom>
              <a:rect b="b" l="l" r="r" t="t"/>
              <a:pathLst>
                <a:path extrusionOk="0" h="988" w="421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4116106" y="3529773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4187987" y="3529773"/>
              <a:ext cx="38210" cy="89671"/>
            </a:xfrm>
            <a:custGeom>
              <a:rect b="b" l="l" r="r" t="t"/>
              <a:pathLst>
                <a:path extrusionOk="0" h="988" w="421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4258688" y="3529773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4330660" y="3529773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4116106" y="3653206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0" y="0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4187987" y="3653206"/>
              <a:ext cx="38210" cy="89671"/>
            </a:xfrm>
            <a:custGeom>
              <a:rect b="b" l="l" r="r" t="t"/>
              <a:pathLst>
                <a:path extrusionOk="0" h="988" w="421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4258688" y="3653206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4330660" y="3653206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4116106" y="3776639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0" y="0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4187987" y="3776639"/>
              <a:ext cx="38210" cy="89671"/>
            </a:xfrm>
            <a:custGeom>
              <a:rect b="b" l="l" r="r" t="t"/>
              <a:pathLst>
                <a:path extrusionOk="0" h="988" w="421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4258688" y="3776639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4330660" y="3776639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4116106" y="3900071"/>
              <a:ext cx="38301" cy="89580"/>
            </a:xfrm>
            <a:custGeom>
              <a:rect b="b" l="l" r="r" t="t"/>
              <a:pathLst>
                <a:path extrusionOk="0" h="987" w="422">
                  <a:moveTo>
                    <a:pt x="0" y="0"/>
                  </a:moveTo>
                  <a:lnTo>
                    <a:pt x="0" y="986"/>
                  </a:lnTo>
                  <a:lnTo>
                    <a:pt x="422" y="9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4187987" y="3900071"/>
              <a:ext cx="38210" cy="89580"/>
            </a:xfrm>
            <a:custGeom>
              <a:rect b="b" l="l" r="r" t="t"/>
              <a:pathLst>
                <a:path extrusionOk="0" h="987" w="421">
                  <a:moveTo>
                    <a:pt x="0" y="0"/>
                  </a:moveTo>
                  <a:lnTo>
                    <a:pt x="0" y="986"/>
                  </a:lnTo>
                  <a:lnTo>
                    <a:pt x="421" y="986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4258688" y="3900071"/>
              <a:ext cx="38301" cy="89580"/>
            </a:xfrm>
            <a:custGeom>
              <a:rect b="b" l="l" r="r" t="t"/>
              <a:pathLst>
                <a:path extrusionOk="0" h="987" w="422">
                  <a:moveTo>
                    <a:pt x="1" y="0"/>
                  </a:moveTo>
                  <a:lnTo>
                    <a:pt x="1" y="986"/>
                  </a:lnTo>
                  <a:lnTo>
                    <a:pt x="421" y="986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4330660" y="3900071"/>
              <a:ext cx="38301" cy="89580"/>
            </a:xfrm>
            <a:custGeom>
              <a:rect b="b" l="l" r="r" t="t"/>
              <a:pathLst>
                <a:path extrusionOk="0" h="987" w="422">
                  <a:moveTo>
                    <a:pt x="1" y="0"/>
                  </a:moveTo>
                  <a:lnTo>
                    <a:pt x="1" y="986"/>
                  </a:lnTo>
                  <a:lnTo>
                    <a:pt x="421" y="986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4116106" y="4023322"/>
              <a:ext cx="38301" cy="89762"/>
            </a:xfrm>
            <a:custGeom>
              <a:rect b="b" l="l" r="r" t="t"/>
              <a:pathLst>
                <a:path extrusionOk="0" h="989" w="422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4187987" y="4023322"/>
              <a:ext cx="38210" cy="89762"/>
            </a:xfrm>
            <a:custGeom>
              <a:rect b="b" l="l" r="r" t="t"/>
              <a:pathLst>
                <a:path extrusionOk="0" h="989" w="421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4258688" y="4023322"/>
              <a:ext cx="38301" cy="89762"/>
            </a:xfrm>
            <a:custGeom>
              <a:rect b="b" l="l" r="r" t="t"/>
              <a:pathLst>
                <a:path extrusionOk="0" h="989" w="422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4330660" y="4023322"/>
              <a:ext cx="38301" cy="89762"/>
            </a:xfrm>
            <a:custGeom>
              <a:rect b="b" l="l" r="r" t="t"/>
              <a:pathLst>
                <a:path extrusionOk="0" h="989" w="422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4116106" y="4146755"/>
              <a:ext cx="38301" cy="89762"/>
            </a:xfrm>
            <a:custGeom>
              <a:rect b="b" l="l" r="r" t="t"/>
              <a:pathLst>
                <a:path extrusionOk="0" h="989" w="422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4187987" y="4146755"/>
              <a:ext cx="38210" cy="89762"/>
            </a:xfrm>
            <a:custGeom>
              <a:rect b="b" l="l" r="r" t="t"/>
              <a:pathLst>
                <a:path extrusionOk="0" h="989" w="421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4258688" y="4146755"/>
              <a:ext cx="38301" cy="89762"/>
            </a:xfrm>
            <a:custGeom>
              <a:rect b="b" l="l" r="r" t="t"/>
              <a:pathLst>
                <a:path extrusionOk="0" h="989" w="422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4330660" y="4146755"/>
              <a:ext cx="38301" cy="89762"/>
            </a:xfrm>
            <a:custGeom>
              <a:rect b="b" l="l" r="r" t="t"/>
              <a:pathLst>
                <a:path extrusionOk="0" h="989" w="422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4116106" y="4270188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4187987" y="4270188"/>
              <a:ext cx="38210" cy="89671"/>
            </a:xfrm>
            <a:custGeom>
              <a:rect b="b" l="l" r="r" t="t"/>
              <a:pathLst>
                <a:path extrusionOk="0" h="988" w="421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4258688" y="4270188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4330660" y="4270188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4116106" y="4393620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0" y="0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4187987" y="4393620"/>
              <a:ext cx="38210" cy="89671"/>
            </a:xfrm>
            <a:custGeom>
              <a:rect b="b" l="l" r="r" t="t"/>
              <a:pathLst>
                <a:path extrusionOk="0" h="988" w="421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4258688" y="4393620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4330660" y="4393620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3028718" y="3477133"/>
              <a:ext cx="415227" cy="1216184"/>
            </a:xfrm>
            <a:custGeom>
              <a:rect b="b" l="l" r="r" t="t"/>
              <a:pathLst>
                <a:path extrusionOk="0" h="13400" w="4575">
                  <a:moveTo>
                    <a:pt x="1" y="0"/>
                  </a:moveTo>
                  <a:lnTo>
                    <a:pt x="1" y="13399"/>
                  </a:lnTo>
                  <a:lnTo>
                    <a:pt x="4574" y="13399"/>
                  </a:lnTo>
                  <a:lnTo>
                    <a:pt x="4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3066928" y="3384831"/>
              <a:ext cx="329277" cy="138409"/>
            </a:xfrm>
            <a:custGeom>
              <a:rect b="b" l="l" r="r" t="t"/>
              <a:pathLst>
                <a:path extrusionOk="0" h="1525" w="3628">
                  <a:moveTo>
                    <a:pt x="0" y="0"/>
                  </a:moveTo>
                  <a:lnTo>
                    <a:pt x="0" y="1525"/>
                  </a:lnTo>
                  <a:lnTo>
                    <a:pt x="3627" y="1525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3105047" y="3296885"/>
              <a:ext cx="253039" cy="106461"/>
            </a:xfrm>
            <a:custGeom>
              <a:rect b="b" l="l" r="r" t="t"/>
              <a:pathLst>
                <a:path extrusionOk="0" h="1173" w="2788">
                  <a:moveTo>
                    <a:pt x="1" y="0"/>
                  </a:moveTo>
                  <a:lnTo>
                    <a:pt x="1" y="1172"/>
                  </a:lnTo>
                  <a:lnTo>
                    <a:pt x="2788" y="1172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3086078" y="3544476"/>
              <a:ext cx="51370" cy="113359"/>
            </a:xfrm>
            <a:custGeom>
              <a:rect b="b" l="l" r="r" t="t"/>
              <a:pathLst>
                <a:path extrusionOk="0" h="1249" w="566">
                  <a:moveTo>
                    <a:pt x="0" y="0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3165856" y="3544476"/>
              <a:ext cx="51370" cy="113359"/>
            </a:xfrm>
            <a:custGeom>
              <a:rect b="b" l="l" r="r" t="t"/>
              <a:pathLst>
                <a:path extrusionOk="0" h="1249" w="566">
                  <a:moveTo>
                    <a:pt x="1" y="0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3245724" y="3544476"/>
              <a:ext cx="51461" cy="113359"/>
            </a:xfrm>
            <a:custGeom>
              <a:rect b="b" l="l" r="r" t="t"/>
              <a:pathLst>
                <a:path extrusionOk="0" h="1249" w="567">
                  <a:moveTo>
                    <a:pt x="1" y="0"/>
                  </a:moveTo>
                  <a:lnTo>
                    <a:pt x="1" y="1249"/>
                  </a:lnTo>
                  <a:lnTo>
                    <a:pt x="567" y="124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3325592" y="3544476"/>
              <a:ext cx="51370" cy="113359"/>
            </a:xfrm>
            <a:custGeom>
              <a:rect b="b" l="l" r="r" t="t"/>
              <a:pathLst>
                <a:path extrusionOk="0" h="1249" w="566">
                  <a:moveTo>
                    <a:pt x="1" y="0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3086078" y="3699039"/>
              <a:ext cx="51370" cy="113450"/>
            </a:xfrm>
            <a:custGeom>
              <a:rect b="b" l="l" r="r" t="t"/>
              <a:pathLst>
                <a:path extrusionOk="0" h="1250" w="566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3165856" y="3699039"/>
              <a:ext cx="51370" cy="113450"/>
            </a:xfrm>
            <a:custGeom>
              <a:rect b="b" l="l" r="r" t="t"/>
              <a:pathLst>
                <a:path extrusionOk="0" h="1250" w="566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3245724" y="3699039"/>
              <a:ext cx="51461" cy="113450"/>
            </a:xfrm>
            <a:custGeom>
              <a:rect b="b" l="l" r="r" t="t"/>
              <a:pathLst>
                <a:path extrusionOk="0" h="1250" w="567">
                  <a:moveTo>
                    <a:pt x="1" y="1"/>
                  </a:moveTo>
                  <a:lnTo>
                    <a:pt x="1" y="1249"/>
                  </a:lnTo>
                  <a:lnTo>
                    <a:pt x="567" y="1249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3325592" y="3699039"/>
              <a:ext cx="51370" cy="113450"/>
            </a:xfrm>
            <a:custGeom>
              <a:rect b="b" l="l" r="r" t="t"/>
              <a:pathLst>
                <a:path extrusionOk="0" h="1250" w="566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3086078" y="3853693"/>
              <a:ext cx="51370" cy="113359"/>
            </a:xfrm>
            <a:custGeom>
              <a:rect b="b" l="l" r="r" t="t"/>
              <a:pathLst>
                <a:path extrusionOk="0" h="1249" w="566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3165856" y="3853693"/>
              <a:ext cx="51370" cy="113359"/>
            </a:xfrm>
            <a:custGeom>
              <a:rect b="b" l="l" r="r" t="t"/>
              <a:pathLst>
                <a:path extrusionOk="0" h="1249" w="566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3245724" y="3853693"/>
              <a:ext cx="51461" cy="113359"/>
            </a:xfrm>
            <a:custGeom>
              <a:rect b="b" l="l" r="r" t="t"/>
              <a:pathLst>
                <a:path extrusionOk="0" h="1249" w="567">
                  <a:moveTo>
                    <a:pt x="1" y="1"/>
                  </a:moveTo>
                  <a:lnTo>
                    <a:pt x="1" y="1249"/>
                  </a:lnTo>
                  <a:lnTo>
                    <a:pt x="567" y="1249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3325592" y="3853693"/>
              <a:ext cx="51370" cy="113359"/>
            </a:xfrm>
            <a:custGeom>
              <a:rect b="b" l="l" r="r" t="t"/>
              <a:pathLst>
                <a:path extrusionOk="0" h="1249" w="566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3086078" y="4008347"/>
              <a:ext cx="51370" cy="113359"/>
            </a:xfrm>
            <a:custGeom>
              <a:rect b="b" l="l" r="r" t="t"/>
              <a:pathLst>
                <a:path extrusionOk="0" h="1249" w="566">
                  <a:moveTo>
                    <a:pt x="0" y="0"/>
                  </a:moveTo>
                  <a:lnTo>
                    <a:pt x="0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3165856" y="4008347"/>
              <a:ext cx="51370" cy="113359"/>
            </a:xfrm>
            <a:custGeom>
              <a:rect b="b" l="l" r="r" t="t"/>
              <a:pathLst>
                <a:path extrusionOk="0" h="1249" w="566">
                  <a:moveTo>
                    <a:pt x="1" y="0"/>
                  </a:moveTo>
                  <a:lnTo>
                    <a:pt x="1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3245724" y="4008347"/>
              <a:ext cx="51461" cy="113359"/>
            </a:xfrm>
            <a:custGeom>
              <a:rect b="b" l="l" r="r" t="t"/>
              <a:pathLst>
                <a:path extrusionOk="0" h="1249" w="567">
                  <a:moveTo>
                    <a:pt x="1" y="0"/>
                  </a:moveTo>
                  <a:lnTo>
                    <a:pt x="1" y="1248"/>
                  </a:lnTo>
                  <a:lnTo>
                    <a:pt x="567" y="124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3325592" y="4008347"/>
              <a:ext cx="51370" cy="113359"/>
            </a:xfrm>
            <a:custGeom>
              <a:rect b="b" l="l" r="r" t="t"/>
              <a:pathLst>
                <a:path extrusionOk="0" h="1249" w="566">
                  <a:moveTo>
                    <a:pt x="1" y="0"/>
                  </a:moveTo>
                  <a:lnTo>
                    <a:pt x="1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3365435" y="3769650"/>
              <a:ext cx="384096" cy="905059"/>
            </a:xfrm>
            <a:custGeom>
              <a:rect b="b" l="l" r="r" t="t"/>
              <a:pathLst>
                <a:path extrusionOk="0" h="9972" w="4232">
                  <a:moveTo>
                    <a:pt x="864" y="1"/>
                  </a:moveTo>
                  <a:lnTo>
                    <a:pt x="1" y="1553"/>
                  </a:lnTo>
                  <a:lnTo>
                    <a:pt x="1" y="9972"/>
                  </a:lnTo>
                  <a:lnTo>
                    <a:pt x="4232" y="9972"/>
                  </a:lnTo>
                  <a:lnTo>
                    <a:pt x="4232" y="1553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3451929" y="3914230"/>
              <a:ext cx="51461" cy="113359"/>
            </a:xfrm>
            <a:custGeom>
              <a:rect b="b" l="l" r="r" t="t"/>
              <a:pathLst>
                <a:path extrusionOk="0" h="1249" w="567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3531797" y="3914230"/>
              <a:ext cx="51461" cy="113359"/>
            </a:xfrm>
            <a:custGeom>
              <a:rect b="b" l="l" r="r" t="t"/>
              <a:pathLst>
                <a:path extrusionOk="0" h="1249" w="567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3611665" y="3914230"/>
              <a:ext cx="51370" cy="113359"/>
            </a:xfrm>
            <a:custGeom>
              <a:rect b="b" l="l" r="r" t="t"/>
              <a:pathLst>
                <a:path extrusionOk="0" h="1249" w="566">
                  <a:moveTo>
                    <a:pt x="0" y="1"/>
                  </a:moveTo>
                  <a:lnTo>
                    <a:pt x="0" y="1249"/>
                  </a:lnTo>
                  <a:lnTo>
                    <a:pt x="565" y="124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3451929" y="4056359"/>
              <a:ext cx="51461" cy="113359"/>
            </a:xfrm>
            <a:custGeom>
              <a:rect b="b" l="l" r="r" t="t"/>
              <a:pathLst>
                <a:path extrusionOk="0" h="1249" w="567">
                  <a:moveTo>
                    <a:pt x="0" y="0"/>
                  </a:moveTo>
                  <a:lnTo>
                    <a:pt x="0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3531797" y="4056359"/>
              <a:ext cx="51461" cy="113359"/>
            </a:xfrm>
            <a:custGeom>
              <a:rect b="b" l="l" r="r" t="t"/>
              <a:pathLst>
                <a:path extrusionOk="0" h="1249" w="567">
                  <a:moveTo>
                    <a:pt x="0" y="0"/>
                  </a:moveTo>
                  <a:lnTo>
                    <a:pt x="0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3611665" y="4056359"/>
              <a:ext cx="51370" cy="113359"/>
            </a:xfrm>
            <a:custGeom>
              <a:rect b="b" l="l" r="r" t="t"/>
              <a:pathLst>
                <a:path extrusionOk="0" h="1249" w="566">
                  <a:moveTo>
                    <a:pt x="0" y="0"/>
                  </a:moveTo>
                  <a:lnTo>
                    <a:pt x="0" y="1248"/>
                  </a:lnTo>
                  <a:lnTo>
                    <a:pt x="565" y="124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3451929" y="4198397"/>
              <a:ext cx="51461" cy="113359"/>
            </a:xfrm>
            <a:custGeom>
              <a:rect b="b" l="l" r="r" t="t"/>
              <a:pathLst>
                <a:path extrusionOk="0" h="1249" w="567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3531797" y="4198397"/>
              <a:ext cx="51461" cy="113359"/>
            </a:xfrm>
            <a:custGeom>
              <a:rect b="b" l="l" r="r" t="t"/>
              <a:pathLst>
                <a:path extrusionOk="0" h="1249" w="567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3611665" y="4198397"/>
              <a:ext cx="51370" cy="113359"/>
            </a:xfrm>
            <a:custGeom>
              <a:rect b="b" l="l" r="r" t="t"/>
              <a:pathLst>
                <a:path extrusionOk="0" h="1249" w="566">
                  <a:moveTo>
                    <a:pt x="0" y="1"/>
                  </a:moveTo>
                  <a:lnTo>
                    <a:pt x="0" y="1249"/>
                  </a:lnTo>
                  <a:lnTo>
                    <a:pt x="565" y="124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4517443" y="3858685"/>
              <a:ext cx="384187" cy="816023"/>
            </a:xfrm>
            <a:custGeom>
              <a:rect b="b" l="l" r="r" t="t"/>
              <a:pathLst>
                <a:path extrusionOk="0" h="8991" w="4233">
                  <a:moveTo>
                    <a:pt x="2117" y="1"/>
                  </a:moveTo>
                  <a:lnTo>
                    <a:pt x="0" y="2862"/>
                  </a:lnTo>
                  <a:lnTo>
                    <a:pt x="0" y="8991"/>
                  </a:lnTo>
                  <a:lnTo>
                    <a:pt x="4232" y="8991"/>
                  </a:lnTo>
                  <a:lnTo>
                    <a:pt x="4232" y="2862"/>
                  </a:lnTo>
                  <a:lnTo>
                    <a:pt x="2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4569902" y="4376558"/>
              <a:ext cx="279269" cy="146033"/>
            </a:xfrm>
            <a:custGeom>
              <a:rect b="b" l="l" r="r" t="t"/>
              <a:pathLst>
                <a:path extrusionOk="0" h="1609" w="3077">
                  <a:moveTo>
                    <a:pt x="1" y="0"/>
                  </a:moveTo>
                  <a:lnTo>
                    <a:pt x="1" y="1609"/>
                  </a:lnTo>
                  <a:lnTo>
                    <a:pt x="3076" y="160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4536684" y="4300955"/>
              <a:ext cx="345523" cy="100744"/>
            </a:xfrm>
            <a:custGeom>
              <a:rect b="b" l="l" r="r" t="t"/>
              <a:pathLst>
                <a:path extrusionOk="0" h="1110" w="3807">
                  <a:moveTo>
                    <a:pt x="228" y="0"/>
                  </a:moveTo>
                  <a:lnTo>
                    <a:pt x="9" y="914"/>
                  </a:lnTo>
                  <a:cubicBezTo>
                    <a:pt x="4" y="929"/>
                    <a:pt x="0" y="946"/>
                    <a:pt x="0" y="963"/>
                  </a:cubicBezTo>
                  <a:cubicBezTo>
                    <a:pt x="0" y="1044"/>
                    <a:pt x="66" y="1109"/>
                    <a:pt x="148" y="1109"/>
                  </a:cubicBezTo>
                  <a:cubicBezTo>
                    <a:pt x="228" y="1109"/>
                    <a:pt x="294" y="1044"/>
                    <a:pt x="294" y="963"/>
                  </a:cubicBezTo>
                  <a:cubicBezTo>
                    <a:pt x="294" y="1044"/>
                    <a:pt x="358" y="1109"/>
                    <a:pt x="439" y="1109"/>
                  </a:cubicBezTo>
                  <a:cubicBezTo>
                    <a:pt x="520" y="1109"/>
                    <a:pt x="584" y="1044"/>
                    <a:pt x="584" y="963"/>
                  </a:cubicBezTo>
                  <a:cubicBezTo>
                    <a:pt x="584" y="1044"/>
                    <a:pt x="650" y="1109"/>
                    <a:pt x="731" y="1109"/>
                  </a:cubicBezTo>
                  <a:cubicBezTo>
                    <a:pt x="812" y="1109"/>
                    <a:pt x="876" y="1044"/>
                    <a:pt x="876" y="963"/>
                  </a:cubicBezTo>
                  <a:cubicBezTo>
                    <a:pt x="876" y="1044"/>
                    <a:pt x="942" y="1109"/>
                    <a:pt x="1022" y="1109"/>
                  </a:cubicBezTo>
                  <a:cubicBezTo>
                    <a:pt x="1103" y="1109"/>
                    <a:pt x="1168" y="1044"/>
                    <a:pt x="1168" y="963"/>
                  </a:cubicBezTo>
                  <a:cubicBezTo>
                    <a:pt x="1168" y="1044"/>
                    <a:pt x="1233" y="1109"/>
                    <a:pt x="1314" y="1109"/>
                  </a:cubicBezTo>
                  <a:cubicBezTo>
                    <a:pt x="1395" y="1109"/>
                    <a:pt x="1459" y="1044"/>
                    <a:pt x="1459" y="963"/>
                  </a:cubicBezTo>
                  <a:cubicBezTo>
                    <a:pt x="1459" y="1044"/>
                    <a:pt x="1525" y="1109"/>
                    <a:pt x="1606" y="1109"/>
                  </a:cubicBezTo>
                  <a:cubicBezTo>
                    <a:pt x="1686" y="1109"/>
                    <a:pt x="1751" y="1044"/>
                    <a:pt x="1751" y="963"/>
                  </a:cubicBezTo>
                  <a:cubicBezTo>
                    <a:pt x="1751" y="1044"/>
                    <a:pt x="1816" y="1109"/>
                    <a:pt x="1897" y="1109"/>
                  </a:cubicBezTo>
                  <a:cubicBezTo>
                    <a:pt x="1978" y="1109"/>
                    <a:pt x="2043" y="1044"/>
                    <a:pt x="2043" y="963"/>
                  </a:cubicBezTo>
                  <a:cubicBezTo>
                    <a:pt x="2043" y="1044"/>
                    <a:pt x="2108" y="1109"/>
                    <a:pt x="2189" y="1109"/>
                  </a:cubicBezTo>
                  <a:cubicBezTo>
                    <a:pt x="2270" y="1109"/>
                    <a:pt x="2334" y="1044"/>
                    <a:pt x="2334" y="963"/>
                  </a:cubicBezTo>
                  <a:cubicBezTo>
                    <a:pt x="2334" y="1044"/>
                    <a:pt x="2400" y="1109"/>
                    <a:pt x="2480" y="1109"/>
                  </a:cubicBezTo>
                  <a:cubicBezTo>
                    <a:pt x="2561" y="1109"/>
                    <a:pt x="2626" y="1044"/>
                    <a:pt x="2626" y="963"/>
                  </a:cubicBezTo>
                  <a:cubicBezTo>
                    <a:pt x="2626" y="1044"/>
                    <a:pt x="2691" y="1109"/>
                    <a:pt x="2772" y="1109"/>
                  </a:cubicBezTo>
                  <a:cubicBezTo>
                    <a:pt x="2853" y="1109"/>
                    <a:pt x="2917" y="1044"/>
                    <a:pt x="2917" y="963"/>
                  </a:cubicBezTo>
                  <a:cubicBezTo>
                    <a:pt x="2917" y="1044"/>
                    <a:pt x="2983" y="1109"/>
                    <a:pt x="3064" y="1109"/>
                  </a:cubicBezTo>
                  <a:cubicBezTo>
                    <a:pt x="3144" y="1109"/>
                    <a:pt x="3209" y="1044"/>
                    <a:pt x="3209" y="963"/>
                  </a:cubicBezTo>
                  <a:cubicBezTo>
                    <a:pt x="3209" y="1044"/>
                    <a:pt x="3274" y="1109"/>
                    <a:pt x="3355" y="1109"/>
                  </a:cubicBezTo>
                  <a:cubicBezTo>
                    <a:pt x="3436" y="1109"/>
                    <a:pt x="3501" y="1044"/>
                    <a:pt x="3501" y="963"/>
                  </a:cubicBezTo>
                  <a:cubicBezTo>
                    <a:pt x="3501" y="1044"/>
                    <a:pt x="3566" y="1109"/>
                    <a:pt x="3647" y="1109"/>
                  </a:cubicBezTo>
                  <a:cubicBezTo>
                    <a:pt x="3728" y="1109"/>
                    <a:pt x="3792" y="1044"/>
                    <a:pt x="3792" y="963"/>
                  </a:cubicBezTo>
                  <a:cubicBezTo>
                    <a:pt x="3807" y="947"/>
                    <a:pt x="3804" y="930"/>
                    <a:pt x="3798" y="914"/>
                  </a:cubicBezTo>
                  <a:lnTo>
                    <a:pt x="35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4571536" y="4140856"/>
              <a:ext cx="44563" cy="101560"/>
            </a:xfrm>
            <a:custGeom>
              <a:rect b="b" l="l" r="r" t="t"/>
              <a:pathLst>
                <a:path extrusionOk="0" h="1119" w="491">
                  <a:moveTo>
                    <a:pt x="1" y="0"/>
                  </a:moveTo>
                  <a:lnTo>
                    <a:pt x="1" y="1119"/>
                  </a:lnTo>
                  <a:lnTo>
                    <a:pt x="490" y="111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4642963" y="4140856"/>
              <a:ext cx="44472" cy="101560"/>
            </a:xfrm>
            <a:custGeom>
              <a:rect b="b" l="l" r="r" t="t"/>
              <a:pathLst>
                <a:path extrusionOk="0" h="1119" w="490">
                  <a:moveTo>
                    <a:pt x="1" y="0"/>
                  </a:moveTo>
                  <a:lnTo>
                    <a:pt x="1" y="1119"/>
                  </a:lnTo>
                  <a:lnTo>
                    <a:pt x="490" y="111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4714391" y="4140856"/>
              <a:ext cx="44382" cy="101560"/>
            </a:xfrm>
            <a:custGeom>
              <a:rect b="b" l="l" r="r" t="t"/>
              <a:pathLst>
                <a:path extrusionOk="0" h="1119" w="489">
                  <a:moveTo>
                    <a:pt x="1" y="0"/>
                  </a:moveTo>
                  <a:lnTo>
                    <a:pt x="1" y="1119"/>
                  </a:lnTo>
                  <a:lnTo>
                    <a:pt x="489" y="1119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4785818" y="4140856"/>
              <a:ext cx="44382" cy="101560"/>
            </a:xfrm>
            <a:custGeom>
              <a:rect b="b" l="l" r="r" t="t"/>
              <a:pathLst>
                <a:path extrusionOk="0" h="1119" w="489">
                  <a:moveTo>
                    <a:pt x="0" y="0"/>
                  </a:moveTo>
                  <a:lnTo>
                    <a:pt x="0" y="1119"/>
                  </a:lnTo>
                  <a:lnTo>
                    <a:pt x="489" y="1119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4133441" y="3862225"/>
              <a:ext cx="384096" cy="728440"/>
            </a:xfrm>
            <a:custGeom>
              <a:rect b="b" l="l" r="r" t="t"/>
              <a:pathLst>
                <a:path extrusionOk="0" h="8026" w="4232">
                  <a:moveTo>
                    <a:pt x="2115" y="1"/>
                  </a:moveTo>
                  <a:lnTo>
                    <a:pt x="1" y="2863"/>
                  </a:lnTo>
                  <a:lnTo>
                    <a:pt x="1" y="8026"/>
                  </a:lnTo>
                  <a:lnTo>
                    <a:pt x="4231" y="8026"/>
                  </a:lnTo>
                  <a:lnTo>
                    <a:pt x="4231" y="2863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4182360" y="4154197"/>
              <a:ext cx="56453" cy="118442"/>
            </a:xfrm>
            <a:custGeom>
              <a:rect b="b" l="l" r="r" t="t"/>
              <a:pathLst>
                <a:path extrusionOk="0" h="1305" w="622">
                  <a:moveTo>
                    <a:pt x="311" y="1"/>
                  </a:moveTo>
                  <a:cubicBezTo>
                    <a:pt x="141" y="1"/>
                    <a:pt x="1" y="140"/>
                    <a:pt x="1" y="311"/>
                  </a:cubicBezTo>
                  <a:lnTo>
                    <a:pt x="1" y="318"/>
                  </a:lnTo>
                  <a:lnTo>
                    <a:pt x="1" y="1304"/>
                  </a:lnTo>
                  <a:lnTo>
                    <a:pt x="622" y="1304"/>
                  </a:lnTo>
                  <a:lnTo>
                    <a:pt x="620" y="318"/>
                  </a:lnTo>
                  <a:lnTo>
                    <a:pt x="620" y="311"/>
                  </a:lnTo>
                  <a:cubicBezTo>
                    <a:pt x="620" y="139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4258870" y="4154197"/>
              <a:ext cx="56362" cy="118442"/>
            </a:xfrm>
            <a:custGeom>
              <a:rect b="b" l="l" r="r" t="t"/>
              <a:pathLst>
                <a:path extrusionOk="0" h="1305" w="621">
                  <a:moveTo>
                    <a:pt x="312" y="1"/>
                  </a:moveTo>
                  <a:cubicBezTo>
                    <a:pt x="140" y="1"/>
                    <a:pt x="2" y="140"/>
                    <a:pt x="2" y="311"/>
                  </a:cubicBezTo>
                  <a:lnTo>
                    <a:pt x="2" y="318"/>
                  </a:lnTo>
                  <a:lnTo>
                    <a:pt x="1" y="318"/>
                  </a:lnTo>
                  <a:lnTo>
                    <a:pt x="1" y="1304"/>
                  </a:lnTo>
                  <a:lnTo>
                    <a:pt x="621" y="1304"/>
                  </a:lnTo>
                  <a:lnTo>
                    <a:pt x="621" y="318"/>
                  </a:lnTo>
                  <a:lnTo>
                    <a:pt x="621" y="311"/>
                  </a:lnTo>
                  <a:cubicBezTo>
                    <a:pt x="621" y="139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4335652" y="4154197"/>
              <a:ext cx="56453" cy="118442"/>
            </a:xfrm>
            <a:custGeom>
              <a:rect b="b" l="l" r="r" t="t"/>
              <a:pathLst>
                <a:path extrusionOk="0" h="1305" w="622">
                  <a:moveTo>
                    <a:pt x="311" y="1"/>
                  </a:moveTo>
                  <a:cubicBezTo>
                    <a:pt x="140" y="1"/>
                    <a:pt x="0" y="140"/>
                    <a:pt x="0" y="311"/>
                  </a:cubicBezTo>
                  <a:lnTo>
                    <a:pt x="0" y="318"/>
                  </a:lnTo>
                  <a:lnTo>
                    <a:pt x="0" y="1304"/>
                  </a:lnTo>
                  <a:lnTo>
                    <a:pt x="621" y="1304"/>
                  </a:lnTo>
                  <a:lnTo>
                    <a:pt x="621" y="318"/>
                  </a:lnTo>
                  <a:lnTo>
                    <a:pt x="621" y="311"/>
                  </a:lnTo>
                  <a:cubicBezTo>
                    <a:pt x="621" y="139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4412435" y="4154197"/>
              <a:ext cx="56362" cy="118442"/>
            </a:xfrm>
            <a:custGeom>
              <a:rect b="b" l="l" r="r" t="t"/>
              <a:pathLst>
                <a:path extrusionOk="0" h="1305" w="621">
                  <a:moveTo>
                    <a:pt x="309" y="1"/>
                  </a:moveTo>
                  <a:cubicBezTo>
                    <a:pt x="138" y="1"/>
                    <a:pt x="0" y="140"/>
                    <a:pt x="0" y="311"/>
                  </a:cubicBezTo>
                  <a:lnTo>
                    <a:pt x="0" y="318"/>
                  </a:lnTo>
                  <a:lnTo>
                    <a:pt x="0" y="1304"/>
                  </a:lnTo>
                  <a:lnTo>
                    <a:pt x="620" y="1304"/>
                  </a:lnTo>
                  <a:lnTo>
                    <a:pt x="619" y="318"/>
                  </a:lnTo>
                  <a:lnTo>
                    <a:pt x="619" y="311"/>
                  </a:lnTo>
                  <a:cubicBezTo>
                    <a:pt x="619" y="139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4182360" y="4299866"/>
              <a:ext cx="56453" cy="118442"/>
            </a:xfrm>
            <a:custGeom>
              <a:rect b="b" l="l" r="r" t="t"/>
              <a:pathLst>
                <a:path extrusionOk="0" h="1305" w="622">
                  <a:moveTo>
                    <a:pt x="311" y="1"/>
                  </a:moveTo>
                  <a:cubicBezTo>
                    <a:pt x="141" y="1"/>
                    <a:pt x="1" y="140"/>
                    <a:pt x="1" y="310"/>
                  </a:cubicBezTo>
                  <a:lnTo>
                    <a:pt x="1" y="318"/>
                  </a:lnTo>
                  <a:lnTo>
                    <a:pt x="1" y="1304"/>
                  </a:lnTo>
                  <a:lnTo>
                    <a:pt x="622" y="1304"/>
                  </a:lnTo>
                  <a:lnTo>
                    <a:pt x="620" y="318"/>
                  </a:lnTo>
                  <a:lnTo>
                    <a:pt x="620" y="310"/>
                  </a:lnTo>
                  <a:cubicBezTo>
                    <a:pt x="620" y="139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4258870" y="4299866"/>
              <a:ext cx="56362" cy="118442"/>
            </a:xfrm>
            <a:custGeom>
              <a:rect b="b" l="l" r="r" t="t"/>
              <a:pathLst>
                <a:path extrusionOk="0" h="1305" w="621">
                  <a:moveTo>
                    <a:pt x="312" y="1"/>
                  </a:moveTo>
                  <a:cubicBezTo>
                    <a:pt x="140" y="1"/>
                    <a:pt x="2" y="140"/>
                    <a:pt x="2" y="310"/>
                  </a:cubicBezTo>
                  <a:lnTo>
                    <a:pt x="2" y="318"/>
                  </a:lnTo>
                  <a:lnTo>
                    <a:pt x="1" y="318"/>
                  </a:lnTo>
                  <a:lnTo>
                    <a:pt x="1" y="1304"/>
                  </a:lnTo>
                  <a:lnTo>
                    <a:pt x="621" y="1304"/>
                  </a:lnTo>
                  <a:lnTo>
                    <a:pt x="621" y="318"/>
                  </a:lnTo>
                  <a:lnTo>
                    <a:pt x="621" y="310"/>
                  </a:lnTo>
                  <a:cubicBezTo>
                    <a:pt x="621" y="139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4335652" y="4299866"/>
              <a:ext cx="56453" cy="118442"/>
            </a:xfrm>
            <a:custGeom>
              <a:rect b="b" l="l" r="r" t="t"/>
              <a:pathLst>
                <a:path extrusionOk="0" h="1305" w="622">
                  <a:moveTo>
                    <a:pt x="311" y="1"/>
                  </a:moveTo>
                  <a:cubicBezTo>
                    <a:pt x="140" y="1"/>
                    <a:pt x="0" y="140"/>
                    <a:pt x="0" y="310"/>
                  </a:cubicBezTo>
                  <a:lnTo>
                    <a:pt x="0" y="318"/>
                  </a:lnTo>
                  <a:lnTo>
                    <a:pt x="0" y="1304"/>
                  </a:lnTo>
                  <a:lnTo>
                    <a:pt x="621" y="1304"/>
                  </a:lnTo>
                  <a:lnTo>
                    <a:pt x="621" y="318"/>
                  </a:lnTo>
                  <a:lnTo>
                    <a:pt x="621" y="310"/>
                  </a:lnTo>
                  <a:cubicBezTo>
                    <a:pt x="621" y="139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4412435" y="4299866"/>
              <a:ext cx="56362" cy="118442"/>
            </a:xfrm>
            <a:custGeom>
              <a:rect b="b" l="l" r="r" t="t"/>
              <a:pathLst>
                <a:path extrusionOk="0" h="1305" w="621">
                  <a:moveTo>
                    <a:pt x="309" y="1"/>
                  </a:moveTo>
                  <a:cubicBezTo>
                    <a:pt x="138" y="1"/>
                    <a:pt x="0" y="140"/>
                    <a:pt x="0" y="310"/>
                  </a:cubicBezTo>
                  <a:lnTo>
                    <a:pt x="0" y="318"/>
                  </a:lnTo>
                  <a:lnTo>
                    <a:pt x="0" y="1304"/>
                  </a:lnTo>
                  <a:lnTo>
                    <a:pt x="620" y="1304"/>
                  </a:lnTo>
                  <a:lnTo>
                    <a:pt x="619" y="318"/>
                  </a:lnTo>
                  <a:lnTo>
                    <a:pt x="619" y="310"/>
                  </a:lnTo>
                  <a:cubicBezTo>
                    <a:pt x="619" y="139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5285539" y="4033397"/>
              <a:ext cx="384096" cy="666904"/>
            </a:xfrm>
            <a:custGeom>
              <a:rect b="b" l="l" r="r" t="t"/>
              <a:pathLst>
                <a:path extrusionOk="0" h="7348" w="4232">
                  <a:moveTo>
                    <a:pt x="865" y="0"/>
                  </a:moveTo>
                  <a:lnTo>
                    <a:pt x="0" y="1145"/>
                  </a:lnTo>
                  <a:lnTo>
                    <a:pt x="0" y="7348"/>
                  </a:lnTo>
                  <a:lnTo>
                    <a:pt x="4231" y="7348"/>
                  </a:lnTo>
                  <a:lnTo>
                    <a:pt x="4231" y="1145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5373394" y="4168083"/>
              <a:ext cx="208385" cy="95389"/>
            </a:xfrm>
            <a:custGeom>
              <a:rect b="b" l="l" r="r" t="t"/>
              <a:pathLst>
                <a:path extrusionOk="0" h="1051" w="2296">
                  <a:moveTo>
                    <a:pt x="0" y="0"/>
                  </a:moveTo>
                  <a:lnTo>
                    <a:pt x="0" y="1051"/>
                  </a:lnTo>
                  <a:lnTo>
                    <a:pt x="2295" y="1051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5373394" y="4313571"/>
              <a:ext cx="208385" cy="95570"/>
            </a:xfrm>
            <a:custGeom>
              <a:rect b="b" l="l" r="r" t="t"/>
              <a:pathLst>
                <a:path extrusionOk="0" h="1053" w="2296">
                  <a:moveTo>
                    <a:pt x="0" y="0"/>
                  </a:moveTo>
                  <a:lnTo>
                    <a:pt x="0" y="1052"/>
                  </a:lnTo>
                  <a:lnTo>
                    <a:pt x="2295" y="105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3749438" y="3947992"/>
              <a:ext cx="384096" cy="726715"/>
            </a:xfrm>
            <a:custGeom>
              <a:rect b="b" l="l" r="r" t="t"/>
              <a:pathLst>
                <a:path extrusionOk="0" h="8007" w="4232">
                  <a:moveTo>
                    <a:pt x="1" y="0"/>
                  </a:moveTo>
                  <a:lnTo>
                    <a:pt x="1" y="8007"/>
                  </a:lnTo>
                  <a:lnTo>
                    <a:pt x="4232" y="8007"/>
                  </a:lnTo>
                  <a:lnTo>
                    <a:pt x="4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3812334" y="4034123"/>
              <a:ext cx="77055" cy="38391"/>
            </a:xfrm>
            <a:custGeom>
              <a:rect b="b" l="l" r="r" t="t"/>
              <a:pathLst>
                <a:path extrusionOk="0" h="423" w="849">
                  <a:moveTo>
                    <a:pt x="0" y="1"/>
                  </a:moveTo>
                  <a:lnTo>
                    <a:pt x="0" y="422"/>
                  </a:lnTo>
                  <a:lnTo>
                    <a:pt x="849" y="422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3903003" y="4034123"/>
              <a:ext cx="77055" cy="38391"/>
            </a:xfrm>
            <a:custGeom>
              <a:rect b="b" l="l" r="r" t="t"/>
              <a:pathLst>
                <a:path extrusionOk="0" h="423" w="849">
                  <a:moveTo>
                    <a:pt x="0" y="1"/>
                  </a:moveTo>
                  <a:lnTo>
                    <a:pt x="0" y="422"/>
                  </a:lnTo>
                  <a:lnTo>
                    <a:pt x="848" y="422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3993671" y="4034123"/>
              <a:ext cx="76964" cy="38391"/>
            </a:xfrm>
            <a:custGeom>
              <a:rect b="b" l="l" r="r" t="t"/>
              <a:pathLst>
                <a:path extrusionOk="0" h="423" w="848">
                  <a:moveTo>
                    <a:pt x="1" y="1"/>
                  </a:moveTo>
                  <a:lnTo>
                    <a:pt x="1" y="422"/>
                  </a:lnTo>
                  <a:lnTo>
                    <a:pt x="848" y="422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3812334" y="4103372"/>
              <a:ext cx="77055" cy="38301"/>
            </a:xfrm>
            <a:custGeom>
              <a:rect b="b" l="l" r="r" t="t"/>
              <a:pathLst>
                <a:path extrusionOk="0" h="422" w="849">
                  <a:moveTo>
                    <a:pt x="0" y="1"/>
                  </a:moveTo>
                  <a:lnTo>
                    <a:pt x="0" y="421"/>
                  </a:lnTo>
                  <a:lnTo>
                    <a:pt x="849" y="421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3903003" y="4103372"/>
              <a:ext cx="77055" cy="38301"/>
            </a:xfrm>
            <a:custGeom>
              <a:rect b="b" l="l" r="r" t="t"/>
              <a:pathLst>
                <a:path extrusionOk="0" h="422" w="849">
                  <a:moveTo>
                    <a:pt x="0" y="1"/>
                  </a:moveTo>
                  <a:lnTo>
                    <a:pt x="0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3993671" y="4103372"/>
              <a:ext cx="76964" cy="38301"/>
            </a:xfrm>
            <a:custGeom>
              <a:rect b="b" l="l" r="r" t="t"/>
              <a:pathLst>
                <a:path extrusionOk="0" h="422" w="848">
                  <a:moveTo>
                    <a:pt x="1" y="1"/>
                  </a:moveTo>
                  <a:lnTo>
                    <a:pt x="1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3812334" y="4172440"/>
              <a:ext cx="77055" cy="38301"/>
            </a:xfrm>
            <a:custGeom>
              <a:rect b="b" l="l" r="r" t="t"/>
              <a:pathLst>
                <a:path extrusionOk="0" h="422" w="849">
                  <a:moveTo>
                    <a:pt x="0" y="0"/>
                  </a:moveTo>
                  <a:lnTo>
                    <a:pt x="0" y="422"/>
                  </a:lnTo>
                  <a:lnTo>
                    <a:pt x="849" y="42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3903003" y="4172440"/>
              <a:ext cx="77055" cy="38301"/>
            </a:xfrm>
            <a:custGeom>
              <a:rect b="b" l="l" r="r" t="t"/>
              <a:pathLst>
                <a:path extrusionOk="0" h="422" w="849">
                  <a:moveTo>
                    <a:pt x="0" y="0"/>
                  </a:moveTo>
                  <a:lnTo>
                    <a:pt x="0" y="422"/>
                  </a:lnTo>
                  <a:lnTo>
                    <a:pt x="848" y="422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3993671" y="4172440"/>
              <a:ext cx="76964" cy="38301"/>
            </a:xfrm>
            <a:custGeom>
              <a:rect b="b" l="l" r="r" t="t"/>
              <a:pathLst>
                <a:path extrusionOk="0" h="422" w="848">
                  <a:moveTo>
                    <a:pt x="1" y="0"/>
                  </a:moveTo>
                  <a:lnTo>
                    <a:pt x="1" y="422"/>
                  </a:lnTo>
                  <a:lnTo>
                    <a:pt x="848" y="422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3812334" y="4241508"/>
              <a:ext cx="77055" cy="38210"/>
            </a:xfrm>
            <a:custGeom>
              <a:rect b="b" l="l" r="r" t="t"/>
              <a:pathLst>
                <a:path extrusionOk="0" h="421" w="849">
                  <a:moveTo>
                    <a:pt x="0" y="0"/>
                  </a:moveTo>
                  <a:lnTo>
                    <a:pt x="0" y="421"/>
                  </a:lnTo>
                  <a:lnTo>
                    <a:pt x="849" y="421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3903003" y="4241508"/>
              <a:ext cx="77055" cy="38210"/>
            </a:xfrm>
            <a:custGeom>
              <a:rect b="b" l="l" r="r" t="t"/>
              <a:pathLst>
                <a:path extrusionOk="0" h="421" w="849">
                  <a:moveTo>
                    <a:pt x="0" y="0"/>
                  </a:moveTo>
                  <a:lnTo>
                    <a:pt x="0" y="421"/>
                  </a:lnTo>
                  <a:lnTo>
                    <a:pt x="848" y="42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3993671" y="4241508"/>
              <a:ext cx="76964" cy="38210"/>
            </a:xfrm>
            <a:custGeom>
              <a:rect b="b" l="l" r="r" t="t"/>
              <a:pathLst>
                <a:path extrusionOk="0" h="421" w="848">
                  <a:moveTo>
                    <a:pt x="1" y="0"/>
                  </a:moveTo>
                  <a:lnTo>
                    <a:pt x="1" y="421"/>
                  </a:lnTo>
                  <a:lnTo>
                    <a:pt x="848" y="42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3812334" y="4310576"/>
              <a:ext cx="77055" cy="38301"/>
            </a:xfrm>
            <a:custGeom>
              <a:rect b="b" l="l" r="r" t="t"/>
              <a:pathLst>
                <a:path extrusionOk="0" h="422" w="849">
                  <a:moveTo>
                    <a:pt x="0" y="1"/>
                  </a:moveTo>
                  <a:lnTo>
                    <a:pt x="0" y="421"/>
                  </a:lnTo>
                  <a:lnTo>
                    <a:pt x="849" y="421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3903003" y="4310576"/>
              <a:ext cx="77055" cy="38301"/>
            </a:xfrm>
            <a:custGeom>
              <a:rect b="b" l="l" r="r" t="t"/>
              <a:pathLst>
                <a:path extrusionOk="0" h="422" w="849">
                  <a:moveTo>
                    <a:pt x="0" y="1"/>
                  </a:moveTo>
                  <a:lnTo>
                    <a:pt x="0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3993671" y="4310576"/>
              <a:ext cx="76964" cy="38301"/>
            </a:xfrm>
            <a:custGeom>
              <a:rect b="b" l="l" r="r" t="t"/>
              <a:pathLst>
                <a:path extrusionOk="0" h="422" w="848">
                  <a:moveTo>
                    <a:pt x="1" y="1"/>
                  </a:moveTo>
                  <a:lnTo>
                    <a:pt x="1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3812334" y="4379734"/>
              <a:ext cx="77055" cy="38301"/>
            </a:xfrm>
            <a:custGeom>
              <a:rect b="b" l="l" r="r" t="t"/>
              <a:pathLst>
                <a:path extrusionOk="0" h="422" w="849">
                  <a:moveTo>
                    <a:pt x="0" y="1"/>
                  </a:moveTo>
                  <a:lnTo>
                    <a:pt x="0" y="421"/>
                  </a:lnTo>
                  <a:lnTo>
                    <a:pt x="849" y="421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3903003" y="4379734"/>
              <a:ext cx="77055" cy="38301"/>
            </a:xfrm>
            <a:custGeom>
              <a:rect b="b" l="l" r="r" t="t"/>
              <a:pathLst>
                <a:path extrusionOk="0" h="422" w="849">
                  <a:moveTo>
                    <a:pt x="0" y="1"/>
                  </a:moveTo>
                  <a:lnTo>
                    <a:pt x="0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3993671" y="4379734"/>
              <a:ext cx="76964" cy="38301"/>
            </a:xfrm>
            <a:custGeom>
              <a:rect b="b" l="l" r="r" t="t"/>
              <a:pathLst>
                <a:path extrusionOk="0" h="422" w="848">
                  <a:moveTo>
                    <a:pt x="1" y="1"/>
                  </a:moveTo>
                  <a:lnTo>
                    <a:pt x="1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2981342" y="3946268"/>
              <a:ext cx="384187" cy="728440"/>
            </a:xfrm>
            <a:custGeom>
              <a:rect b="b" l="l" r="r" t="t"/>
              <a:pathLst>
                <a:path extrusionOk="0" h="8026" w="4233">
                  <a:moveTo>
                    <a:pt x="2117" y="1"/>
                  </a:moveTo>
                  <a:lnTo>
                    <a:pt x="1" y="2862"/>
                  </a:lnTo>
                  <a:lnTo>
                    <a:pt x="1" y="8026"/>
                  </a:lnTo>
                  <a:lnTo>
                    <a:pt x="4233" y="8026"/>
                  </a:lnTo>
                  <a:lnTo>
                    <a:pt x="4233" y="2862"/>
                  </a:lnTo>
                  <a:lnTo>
                    <a:pt x="2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3100327" y="4141763"/>
              <a:ext cx="51370" cy="113359"/>
            </a:xfrm>
            <a:custGeom>
              <a:rect b="b" l="l" r="r" t="t"/>
              <a:pathLst>
                <a:path extrusionOk="0" h="1249" w="566">
                  <a:moveTo>
                    <a:pt x="1" y="0"/>
                  </a:moveTo>
                  <a:lnTo>
                    <a:pt x="1" y="1249"/>
                  </a:lnTo>
                  <a:lnTo>
                    <a:pt x="565" y="1249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3180286" y="4141763"/>
              <a:ext cx="51461" cy="113359"/>
            </a:xfrm>
            <a:custGeom>
              <a:rect b="b" l="l" r="r" t="t"/>
              <a:pathLst>
                <a:path extrusionOk="0" h="1249" w="567">
                  <a:moveTo>
                    <a:pt x="1" y="0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3100327" y="4292061"/>
              <a:ext cx="51370" cy="113450"/>
            </a:xfrm>
            <a:custGeom>
              <a:rect b="b" l="l" r="r" t="t"/>
              <a:pathLst>
                <a:path extrusionOk="0" h="1250" w="566">
                  <a:moveTo>
                    <a:pt x="1" y="1"/>
                  </a:moveTo>
                  <a:lnTo>
                    <a:pt x="1" y="1249"/>
                  </a:lnTo>
                  <a:lnTo>
                    <a:pt x="565" y="124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3180286" y="4292061"/>
              <a:ext cx="51461" cy="113450"/>
            </a:xfrm>
            <a:custGeom>
              <a:rect b="b" l="l" r="r" t="t"/>
              <a:pathLst>
                <a:path extrusionOk="0" h="1250" w="567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4901536" y="4076144"/>
              <a:ext cx="384096" cy="598562"/>
            </a:xfrm>
            <a:custGeom>
              <a:rect b="b" l="l" r="r" t="t"/>
              <a:pathLst>
                <a:path extrusionOk="0" h="6595" w="4232">
                  <a:moveTo>
                    <a:pt x="0" y="0"/>
                  </a:moveTo>
                  <a:lnTo>
                    <a:pt x="0" y="6595"/>
                  </a:lnTo>
                  <a:lnTo>
                    <a:pt x="4231" y="6595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4936025" y="3999271"/>
              <a:ext cx="293609" cy="153747"/>
            </a:xfrm>
            <a:custGeom>
              <a:rect b="b" l="l" r="r" t="t"/>
              <a:pathLst>
                <a:path extrusionOk="0" h="1694" w="3235">
                  <a:moveTo>
                    <a:pt x="1" y="1"/>
                  </a:moveTo>
                  <a:lnTo>
                    <a:pt x="1" y="1693"/>
                  </a:lnTo>
                  <a:lnTo>
                    <a:pt x="3234" y="1693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4971966" y="3932382"/>
              <a:ext cx="223905" cy="117262"/>
            </a:xfrm>
            <a:custGeom>
              <a:rect b="b" l="l" r="r" t="t"/>
              <a:pathLst>
                <a:path extrusionOk="0" h="1292" w="2467">
                  <a:moveTo>
                    <a:pt x="1" y="0"/>
                  </a:moveTo>
                  <a:lnTo>
                    <a:pt x="1" y="1291"/>
                  </a:lnTo>
                  <a:lnTo>
                    <a:pt x="2467" y="1291"/>
                  </a:lnTo>
                  <a:lnTo>
                    <a:pt x="24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4967065" y="4120435"/>
              <a:ext cx="38391" cy="89671"/>
            </a:xfrm>
            <a:custGeom>
              <a:rect b="b" l="l" r="r" t="t"/>
              <a:pathLst>
                <a:path extrusionOk="0" h="988" w="423">
                  <a:moveTo>
                    <a:pt x="1" y="0"/>
                  </a:moveTo>
                  <a:lnTo>
                    <a:pt x="1" y="987"/>
                  </a:lnTo>
                  <a:lnTo>
                    <a:pt x="422" y="987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5039037" y="4120435"/>
              <a:ext cx="38391" cy="89671"/>
            </a:xfrm>
            <a:custGeom>
              <a:rect b="b" l="l" r="r" t="t"/>
              <a:pathLst>
                <a:path extrusionOk="0" h="988" w="423">
                  <a:moveTo>
                    <a:pt x="1" y="0"/>
                  </a:moveTo>
                  <a:lnTo>
                    <a:pt x="1" y="987"/>
                  </a:lnTo>
                  <a:lnTo>
                    <a:pt x="422" y="987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5109738" y="4120435"/>
              <a:ext cx="38301" cy="89671"/>
            </a:xfrm>
            <a:custGeom>
              <a:rect b="b" l="l" r="r" t="t"/>
              <a:pathLst>
                <a:path extrusionOk="0" h="988" w="422">
                  <a:moveTo>
                    <a:pt x="0" y="0"/>
                  </a:moveTo>
                  <a:lnTo>
                    <a:pt x="0" y="987"/>
                  </a:lnTo>
                  <a:lnTo>
                    <a:pt x="422" y="987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5181620" y="4120435"/>
              <a:ext cx="38210" cy="89671"/>
            </a:xfrm>
            <a:custGeom>
              <a:rect b="b" l="l" r="r" t="t"/>
              <a:pathLst>
                <a:path extrusionOk="0" h="988" w="421">
                  <a:moveTo>
                    <a:pt x="0" y="0"/>
                  </a:moveTo>
                  <a:lnTo>
                    <a:pt x="0" y="987"/>
                  </a:lnTo>
                  <a:lnTo>
                    <a:pt x="421" y="987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4967065" y="4243686"/>
              <a:ext cx="38391" cy="89762"/>
            </a:xfrm>
            <a:custGeom>
              <a:rect b="b" l="l" r="r" t="t"/>
              <a:pathLst>
                <a:path extrusionOk="0" h="989" w="423">
                  <a:moveTo>
                    <a:pt x="1" y="1"/>
                  </a:moveTo>
                  <a:lnTo>
                    <a:pt x="1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5039037" y="4243686"/>
              <a:ext cx="38391" cy="89762"/>
            </a:xfrm>
            <a:custGeom>
              <a:rect b="b" l="l" r="r" t="t"/>
              <a:pathLst>
                <a:path extrusionOk="0" h="989" w="423">
                  <a:moveTo>
                    <a:pt x="1" y="1"/>
                  </a:moveTo>
                  <a:lnTo>
                    <a:pt x="1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5109738" y="4243686"/>
              <a:ext cx="38301" cy="89762"/>
            </a:xfrm>
            <a:custGeom>
              <a:rect b="b" l="l" r="r" t="t"/>
              <a:pathLst>
                <a:path extrusionOk="0" h="989" w="422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5181620" y="4243686"/>
              <a:ext cx="38210" cy="89762"/>
            </a:xfrm>
            <a:custGeom>
              <a:rect b="b" l="l" r="r" t="t"/>
              <a:pathLst>
                <a:path extrusionOk="0" h="989" w="421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4967065" y="4367119"/>
              <a:ext cx="38391" cy="89762"/>
            </a:xfrm>
            <a:custGeom>
              <a:rect b="b" l="l" r="r" t="t"/>
              <a:pathLst>
                <a:path extrusionOk="0" h="989" w="423">
                  <a:moveTo>
                    <a:pt x="1" y="1"/>
                  </a:moveTo>
                  <a:lnTo>
                    <a:pt x="1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5039037" y="4367119"/>
              <a:ext cx="38391" cy="89762"/>
            </a:xfrm>
            <a:custGeom>
              <a:rect b="b" l="l" r="r" t="t"/>
              <a:pathLst>
                <a:path extrusionOk="0" h="989" w="423">
                  <a:moveTo>
                    <a:pt x="1" y="1"/>
                  </a:moveTo>
                  <a:lnTo>
                    <a:pt x="1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5109738" y="4367119"/>
              <a:ext cx="38301" cy="89762"/>
            </a:xfrm>
            <a:custGeom>
              <a:rect b="b" l="l" r="r" t="t"/>
              <a:pathLst>
                <a:path extrusionOk="0" h="989" w="422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5181620" y="4367119"/>
              <a:ext cx="38210" cy="89762"/>
            </a:xfrm>
            <a:custGeom>
              <a:rect b="b" l="l" r="r" t="t"/>
              <a:pathLst>
                <a:path extrusionOk="0" h="989" w="421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5669542" y="3873297"/>
              <a:ext cx="384006" cy="728440"/>
            </a:xfrm>
            <a:custGeom>
              <a:rect b="b" l="l" r="r" t="t"/>
              <a:pathLst>
                <a:path extrusionOk="0" h="8026" w="4231">
                  <a:moveTo>
                    <a:pt x="2116" y="0"/>
                  </a:moveTo>
                  <a:lnTo>
                    <a:pt x="0" y="2861"/>
                  </a:lnTo>
                  <a:lnTo>
                    <a:pt x="0" y="8025"/>
                  </a:lnTo>
                  <a:lnTo>
                    <a:pt x="4231" y="8025"/>
                  </a:lnTo>
                  <a:lnTo>
                    <a:pt x="4231" y="2861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5747413" y="4121705"/>
              <a:ext cx="92666" cy="92757"/>
            </a:xfrm>
            <a:custGeom>
              <a:rect b="b" l="l" r="r" t="t"/>
              <a:pathLst>
                <a:path extrusionOk="0" h="1022" w="1021">
                  <a:moveTo>
                    <a:pt x="511" y="0"/>
                  </a:moveTo>
                  <a:cubicBezTo>
                    <a:pt x="230" y="0"/>
                    <a:pt x="1" y="230"/>
                    <a:pt x="1" y="511"/>
                  </a:cubicBezTo>
                  <a:cubicBezTo>
                    <a:pt x="1" y="792"/>
                    <a:pt x="230" y="1022"/>
                    <a:pt x="511" y="1022"/>
                  </a:cubicBezTo>
                  <a:cubicBezTo>
                    <a:pt x="794" y="1022"/>
                    <a:pt x="1021" y="793"/>
                    <a:pt x="1021" y="511"/>
                  </a:cubicBezTo>
                  <a:cubicBezTo>
                    <a:pt x="1021" y="230"/>
                    <a:pt x="793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5883008" y="4121705"/>
              <a:ext cx="92666" cy="92757"/>
            </a:xfrm>
            <a:custGeom>
              <a:rect b="b" l="l" r="r" t="t"/>
              <a:pathLst>
                <a:path extrusionOk="0" h="1022" w="1021">
                  <a:moveTo>
                    <a:pt x="511" y="0"/>
                  </a:moveTo>
                  <a:cubicBezTo>
                    <a:pt x="230" y="0"/>
                    <a:pt x="0" y="230"/>
                    <a:pt x="0" y="511"/>
                  </a:cubicBezTo>
                  <a:cubicBezTo>
                    <a:pt x="0" y="792"/>
                    <a:pt x="230" y="1022"/>
                    <a:pt x="511" y="1022"/>
                  </a:cubicBezTo>
                  <a:cubicBezTo>
                    <a:pt x="792" y="1022"/>
                    <a:pt x="1021" y="793"/>
                    <a:pt x="1021" y="511"/>
                  </a:cubicBezTo>
                  <a:cubicBezTo>
                    <a:pt x="1021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5747413" y="4253488"/>
              <a:ext cx="92666" cy="92666"/>
            </a:xfrm>
            <a:custGeom>
              <a:rect b="b" l="l" r="r" t="t"/>
              <a:pathLst>
                <a:path extrusionOk="0" h="1021" w="1021">
                  <a:moveTo>
                    <a:pt x="511" y="0"/>
                  </a:moveTo>
                  <a:cubicBezTo>
                    <a:pt x="230" y="0"/>
                    <a:pt x="1" y="230"/>
                    <a:pt x="1" y="511"/>
                  </a:cubicBezTo>
                  <a:cubicBezTo>
                    <a:pt x="1" y="792"/>
                    <a:pt x="230" y="1020"/>
                    <a:pt x="511" y="1020"/>
                  </a:cubicBezTo>
                  <a:cubicBezTo>
                    <a:pt x="794" y="1020"/>
                    <a:pt x="1021" y="792"/>
                    <a:pt x="1021" y="511"/>
                  </a:cubicBezTo>
                  <a:cubicBezTo>
                    <a:pt x="1021" y="230"/>
                    <a:pt x="793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5883008" y="4253488"/>
              <a:ext cx="92666" cy="92666"/>
            </a:xfrm>
            <a:custGeom>
              <a:rect b="b" l="l" r="r" t="t"/>
              <a:pathLst>
                <a:path extrusionOk="0" h="1021" w="1021">
                  <a:moveTo>
                    <a:pt x="511" y="0"/>
                  </a:moveTo>
                  <a:cubicBezTo>
                    <a:pt x="230" y="0"/>
                    <a:pt x="0" y="230"/>
                    <a:pt x="0" y="511"/>
                  </a:cubicBezTo>
                  <a:cubicBezTo>
                    <a:pt x="0" y="792"/>
                    <a:pt x="230" y="1020"/>
                    <a:pt x="511" y="1020"/>
                  </a:cubicBezTo>
                  <a:cubicBezTo>
                    <a:pt x="792" y="1020"/>
                    <a:pt x="1021" y="792"/>
                    <a:pt x="1021" y="511"/>
                  </a:cubicBezTo>
                  <a:cubicBezTo>
                    <a:pt x="1021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5747413" y="4385270"/>
              <a:ext cx="92666" cy="92666"/>
            </a:xfrm>
            <a:custGeom>
              <a:rect b="b" l="l" r="r" t="t"/>
              <a:pathLst>
                <a:path extrusionOk="0" h="1021" w="1021">
                  <a:moveTo>
                    <a:pt x="511" y="0"/>
                  </a:moveTo>
                  <a:cubicBezTo>
                    <a:pt x="230" y="0"/>
                    <a:pt x="1" y="228"/>
                    <a:pt x="1" y="510"/>
                  </a:cubicBezTo>
                  <a:cubicBezTo>
                    <a:pt x="1" y="791"/>
                    <a:pt x="230" y="1020"/>
                    <a:pt x="511" y="1020"/>
                  </a:cubicBezTo>
                  <a:cubicBezTo>
                    <a:pt x="794" y="1020"/>
                    <a:pt x="1021" y="791"/>
                    <a:pt x="1021" y="510"/>
                  </a:cubicBezTo>
                  <a:cubicBezTo>
                    <a:pt x="1021" y="228"/>
                    <a:pt x="793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5883008" y="4385270"/>
              <a:ext cx="92666" cy="92666"/>
            </a:xfrm>
            <a:custGeom>
              <a:rect b="b" l="l" r="r" t="t"/>
              <a:pathLst>
                <a:path extrusionOk="0" h="1021" w="1021">
                  <a:moveTo>
                    <a:pt x="511" y="0"/>
                  </a:moveTo>
                  <a:cubicBezTo>
                    <a:pt x="230" y="0"/>
                    <a:pt x="0" y="228"/>
                    <a:pt x="0" y="510"/>
                  </a:cubicBezTo>
                  <a:cubicBezTo>
                    <a:pt x="0" y="791"/>
                    <a:pt x="230" y="1020"/>
                    <a:pt x="511" y="1020"/>
                  </a:cubicBezTo>
                  <a:cubicBezTo>
                    <a:pt x="792" y="1020"/>
                    <a:pt x="1021" y="791"/>
                    <a:pt x="1021" y="510"/>
                  </a:cubicBezTo>
                  <a:cubicBezTo>
                    <a:pt x="1021" y="228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2832587" y="4588753"/>
              <a:ext cx="3478831" cy="131148"/>
            </a:xfrm>
            <a:custGeom>
              <a:rect b="b" l="l" r="r" t="t"/>
              <a:pathLst>
                <a:path extrusionOk="0" h="1445" w="38330">
                  <a:moveTo>
                    <a:pt x="1" y="0"/>
                  </a:moveTo>
                  <a:lnTo>
                    <a:pt x="1" y="1445"/>
                  </a:lnTo>
                  <a:lnTo>
                    <a:pt x="38329" y="1445"/>
                  </a:lnTo>
                  <a:lnTo>
                    <a:pt x="38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3353727" y="4507160"/>
              <a:ext cx="23416" cy="136594"/>
            </a:xfrm>
            <a:custGeom>
              <a:rect b="b" l="l" r="r" t="t"/>
              <a:pathLst>
                <a:path extrusionOk="0" h="1505" w="258">
                  <a:moveTo>
                    <a:pt x="1" y="1"/>
                  </a:moveTo>
                  <a:lnTo>
                    <a:pt x="1" y="1505"/>
                  </a:lnTo>
                  <a:lnTo>
                    <a:pt x="258" y="1505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3263331" y="4211194"/>
              <a:ext cx="102196" cy="343436"/>
            </a:xfrm>
            <a:custGeom>
              <a:rect b="b" l="l" r="r" t="t"/>
              <a:pathLst>
                <a:path extrusionOk="0" h="3784" w="1126">
                  <a:moveTo>
                    <a:pt x="1126" y="1"/>
                  </a:moveTo>
                  <a:cubicBezTo>
                    <a:pt x="1126" y="1"/>
                    <a:pt x="0" y="2038"/>
                    <a:pt x="0" y="2658"/>
                  </a:cubicBezTo>
                  <a:cubicBezTo>
                    <a:pt x="0" y="3280"/>
                    <a:pt x="504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3365345" y="4211194"/>
              <a:ext cx="102287" cy="343436"/>
            </a:xfrm>
            <a:custGeom>
              <a:rect b="b" l="l" r="r" t="t"/>
              <a:pathLst>
                <a:path extrusionOk="0" h="3784" w="1127">
                  <a:moveTo>
                    <a:pt x="1" y="1"/>
                  </a:moveTo>
                  <a:lnTo>
                    <a:pt x="1" y="3784"/>
                  </a:lnTo>
                  <a:cubicBezTo>
                    <a:pt x="622" y="3784"/>
                    <a:pt x="1126" y="3280"/>
                    <a:pt x="1126" y="2658"/>
                  </a:cubicBezTo>
                  <a:cubicBezTo>
                    <a:pt x="1126" y="203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1"/>
            <p:cNvSpPr/>
            <p:nvPr/>
          </p:nvSpPr>
          <p:spPr>
            <a:xfrm>
              <a:off x="3600048" y="4507160"/>
              <a:ext cx="23416" cy="136594"/>
            </a:xfrm>
            <a:custGeom>
              <a:rect b="b" l="l" r="r" t="t"/>
              <a:pathLst>
                <a:path extrusionOk="0" h="1505" w="258">
                  <a:moveTo>
                    <a:pt x="0" y="1"/>
                  </a:moveTo>
                  <a:lnTo>
                    <a:pt x="0" y="1505"/>
                  </a:lnTo>
                  <a:lnTo>
                    <a:pt x="257" y="1505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1"/>
            <p:cNvSpPr/>
            <p:nvPr/>
          </p:nvSpPr>
          <p:spPr>
            <a:xfrm>
              <a:off x="3509561" y="4211194"/>
              <a:ext cx="102287" cy="343436"/>
            </a:xfrm>
            <a:custGeom>
              <a:rect b="b" l="l" r="r" t="t"/>
              <a:pathLst>
                <a:path extrusionOk="0" h="3784" w="1127">
                  <a:moveTo>
                    <a:pt x="1126" y="1"/>
                  </a:moveTo>
                  <a:cubicBezTo>
                    <a:pt x="1125" y="1"/>
                    <a:pt x="1" y="2038"/>
                    <a:pt x="1" y="2658"/>
                  </a:cubicBezTo>
                  <a:cubicBezTo>
                    <a:pt x="1" y="3280"/>
                    <a:pt x="505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3611665" y="4211194"/>
              <a:ext cx="102196" cy="343436"/>
            </a:xfrm>
            <a:custGeom>
              <a:rect b="b" l="l" r="r" t="t"/>
              <a:pathLst>
                <a:path extrusionOk="0" h="3784" w="1126">
                  <a:moveTo>
                    <a:pt x="0" y="1"/>
                  </a:moveTo>
                  <a:lnTo>
                    <a:pt x="0" y="3784"/>
                  </a:lnTo>
                  <a:cubicBezTo>
                    <a:pt x="621" y="3784"/>
                    <a:pt x="1126" y="3280"/>
                    <a:pt x="1126" y="2658"/>
                  </a:cubicBezTo>
                  <a:cubicBezTo>
                    <a:pt x="1126" y="20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4889829" y="4507160"/>
              <a:ext cx="23416" cy="136594"/>
            </a:xfrm>
            <a:custGeom>
              <a:rect b="b" l="l" r="r" t="t"/>
              <a:pathLst>
                <a:path extrusionOk="0" h="1505" w="258">
                  <a:moveTo>
                    <a:pt x="0" y="1"/>
                  </a:moveTo>
                  <a:lnTo>
                    <a:pt x="0" y="1505"/>
                  </a:lnTo>
                  <a:lnTo>
                    <a:pt x="257" y="1505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4799342" y="4211194"/>
              <a:ext cx="102287" cy="343436"/>
            </a:xfrm>
            <a:custGeom>
              <a:rect b="b" l="l" r="r" t="t"/>
              <a:pathLst>
                <a:path extrusionOk="0" h="3784" w="1127">
                  <a:moveTo>
                    <a:pt x="1126" y="1"/>
                  </a:moveTo>
                  <a:cubicBezTo>
                    <a:pt x="1126" y="1"/>
                    <a:pt x="1" y="2038"/>
                    <a:pt x="1" y="2658"/>
                  </a:cubicBezTo>
                  <a:cubicBezTo>
                    <a:pt x="1" y="3280"/>
                    <a:pt x="505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4901446" y="4211194"/>
              <a:ext cx="102196" cy="343436"/>
            </a:xfrm>
            <a:custGeom>
              <a:rect b="b" l="l" r="r" t="t"/>
              <a:pathLst>
                <a:path extrusionOk="0" h="3784" w="1126">
                  <a:moveTo>
                    <a:pt x="0" y="1"/>
                  </a:moveTo>
                  <a:lnTo>
                    <a:pt x="0" y="3784"/>
                  </a:lnTo>
                  <a:cubicBezTo>
                    <a:pt x="621" y="3784"/>
                    <a:pt x="1126" y="3280"/>
                    <a:pt x="1126" y="2658"/>
                  </a:cubicBezTo>
                  <a:cubicBezTo>
                    <a:pt x="1126" y="20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5657924" y="4507160"/>
              <a:ext cx="23416" cy="136594"/>
            </a:xfrm>
            <a:custGeom>
              <a:rect b="b" l="l" r="r" t="t"/>
              <a:pathLst>
                <a:path extrusionOk="0" h="1505" w="258">
                  <a:moveTo>
                    <a:pt x="0" y="1"/>
                  </a:moveTo>
                  <a:lnTo>
                    <a:pt x="0" y="1505"/>
                  </a:lnTo>
                  <a:lnTo>
                    <a:pt x="257" y="1505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5567437" y="4211194"/>
              <a:ext cx="102287" cy="343436"/>
            </a:xfrm>
            <a:custGeom>
              <a:rect b="b" l="l" r="r" t="t"/>
              <a:pathLst>
                <a:path extrusionOk="0" h="3784" w="1127">
                  <a:moveTo>
                    <a:pt x="1126" y="1"/>
                  </a:moveTo>
                  <a:cubicBezTo>
                    <a:pt x="1125" y="1"/>
                    <a:pt x="1" y="2038"/>
                    <a:pt x="1" y="2658"/>
                  </a:cubicBezTo>
                  <a:cubicBezTo>
                    <a:pt x="1" y="3280"/>
                    <a:pt x="505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5669542" y="4211194"/>
              <a:ext cx="102196" cy="343436"/>
            </a:xfrm>
            <a:custGeom>
              <a:rect b="b" l="l" r="r" t="t"/>
              <a:pathLst>
                <a:path extrusionOk="0" h="3784" w="1126">
                  <a:moveTo>
                    <a:pt x="0" y="1"/>
                  </a:moveTo>
                  <a:lnTo>
                    <a:pt x="0" y="3784"/>
                  </a:lnTo>
                  <a:cubicBezTo>
                    <a:pt x="622" y="3784"/>
                    <a:pt x="1126" y="3280"/>
                    <a:pt x="1126" y="2658"/>
                  </a:cubicBezTo>
                  <a:cubicBezTo>
                    <a:pt x="1126" y="20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5917678" y="4507160"/>
              <a:ext cx="23416" cy="136594"/>
            </a:xfrm>
            <a:custGeom>
              <a:rect b="b" l="l" r="r" t="t"/>
              <a:pathLst>
                <a:path extrusionOk="0" h="1505" w="258">
                  <a:moveTo>
                    <a:pt x="0" y="1"/>
                  </a:moveTo>
                  <a:lnTo>
                    <a:pt x="0" y="1505"/>
                  </a:lnTo>
                  <a:lnTo>
                    <a:pt x="258" y="1505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1"/>
            <p:cNvSpPr/>
            <p:nvPr/>
          </p:nvSpPr>
          <p:spPr>
            <a:xfrm>
              <a:off x="5827281" y="4211194"/>
              <a:ext cx="102196" cy="343436"/>
            </a:xfrm>
            <a:custGeom>
              <a:rect b="b" l="l" r="r" t="t"/>
              <a:pathLst>
                <a:path extrusionOk="0" h="3784" w="1126">
                  <a:moveTo>
                    <a:pt x="1126" y="1"/>
                  </a:moveTo>
                  <a:cubicBezTo>
                    <a:pt x="1125" y="1"/>
                    <a:pt x="1" y="2038"/>
                    <a:pt x="1" y="2658"/>
                  </a:cubicBezTo>
                  <a:cubicBezTo>
                    <a:pt x="1" y="3280"/>
                    <a:pt x="504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5929295" y="4211194"/>
              <a:ext cx="102287" cy="343436"/>
            </a:xfrm>
            <a:custGeom>
              <a:rect b="b" l="l" r="r" t="t"/>
              <a:pathLst>
                <a:path extrusionOk="0" h="3784" w="1127">
                  <a:moveTo>
                    <a:pt x="1" y="1"/>
                  </a:moveTo>
                  <a:lnTo>
                    <a:pt x="1" y="3784"/>
                  </a:lnTo>
                  <a:cubicBezTo>
                    <a:pt x="622" y="3784"/>
                    <a:pt x="1126" y="3280"/>
                    <a:pt x="1126" y="2658"/>
                  </a:cubicBezTo>
                  <a:cubicBezTo>
                    <a:pt x="1126" y="203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1"/>
            <p:cNvSpPr/>
            <p:nvPr/>
          </p:nvSpPr>
          <p:spPr>
            <a:xfrm>
              <a:off x="4005742" y="1201525"/>
              <a:ext cx="582770" cy="536755"/>
            </a:xfrm>
            <a:custGeom>
              <a:rect b="b" l="l" r="r" t="t"/>
              <a:pathLst>
                <a:path extrusionOk="0" h="5914" w="6421">
                  <a:moveTo>
                    <a:pt x="3207" y="0"/>
                  </a:moveTo>
                  <a:cubicBezTo>
                    <a:pt x="1817" y="0"/>
                    <a:pt x="579" y="986"/>
                    <a:pt x="308" y="2402"/>
                  </a:cubicBezTo>
                  <a:cubicBezTo>
                    <a:pt x="1" y="4006"/>
                    <a:pt x="1051" y="5553"/>
                    <a:pt x="2656" y="5860"/>
                  </a:cubicBezTo>
                  <a:cubicBezTo>
                    <a:pt x="2844" y="5896"/>
                    <a:pt x="3031" y="5913"/>
                    <a:pt x="3215" y="5913"/>
                  </a:cubicBezTo>
                  <a:cubicBezTo>
                    <a:pt x="4605" y="5913"/>
                    <a:pt x="5844" y="4928"/>
                    <a:pt x="6114" y="3512"/>
                  </a:cubicBezTo>
                  <a:cubicBezTo>
                    <a:pt x="6420" y="1908"/>
                    <a:pt x="5368" y="360"/>
                    <a:pt x="3766" y="53"/>
                  </a:cubicBezTo>
                  <a:cubicBezTo>
                    <a:pt x="3578" y="18"/>
                    <a:pt x="3391" y="0"/>
                    <a:pt x="3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4415702" y="1391393"/>
              <a:ext cx="272" cy="226718"/>
            </a:xfrm>
            <a:custGeom>
              <a:rect b="b" l="l" r="r" t="t"/>
              <a:pathLst>
                <a:path extrusionOk="0" h="2498" w="3">
                  <a:moveTo>
                    <a:pt x="2" y="1"/>
                  </a:moveTo>
                  <a:cubicBezTo>
                    <a:pt x="1" y="21"/>
                    <a:pt x="1" y="42"/>
                    <a:pt x="0" y="62"/>
                  </a:cubicBezTo>
                  <a:lnTo>
                    <a:pt x="0" y="2497"/>
                  </a:lnTo>
                  <a:lnTo>
                    <a:pt x="2" y="249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1"/>
            <p:cNvSpPr/>
            <p:nvPr/>
          </p:nvSpPr>
          <p:spPr>
            <a:xfrm>
              <a:off x="4178366" y="1391484"/>
              <a:ext cx="118805" cy="226809"/>
            </a:xfrm>
            <a:custGeom>
              <a:rect b="b" l="l" r="r" t="t"/>
              <a:pathLst>
                <a:path extrusionOk="0" h="2499" w="1309">
                  <a:moveTo>
                    <a:pt x="1" y="1"/>
                  </a:moveTo>
                  <a:lnTo>
                    <a:pt x="1" y="2498"/>
                  </a:lnTo>
                  <a:lnTo>
                    <a:pt x="1308" y="2498"/>
                  </a:lnTo>
                  <a:lnTo>
                    <a:pt x="1308" y="1643"/>
                  </a:lnTo>
                  <a:lnTo>
                    <a:pt x="970" y="1290"/>
                  </a:lnTo>
                  <a:cubicBezTo>
                    <a:pt x="1080" y="1264"/>
                    <a:pt x="1193" y="1250"/>
                    <a:pt x="1308" y="1250"/>
                  </a:cubicBezTo>
                  <a:cubicBezTo>
                    <a:pt x="605" y="1250"/>
                    <a:pt x="33" y="69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4178457" y="1322779"/>
              <a:ext cx="118896" cy="182065"/>
            </a:xfrm>
            <a:custGeom>
              <a:rect b="b" l="l" r="r" t="t"/>
              <a:pathLst>
                <a:path extrusionOk="0" h="2006" w="1310">
                  <a:moveTo>
                    <a:pt x="1309" y="1"/>
                  </a:moveTo>
                  <a:cubicBezTo>
                    <a:pt x="1204" y="266"/>
                    <a:pt x="978" y="475"/>
                    <a:pt x="696" y="571"/>
                  </a:cubicBezTo>
                  <a:cubicBezTo>
                    <a:pt x="586" y="608"/>
                    <a:pt x="469" y="629"/>
                    <a:pt x="349" y="629"/>
                  </a:cubicBezTo>
                  <a:cubicBezTo>
                    <a:pt x="227" y="629"/>
                    <a:pt x="110" y="608"/>
                    <a:pt x="3" y="571"/>
                  </a:cubicBezTo>
                  <a:cubicBezTo>
                    <a:pt x="2" y="592"/>
                    <a:pt x="1" y="612"/>
                    <a:pt x="1" y="632"/>
                  </a:cubicBezTo>
                  <a:lnTo>
                    <a:pt x="1" y="757"/>
                  </a:lnTo>
                  <a:cubicBezTo>
                    <a:pt x="33" y="1452"/>
                    <a:pt x="606" y="2006"/>
                    <a:pt x="1309" y="2006"/>
                  </a:cubicBezTo>
                  <a:lnTo>
                    <a:pt x="1309" y="57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4266312" y="1504933"/>
              <a:ext cx="30858" cy="35669"/>
            </a:xfrm>
            <a:custGeom>
              <a:rect b="b" l="l" r="r" t="t"/>
              <a:pathLst>
                <a:path extrusionOk="0" h="393" w="340">
                  <a:moveTo>
                    <a:pt x="339" y="0"/>
                  </a:moveTo>
                  <a:cubicBezTo>
                    <a:pt x="224" y="0"/>
                    <a:pt x="109" y="14"/>
                    <a:pt x="1" y="40"/>
                  </a:cubicBezTo>
                  <a:lnTo>
                    <a:pt x="339" y="39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4297080" y="1618019"/>
              <a:ext cx="118533" cy="54910"/>
            </a:xfrm>
            <a:custGeom>
              <a:rect b="b" l="l" r="r" t="t"/>
              <a:pathLst>
                <a:path extrusionOk="0" h="605" w="1306">
                  <a:moveTo>
                    <a:pt x="0" y="0"/>
                  </a:moveTo>
                  <a:lnTo>
                    <a:pt x="0" y="605"/>
                  </a:lnTo>
                  <a:lnTo>
                    <a:pt x="1306" y="605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4297080" y="1322779"/>
              <a:ext cx="118714" cy="182065"/>
            </a:xfrm>
            <a:custGeom>
              <a:rect b="b" l="l" r="r" t="t"/>
              <a:pathLst>
                <a:path extrusionOk="0" h="2006" w="1308">
                  <a:moveTo>
                    <a:pt x="0" y="1"/>
                  </a:moveTo>
                  <a:lnTo>
                    <a:pt x="0" y="571"/>
                  </a:lnTo>
                  <a:lnTo>
                    <a:pt x="0" y="2006"/>
                  </a:lnTo>
                  <a:cubicBezTo>
                    <a:pt x="684" y="2006"/>
                    <a:pt x="1244" y="1484"/>
                    <a:pt x="1307" y="818"/>
                  </a:cubicBezTo>
                  <a:lnTo>
                    <a:pt x="1307" y="571"/>
                  </a:lnTo>
                  <a:cubicBezTo>
                    <a:pt x="1198" y="607"/>
                    <a:pt x="1082" y="629"/>
                    <a:pt x="960" y="629"/>
                  </a:cubicBezTo>
                  <a:cubicBezTo>
                    <a:pt x="838" y="629"/>
                    <a:pt x="722" y="608"/>
                    <a:pt x="613" y="571"/>
                  </a:cubicBezTo>
                  <a:cubicBezTo>
                    <a:pt x="330" y="475"/>
                    <a:pt x="105" y="266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4297080" y="1397021"/>
              <a:ext cx="118714" cy="221091"/>
            </a:xfrm>
            <a:custGeom>
              <a:rect b="b" l="l" r="r" t="t"/>
              <a:pathLst>
                <a:path extrusionOk="0" h="2436" w="1308">
                  <a:moveTo>
                    <a:pt x="1307" y="0"/>
                  </a:moveTo>
                  <a:cubicBezTo>
                    <a:pt x="1244" y="666"/>
                    <a:pt x="684" y="1188"/>
                    <a:pt x="0" y="1188"/>
                  </a:cubicBezTo>
                  <a:cubicBezTo>
                    <a:pt x="117" y="1188"/>
                    <a:pt x="231" y="1202"/>
                    <a:pt x="340" y="1228"/>
                  </a:cubicBezTo>
                  <a:lnTo>
                    <a:pt x="0" y="1581"/>
                  </a:lnTo>
                  <a:lnTo>
                    <a:pt x="0" y="2435"/>
                  </a:lnTo>
                  <a:lnTo>
                    <a:pt x="1307" y="2435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4297080" y="1504933"/>
              <a:ext cx="30949" cy="35669"/>
            </a:xfrm>
            <a:custGeom>
              <a:rect b="b" l="l" r="r" t="t"/>
              <a:pathLst>
                <a:path extrusionOk="0" h="393" w="341">
                  <a:moveTo>
                    <a:pt x="0" y="0"/>
                  </a:moveTo>
                  <a:lnTo>
                    <a:pt x="0" y="393"/>
                  </a:lnTo>
                  <a:lnTo>
                    <a:pt x="340" y="40"/>
                  </a:lnTo>
                  <a:cubicBezTo>
                    <a:pt x="230" y="14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4297080" y="1540511"/>
              <a:ext cx="91" cy="454"/>
            </a:xfrm>
            <a:custGeom>
              <a:rect b="b" l="l" r="r" t="t"/>
              <a:pathLst>
                <a:path extrusionOk="0" h="5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4145421" y="1522813"/>
              <a:ext cx="303501" cy="150208"/>
            </a:xfrm>
            <a:custGeom>
              <a:rect b="b" l="l" r="r" t="t"/>
              <a:pathLst>
                <a:path extrusionOk="0" h="1655" w="3344">
                  <a:moveTo>
                    <a:pt x="923" y="0"/>
                  </a:moveTo>
                  <a:cubicBezTo>
                    <a:pt x="376" y="304"/>
                    <a:pt x="1" y="931"/>
                    <a:pt x="1" y="1655"/>
                  </a:cubicBezTo>
                  <a:lnTo>
                    <a:pt x="3343" y="1655"/>
                  </a:lnTo>
                  <a:cubicBezTo>
                    <a:pt x="3343" y="930"/>
                    <a:pt x="2968" y="304"/>
                    <a:pt x="2420" y="0"/>
                  </a:cubicBezTo>
                  <a:cubicBezTo>
                    <a:pt x="2411" y="109"/>
                    <a:pt x="2352" y="448"/>
                    <a:pt x="2006" y="506"/>
                  </a:cubicBezTo>
                  <a:cubicBezTo>
                    <a:pt x="1981" y="510"/>
                    <a:pt x="1957" y="512"/>
                    <a:pt x="1936" y="512"/>
                  </a:cubicBezTo>
                  <a:cubicBezTo>
                    <a:pt x="1680" y="512"/>
                    <a:pt x="1671" y="243"/>
                    <a:pt x="1671" y="201"/>
                  </a:cubicBezTo>
                  <a:cubicBezTo>
                    <a:pt x="1671" y="243"/>
                    <a:pt x="1663" y="512"/>
                    <a:pt x="1408" y="512"/>
                  </a:cubicBezTo>
                  <a:cubicBezTo>
                    <a:pt x="1386" y="512"/>
                    <a:pt x="1363" y="510"/>
                    <a:pt x="1338" y="506"/>
                  </a:cubicBezTo>
                  <a:cubicBezTo>
                    <a:pt x="990" y="448"/>
                    <a:pt x="932" y="109"/>
                    <a:pt x="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4229192" y="1508473"/>
              <a:ext cx="67979" cy="60991"/>
            </a:xfrm>
            <a:custGeom>
              <a:rect b="b" l="l" r="r" t="t"/>
              <a:pathLst>
                <a:path extrusionOk="0" h="672" w="749">
                  <a:moveTo>
                    <a:pt x="410" y="1"/>
                  </a:moveTo>
                  <a:lnTo>
                    <a:pt x="360" y="12"/>
                  </a:lnTo>
                  <a:cubicBezTo>
                    <a:pt x="234" y="46"/>
                    <a:pt x="114" y="95"/>
                    <a:pt x="0" y="160"/>
                  </a:cubicBezTo>
                  <a:cubicBezTo>
                    <a:pt x="10" y="268"/>
                    <a:pt x="68" y="607"/>
                    <a:pt x="415" y="665"/>
                  </a:cubicBezTo>
                  <a:cubicBezTo>
                    <a:pt x="440" y="669"/>
                    <a:pt x="463" y="671"/>
                    <a:pt x="485" y="671"/>
                  </a:cubicBezTo>
                  <a:cubicBezTo>
                    <a:pt x="740" y="671"/>
                    <a:pt x="748" y="402"/>
                    <a:pt x="748" y="360"/>
                  </a:cubicBezTo>
                  <a:lnTo>
                    <a:pt x="748" y="358"/>
                  </a:lnTo>
                  <a:lnTo>
                    <a:pt x="748" y="354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4297080" y="1508382"/>
              <a:ext cx="68070" cy="60900"/>
            </a:xfrm>
            <a:custGeom>
              <a:rect b="b" l="l" r="r" t="t"/>
              <a:pathLst>
                <a:path extrusionOk="0" h="671" w="750">
                  <a:moveTo>
                    <a:pt x="340" y="1"/>
                  </a:moveTo>
                  <a:lnTo>
                    <a:pt x="0" y="354"/>
                  </a:lnTo>
                  <a:lnTo>
                    <a:pt x="0" y="358"/>
                  </a:lnTo>
                  <a:lnTo>
                    <a:pt x="0" y="360"/>
                  </a:lnTo>
                  <a:cubicBezTo>
                    <a:pt x="0" y="402"/>
                    <a:pt x="9" y="671"/>
                    <a:pt x="265" y="671"/>
                  </a:cubicBezTo>
                  <a:cubicBezTo>
                    <a:pt x="286" y="671"/>
                    <a:pt x="310" y="669"/>
                    <a:pt x="335" y="665"/>
                  </a:cubicBezTo>
                  <a:cubicBezTo>
                    <a:pt x="683" y="607"/>
                    <a:pt x="741" y="268"/>
                    <a:pt x="749" y="159"/>
                  </a:cubicBezTo>
                  <a:cubicBezTo>
                    <a:pt x="637" y="97"/>
                    <a:pt x="516" y="46"/>
                    <a:pt x="389" y="12"/>
                  </a:cubicBez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4290545" y="1577722"/>
              <a:ext cx="13160" cy="13069"/>
            </a:xfrm>
            <a:custGeom>
              <a:rect b="b" l="l" r="r" t="t"/>
              <a:pathLst>
                <a:path extrusionOk="0" h="144" w="145">
                  <a:moveTo>
                    <a:pt x="72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3"/>
                    <a:pt x="72" y="143"/>
                  </a:cubicBezTo>
                  <a:cubicBezTo>
                    <a:pt x="112" y="143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4290545" y="1605041"/>
              <a:ext cx="13160" cy="13069"/>
            </a:xfrm>
            <a:custGeom>
              <a:rect b="b" l="l" r="r" t="t"/>
              <a:pathLst>
                <a:path extrusionOk="0" h="144" w="145">
                  <a:moveTo>
                    <a:pt x="72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3"/>
                    <a:pt x="72" y="143"/>
                  </a:cubicBezTo>
                  <a:cubicBezTo>
                    <a:pt x="112" y="143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4290545" y="1632359"/>
              <a:ext cx="13160" cy="13160"/>
            </a:xfrm>
            <a:custGeom>
              <a:rect b="b" l="l" r="r" t="t"/>
              <a:pathLst>
                <a:path extrusionOk="0" h="145" w="145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2"/>
                    <a:pt x="33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3"/>
                    <a:pt x="112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4669465" y="2645233"/>
              <a:ext cx="62261" cy="133689"/>
            </a:xfrm>
            <a:custGeom>
              <a:rect b="b" l="l" r="r" t="t"/>
              <a:pathLst>
                <a:path extrusionOk="0" h="1473" w="686">
                  <a:moveTo>
                    <a:pt x="686" y="1"/>
                  </a:moveTo>
                  <a:cubicBezTo>
                    <a:pt x="272" y="327"/>
                    <a:pt x="0" y="864"/>
                    <a:pt x="0" y="1472"/>
                  </a:cubicBezTo>
                  <a:lnTo>
                    <a:pt x="686" y="1472"/>
                  </a:lnTo>
                  <a:lnTo>
                    <a:pt x="686" y="571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4703500" y="2472337"/>
              <a:ext cx="1180" cy="4810"/>
            </a:xfrm>
            <a:custGeom>
              <a:rect b="b" l="l" r="r" t="t"/>
              <a:pathLst>
                <a:path extrusionOk="0" h="53" w="13">
                  <a:moveTo>
                    <a:pt x="12" y="1"/>
                  </a:moveTo>
                  <a:cubicBezTo>
                    <a:pt x="8" y="17"/>
                    <a:pt x="3" y="34"/>
                    <a:pt x="1" y="53"/>
                  </a:cubicBezTo>
                  <a:cubicBezTo>
                    <a:pt x="3" y="35"/>
                    <a:pt x="8" y="18"/>
                    <a:pt x="12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4701775" y="2484045"/>
              <a:ext cx="635" cy="4084"/>
            </a:xfrm>
            <a:custGeom>
              <a:rect b="b" l="l" r="r" t="t"/>
              <a:pathLst>
                <a:path extrusionOk="0" h="45" w="7">
                  <a:moveTo>
                    <a:pt x="7" y="1"/>
                  </a:moveTo>
                  <a:cubicBezTo>
                    <a:pt x="6" y="15"/>
                    <a:pt x="3" y="29"/>
                    <a:pt x="0" y="45"/>
                  </a:cubicBezTo>
                  <a:cubicBezTo>
                    <a:pt x="3" y="29"/>
                    <a:pt x="6" y="15"/>
                    <a:pt x="7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4718566" y="2432766"/>
              <a:ext cx="3812" cy="5809"/>
            </a:xfrm>
            <a:custGeom>
              <a:rect b="b" l="l" r="r" t="t"/>
              <a:pathLst>
                <a:path extrusionOk="0" h="64" w="42">
                  <a:moveTo>
                    <a:pt x="42" y="1"/>
                  </a:moveTo>
                  <a:lnTo>
                    <a:pt x="42" y="1"/>
                  </a:lnTo>
                  <a:cubicBezTo>
                    <a:pt x="27" y="21"/>
                    <a:pt x="14" y="42"/>
                    <a:pt x="1" y="63"/>
                  </a:cubicBezTo>
                  <a:cubicBezTo>
                    <a:pt x="15" y="42"/>
                    <a:pt x="27" y="21"/>
                    <a:pt x="42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4713755" y="2441751"/>
              <a:ext cx="2995" cy="5536"/>
            </a:xfrm>
            <a:custGeom>
              <a:rect b="b" l="l" r="r" t="t"/>
              <a:pathLst>
                <a:path extrusionOk="0" h="61" w="33">
                  <a:moveTo>
                    <a:pt x="32" y="0"/>
                  </a:moveTo>
                  <a:lnTo>
                    <a:pt x="32" y="0"/>
                  </a:lnTo>
                  <a:cubicBezTo>
                    <a:pt x="21" y="21"/>
                    <a:pt x="11" y="40"/>
                    <a:pt x="0" y="60"/>
                  </a:cubicBezTo>
                  <a:cubicBezTo>
                    <a:pt x="11" y="41"/>
                    <a:pt x="21" y="21"/>
                    <a:pt x="32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4709399" y="2451371"/>
              <a:ext cx="2360" cy="5355"/>
            </a:xfrm>
            <a:custGeom>
              <a:rect b="b" l="l" r="r" t="t"/>
              <a:pathLst>
                <a:path extrusionOk="0" h="59" w="26">
                  <a:moveTo>
                    <a:pt x="26" y="0"/>
                  </a:moveTo>
                  <a:lnTo>
                    <a:pt x="26" y="0"/>
                  </a:lnTo>
                  <a:cubicBezTo>
                    <a:pt x="18" y="19"/>
                    <a:pt x="9" y="38"/>
                    <a:pt x="0" y="59"/>
                  </a:cubicBezTo>
                  <a:cubicBezTo>
                    <a:pt x="10" y="38"/>
                    <a:pt x="18" y="19"/>
                    <a:pt x="26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4706041" y="2461446"/>
              <a:ext cx="1724" cy="5264"/>
            </a:xfrm>
            <a:custGeom>
              <a:rect b="b" l="l" r="r" t="t"/>
              <a:pathLst>
                <a:path extrusionOk="0" h="58" w="19">
                  <a:moveTo>
                    <a:pt x="19" y="1"/>
                  </a:moveTo>
                  <a:cubicBezTo>
                    <a:pt x="12" y="19"/>
                    <a:pt x="6" y="39"/>
                    <a:pt x="1" y="57"/>
                  </a:cubicBezTo>
                  <a:cubicBezTo>
                    <a:pt x="6" y="39"/>
                    <a:pt x="12" y="20"/>
                    <a:pt x="19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4925043" y="2456635"/>
              <a:ext cx="1724" cy="4901"/>
            </a:xfrm>
            <a:custGeom>
              <a:rect b="b" l="l" r="r" t="t"/>
              <a:pathLst>
                <a:path extrusionOk="0" h="54" w="19">
                  <a:moveTo>
                    <a:pt x="19" y="5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4928401" y="2466710"/>
              <a:ext cx="1543" cy="5718"/>
            </a:xfrm>
            <a:custGeom>
              <a:rect b="b" l="l" r="r" t="t"/>
              <a:pathLst>
                <a:path extrusionOk="0" h="63" w="17">
                  <a:moveTo>
                    <a:pt x="0" y="0"/>
                  </a:moveTo>
                  <a:lnTo>
                    <a:pt x="0" y="0"/>
                  </a:lnTo>
                  <a:cubicBezTo>
                    <a:pt x="6" y="21"/>
                    <a:pt x="11" y="41"/>
                    <a:pt x="16" y="63"/>
                  </a:cubicBezTo>
                  <a:cubicBezTo>
                    <a:pt x="11" y="41"/>
                    <a:pt x="6" y="20"/>
                    <a:pt x="0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4932576" y="2487857"/>
              <a:ext cx="635" cy="11436"/>
            </a:xfrm>
            <a:custGeom>
              <a:rect b="b" l="l" r="r" t="t"/>
              <a:pathLst>
                <a:path extrusionOk="0" h="126" w="7">
                  <a:moveTo>
                    <a:pt x="6" y="125"/>
                  </a:moveTo>
                  <a:cubicBezTo>
                    <a:pt x="6" y="82"/>
                    <a:pt x="4" y="41"/>
                    <a:pt x="0" y="0"/>
                  </a:cubicBezTo>
                  <a:cubicBezTo>
                    <a:pt x="4" y="41"/>
                    <a:pt x="6" y="82"/>
                    <a:pt x="6" y="125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4930852" y="2477056"/>
              <a:ext cx="1180" cy="7079"/>
            </a:xfrm>
            <a:custGeom>
              <a:rect b="b" l="l" r="r" t="t"/>
              <a:pathLst>
                <a:path extrusionOk="0" h="78" w="13">
                  <a:moveTo>
                    <a:pt x="1" y="1"/>
                  </a:moveTo>
                  <a:cubicBezTo>
                    <a:pt x="6" y="26"/>
                    <a:pt x="9" y="52"/>
                    <a:pt x="13" y="78"/>
                  </a:cubicBezTo>
                  <a:cubicBezTo>
                    <a:pt x="10" y="51"/>
                    <a:pt x="6" y="25"/>
                    <a:pt x="1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4915786" y="2438483"/>
              <a:ext cx="2087" cy="3267"/>
            </a:xfrm>
            <a:custGeom>
              <a:rect b="b" l="l" r="r" t="t"/>
              <a:pathLst>
                <a:path extrusionOk="0" h="36" w="23">
                  <a:moveTo>
                    <a:pt x="1" y="0"/>
                  </a:moveTo>
                  <a:cubicBezTo>
                    <a:pt x="7" y="11"/>
                    <a:pt x="15" y="24"/>
                    <a:pt x="22" y="36"/>
                  </a:cubicBezTo>
                  <a:cubicBezTo>
                    <a:pt x="15" y="23"/>
                    <a:pt x="8" y="11"/>
                    <a:pt x="1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4910340" y="2430497"/>
              <a:ext cx="1815" cy="2360"/>
            </a:xfrm>
            <a:custGeom>
              <a:rect b="b" l="l" r="r" t="t"/>
              <a:pathLst>
                <a:path extrusionOk="0" h="26" w="20">
                  <a:moveTo>
                    <a:pt x="20" y="26"/>
                  </a:moveTo>
                  <a:cubicBezTo>
                    <a:pt x="14" y="16"/>
                    <a:pt x="7" y="8"/>
                    <a:pt x="1" y="0"/>
                  </a:cubicBezTo>
                  <a:cubicBezTo>
                    <a:pt x="7" y="8"/>
                    <a:pt x="14" y="16"/>
                    <a:pt x="20" y="26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4920687" y="2447287"/>
              <a:ext cx="2087" cy="4175"/>
            </a:xfrm>
            <a:custGeom>
              <a:rect b="b" l="l" r="r" t="t"/>
              <a:pathLst>
                <a:path extrusionOk="0" h="46" w="23">
                  <a:moveTo>
                    <a:pt x="23" y="45"/>
                  </a:moveTo>
                  <a:cubicBezTo>
                    <a:pt x="15" y="29"/>
                    <a:pt x="8" y="15"/>
                    <a:pt x="0" y="0"/>
                  </a:cubicBezTo>
                  <a:cubicBezTo>
                    <a:pt x="8" y="15"/>
                    <a:pt x="15" y="29"/>
                    <a:pt x="23" y="45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4929853" y="2472337"/>
              <a:ext cx="1089" cy="4810"/>
            </a:xfrm>
            <a:custGeom>
              <a:rect b="b" l="l" r="r" t="t"/>
              <a:pathLst>
                <a:path extrusionOk="0" h="53" w="12">
                  <a:moveTo>
                    <a:pt x="0" y="1"/>
                  </a:moveTo>
                  <a:cubicBezTo>
                    <a:pt x="5" y="18"/>
                    <a:pt x="9" y="35"/>
                    <a:pt x="12" y="53"/>
                  </a:cubicBezTo>
                  <a:cubicBezTo>
                    <a:pt x="10" y="34"/>
                    <a:pt x="5" y="17"/>
                    <a:pt x="0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4931941" y="2483954"/>
              <a:ext cx="726" cy="3993"/>
            </a:xfrm>
            <a:custGeom>
              <a:rect b="b" l="l" r="r" t="t"/>
              <a:pathLst>
                <a:path extrusionOk="0" h="44" w="8">
                  <a:moveTo>
                    <a:pt x="7" y="43"/>
                  </a:moveTo>
                  <a:cubicBezTo>
                    <a:pt x="6" y="30"/>
                    <a:pt x="3" y="16"/>
                    <a:pt x="1" y="0"/>
                  </a:cubicBezTo>
                  <a:cubicBezTo>
                    <a:pt x="3" y="16"/>
                    <a:pt x="6" y="30"/>
                    <a:pt x="7" y="43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4917782" y="2441751"/>
              <a:ext cx="2995" cy="5627"/>
            </a:xfrm>
            <a:custGeom>
              <a:rect b="b" l="l" r="r" t="t"/>
              <a:pathLst>
                <a:path extrusionOk="0" h="62" w="33">
                  <a:moveTo>
                    <a:pt x="32" y="61"/>
                  </a:moveTo>
                  <a:cubicBezTo>
                    <a:pt x="22" y="41"/>
                    <a:pt x="12" y="20"/>
                    <a:pt x="0" y="1"/>
                  </a:cubicBezTo>
                  <a:cubicBezTo>
                    <a:pt x="12" y="20"/>
                    <a:pt x="22" y="41"/>
                    <a:pt x="32" y="6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4912155" y="2432766"/>
              <a:ext cx="3721" cy="5809"/>
            </a:xfrm>
            <a:custGeom>
              <a:rect b="b" l="l" r="r" t="t"/>
              <a:pathLst>
                <a:path extrusionOk="0" h="64" w="41">
                  <a:moveTo>
                    <a:pt x="0" y="1"/>
                  </a:moveTo>
                  <a:cubicBezTo>
                    <a:pt x="14" y="21"/>
                    <a:pt x="27" y="42"/>
                    <a:pt x="41" y="63"/>
                  </a:cubicBezTo>
                  <a:cubicBezTo>
                    <a:pt x="28" y="41"/>
                    <a:pt x="14" y="21"/>
                    <a:pt x="0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4926677" y="2461536"/>
              <a:ext cx="1815" cy="5264"/>
            </a:xfrm>
            <a:custGeom>
              <a:rect b="b" l="l" r="r" t="t"/>
              <a:pathLst>
                <a:path extrusionOk="0" h="58" w="20">
                  <a:moveTo>
                    <a:pt x="1" y="1"/>
                  </a:moveTo>
                  <a:cubicBezTo>
                    <a:pt x="8" y="19"/>
                    <a:pt x="14" y="38"/>
                    <a:pt x="19" y="57"/>
                  </a:cubicBezTo>
                  <a:cubicBezTo>
                    <a:pt x="14" y="38"/>
                    <a:pt x="8" y="18"/>
                    <a:pt x="1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4922774" y="2451371"/>
              <a:ext cx="2360" cy="5355"/>
            </a:xfrm>
            <a:custGeom>
              <a:rect b="b" l="l" r="r" t="t"/>
              <a:pathLst>
                <a:path extrusionOk="0" h="59" w="26">
                  <a:moveTo>
                    <a:pt x="1" y="0"/>
                  </a:moveTo>
                  <a:cubicBezTo>
                    <a:pt x="8" y="19"/>
                    <a:pt x="16" y="38"/>
                    <a:pt x="25" y="59"/>
                  </a:cubicBezTo>
                  <a:cubicBezTo>
                    <a:pt x="17" y="38"/>
                    <a:pt x="8" y="19"/>
                    <a:pt x="1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4739803" y="1550585"/>
              <a:ext cx="582770" cy="536755"/>
            </a:xfrm>
            <a:custGeom>
              <a:rect b="b" l="l" r="r" t="t"/>
              <a:pathLst>
                <a:path extrusionOk="0" h="5914" w="6421">
                  <a:moveTo>
                    <a:pt x="3207" y="0"/>
                  </a:moveTo>
                  <a:cubicBezTo>
                    <a:pt x="1817" y="0"/>
                    <a:pt x="578" y="986"/>
                    <a:pt x="308" y="2402"/>
                  </a:cubicBezTo>
                  <a:cubicBezTo>
                    <a:pt x="1" y="4006"/>
                    <a:pt x="1052" y="5553"/>
                    <a:pt x="2656" y="5860"/>
                  </a:cubicBezTo>
                  <a:cubicBezTo>
                    <a:pt x="2844" y="5896"/>
                    <a:pt x="3031" y="5913"/>
                    <a:pt x="3215" y="5913"/>
                  </a:cubicBezTo>
                  <a:cubicBezTo>
                    <a:pt x="4605" y="5913"/>
                    <a:pt x="5844" y="4928"/>
                    <a:pt x="6115" y="3512"/>
                  </a:cubicBezTo>
                  <a:cubicBezTo>
                    <a:pt x="6420" y="1909"/>
                    <a:pt x="5369" y="361"/>
                    <a:pt x="3765" y="54"/>
                  </a:cubicBezTo>
                  <a:cubicBezTo>
                    <a:pt x="3578" y="18"/>
                    <a:pt x="3391" y="0"/>
                    <a:pt x="3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4879573" y="1886213"/>
              <a:ext cx="136322" cy="136049"/>
            </a:xfrm>
            <a:custGeom>
              <a:rect b="b" l="l" r="r" t="t"/>
              <a:pathLst>
                <a:path extrusionOk="0" h="1499" w="1502">
                  <a:moveTo>
                    <a:pt x="688" y="0"/>
                  </a:moveTo>
                  <a:cubicBezTo>
                    <a:pt x="272" y="337"/>
                    <a:pt x="1" y="883"/>
                    <a:pt x="1" y="1498"/>
                  </a:cubicBezTo>
                  <a:lnTo>
                    <a:pt x="1303" y="1498"/>
                  </a:lnTo>
                  <a:lnTo>
                    <a:pt x="1502" y="524"/>
                  </a:lnTo>
                  <a:lnTo>
                    <a:pt x="1371" y="276"/>
                  </a:lnTo>
                  <a:cubicBezTo>
                    <a:pt x="1321" y="353"/>
                    <a:pt x="1282" y="451"/>
                    <a:pt x="1274" y="572"/>
                  </a:cubicBezTo>
                  <a:lnTo>
                    <a:pt x="6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4986396" y="1854084"/>
              <a:ext cx="44835" cy="34217"/>
            </a:xfrm>
            <a:custGeom>
              <a:rect b="b" l="l" r="r" t="t"/>
              <a:pathLst>
                <a:path extrusionOk="0" h="377" w="494">
                  <a:moveTo>
                    <a:pt x="494" y="0"/>
                  </a:moveTo>
                  <a:cubicBezTo>
                    <a:pt x="323" y="0"/>
                    <a:pt x="156" y="30"/>
                    <a:pt x="1" y="82"/>
                  </a:cubicBezTo>
                  <a:lnTo>
                    <a:pt x="494" y="377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4997741" y="1888210"/>
              <a:ext cx="33490" cy="134053"/>
            </a:xfrm>
            <a:custGeom>
              <a:rect b="b" l="l" r="r" t="t"/>
              <a:pathLst>
                <a:path extrusionOk="0" h="1477" w="369">
                  <a:moveTo>
                    <a:pt x="369" y="1"/>
                  </a:moveTo>
                  <a:cubicBezTo>
                    <a:pt x="368" y="1"/>
                    <a:pt x="187" y="69"/>
                    <a:pt x="69" y="254"/>
                  </a:cubicBezTo>
                  <a:lnTo>
                    <a:pt x="199" y="502"/>
                  </a:lnTo>
                  <a:lnTo>
                    <a:pt x="0" y="1476"/>
                  </a:lnTo>
                  <a:lnTo>
                    <a:pt x="369" y="1476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4941924" y="1861527"/>
              <a:ext cx="89308" cy="76692"/>
            </a:xfrm>
            <a:custGeom>
              <a:rect b="b" l="l" r="r" t="t"/>
              <a:pathLst>
                <a:path extrusionOk="0" h="845" w="984">
                  <a:moveTo>
                    <a:pt x="491" y="0"/>
                  </a:moveTo>
                  <a:cubicBezTo>
                    <a:pt x="313" y="61"/>
                    <a:pt x="148" y="154"/>
                    <a:pt x="0" y="272"/>
                  </a:cubicBezTo>
                  <a:lnTo>
                    <a:pt x="585" y="844"/>
                  </a:lnTo>
                  <a:cubicBezTo>
                    <a:pt x="595" y="723"/>
                    <a:pt x="634" y="627"/>
                    <a:pt x="684" y="548"/>
                  </a:cubicBezTo>
                  <a:cubicBezTo>
                    <a:pt x="803" y="363"/>
                    <a:pt x="984" y="295"/>
                    <a:pt x="984" y="295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4912246" y="1643704"/>
              <a:ext cx="118986" cy="184787"/>
            </a:xfrm>
            <a:custGeom>
              <a:rect b="b" l="l" r="r" t="t"/>
              <a:pathLst>
                <a:path extrusionOk="0" h="2036" w="1311">
                  <a:moveTo>
                    <a:pt x="869" y="1"/>
                  </a:moveTo>
                  <a:cubicBezTo>
                    <a:pt x="809" y="436"/>
                    <a:pt x="455" y="777"/>
                    <a:pt x="14" y="817"/>
                  </a:cubicBezTo>
                  <a:cubicBezTo>
                    <a:pt x="5" y="879"/>
                    <a:pt x="0" y="940"/>
                    <a:pt x="0" y="1002"/>
                  </a:cubicBezTo>
                  <a:cubicBezTo>
                    <a:pt x="0" y="1423"/>
                    <a:pt x="199" y="1795"/>
                    <a:pt x="505" y="2036"/>
                  </a:cubicBezTo>
                  <a:cubicBezTo>
                    <a:pt x="603" y="1592"/>
                    <a:pt x="926" y="1264"/>
                    <a:pt x="1311" y="1264"/>
                  </a:cubicBezTo>
                  <a:lnTo>
                    <a:pt x="1311" y="527"/>
                  </a:lnTo>
                  <a:cubicBezTo>
                    <a:pt x="1126" y="389"/>
                    <a:pt x="972" y="209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4958080" y="1758424"/>
              <a:ext cx="73153" cy="95570"/>
            </a:xfrm>
            <a:custGeom>
              <a:rect b="b" l="l" r="r" t="t"/>
              <a:pathLst>
                <a:path extrusionOk="0" h="1053" w="806">
                  <a:moveTo>
                    <a:pt x="806" y="0"/>
                  </a:moveTo>
                  <a:cubicBezTo>
                    <a:pt x="421" y="0"/>
                    <a:pt x="98" y="328"/>
                    <a:pt x="0" y="773"/>
                  </a:cubicBezTo>
                  <a:cubicBezTo>
                    <a:pt x="223" y="947"/>
                    <a:pt x="502" y="1052"/>
                    <a:pt x="806" y="1052"/>
                  </a:cubicBezTo>
                  <a:lnTo>
                    <a:pt x="806" y="824"/>
                  </a:lnTo>
                  <a:cubicBezTo>
                    <a:pt x="615" y="823"/>
                    <a:pt x="461" y="668"/>
                    <a:pt x="461" y="478"/>
                  </a:cubicBezTo>
                  <a:lnTo>
                    <a:pt x="806" y="47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4913517" y="1615660"/>
              <a:ext cx="117716" cy="102287"/>
            </a:xfrm>
            <a:custGeom>
              <a:rect b="b" l="l" r="r" t="t"/>
              <a:pathLst>
                <a:path extrusionOk="0" h="1127" w="1297">
                  <a:moveTo>
                    <a:pt x="1297" y="1"/>
                  </a:moveTo>
                  <a:cubicBezTo>
                    <a:pt x="636" y="1"/>
                    <a:pt x="91" y="491"/>
                    <a:pt x="0" y="1126"/>
                  </a:cubicBezTo>
                  <a:cubicBezTo>
                    <a:pt x="441" y="1087"/>
                    <a:pt x="795" y="747"/>
                    <a:pt x="855" y="310"/>
                  </a:cubicBezTo>
                  <a:cubicBezTo>
                    <a:pt x="959" y="518"/>
                    <a:pt x="1112" y="697"/>
                    <a:pt x="1297" y="836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4999829" y="1801807"/>
              <a:ext cx="31403" cy="31312"/>
            </a:xfrm>
            <a:custGeom>
              <a:rect b="b" l="l" r="r" t="t"/>
              <a:pathLst>
                <a:path extrusionOk="0" h="345" w="346">
                  <a:moveTo>
                    <a:pt x="1" y="0"/>
                  </a:moveTo>
                  <a:cubicBezTo>
                    <a:pt x="1" y="190"/>
                    <a:pt x="155" y="345"/>
                    <a:pt x="346" y="345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5031141" y="1854084"/>
              <a:ext cx="44926" cy="34217"/>
            </a:xfrm>
            <a:custGeom>
              <a:rect b="b" l="l" r="r" t="t"/>
              <a:pathLst>
                <a:path extrusionOk="0" h="377" w="495">
                  <a:moveTo>
                    <a:pt x="1" y="0"/>
                  </a:moveTo>
                  <a:lnTo>
                    <a:pt x="1" y="377"/>
                  </a:lnTo>
                  <a:lnTo>
                    <a:pt x="495" y="82"/>
                  </a:lnTo>
                  <a:cubicBezTo>
                    <a:pt x="338" y="29"/>
                    <a:pt x="174" y="0"/>
                    <a:pt x="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5046661" y="1886304"/>
              <a:ext cx="136322" cy="135958"/>
            </a:xfrm>
            <a:custGeom>
              <a:rect b="b" l="l" r="r" t="t"/>
              <a:pathLst>
                <a:path extrusionOk="0" h="1498" w="1502">
                  <a:moveTo>
                    <a:pt x="814" y="0"/>
                  </a:moveTo>
                  <a:lnTo>
                    <a:pt x="229" y="571"/>
                  </a:lnTo>
                  <a:cubicBezTo>
                    <a:pt x="219" y="450"/>
                    <a:pt x="181" y="353"/>
                    <a:pt x="131" y="277"/>
                  </a:cubicBezTo>
                  <a:lnTo>
                    <a:pt x="1" y="523"/>
                  </a:lnTo>
                  <a:lnTo>
                    <a:pt x="198" y="1497"/>
                  </a:lnTo>
                  <a:lnTo>
                    <a:pt x="1502" y="1497"/>
                  </a:lnTo>
                  <a:cubicBezTo>
                    <a:pt x="1502" y="882"/>
                    <a:pt x="1230" y="338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5031141" y="1888210"/>
              <a:ext cx="33581" cy="134053"/>
            </a:xfrm>
            <a:custGeom>
              <a:rect b="b" l="l" r="r" t="t"/>
              <a:pathLst>
                <a:path extrusionOk="0" h="1477" w="370">
                  <a:moveTo>
                    <a:pt x="1" y="1"/>
                  </a:moveTo>
                  <a:lnTo>
                    <a:pt x="1" y="1476"/>
                  </a:lnTo>
                  <a:lnTo>
                    <a:pt x="369" y="1476"/>
                  </a:lnTo>
                  <a:lnTo>
                    <a:pt x="172" y="502"/>
                  </a:lnTo>
                  <a:lnTo>
                    <a:pt x="302" y="254"/>
                  </a:lnTo>
                  <a:cubicBezTo>
                    <a:pt x="183" y="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5031141" y="1861527"/>
              <a:ext cx="89489" cy="76692"/>
            </a:xfrm>
            <a:custGeom>
              <a:rect b="b" l="l" r="r" t="t"/>
              <a:pathLst>
                <a:path extrusionOk="0" h="845" w="986">
                  <a:moveTo>
                    <a:pt x="495" y="0"/>
                  </a:moveTo>
                  <a:lnTo>
                    <a:pt x="1" y="295"/>
                  </a:lnTo>
                  <a:cubicBezTo>
                    <a:pt x="1" y="295"/>
                    <a:pt x="183" y="363"/>
                    <a:pt x="302" y="548"/>
                  </a:cubicBezTo>
                  <a:cubicBezTo>
                    <a:pt x="352" y="625"/>
                    <a:pt x="390" y="723"/>
                    <a:pt x="400" y="844"/>
                  </a:cubicBezTo>
                  <a:lnTo>
                    <a:pt x="985" y="272"/>
                  </a:lnTo>
                  <a:cubicBezTo>
                    <a:pt x="838" y="154"/>
                    <a:pt x="673" y="60"/>
                    <a:pt x="4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5031141" y="1691444"/>
              <a:ext cx="119168" cy="137138"/>
            </a:xfrm>
            <a:custGeom>
              <a:rect b="b" l="l" r="r" t="t"/>
              <a:pathLst>
                <a:path extrusionOk="0" h="1511" w="1313">
                  <a:moveTo>
                    <a:pt x="1" y="1"/>
                  </a:moveTo>
                  <a:lnTo>
                    <a:pt x="1" y="738"/>
                  </a:lnTo>
                  <a:cubicBezTo>
                    <a:pt x="386" y="738"/>
                    <a:pt x="710" y="1066"/>
                    <a:pt x="807" y="1511"/>
                  </a:cubicBezTo>
                  <a:cubicBezTo>
                    <a:pt x="1114" y="1270"/>
                    <a:pt x="1312" y="897"/>
                    <a:pt x="1312" y="477"/>
                  </a:cubicBezTo>
                  <a:cubicBezTo>
                    <a:pt x="1312" y="390"/>
                    <a:pt x="1303" y="307"/>
                    <a:pt x="1287" y="225"/>
                  </a:cubicBezTo>
                  <a:cubicBezTo>
                    <a:pt x="1154" y="265"/>
                    <a:pt x="1013" y="287"/>
                    <a:pt x="867" y="287"/>
                  </a:cubicBezTo>
                  <a:cubicBezTo>
                    <a:pt x="543" y="285"/>
                    <a:pt x="244" y="180"/>
                    <a:pt x="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5031141" y="1758424"/>
              <a:ext cx="73243" cy="95389"/>
            </a:xfrm>
            <a:custGeom>
              <a:rect b="b" l="l" r="r" t="t"/>
              <a:pathLst>
                <a:path extrusionOk="0" h="1051" w="807">
                  <a:moveTo>
                    <a:pt x="1" y="0"/>
                  </a:moveTo>
                  <a:lnTo>
                    <a:pt x="1" y="478"/>
                  </a:lnTo>
                  <a:lnTo>
                    <a:pt x="347" y="478"/>
                  </a:lnTo>
                  <a:cubicBezTo>
                    <a:pt x="347" y="668"/>
                    <a:pt x="192" y="823"/>
                    <a:pt x="1" y="823"/>
                  </a:cubicBezTo>
                  <a:lnTo>
                    <a:pt x="1" y="1050"/>
                  </a:lnTo>
                  <a:cubicBezTo>
                    <a:pt x="306" y="1050"/>
                    <a:pt x="584" y="946"/>
                    <a:pt x="807" y="772"/>
                  </a:cubicBezTo>
                  <a:cubicBezTo>
                    <a:pt x="710" y="328"/>
                    <a:pt x="38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5031141" y="1615569"/>
              <a:ext cx="116899" cy="101833"/>
            </a:xfrm>
            <a:custGeom>
              <a:rect b="b" l="l" r="r" t="t"/>
              <a:pathLst>
                <a:path extrusionOk="0" h="1122" w="1288">
                  <a:moveTo>
                    <a:pt x="1" y="1"/>
                  </a:moveTo>
                  <a:lnTo>
                    <a:pt x="1" y="836"/>
                  </a:lnTo>
                  <a:cubicBezTo>
                    <a:pt x="244" y="1016"/>
                    <a:pt x="543" y="1121"/>
                    <a:pt x="868" y="1121"/>
                  </a:cubicBezTo>
                  <a:cubicBezTo>
                    <a:pt x="1014" y="1121"/>
                    <a:pt x="1155" y="1099"/>
                    <a:pt x="1288" y="1058"/>
                  </a:cubicBezTo>
                  <a:cubicBezTo>
                    <a:pt x="1169" y="456"/>
                    <a:pt x="638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5031141" y="1801807"/>
              <a:ext cx="31494" cy="31312"/>
            </a:xfrm>
            <a:custGeom>
              <a:rect b="b" l="l" r="r" t="t"/>
              <a:pathLst>
                <a:path extrusionOk="0" h="345" w="347">
                  <a:moveTo>
                    <a:pt x="1" y="0"/>
                  </a:moveTo>
                  <a:lnTo>
                    <a:pt x="1" y="345"/>
                  </a:lnTo>
                  <a:cubicBezTo>
                    <a:pt x="192" y="345"/>
                    <a:pt x="347" y="190"/>
                    <a:pt x="34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5436835" y="2167204"/>
              <a:ext cx="582498" cy="536755"/>
            </a:xfrm>
            <a:custGeom>
              <a:rect b="b" l="l" r="r" t="t"/>
              <a:pathLst>
                <a:path extrusionOk="0" h="5914" w="6418">
                  <a:moveTo>
                    <a:pt x="3206" y="0"/>
                  </a:moveTo>
                  <a:cubicBezTo>
                    <a:pt x="1815" y="0"/>
                    <a:pt x="576" y="986"/>
                    <a:pt x="307" y="2402"/>
                  </a:cubicBezTo>
                  <a:cubicBezTo>
                    <a:pt x="0" y="4006"/>
                    <a:pt x="1051" y="5553"/>
                    <a:pt x="2655" y="5860"/>
                  </a:cubicBezTo>
                  <a:cubicBezTo>
                    <a:pt x="2843" y="5896"/>
                    <a:pt x="3029" y="5913"/>
                    <a:pt x="3214" y="5913"/>
                  </a:cubicBezTo>
                  <a:cubicBezTo>
                    <a:pt x="4603" y="5913"/>
                    <a:pt x="5841" y="4928"/>
                    <a:pt x="6113" y="3512"/>
                  </a:cubicBezTo>
                  <a:cubicBezTo>
                    <a:pt x="6417" y="1909"/>
                    <a:pt x="5367" y="361"/>
                    <a:pt x="3765" y="54"/>
                  </a:cubicBezTo>
                  <a:cubicBezTo>
                    <a:pt x="3578" y="18"/>
                    <a:pt x="3391" y="0"/>
                    <a:pt x="3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5740062" y="2471338"/>
              <a:ext cx="140678" cy="168723"/>
            </a:xfrm>
            <a:custGeom>
              <a:rect b="b" l="l" r="r" t="t"/>
              <a:pathLst>
                <a:path extrusionOk="0" h="1859" w="1550">
                  <a:moveTo>
                    <a:pt x="1" y="0"/>
                  </a:moveTo>
                  <a:lnTo>
                    <a:pt x="1" y="1858"/>
                  </a:lnTo>
                  <a:lnTo>
                    <a:pt x="1550" y="1858"/>
                  </a:lnTo>
                  <a:cubicBezTo>
                    <a:pt x="1550" y="878"/>
                    <a:pt x="868" y="7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5575243" y="2471338"/>
              <a:ext cx="140678" cy="168723"/>
            </a:xfrm>
            <a:custGeom>
              <a:rect b="b" l="l" r="r" t="t"/>
              <a:pathLst>
                <a:path extrusionOk="0" h="1859" w="1550">
                  <a:moveTo>
                    <a:pt x="1550" y="0"/>
                  </a:moveTo>
                  <a:cubicBezTo>
                    <a:pt x="684" y="77"/>
                    <a:pt x="1" y="878"/>
                    <a:pt x="1" y="1858"/>
                  </a:cubicBezTo>
                  <a:lnTo>
                    <a:pt x="1550" y="1858"/>
                  </a:lnTo>
                  <a:lnTo>
                    <a:pt x="15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5715738" y="2470794"/>
              <a:ext cx="24414" cy="169358"/>
            </a:xfrm>
            <a:custGeom>
              <a:rect b="b" l="l" r="r" t="t"/>
              <a:pathLst>
                <a:path extrusionOk="0" h="1866" w="269">
                  <a:moveTo>
                    <a:pt x="135" y="0"/>
                  </a:moveTo>
                  <a:cubicBezTo>
                    <a:pt x="90" y="0"/>
                    <a:pt x="45" y="3"/>
                    <a:pt x="1" y="7"/>
                  </a:cubicBezTo>
                  <a:lnTo>
                    <a:pt x="1" y="1865"/>
                  </a:lnTo>
                  <a:lnTo>
                    <a:pt x="268" y="1865"/>
                  </a:lnTo>
                  <a:lnTo>
                    <a:pt x="268" y="7"/>
                  </a:lnTo>
                  <a:lnTo>
                    <a:pt x="269" y="7"/>
                  </a:lnTo>
                  <a:cubicBezTo>
                    <a:pt x="226" y="3"/>
                    <a:pt x="181" y="0"/>
                    <a:pt x="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5608188" y="2231098"/>
              <a:ext cx="119894" cy="239697"/>
            </a:xfrm>
            <a:custGeom>
              <a:rect b="b" l="l" r="r" t="t"/>
              <a:pathLst>
                <a:path extrusionOk="0" h="2641" w="1321">
                  <a:moveTo>
                    <a:pt x="1321" y="0"/>
                  </a:moveTo>
                  <a:cubicBezTo>
                    <a:pt x="1263" y="553"/>
                    <a:pt x="854" y="808"/>
                    <a:pt x="542" y="863"/>
                  </a:cubicBezTo>
                  <a:cubicBezTo>
                    <a:pt x="230" y="918"/>
                    <a:pt x="1" y="1320"/>
                    <a:pt x="1" y="1320"/>
                  </a:cubicBezTo>
                  <a:cubicBezTo>
                    <a:pt x="1" y="2050"/>
                    <a:pt x="592" y="2640"/>
                    <a:pt x="1321" y="2640"/>
                  </a:cubicBezTo>
                  <a:lnTo>
                    <a:pt x="1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5727991" y="2231098"/>
              <a:ext cx="119894" cy="239697"/>
            </a:xfrm>
            <a:custGeom>
              <a:rect b="b" l="l" r="r" t="t"/>
              <a:pathLst>
                <a:path extrusionOk="0" h="2641" w="1321">
                  <a:moveTo>
                    <a:pt x="1" y="0"/>
                  </a:moveTo>
                  <a:lnTo>
                    <a:pt x="1" y="2640"/>
                  </a:lnTo>
                  <a:cubicBezTo>
                    <a:pt x="1" y="2640"/>
                    <a:pt x="2" y="2640"/>
                    <a:pt x="3" y="2640"/>
                  </a:cubicBezTo>
                  <a:cubicBezTo>
                    <a:pt x="731" y="2640"/>
                    <a:pt x="1321" y="2049"/>
                    <a:pt x="1321" y="1320"/>
                  </a:cubicBezTo>
                  <a:cubicBezTo>
                    <a:pt x="1321" y="592"/>
                    <a:pt x="730" y="0"/>
                    <a:pt x="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5608188" y="2231098"/>
              <a:ext cx="119894" cy="119894"/>
            </a:xfrm>
            <a:custGeom>
              <a:rect b="b" l="l" r="r" t="t"/>
              <a:pathLst>
                <a:path extrusionOk="0" h="1321" w="1321">
                  <a:moveTo>
                    <a:pt x="1321" y="0"/>
                  </a:moveTo>
                  <a:cubicBezTo>
                    <a:pt x="592" y="0"/>
                    <a:pt x="1" y="592"/>
                    <a:pt x="1" y="1320"/>
                  </a:cubicBezTo>
                  <a:lnTo>
                    <a:pt x="1" y="1320"/>
                  </a:lnTo>
                  <a:cubicBezTo>
                    <a:pt x="2" y="1317"/>
                    <a:pt x="231" y="919"/>
                    <a:pt x="542" y="863"/>
                  </a:cubicBezTo>
                  <a:cubicBezTo>
                    <a:pt x="854" y="807"/>
                    <a:pt x="1263" y="553"/>
                    <a:pt x="1321" y="0"/>
                  </a:cubicBezTo>
                  <a:close/>
                  <a:moveTo>
                    <a:pt x="1" y="1320"/>
                  </a:moveTo>
                  <a:lnTo>
                    <a:pt x="1" y="1320"/>
                  </a:lnTo>
                  <a:cubicBezTo>
                    <a:pt x="1" y="1320"/>
                    <a:pt x="1" y="1320"/>
                    <a:pt x="1" y="1320"/>
                  </a:cubicBezTo>
                  <a:cubicBezTo>
                    <a:pt x="1" y="1320"/>
                    <a:pt x="1" y="1320"/>
                    <a:pt x="1" y="1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5727900" y="2231098"/>
              <a:ext cx="119894" cy="119894"/>
            </a:xfrm>
            <a:custGeom>
              <a:rect b="b" l="l" r="r" t="t"/>
              <a:pathLst>
                <a:path extrusionOk="0" h="1321" w="1321">
                  <a:moveTo>
                    <a:pt x="1" y="0"/>
                  </a:moveTo>
                  <a:cubicBezTo>
                    <a:pt x="57" y="553"/>
                    <a:pt x="467" y="807"/>
                    <a:pt x="779" y="863"/>
                  </a:cubicBezTo>
                  <a:cubicBezTo>
                    <a:pt x="1090" y="919"/>
                    <a:pt x="1320" y="1317"/>
                    <a:pt x="1321" y="1320"/>
                  </a:cubicBezTo>
                  <a:lnTo>
                    <a:pt x="1321" y="1320"/>
                  </a:lnTo>
                  <a:cubicBezTo>
                    <a:pt x="1321" y="592"/>
                    <a:pt x="729" y="0"/>
                    <a:pt x="1" y="0"/>
                  </a:cubicBezTo>
                  <a:close/>
                  <a:moveTo>
                    <a:pt x="1321" y="1320"/>
                  </a:moveTo>
                  <a:cubicBezTo>
                    <a:pt x="1321" y="1320"/>
                    <a:pt x="1321" y="1320"/>
                    <a:pt x="1321" y="1320"/>
                  </a:cubicBezTo>
                  <a:cubicBezTo>
                    <a:pt x="1321" y="1320"/>
                    <a:pt x="1321" y="1320"/>
                    <a:pt x="1321" y="1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5672174" y="2372592"/>
              <a:ext cx="111726" cy="44835"/>
            </a:xfrm>
            <a:custGeom>
              <a:rect b="b" l="l" r="r" t="t"/>
              <a:pathLst>
                <a:path extrusionOk="0" h="494" w="1231">
                  <a:moveTo>
                    <a:pt x="616" y="1"/>
                  </a:moveTo>
                  <a:cubicBezTo>
                    <a:pt x="276" y="1"/>
                    <a:pt x="1" y="222"/>
                    <a:pt x="1" y="494"/>
                  </a:cubicBezTo>
                  <a:lnTo>
                    <a:pt x="1231" y="494"/>
                  </a:lnTo>
                  <a:cubicBezTo>
                    <a:pt x="1231" y="222"/>
                    <a:pt x="956" y="1"/>
                    <a:pt x="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5635144" y="1396748"/>
              <a:ext cx="582679" cy="536845"/>
            </a:xfrm>
            <a:custGeom>
              <a:rect b="b" l="l" r="r" t="t"/>
              <a:pathLst>
                <a:path extrusionOk="0" h="5915" w="6420">
                  <a:moveTo>
                    <a:pt x="3206" y="1"/>
                  </a:moveTo>
                  <a:cubicBezTo>
                    <a:pt x="1817" y="1"/>
                    <a:pt x="578" y="986"/>
                    <a:pt x="307" y="2402"/>
                  </a:cubicBezTo>
                  <a:cubicBezTo>
                    <a:pt x="1" y="4006"/>
                    <a:pt x="1052" y="5554"/>
                    <a:pt x="2656" y="5861"/>
                  </a:cubicBezTo>
                  <a:cubicBezTo>
                    <a:pt x="2843" y="5897"/>
                    <a:pt x="3030" y="5914"/>
                    <a:pt x="3215" y="5914"/>
                  </a:cubicBezTo>
                  <a:cubicBezTo>
                    <a:pt x="4605" y="5914"/>
                    <a:pt x="5843" y="4928"/>
                    <a:pt x="6114" y="3513"/>
                  </a:cubicBezTo>
                  <a:cubicBezTo>
                    <a:pt x="6420" y="1908"/>
                    <a:pt x="5368" y="360"/>
                    <a:pt x="3765" y="54"/>
                  </a:cubicBezTo>
                  <a:cubicBezTo>
                    <a:pt x="3577" y="18"/>
                    <a:pt x="3390" y="1"/>
                    <a:pt x="3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5815573" y="1494859"/>
              <a:ext cx="111090" cy="221817"/>
            </a:xfrm>
            <a:custGeom>
              <a:rect b="b" l="l" r="r" t="t"/>
              <a:pathLst>
                <a:path extrusionOk="0" h="2444" w="1224">
                  <a:moveTo>
                    <a:pt x="1220" y="0"/>
                  </a:moveTo>
                  <a:cubicBezTo>
                    <a:pt x="546" y="0"/>
                    <a:pt x="1" y="547"/>
                    <a:pt x="1" y="1221"/>
                  </a:cubicBezTo>
                  <a:cubicBezTo>
                    <a:pt x="1" y="1896"/>
                    <a:pt x="548" y="2444"/>
                    <a:pt x="1223" y="2444"/>
                  </a:cubicBezTo>
                  <a:lnTo>
                    <a:pt x="1223" y="1"/>
                  </a:lnTo>
                  <a:cubicBezTo>
                    <a:pt x="1222" y="0"/>
                    <a:pt x="122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5844979" y="1716493"/>
              <a:ext cx="81684" cy="110546"/>
            </a:xfrm>
            <a:custGeom>
              <a:rect b="b" l="l" r="r" t="t"/>
              <a:pathLst>
                <a:path extrusionOk="0" h="1218" w="900">
                  <a:moveTo>
                    <a:pt x="899" y="1"/>
                  </a:moveTo>
                  <a:cubicBezTo>
                    <a:pt x="565" y="1"/>
                    <a:pt x="256" y="119"/>
                    <a:pt x="1" y="317"/>
                  </a:cubicBezTo>
                  <a:lnTo>
                    <a:pt x="1" y="1217"/>
                  </a:lnTo>
                  <a:cubicBezTo>
                    <a:pt x="1" y="969"/>
                    <a:pt x="201" y="768"/>
                    <a:pt x="450" y="768"/>
                  </a:cubicBezTo>
                  <a:cubicBezTo>
                    <a:pt x="698" y="768"/>
                    <a:pt x="899" y="969"/>
                    <a:pt x="899" y="1217"/>
                  </a:cubicBezTo>
                  <a:lnTo>
                    <a:pt x="899" y="1216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5785078" y="1745264"/>
              <a:ext cx="141586" cy="128062"/>
            </a:xfrm>
            <a:custGeom>
              <a:rect b="b" l="l" r="r" t="t"/>
              <a:pathLst>
                <a:path extrusionOk="0" h="1411" w="1560">
                  <a:moveTo>
                    <a:pt x="661" y="0"/>
                  </a:moveTo>
                  <a:cubicBezTo>
                    <a:pt x="262" y="312"/>
                    <a:pt x="1" y="828"/>
                    <a:pt x="1" y="1411"/>
                  </a:cubicBezTo>
                  <a:lnTo>
                    <a:pt x="1558" y="1411"/>
                  </a:lnTo>
                  <a:lnTo>
                    <a:pt x="1558" y="900"/>
                  </a:lnTo>
                  <a:cubicBezTo>
                    <a:pt x="1559" y="900"/>
                    <a:pt x="1559" y="900"/>
                    <a:pt x="1559" y="900"/>
                  </a:cubicBezTo>
                  <a:cubicBezTo>
                    <a:pt x="1559" y="900"/>
                    <a:pt x="1559" y="900"/>
                    <a:pt x="1559" y="900"/>
                  </a:cubicBezTo>
                  <a:lnTo>
                    <a:pt x="1559" y="900"/>
                  </a:lnTo>
                  <a:cubicBezTo>
                    <a:pt x="1559" y="652"/>
                    <a:pt x="1358" y="451"/>
                    <a:pt x="1110" y="451"/>
                  </a:cubicBezTo>
                  <a:cubicBezTo>
                    <a:pt x="861" y="451"/>
                    <a:pt x="661" y="652"/>
                    <a:pt x="661" y="900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5926390" y="1494678"/>
              <a:ext cx="110999" cy="221908"/>
            </a:xfrm>
            <a:custGeom>
              <a:rect b="b" l="l" r="r" t="t"/>
              <a:pathLst>
                <a:path extrusionOk="0" h="2445" w="1223">
                  <a:moveTo>
                    <a:pt x="0" y="0"/>
                  </a:moveTo>
                  <a:lnTo>
                    <a:pt x="0" y="2445"/>
                  </a:lnTo>
                  <a:cubicBezTo>
                    <a:pt x="678" y="2445"/>
                    <a:pt x="1223" y="1898"/>
                    <a:pt x="1223" y="1223"/>
                  </a:cubicBezTo>
                  <a:cubicBezTo>
                    <a:pt x="1223" y="548"/>
                    <a:pt x="676" y="0"/>
                    <a:pt x="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5926572" y="1716493"/>
              <a:ext cx="81502" cy="110546"/>
            </a:xfrm>
            <a:custGeom>
              <a:rect b="b" l="l" r="r" t="t"/>
              <a:pathLst>
                <a:path extrusionOk="0" h="1218" w="898">
                  <a:moveTo>
                    <a:pt x="0" y="1"/>
                  </a:moveTo>
                  <a:lnTo>
                    <a:pt x="0" y="1216"/>
                  </a:lnTo>
                  <a:cubicBezTo>
                    <a:pt x="0" y="969"/>
                    <a:pt x="201" y="768"/>
                    <a:pt x="448" y="768"/>
                  </a:cubicBezTo>
                  <a:cubicBezTo>
                    <a:pt x="697" y="768"/>
                    <a:pt x="898" y="969"/>
                    <a:pt x="898" y="1217"/>
                  </a:cubicBezTo>
                  <a:lnTo>
                    <a:pt x="898" y="317"/>
                  </a:lnTo>
                  <a:cubicBezTo>
                    <a:pt x="645" y="119"/>
                    <a:pt x="335" y="1"/>
                    <a:pt x="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5926390" y="1745264"/>
              <a:ext cx="141586" cy="128062"/>
            </a:xfrm>
            <a:custGeom>
              <a:rect b="b" l="l" r="r" t="t"/>
              <a:pathLst>
                <a:path extrusionOk="0" h="1411" w="1560">
                  <a:moveTo>
                    <a:pt x="899" y="0"/>
                  </a:moveTo>
                  <a:lnTo>
                    <a:pt x="899" y="900"/>
                  </a:lnTo>
                  <a:cubicBezTo>
                    <a:pt x="899" y="652"/>
                    <a:pt x="698" y="451"/>
                    <a:pt x="449" y="451"/>
                  </a:cubicBezTo>
                  <a:cubicBezTo>
                    <a:pt x="203" y="451"/>
                    <a:pt x="2" y="652"/>
                    <a:pt x="0" y="899"/>
                  </a:cubicBezTo>
                  <a:lnTo>
                    <a:pt x="0" y="1411"/>
                  </a:lnTo>
                  <a:lnTo>
                    <a:pt x="1559" y="1411"/>
                  </a:lnTo>
                  <a:cubicBezTo>
                    <a:pt x="1560" y="828"/>
                    <a:pt x="1298" y="313"/>
                    <a:pt x="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5766563" y="1456922"/>
              <a:ext cx="320020" cy="201215"/>
            </a:xfrm>
            <a:custGeom>
              <a:rect b="b" l="l" r="r" t="t"/>
              <a:pathLst>
                <a:path extrusionOk="0" h="2217" w="3526">
                  <a:moveTo>
                    <a:pt x="1657" y="0"/>
                  </a:moveTo>
                  <a:cubicBezTo>
                    <a:pt x="1098" y="0"/>
                    <a:pt x="655" y="213"/>
                    <a:pt x="618" y="524"/>
                  </a:cubicBezTo>
                  <a:cubicBezTo>
                    <a:pt x="614" y="553"/>
                    <a:pt x="613" y="631"/>
                    <a:pt x="612" y="646"/>
                  </a:cubicBezTo>
                  <a:cubicBezTo>
                    <a:pt x="588" y="642"/>
                    <a:pt x="562" y="640"/>
                    <a:pt x="536" y="640"/>
                  </a:cubicBezTo>
                  <a:cubicBezTo>
                    <a:pt x="240" y="640"/>
                    <a:pt x="0" y="880"/>
                    <a:pt x="0" y="1175"/>
                  </a:cubicBezTo>
                  <a:cubicBezTo>
                    <a:pt x="0" y="1400"/>
                    <a:pt x="139" y="1593"/>
                    <a:pt x="337" y="1673"/>
                  </a:cubicBezTo>
                  <a:cubicBezTo>
                    <a:pt x="287" y="1730"/>
                    <a:pt x="256" y="1804"/>
                    <a:pt x="256" y="1886"/>
                  </a:cubicBezTo>
                  <a:cubicBezTo>
                    <a:pt x="256" y="2069"/>
                    <a:pt x="405" y="2216"/>
                    <a:pt x="587" y="2216"/>
                  </a:cubicBezTo>
                  <a:cubicBezTo>
                    <a:pt x="769" y="2216"/>
                    <a:pt x="916" y="2068"/>
                    <a:pt x="916" y="1886"/>
                  </a:cubicBezTo>
                  <a:cubicBezTo>
                    <a:pt x="916" y="1788"/>
                    <a:pt x="873" y="1700"/>
                    <a:pt x="804" y="1639"/>
                  </a:cubicBezTo>
                  <a:cubicBezTo>
                    <a:pt x="962" y="1549"/>
                    <a:pt x="1069" y="1380"/>
                    <a:pt x="1073" y="1184"/>
                  </a:cubicBezTo>
                  <a:lnTo>
                    <a:pt x="1080" y="1184"/>
                  </a:lnTo>
                  <a:cubicBezTo>
                    <a:pt x="1186" y="1184"/>
                    <a:pt x="1283" y="1148"/>
                    <a:pt x="1362" y="1090"/>
                  </a:cubicBezTo>
                  <a:cubicBezTo>
                    <a:pt x="1454" y="1421"/>
                    <a:pt x="1805" y="1669"/>
                    <a:pt x="2225" y="1669"/>
                  </a:cubicBezTo>
                  <a:cubicBezTo>
                    <a:pt x="2395" y="1669"/>
                    <a:pt x="2553" y="1628"/>
                    <a:pt x="2687" y="1556"/>
                  </a:cubicBezTo>
                  <a:cubicBezTo>
                    <a:pt x="2725" y="1581"/>
                    <a:pt x="2766" y="1601"/>
                    <a:pt x="2808" y="1617"/>
                  </a:cubicBezTo>
                  <a:cubicBezTo>
                    <a:pt x="2723" y="1677"/>
                    <a:pt x="2669" y="1774"/>
                    <a:pt x="2669" y="1885"/>
                  </a:cubicBezTo>
                  <a:cubicBezTo>
                    <a:pt x="2669" y="2068"/>
                    <a:pt x="2817" y="2215"/>
                    <a:pt x="2998" y="2215"/>
                  </a:cubicBezTo>
                  <a:cubicBezTo>
                    <a:pt x="3181" y="2215"/>
                    <a:pt x="3329" y="2067"/>
                    <a:pt x="3329" y="1885"/>
                  </a:cubicBezTo>
                  <a:cubicBezTo>
                    <a:pt x="3329" y="1771"/>
                    <a:pt x="3269" y="1670"/>
                    <a:pt x="3181" y="1611"/>
                  </a:cubicBezTo>
                  <a:cubicBezTo>
                    <a:pt x="3383" y="1535"/>
                    <a:pt x="3525" y="1341"/>
                    <a:pt x="3525" y="1114"/>
                  </a:cubicBezTo>
                  <a:cubicBezTo>
                    <a:pt x="3525" y="833"/>
                    <a:pt x="3309" y="604"/>
                    <a:pt x="3033" y="580"/>
                  </a:cubicBezTo>
                  <a:cubicBezTo>
                    <a:pt x="2890" y="310"/>
                    <a:pt x="2459" y="79"/>
                    <a:pt x="1928" y="16"/>
                  </a:cubicBezTo>
                  <a:cubicBezTo>
                    <a:pt x="1835" y="5"/>
                    <a:pt x="1745" y="0"/>
                    <a:pt x="1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3039973" y="1363077"/>
              <a:ext cx="582498" cy="536664"/>
            </a:xfrm>
            <a:custGeom>
              <a:rect b="b" l="l" r="r" t="t"/>
              <a:pathLst>
                <a:path extrusionOk="0" h="5913" w="6418">
                  <a:moveTo>
                    <a:pt x="3207" y="1"/>
                  </a:moveTo>
                  <a:cubicBezTo>
                    <a:pt x="1816" y="1"/>
                    <a:pt x="579" y="986"/>
                    <a:pt x="307" y="2402"/>
                  </a:cubicBezTo>
                  <a:cubicBezTo>
                    <a:pt x="1" y="4005"/>
                    <a:pt x="1051" y="5553"/>
                    <a:pt x="2656" y="5859"/>
                  </a:cubicBezTo>
                  <a:cubicBezTo>
                    <a:pt x="2843" y="5895"/>
                    <a:pt x="3030" y="5913"/>
                    <a:pt x="3214" y="5913"/>
                  </a:cubicBezTo>
                  <a:cubicBezTo>
                    <a:pt x="4604" y="5913"/>
                    <a:pt x="5843" y="4928"/>
                    <a:pt x="6113" y="3511"/>
                  </a:cubicBezTo>
                  <a:cubicBezTo>
                    <a:pt x="6418" y="1909"/>
                    <a:pt x="5367" y="360"/>
                    <a:pt x="3766" y="54"/>
                  </a:cubicBezTo>
                  <a:cubicBezTo>
                    <a:pt x="3578" y="18"/>
                    <a:pt x="3391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3183644" y="1695437"/>
              <a:ext cx="148846" cy="133599"/>
            </a:xfrm>
            <a:custGeom>
              <a:rect b="b" l="l" r="r" t="t"/>
              <a:pathLst>
                <a:path extrusionOk="0" h="1472" w="1640">
                  <a:moveTo>
                    <a:pt x="691" y="1"/>
                  </a:moveTo>
                  <a:cubicBezTo>
                    <a:pt x="275" y="326"/>
                    <a:pt x="0" y="863"/>
                    <a:pt x="0" y="1472"/>
                  </a:cubicBezTo>
                  <a:lnTo>
                    <a:pt x="1640" y="1472"/>
                  </a:lnTo>
                  <a:lnTo>
                    <a:pt x="1640" y="663"/>
                  </a:lnTo>
                  <a:lnTo>
                    <a:pt x="1626" y="663"/>
                  </a:lnTo>
                  <a:cubicBezTo>
                    <a:pt x="1193" y="663"/>
                    <a:pt x="828" y="385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3246359" y="1682095"/>
              <a:ext cx="86222" cy="73516"/>
            </a:xfrm>
            <a:custGeom>
              <a:rect b="b" l="l" r="r" t="t"/>
              <a:pathLst>
                <a:path extrusionOk="0" h="810" w="950">
                  <a:moveTo>
                    <a:pt x="223" y="0"/>
                  </a:moveTo>
                  <a:cubicBezTo>
                    <a:pt x="144" y="42"/>
                    <a:pt x="71" y="92"/>
                    <a:pt x="0" y="148"/>
                  </a:cubicBezTo>
                  <a:cubicBezTo>
                    <a:pt x="137" y="533"/>
                    <a:pt x="502" y="810"/>
                    <a:pt x="935" y="810"/>
                  </a:cubicBezTo>
                  <a:lnTo>
                    <a:pt x="950" y="810"/>
                  </a:lnTo>
                  <a:lnTo>
                    <a:pt x="950" y="554"/>
                  </a:lnTo>
                  <a:lnTo>
                    <a:pt x="935" y="554"/>
                  </a:lnTo>
                  <a:cubicBezTo>
                    <a:pt x="591" y="554"/>
                    <a:pt x="305" y="318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3266598" y="1665759"/>
              <a:ext cx="65983" cy="66709"/>
            </a:xfrm>
            <a:custGeom>
              <a:rect b="b" l="l" r="r" t="t"/>
              <a:pathLst>
                <a:path extrusionOk="0" h="735" w="727">
                  <a:moveTo>
                    <a:pt x="712" y="0"/>
                  </a:moveTo>
                  <a:cubicBezTo>
                    <a:pt x="456" y="0"/>
                    <a:pt x="215" y="65"/>
                    <a:pt x="0" y="181"/>
                  </a:cubicBezTo>
                  <a:cubicBezTo>
                    <a:pt x="82" y="498"/>
                    <a:pt x="369" y="735"/>
                    <a:pt x="712" y="735"/>
                  </a:cubicBezTo>
                  <a:lnTo>
                    <a:pt x="727" y="73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3332490" y="1695346"/>
              <a:ext cx="146396" cy="133689"/>
            </a:xfrm>
            <a:custGeom>
              <a:rect b="b" l="l" r="r" t="t"/>
              <a:pathLst>
                <a:path extrusionOk="0" h="1473" w="1613">
                  <a:moveTo>
                    <a:pt x="921" y="1"/>
                  </a:moveTo>
                  <a:cubicBezTo>
                    <a:pt x="787" y="382"/>
                    <a:pt x="426" y="657"/>
                    <a:pt x="1" y="664"/>
                  </a:cubicBezTo>
                  <a:lnTo>
                    <a:pt x="1" y="1473"/>
                  </a:lnTo>
                  <a:lnTo>
                    <a:pt x="1612" y="1473"/>
                  </a:lnTo>
                  <a:cubicBezTo>
                    <a:pt x="1611" y="864"/>
                    <a:pt x="1338" y="327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3332490" y="1682095"/>
              <a:ext cx="83681" cy="73516"/>
            </a:xfrm>
            <a:custGeom>
              <a:rect b="b" l="l" r="r" t="t"/>
              <a:pathLst>
                <a:path extrusionOk="0" h="810" w="922">
                  <a:moveTo>
                    <a:pt x="698" y="0"/>
                  </a:moveTo>
                  <a:cubicBezTo>
                    <a:pt x="619" y="314"/>
                    <a:pt x="337" y="548"/>
                    <a:pt x="1" y="554"/>
                  </a:cubicBezTo>
                  <a:lnTo>
                    <a:pt x="1" y="810"/>
                  </a:lnTo>
                  <a:cubicBezTo>
                    <a:pt x="426" y="803"/>
                    <a:pt x="787" y="529"/>
                    <a:pt x="921" y="148"/>
                  </a:cubicBezTo>
                  <a:cubicBezTo>
                    <a:pt x="851" y="92"/>
                    <a:pt x="777" y="42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3332490" y="1665668"/>
              <a:ext cx="63441" cy="66799"/>
            </a:xfrm>
            <a:custGeom>
              <a:rect b="b" l="l" r="r" t="t"/>
              <a:pathLst>
                <a:path extrusionOk="0" h="736" w="699">
                  <a:moveTo>
                    <a:pt x="1" y="0"/>
                  </a:moveTo>
                  <a:lnTo>
                    <a:pt x="1" y="736"/>
                  </a:lnTo>
                  <a:cubicBezTo>
                    <a:pt x="337" y="729"/>
                    <a:pt x="619" y="495"/>
                    <a:pt x="698" y="182"/>
                  </a:cubicBezTo>
                  <a:cubicBezTo>
                    <a:pt x="488" y="69"/>
                    <a:pt x="251" y="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3378051" y="1609216"/>
              <a:ext cx="55182" cy="157922"/>
            </a:xfrm>
            <a:custGeom>
              <a:rect b="b" l="l" r="r" t="t"/>
              <a:pathLst>
                <a:path extrusionOk="0" h="1740" w="608">
                  <a:moveTo>
                    <a:pt x="304" y="0"/>
                  </a:moveTo>
                  <a:cubicBezTo>
                    <a:pt x="137" y="0"/>
                    <a:pt x="1" y="138"/>
                    <a:pt x="1" y="308"/>
                  </a:cubicBezTo>
                  <a:cubicBezTo>
                    <a:pt x="1" y="397"/>
                    <a:pt x="38" y="477"/>
                    <a:pt x="98" y="533"/>
                  </a:cubicBezTo>
                  <a:cubicBezTo>
                    <a:pt x="40" y="589"/>
                    <a:pt x="1" y="668"/>
                    <a:pt x="1" y="758"/>
                  </a:cubicBezTo>
                  <a:cubicBezTo>
                    <a:pt x="1" y="855"/>
                    <a:pt x="46" y="941"/>
                    <a:pt x="115" y="998"/>
                  </a:cubicBezTo>
                  <a:cubicBezTo>
                    <a:pt x="72" y="1045"/>
                    <a:pt x="45" y="1107"/>
                    <a:pt x="45" y="1177"/>
                  </a:cubicBezTo>
                  <a:cubicBezTo>
                    <a:pt x="45" y="1278"/>
                    <a:pt x="100" y="1365"/>
                    <a:pt x="184" y="1409"/>
                  </a:cubicBezTo>
                  <a:cubicBezTo>
                    <a:pt x="144" y="1444"/>
                    <a:pt x="120" y="1494"/>
                    <a:pt x="120" y="1551"/>
                  </a:cubicBezTo>
                  <a:cubicBezTo>
                    <a:pt x="120" y="1655"/>
                    <a:pt x="203" y="1739"/>
                    <a:pt x="304" y="1739"/>
                  </a:cubicBezTo>
                  <a:cubicBezTo>
                    <a:pt x="406" y="1739"/>
                    <a:pt x="488" y="1655"/>
                    <a:pt x="488" y="1551"/>
                  </a:cubicBezTo>
                  <a:cubicBezTo>
                    <a:pt x="488" y="1495"/>
                    <a:pt x="462" y="1444"/>
                    <a:pt x="425" y="1409"/>
                  </a:cubicBezTo>
                  <a:cubicBezTo>
                    <a:pt x="507" y="1366"/>
                    <a:pt x="564" y="1278"/>
                    <a:pt x="564" y="1177"/>
                  </a:cubicBezTo>
                  <a:cubicBezTo>
                    <a:pt x="564" y="1107"/>
                    <a:pt x="537" y="1045"/>
                    <a:pt x="493" y="998"/>
                  </a:cubicBezTo>
                  <a:cubicBezTo>
                    <a:pt x="561" y="941"/>
                    <a:pt x="608" y="855"/>
                    <a:pt x="608" y="758"/>
                  </a:cubicBezTo>
                  <a:cubicBezTo>
                    <a:pt x="608" y="668"/>
                    <a:pt x="569" y="589"/>
                    <a:pt x="509" y="533"/>
                  </a:cubicBezTo>
                  <a:cubicBezTo>
                    <a:pt x="569" y="477"/>
                    <a:pt x="608" y="397"/>
                    <a:pt x="608" y="308"/>
                  </a:cubicBezTo>
                  <a:cubicBezTo>
                    <a:pt x="608" y="138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3388760" y="1767137"/>
              <a:ext cx="34489" cy="52641"/>
            </a:xfrm>
            <a:custGeom>
              <a:rect b="b" l="l" r="r" t="t"/>
              <a:pathLst>
                <a:path extrusionOk="0" h="580" w="380">
                  <a:moveTo>
                    <a:pt x="184" y="0"/>
                  </a:moveTo>
                  <a:cubicBezTo>
                    <a:pt x="82" y="0"/>
                    <a:pt x="1" y="83"/>
                    <a:pt x="1" y="188"/>
                  </a:cubicBezTo>
                  <a:cubicBezTo>
                    <a:pt x="1" y="216"/>
                    <a:pt x="7" y="244"/>
                    <a:pt x="19" y="268"/>
                  </a:cubicBezTo>
                  <a:cubicBezTo>
                    <a:pt x="62" y="493"/>
                    <a:pt x="1" y="580"/>
                    <a:pt x="1" y="580"/>
                  </a:cubicBezTo>
                  <a:cubicBezTo>
                    <a:pt x="379" y="580"/>
                    <a:pt x="370" y="189"/>
                    <a:pt x="370" y="189"/>
                  </a:cubicBezTo>
                  <a:cubicBezTo>
                    <a:pt x="370" y="84"/>
                    <a:pt x="287" y="0"/>
                    <a:pt x="186" y="0"/>
                  </a:cubicBezTo>
                  <a:cubicBezTo>
                    <a:pt x="185" y="0"/>
                    <a:pt x="185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3215592" y="1541782"/>
              <a:ext cx="117080" cy="123434"/>
            </a:xfrm>
            <a:custGeom>
              <a:rect b="b" l="l" r="r" t="t"/>
              <a:pathLst>
                <a:path extrusionOk="0" h="1360" w="1290">
                  <a:moveTo>
                    <a:pt x="4" y="0"/>
                  </a:moveTo>
                  <a:cubicBezTo>
                    <a:pt x="2" y="28"/>
                    <a:pt x="0" y="55"/>
                    <a:pt x="0" y="84"/>
                  </a:cubicBezTo>
                  <a:cubicBezTo>
                    <a:pt x="0" y="788"/>
                    <a:pt x="571" y="1359"/>
                    <a:pt x="1275" y="1359"/>
                  </a:cubicBezTo>
                  <a:lnTo>
                    <a:pt x="1290" y="1359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3215955" y="1433778"/>
              <a:ext cx="116627" cy="108095"/>
            </a:xfrm>
            <a:custGeom>
              <a:rect b="b" l="l" r="r" t="t"/>
              <a:pathLst>
                <a:path extrusionOk="0" h="1191" w="1285">
                  <a:moveTo>
                    <a:pt x="1270" y="0"/>
                  </a:moveTo>
                  <a:cubicBezTo>
                    <a:pt x="595" y="0"/>
                    <a:pt x="43" y="526"/>
                    <a:pt x="0" y="1190"/>
                  </a:cubicBezTo>
                  <a:lnTo>
                    <a:pt x="1285" y="1190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3332490" y="1541872"/>
              <a:ext cx="114539" cy="123434"/>
            </a:xfrm>
            <a:custGeom>
              <a:rect b="b" l="l" r="r" t="t"/>
              <a:pathLst>
                <a:path extrusionOk="0" h="1360" w="1262">
                  <a:moveTo>
                    <a:pt x="1" y="0"/>
                  </a:moveTo>
                  <a:lnTo>
                    <a:pt x="1" y="1359"/>
                  </a:lnTo>
                  <a:cubicBezTo>
                    <a:pt x="697" y="1351"/>
                    <a:pt x="1261" y="784"/>
                    <a:pt x="1261" y="84"/>
                  </a:cubicBezTo>
                  <a:cubicBezTo>
                    <a:pt x="1261" y="57"/>
                    <a:pt x="1259" y="28"/>
                    <a:pt x="1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3332490" y="1433778"/>
              <a:ext cx="114267" cy="108095"/>
            </a:xfrm>
            <a:custGeom>
              <a:rect b="b" l="l" r="r" t="t"/>
              <a:pathLst>
                <a:path extrusionOk="0" h="1191" w="1259">
                  <a:moveTo>
                    <a:pt x="1" y="0"/>
                  </a:moveTo>
                  <a:lnTo>
                    <a:pt x="1" y="1190"/>
                  </a:lnTo>
                  <a:lnTo>
                    <a:pt x="1258" y="1190"/>
                  </a:lnTo>
                  <a:cubicBezTo>
                    <a:pt x="1214" y="529"/>
                    <a:pt x="670" y="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926342" y="2155587"/>
              <a:ext cx="582679" cy="536755"/>
            </a:xfrm>
            <a:custGeom>
              <a:rect b="b" l="l" r="r" t="t"/>
              <a:pathLst>
                <a:path extrusionOk="0" h="5914" w="6420">
                  <a:moveTo>
                    <a:pt x="3207" y="0"/>
                  </a:moveTo>
                  <a:cubicBezTo>
                    <a:pt x="1816" y="0"/>
                    <a:pt x="578" y="986"/>
                    <a:pt x="307" y="2402"/>
                  </a:cubicBezTo>
                  <a:cubicBezTo>
                    <a:pt x="0" y="4006"/>
                    <a:pt x="1052" y="5554"/>
                    <a:pt x="2655" y="5860"/>
                  </a:cubicBezTo>
                  <a:cubicBezTo>
                    <a:pt x="2843" y="5896"/>
                    <a:pt x="3030" y="5914"/>
                    <a:pt x="3214" y="5914"/>
                  </a:cubicBezTo>
                  <a:cubicBezTo>
                    <a:pt x="4603" y="5914"/>
                    <a:pt x="5843" y="4928"/>
                    <a:pt x="6113" y="3512"/>
                  </a:cubicBezTo>
                  <a:cubicBezTo>
                    <a:pt x="6420" y="1909"/>
                    <a:pt x="5368" y="361"/>
                    <a:pt x="3765" y="54"/>
                  </a:cubicBezTo>
                  <a:cubicBezTo>
                    <a:pt x="3578" y="18"/>
                    <a:pt x="3391" y="0"/>
                    <a:pt x="3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3100055" y="2226924"/>
              <a:ext cx="286802" cy="102377"/>
            </a:xfrm>
            <a:custGeom>
              <a:rect b="b" l="l" r="r" t="t"/>
              <a:pathLst>
                <a:path extrusionOk="0" h="1128" w="3160">
                  <a:moveTo>
                    <a:pt x="2910" y="0"/>
                  </a:moveTo>
                  <a:lnTo>
                    <a:pt x="2910" y="0"/>
                  </a:lnTo>
                  <a:cubicBezTo>
                    <a:pt x="2900" y="138"/>
                    <a:pt x="2772" y="361"/>
                    <a:pt x="2482" y="393"/>
                  </a:cubicBezTo>
                  <a:cubicBezTo>
                    <a:pt x="2458" y="396"/>
                    <a:pt x="2434" y="397"/>
                    <a:pt x="2410" y="397"/>
                  </a:cubicBezTo>
                  <a:cubicBezTo>
                    <a:pt x="2241" y="397"/>
                    <a:pt x="2082" y="336"/>
                    <a:pt x="1988" y="291"/>
                  </a:cubicBezTo>
                  <a:cubicBezTo>
                    <a:pt x="1779" y="138"/>
                    <a:pt x="1523" y="48"/>
                    <a:pt x="1246" y="48"/>
                  </a:cubicBezTo>
                  <a:cubicBezTo>
                    <a:pt x="611" y="48"/>
                    <a:pt x="88" y="517"/>
                    <a:pt x="1" y="1128"/>
                  </a:cubicBezTo>
                  <a:cubicBezTo>
                    <a:pt x="424" y="1090"/>
                    <a:pt x="763" y="763"/>
                    <a:pt x="821" y="345"/>
                  </a:cubicBezTo>
                  <a:cubicBezTo>
                    <a:pt x="1051" y="806"/>
                    <a:pt x="1527" y="1121"/>
                    <a:pt x="2077" y="1121"/>
                  </a:cubicBezTo>
                  <a:cubicBezTo>
                    <a:pt x="2216" y="1121"/>
                    <a:pt x="2352" y="1099"/>
                    <a:pt x="2480" y="1061"/>
                  </a:cubicBezTo>
                  <a:cubicBezTo>
                    <a:pt x="2480" y="1058"/>
                    <a:pt x="2479" y="1056"/>
                    <a:pt x="2479" y="1053"/>
                  </a:cubicBezTo>
                  <a:cubicBezTo>
                    <a:pt x="3159" y="803"/>
                    <a:pt x="2911" y="0"/>
                    <a:pt x="2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3212324" y="2463987"/>
              <a:ext cx="72608" cy="156924"/>
            </a:xfrm>
            <a:custGeom>
              <a:rect b="b" l="l" r="r" t="t"/>
              <a:pathLst>
                <a:path extrusionOk="0" h="1729" w="800">
                  <a:moveTo>
                    <a:pt x="377" y="0"/>
                  </a:moveTo>
                  <a:cubicBezTo>
                    <a:pt x="353" y="186"/>
                    <a:pt x="195" y="329"/>
                    <a:pt x="4" y="329"/>
                  </a:cubicBezTo>
                  <a:cubicBezTo>
                    <a:pt x="2" y="329"/>
                    <a:pt x="1" y="329"/>
                    <a:pt x="1" y="328"/>
                  </a:cubicBezTo>
                  <a:lnTo>
                    <a:pt x="1" y="1729"/>
                  </a:lnTo>
                  <a:lnTo>
                    <a:pt x="800" y="1729"/>
                  </a:lnTo>
                  <a:lnTo>
                    <a:pt x="800" y="189"/>
                  </a:lnTo>
                  <a:cubicBezTo>
                    <a:pt x="670" y="105"/>
                    <a:pt x="528" y="40"/>
                    <a:pt x="3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3067110" y="2481140"/>
              <a:ext cx="73334" cy="139861"/>
            </a:xfrm>
            <a:custGeom>
              <a:rect b="b" l="l" r="r" t="t"/>
              <a:pathLst>
                <a:path extrusionOk="0" h="1541" w="808">
                  <a:moveTo>
                    <a:pt x="808" y="1"/>
                  </a:moveTo>
                  <a:cubicBezTo>
                    <a:pt x="326" y="307"/>
                    <a:pt x="0" y="881"/>
                    <a:pt x="0" y="1541"/>
                  </a:cubicBezTo>
                  <a:lnTo>
                    <a:pt x="808" y="1541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3140262" y="2463987"/>
              <a:ext cx="72608" cy="156924"/>
            </a:xfrm>
            <a:custGeom>
              <a:rect b="b" l="l" r="r" t="t"/>
              <a:pathLst>
                <a:path extrusionOk="0" h="1729" w="800">
                  <a:moveTo>
                    <a:pt x="424" y="0"/>
                  </a:moveTo>
                  <a:cubicBezTo>
                    <a:pt x="273" y="40"/>
                    <a:pt x="133" y="105"/>
                    <a:pt x="1" y="189"/>
                  </a:cubicBezTo>
                  <a:lnTo>
                    <a:pt x="1" y="1729"/>
                  </a:lnTo>
                  <a:lnTo>
                    <a:pt x="800" y="1729"/>
                  </a:lnTo>
                  <a:lnTo>
                    <a:pt x="800" y="328"/>
                  </a:lnTo>
                  <a:cubicBezTo>
                    <a:pt x="800" y="329"/>
                    <a:pt x="799" y="329"/>
                    <a:pt x="798" y="329"/>
                  </a:cubicBezTo>
                  <a:cubicBezTo>
                    <a:pt x="605" y="329"/>
                    <a:pt x="448" y="186"/>
                    <a:pt x="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3178743" y="2459721"/>
              <a:ext cx="34217" cy="34126"/>
            </a:xfrm>
            <a:custGeom>
              <a:rect b="b" l="l" r="r" t="t"/>
              <a:pathLst>
                <a:path extrusionOk="0" h="376" w="377">
                  <a:moveTo>
                    <a:pt x="374" y="0"/>
                  </a:moveTo>
                  <a:cubicBezTo>
                    <a:pt x="244" y="0"/>
                    <a:pt x="120" y="18"/>
                    <a:pt x="0" y="49"/>
                  </a:cubicBezTo>
                  <a:cubicBezTo>
                    <a:pt x="24" y="233"/>
                    <a:pt x="181" y="376"/>
                    <a:pt x="374" y="376"/>
                  </a:cubicBezTo>
                  <a:lnTo>
                    <a:pt x="377" y="376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3098058" y="2328937"/>
              <a:ext cx="114630" cy="130694"/>
            </a:xfrm>
            <a:custGeom>
              <a:rect b="b" l="l" r="r" t="t"/>
              <a:pathLst>
                <a:path extrusionOk="0" h="1440" w="1263">
                  <a:moveTo>
                    <a:pt x="1261" y="697"/>
                  </a:moveTo>
                  <a:lnTo>
                    <a:pt x="1261" y="697"/>
                  </a:lnTo>
                  <a:lnTo>
                    <a:pt x="1261" y="697"/>
                  </a:lnTo>
                  <a:cubicBezTo>
                    <a:pt x="1261" y="697"/>
                    <a:pt x="1262" y="697"/>
                    <a:pt x="1263" y="697"/>
                  </a:cubicBezTo>
                  <a:close/>
                  <a:moveTo>
                    <a:pt x="30" y="1"/>
                  </a:moveTo>
                  <a:cubicBezTo>
                    <a:pt x="25" y="1"/>
                    <a:pt x="19" y="2"/>
                    <a:pt x="14" y="4"/>
                  </a:cubicBezTo>
                  <a:cubicBezTo>
                    <a:pt x="5" y="62"/>
                    <a:pt x="0" y="122"/>
                    <a:pt x="0" y="181"/>
                  </a:cubicBezTo>
                  <a:cubicBezTo>
                    <a:pt x="0" y="575"/>
                    <a:pt x="183" y="926"/>
                    <a:pt x="466" y="1157"/>
                  </a:cubicBezTo>
                  <a:lnTo>
                    <a:pt x="485" y="1172"/>
                  </a:lnTo>
                  <a:cubicBezTo>
                    <a:pt x="698" y="1339"/>
                    <a:pt x="966" y="1439"/>
                    <a:pt x="1256" y="1439"/>
                  </a:cubicBezTo>
                  <a:lnTo>
                    <a:pt x="1261" y="1439"/>
                  </a:lnTo>
                  <a:lnTo>
                    <a:pt x="1261" y="1234"/>
                  </a:lnTo>
                  <a:lnTo>
                    <a:pt x="1256" y="1234"/>
                  </a:lnTo>
                  <a:cubicBezTo>
                    <a:pt x="1074" y="1234"/>
                    <a:pt x="926" y="1085"/>
                    <a:pt x="926" y="902"/>
                  </a:cubicBezTo>
                  <a:lnTo>
                    <a:pt x="1261" y="902"/>
                  </a:lnTo>
                  <a:lnTo>
                    <a:pt x="1261" y="697"/>
                  </a:lnTo>
                  <a:lnTo>
                    <a:pt x="1261" y="697"/>
                  </a:lnTo>
                  <a:cubicBezTo>
                    <a:pt x="1236" y="697"/>
                    <a:pt x="1211" y="698"/>
                    <a:pt x="1186" y="701"/>
                  </a:cubicBezTo>
                  <a:cubicBezTo>
                    <a:pt x="1178" y="701"/>
                    <a:pt x="1171" y="702"/>
                    <a:pt x="1162" y="703"/>
                  </a:cubicBezTo>
                  <a:cubicBezTo>
                    <a:pt x="1145" y="705"/>
                    <a:pt x="1127" y="707"/>
                    <a:pt x="1109" y="710"/>
                  </a:cubicBezTo>
                  <a:cubicBezTo>
                    <a:pt x="1101" y="711"/>
                    <a:pt x="1094" y="712"/>
                    <a:pt x="1085" y="713"/>
                  </a:cubicBezTo>
                  <a:cubicBezTo>
                    <a:pt x="1066" y="717"/>
                    <a:pt x="1048" y="721"/>
                    <a:pt x="1029" y="724"/>
                  </a:cubicBezTo>
                  <a:cubicBezTo>
                    <a:pt x="1024" y="726"/>
                    <a:pt x="1018" y="727"/>
                    <a:pt x="1012" y="728"/>
                  </a:cubicBezTo>
                  <a:cubicBezTo>
                    <a:pt x="987" y="734"/>
                    <a:pt x="964" y="742"/>
                    <a:pt x="941" y="750"/>
                  </a:cubicBezTo>
                  <a:cubicBezTo>
                    <a:pt x="941" y="750"/>
                    <a:pt x="940" y="750"/>
                    <a:pt x="938" y="752"/>
                  </a:cubicBezTo>
                  <a:cubicBezTo>
                    <a:pt x="917" y="759"/>
                    <a:pt x="895" y="768"/>
                    <a:pt x="874" y="777"/>
                  </a:cubicBezTo>
                  <a:cubicBezTo>
                    <a:pt x="869" y="779"/>
                    <a:pt x="864" y="782"/>
                    <a:pt x="858" y="784"/>
                  </a:cubicBezTo>
                  <a:cubicBezTo>
                    <a:pt x="840" y="792"/>
                    <a:pt x="824" y="800"/>
                    <a:pt x="807" y="809"/>
                  </a:cubicBezTo>
                  <a:cubicBezTo>
                    <a:pt x="802" y="812"/>
                    <a:pt x="797" y="814"/>
                    <a:pt x="793" y="817"/>
                  </a:cubicBezTo>
                  <a:cubicBezTo>
                    <a:pt x="775" y="826"/>
                    <a:pt x="756" y="839"/>
                    <a:pt x="738" y="850"/>
                  </a:cubicBezTo>
                  <a:cubicBezTo>
                    <a:pt x="737" y="851"/>
                    <a:pt x="734" y="853"/>
                    <a:pt x="733" y="853"/>
                  </a:cubicBezTo>
                  <a:cubicBezTo>
                    <a:pt x="712" y="866"/>
                    <a:pt x="693" y="881"/>
                    <a:pt x="674" y="896"/>
                  </a:cubicBezTo>
                  <a:cubicBezTo>
                    <a:pt x="338" y="717"/>
                    <a:pt x="94" y="390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3154329" y="2410348"/>
              <a:ext cx="5264" cy="4901"/>
            </a:xfrm>
            <a:custGeom>
              <a:rect b="b" l="l" r="r" t="t"/>
              <a:pathLst>
                <a:path extrusionOk="0" h="54" w="58">
                  <a:moveTo>
                    <a:pt x="57" y="0"/>
                  </a:moveTo>
                  <a:lnTo>
                    <a:pt x="57" y="0"/>
                  </a:lnTo>
                  <a:cubicBezTo>
                    <a:pt x="37" y="18"/>
                    <a:pt x="18" y="34"/>
                    <a:pt x="0" y="53"/>
                  </a:cubicBezTo>
                  <a:cubicBezTo>
                    <a:pt x="18" y="35"/>
                    <a:pt x="37" y="18"/>
                    <a:pt x="57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3144709" y="2421239"/>
              <a:ext cx="3993" cy="5446"/>
            </a:xfrm>
            <a:custGeom>
              <a:rect b="b" l="l" r="r" t="t"/>
              <a:pathLst>
                <a:path extrusionOk="0" h="60" w="44">
                  <a:moveTo>
                    <a:pt x="44" y="1"/>
                  </a:moveTo>
                  <a:lnTo>
                    <a:pt x="44" y="1"/>
                  </a:lnTo>
                  <a:cubicBezTo>
                    <a:pt x="28" y="20"/>
                    <a:pt x="14" y="39"/>
                    <a:pt x="1" y="59"/>
                  </a:cubicBezTo>
                  <a:cubicBezTo>
                    <a:pt x="14" y="41"/>
                    <a:pt x="28" y="20"/>
                    <a:pt x="44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3148702" y="2415975"/>
              <a:ext cx="4720" cy="5264"/>
            </a:xfrm>
            <a:custGeom>
              <a:rect b="b" l="l" r="r" t="t"/>
              <a:pathLst>
                <a:path extrusionOk="0" h="58" w="52">
                  <a:moveTo>
                    <a:pt x="51" y="1"/>
                  </a:moveTo>
                  <a:lnTo>
                    <a:pt x="51" y="1"/>
                  </a:lnTo>
                  <a:cubicBezTo>
                    <a:pt x="34" y="19"/>
                    <a:pt x="16" y="39"/>
                    <a:pt x="1" y="58"/>
                  </a:cubicBezTo>
                  <a:cubicBezTo>
                    <a:pt x="17" y="38"/>
                    <a:pt x="34" y="19"/>
                    <a:pt x="5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3140715" y="2427955"/>
              <a:ext cx="3358" cy="5990"/>
            </a:xfrm>
            <a:custGeom>
              <a:rect b="b" l="l" r="r" t="t"/>
              <a:pathLst>
                <a:path extrusionOk="0" h="66" w="37">
                  <a:moveTo>
                    <a:pt x="1" y="66"/>
                  </a:moveTo>
                  <a:cubicBezTo>
                    <a:pt x="11" y="44"/>
                    <a:pt x="23" y="23"/>
                    <a:pt x="37" y="1"/>
                  </a:cubicBezTo>
                  <a:cubicBezTo>
                    <a:pt x="23" y="23"/>
                    <a:pt x="11" y="44"/>
                    <a:pt x="1" y="66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3101326" y="2258417"/>
              <a:ext cx="111998" cy="152023"/>
            </a:xfrm>
            <a:custGeom>
              <a:rect b="b" l="l" r="r" t="t"/>
              <a:pathLst>
                <a:path extrusionOk="0" h="1675" w="1234">
                  <a:moveTo>
                    <a:pt x="805" y="0"/>
                  </a:moveTo>
                  <a:cubicBezTo>
                    <a:pt x="749" y="414"/>
                    <a:pt x="416" y="737"/>
                    <a:pt x="1" y="780"/>
                  </a:cubicBezTo>
                  <a:cubicBezTo>
                    <a:pt x="62" y="1168"/>
                    <a:pt x="306" y="1495"/>
                    <a:pt x="641" y="1674"/>
                  </a:cubicBezTo>
                  <a:cubicBezTo>
                    <a:pt x="661" y="1659"/>
                    <a:pt x="680" y="1645"/>
                    <a:pt x="701" y="1631"/>
                  </a:cubicBezTo>
                  <a:cubicBezTo>
                    <a:pt x="702" y="1630"/>
                    <a:pt x="705" y="1628"/>
                    <a:pt x="706" y="1628"/>
                  </a:cubicBezTo>
                  <a:cubicBezTo>
                    <a:pt x="723" y="1617"/>
                    <a:pt x="742" y="1606"/>
                    <a:pt x="761" y="1595"/>
                  </a:cubicBezTo>
                  <a:cubicBezTo>
                    <a:pt x="766" y="1592"/>
                    <a:pt x="771" y="1590"/>
                    <a:pt x="774" y="1587"/>
                  </a:cubicBezTo>
                  <a:cubicBezTo>
                    <a:pt x="792" y="1578"/>
                    <a:pt x="808" y="1570"/>
                    <a:pt x="826" y="1562"/>
                  </a:cubicBezTo>
                  <a:cubicBezTo>
                    <a:pt x="831" y="1559"/>
                    <a:pt x="836" y="1556"/>
                    <a:pt x="841" y="1555"/>
                  </a:cubicBezTo>
                  <a:cubicBezTo>
                    <a:pt x="863" y="1546"/>
                    <a:pt x="884" y="1538"/>
                    <a:pt x="906" y="1530"/>
                  </a:cubicBezTo>
                  <a:cubicBezTo>
                    <a:pt x="906" y="1530"/>
                    <a:pt x="907" y="1530"/>
                    <a:pt x="909" y="1529"/>
                  </a:cubicBezTo>
                  <a:cubicBezTo>
                    <a:pt x="932" y="1521"/>
                    <a:pt x="957" y="1513"/>
                    <a:pt x="979" y="1506"/>
                  </a:cubicBezTo>
                  <a:cubicBezTo>
                    <a:pt x="984" y="1505"/>
                    <a:pt x="991" y="1504"/>
                    <a:pt x="997" y="1503"/>
                  </a:cubicBezTo>
                  <a:cubicBezTo>
                    <a:pt x="1015" y="1499"/>
                    <a:pt x="1033" y="1494"/>
                    <a:pt x="1053" y="1492"/>
                  </a:cubicBezTo>
                  <a:cubicBezTo>
                    <a:pt x="1060" y="1490"/>
                    <a:pt x="1068" y="1489"/>
                    <a:pt x="1076" y="1488"/>
                  </a:cubicBezTo>
                  <a:cubicBezTo>
                    <a:pt x="1095" y="1485"/>
                    <a:pt x="1112" y="1483"/>
                    <a:pt x="1130" y="1482"/>
                  </a:cubicBezTo>
                  <a:cubicBezTo>
                    <a:pt x="1138" y="1480"/>
                    <a:pt x="1146" y="1480"/>
                    <a:pt x="1153" y="1479"/>
                  </a:cubicBezTo>
                  <a:cubicBezTo>
                    <a:pt x="1179" y="1478"/>
                    <a:pt x="1204" y="1475"/>
                    <a:pt x="1230" y="1475"/>
                  </a:cubicBezTo>
                  <a:lnTo>
                    <a:pt x="1234" y="1475"/>
                  </a:lnTo>
                  <a:lnTo>
                    <a:pt x="1234" y="507"/>
                  </a:lnTo>
                  <a:cubicBezTo>
                    <a:pt x="1054" y="375"/>
                    <a:pt x="906" y="201"/>
                    <a:pt x="8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3165311" y="2403087"/>
              <a:ext cx="5173" cy="3086"/>
            </a:xfrm>
            <a:custGeom>
              <a:rect b="b" l="l" r="r" t="t"/>
              <a:pathLst>
                <a:path extrusionOk="0" h="34" w="57">
                  <a:moveTo>
                    <a:pt x="56" y="0"/>
                  </a:moveTo>
                  <a:cubicBezTo>
                    <a:pt x="37" y="9"/>
                    <a:pt x="18" y="22"/>
                    <a:pt x="1" y="33"/>
                  </a:cubicBezTo>
                  <a:cubicBezTo>
                    <a:pt x="18" y="22"/>
                    <a:pt x="37" y="11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3159502" y="2406445"/>
              <a:ext cx="5446" cy="3993"/>
            </a:xfrm>
            <a:custGeom>
              <a:rect b="b" l="l" r="r" t="t"/>
              <a:pathLst>
                <a:path extrusionOk="0" h="44" w="60">
                  <a:moveTo>
                    <a:pt x="60" y="0"/>
                  </a:moveTo>
                  <a:cubicBezTo>
                    <a:pt x="39" y="12"/>
                    <a:pt x="20" y="28"/>
                    <a:pt x="0" y="43"/>
                  </a:cubicBezTo>
                  <a:cubicBezTo>
                    <a:pt x="20" y="28"/>
                    <a:pt x="39" y="1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3212597" y="2392105"/>
              <a:ext cx="363" cy="91"/>
            </a:xfrm>
            <a:custGeom>
              <a:rect b="b" l="l" r="r" t="t"/>
              <a:pathLst>
                <a:path extrusionOk="0" h="1" w="4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3171483" y="2400002"/>
              <a:ext cx="4720" cy="2451"/>
            </a:xfrm>
            <a:custGeom>
              <a:rect b="b" l="l" r="r" t="t"/>
              <a:pathLst>
                <a:path extrusionOk="0" h="27" w="52">
                  <a:moveTo>
                    <a:pt x="52" y="1"/>
                  </a:moveTo>
                  <a:cubicBezTo>
                    <a:pt x="34" y="9"/>
                    <a:pt x="17" y="17"/>
                    <a:pt x="0" y="26"/>
                  </a:cubicBezTo>
                  <a:cubicBezTo>
                    <a:pt x="19" y="17"/>
                    <a:pt x="35" y="9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3205608" y="2392105"/>
              <a:ext cx="7079" cy="454"/>
            </a:xfrm>
            <a:custGeom>
              <a:rect b="b" l="l" r="r" t="t"/>
              <a:pathLst>
                <a:path extrusionOk="0" h="5" w="78">
                  <a:moveTo>
                    <a:pt x="78" y="1"/>
                  </a:moveTo>
                  <a:cubicBezTo>
                    <a:pt x="52" y="1"/>
                    <a:pt x="26" y="2"/>
                    <a:pt x="1" y="5"/>
                  </a:cubicBezTo>
                  <a:cubicBezTo>
                    <a:pt x="26" y="2"/>
                    <a:pt x="52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3191541" y="2393558"/>
              <a:ext cx="5083" cy="1180"/>
            </a:xfrm>
            <a:custGeom>
              <a:rect b="b" l="l" r="r" t="t"/>
              <a:pathLst>
                <a:path extrusionOk="0" h="13" w="56">
                  <a:moveTo>
                    <a:pt x="56" y="1"/>
                  </a:moveTo>
                  <a:cubicBezTo>
                    <a:pt x="38" y="4"/>
                    <a:pt x="20" y="7"/>
                    <a:pt x="0" y="12"/>
                  </a:cubicBezTo>
                  <a:cubicBezTo>
                    <a:pt x="19" y="9"/>
                    <a:pt x="38" y="5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3198801" y="2392559"/>
              <a:ext cx="4901" cy="635"/>
            </a:xfrm>
            <a:custGeom>
              <a:rect b="b" l="l" r="r" t="t"/>
              <a:pathLst>
                <a:path extrusionOk="0" h="7" w="54">
                  <a:moveTo>
                    <a:pt x="53" y="1"/>
                  </a:moveTo>
                  <a:lnTo>
                    <a:pt x="53" y="1"/>
                  </a:lnTo>
                  <a:cubicBezTo>
                    <a:pt x="36" y="2"/>
                    <a:pt x="18" y="5"/>
                    <a:pt x="0" y="7"/>
                  </a:cubicBezTo>
                  <a:cubicBezTo>
                    <a:pt x="18" y="5"/>
                    <a:pt x="35" y="4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3183644" y="2395010"/>
              <a:ext cx="6444" cy="2087"/>
            </a:xfrm>
            <a:custGeom>
              <a:rect b="b" l="l" r="r" t="t"/>
              <a:pathLst>
                <a:path extrusionOk="0" h="23" w="71">
                  <a:moveTo>
                    <a:pt x="71" y="0"/>
                  </a:moveTo>
                  <a:lnTo>
                    <a:pt x="71" y="0"/>
                  </a:lnTo>
                  <a:cubicBezTo>
                    <a:pt x="46" y="7"/>
                    <a:pt x="24" y="14"/>
                    <a:pt x="0" y="23"/>
                  </a:cubicBezTo>
                  <a:cubicBezTo>
                    <a:pt x="24" y="15"/>
                    <a:pt x="46" y="7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3177473" y="2397006"/>
              <a:ext cx="6081" cy="2451"/>
            </a:xfrm>
            <a:custGeom>
              <a:rect b="b" l="l" r="r" t="t"/>
              <a:pathLst>
                <a:path extrusionOk="0" h="27" w="67">
                  <a:moveTo>
                    <a:pt x="66" y="1"/>
                  </a:moveTo>
                  <a:cubicBezTo>
                    <a:pt x="45" y="8"/>
                    <a:pt x="22" y="17"/>
                    <a:pt x="1" y="26"/>
                  </a:cubicBezTo>
                  <a:cubicBezTo>
                    <a:pt x="22" y="17"/>
                    <a:pt x="45" y="9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3182555" y="2410802"/>
              <a:ext cx="30405" cy="30132"/>
            </a:xfrm>
            <a:custGeom>
              <a:rect b="b" l="l" r="r" t="t"/>
              <a:pathLst>
                <a:path extrusionOk="0" h="332" w="335">
                  <a:moveTo>
                    <a:pt x="0" y="0"/>
                  </a:moveTo>
                  <a:cubicBezTo>
                    <a:pt x="0" y="183"/>
                    <a:pt x="148" y="332"/>
                    <a:pt x="332" y="332"/>
                  </a:cubicBezTo>
                  <a:lnTo>
                    <a:pt x="335" y="33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3219585" y="2392378"/>
              <a:ext cx="2087" cy="272"/>
            </a:xfrm>
            <a:custGeom>
              <a:rect b="b" l="l" r="r" t="t"/>
              <a:pathLst>
                <a:path extrusionOk="0" h="3" w="23">
                  <a:moveTo>
                    <a:pt x="0" y="1"/>
                  </a:moveTo>
                  <a:cubicBezTo>
                    <a:pt x="8" y="2"/>
                    <a:pt x="16" y="3"/>
                    <a:pt x="23" y="3"/>
                  </a:cubicBezTo>
                  <a:cubicBezTo>
                    <a:pt x="16" y="2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3270955" y="2415068"/>
              <a:ext cx="908" cy="908"/>
            </a:xfrm>
            <a:custGeom>
              <a:rect b="b" l="l" r="r" t="t"/>
              <a:pathLst>
                <a:path extrusionOk="0" h="10" w="10">
                  <a:moveTo>
                    <a:pt x="0" y="0"/>
                  </a:moveTo>
                  <a:lnTo>
                    <a:pt x="9" y="9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3259973" y="2406173"/>
              <a:ext cx="363" cy="363"/>
            </a:xfrm>
            <a:custGeom>
              <a:rect b="b" l="l" r="r" t="t"/>
              <a:pathLst>
                <a:path extrusionOk="0" h="4" w="4">
                  <a:moveTo>
                    <a:pt x="0" y="0"/>
                  </a:moveTo>
                  <a:lnTo>
                    <a:pt x="0" y="0"/>
                  </a:lnTo>
                  <a:cubicBezTo>
                    <a:pt x="1" y="2"/>
                    <a:pt x="3" y="2"/>
                    <a:pt x="4" y="3"/>
                  </a:cubicBezTo>
                  <a:cubicBezTo>
                    <a:pt x="3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3247630" y="2399457"/>
              <a:ext cx="1452" cy="635"/>
            </a:xfrm>
            <a:custGeom>
              <a:rect b="b" l="l" r="r" t="t"/>
              <a:pathLst>
                <a:path extrusionOk="0" h="7" w="16">
                  <a:moveTo>
                    <a:pt x="0" y="0"/>
                  </a:moveTo>
                  <a:cubicBezTo>
                    <a:pt x="5" y="2"/>
                    <a:pt x="11" y="5"/>
                    <a:pt x="16" y="7"/>
                  </a:cubicBezTo>
                  <a:cubicBezTo>
                    <a:pt x="11" y="4"/>
                    <a:pt x="5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3253620" y="2402361"/>
              <a:ext cx="1452" cy="817"/>
            </a:xfrm>
            <a:custGeom>
              <a:rect b="b" l="l" r="r" t="t"/>
              <a:pathLst>
                <a:path extrusionOk="0" h="9" w="16">
                  <a:moveTo>
                    <a:pt x="1" y="0"/>
                  </a:moveTo>
                  <a:cubicBezTo>
                    <a:pt x="5" y="3"/>
                    <a:pt x="10" y="5"/>
                    <a:pt x="15" y="8"/>
                  </a:cubicBezTo>
                  <a:cubicBezTo>
                    <a:pt x="10" y="5"/>
                    <a:pt x="6" y="3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3241549" y="2397006"/>
              <a:ext cx="182" cy="91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lnTo>
                    <a:pt x="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3276400" y="2421148"/>
              <a:ext cx="182" cy="182"/>
            </a:xfrm>
            <a:custGeom>
              <a:rect b="b" l="l" r="r" t="t"/>
              <a:pathLst>
                <a:path extrusionOk="0" h="2" w="2">
                  <a:moveTo>
                    <a:pt x="1" y="1"/>
                  </a:moveTo>
                  <a:cubicBezTo>
                    <a:pt x="2" y="2"/>
                    <a:pt x="2" y="2"/>
                    <a:pt x="1" y="1"/>
                  </a:cubicBezTo>
                  <a:cubicBezTo>
                    <a:pt x="2" y="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3280303" y="2426685"/>
              <a:ext cx="908" cy="1543"/>
            </a:xfrm>
            <a:custGeom>
              <a:rect b="b" l="l" r="r" t="t"/>
              <a:pathLst>
                <a:path extrusionOk="0" h="17" w="10">
                  <a:moveTo>
                    <a:pt x="1" y="0"/>
                  </a:moveTo>
                  <a:cubicBezTo>
                    <a:pt x="5" y="6"/>
                    <a:pt x="8" y="11"/>
                    <a:pt x="10" y="17"/>
                  </a:cubicBezTo>
                  <a:cubicBezTo>
                    <a:pt x="8" y="10"/>
                    <a:pt x="5" y="5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3226392" y="2393285"/>
              <a:ext cx="2269" cy="363"/>
            </a:xfrm>
            <a:custGeom>
              <a:rect b="b" l="l" r="r" t="t"/>
              <a:pathLst>
                <a:path extrusionOk="0" h="4" w="25">
                  <a:moveTo>
                    <a:pt x="0" y="1"/>
                  </a:moveTo>
                  <a:cubicBezTo>
                    <a:pt x="8" y="2"/>
                    <a:pt x="15" y="3"/>
                    <a:pt x="25" y="4"/>
                  </a:cubicBezTo>
                  <a:cubicBezTo>
                    <a:pt x="17" y="3"/>
                    <a:pt x="9" y="2"/>
                    <a:pt x="0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3233562" y="2394738"/>
              <a:ext cx="1724" cy="363"/>
            </a:xfrm>
            <a:custGeom>
              <a:rect b="b" l="l" r="r" t="t"/>
              <a:pathLst>
                <a:path extrusionOk="0" h="4" w="19">
                  <a:moveTo>
                    <a:pt x="1" y="0"/>
                  </a:moveTo>
                  <a:cubicBezTo>
                    <a:pt x="6" y="1"/>
                    <a:pt x="12" y="2"/>
                    <a:pt x="18" y="3"/>
                  </a:cubicBezTo>
                  <a:cubicBezTo>
                    <a:pt x="12" y="2"/>
                    <a:pt x="7" y="1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3284841" y="2481050"/>
              <a:ext cx="73334" cy="139861"/>
            </a:xfrm>
            <a:custGeom>
              <a:rect b="b" l="l" r="r" t="t"/>
              <a:pathLst>
                <a:path extrusionOk="0" h="1541" w="808">
                  <a:moveTo>
                    <a:pt x="1" y="1"/>
                  </a:moveTo>
                  <a:lnTo>
                    <a:pt x="1" y="1541"/>
                  </a:lnTo>
                  <a:lnTo>
                    <a:pt x="808" y="1541"/>
                  </a:lnTo>
                  <a:cubicBezTo>
                    <a:pt x="808" y="882"/>
                    <a:pt x="482" y="30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3212869" y="2459721"/>
              <a:ext cx="33763" cy="34126"/>
            </a:xfrm>
            <a:custGeom>
              <a:rect b="b" l="l" r="r" t="t"/>
              <a:pathLst>
                <a:path extrusionOk="0" h="376" w="372">
                  <a:moveTo>
                    <a:pt x="1" y="0"/>
                  </a:moveTo>
                  <a:lnTo>
                    <a:pt x="1" y="376"/>
                  </a:lnTo>
                  <a:cubicBezTo>
                    <a:pt x="190" y="374"/>
                    <a:pt x="347" y="232"/>
                    <a:pt x="371" y="49"/>
                  </a:cubicBezTo>
                  <a:cubicBezTo>
                    <a:pt x="251" y="17"/>
                    <a:pt x="128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3212778" y="2324671"/>
              <a:ext cx="114085" cy="135051"/>
            </a:xfrm>
            <a:custGeom>
              <a:rect b="b" l="l" r="r" t="t"/>
              <a:pathLst>
                <a:path extrusionOk="0" h="1488" w="1257">
                  <a:moveTo>
                    <a:pt x="1235" y="1"/>
                  </a:moveTo>
                  <a:cubicBezTo>
                    <a:pt x="1182" y="410"/>
                    <a:pt x="933" y="758"/>
                    <a:pt x="583" y="943"/>
                  </a:cubicBezTo>
                  <a:cubicBezTo>
                    <a:pt x="563" y="928"/>
                    <a:pt x="544" y="913"/>
                    <a:pt x="524" y="900"/>
                  </a:cubicBezTo>
                  <a:cubicBezTo>
                    <a:pt x="523" y="898"/>
                    <a:pt x="521" y="898"/>
                    <a:pt x="519" y="897"/>
                  </a:cubicBezTo>
                  <a:cubicBezTo>
                    <a:pt x="502" y="886"/>
                    <a:pt x="483" y="875"/>
                    <a:pt x="465" y="862"/>
                  </a:cubicBezTo>
                  <a:cubicBezTo>
                    <a:pt x="460" y="860"/>
                    <a:pt x="456" y="857"/>
                    <a:pt x="451" y="855"/>
                  </a:cubicBezTo>
                  <a:cubicBezTo>
                    <a:pt x="435" y="846"/>
                    <a:pt x="417" y="837"/>
                    <a:pt x="400" y="829"/>
                  </a:cubicBezTo>
                  <a:cubicBezTo>
                    <a:pt x="395" y="826"/>
                    <a:pt x="389" y="824"/>
                    <a:pt x="384" y="822"/>
                  </a:cubicBezTo>
                  <a:cubicBezTo>
                    <a:pt x="363" y="814"/>
                    <a:pt x="340" y="805"/>
                    <a:pt x="319" y="797"/>
                  </a:cubicBezTo>
                  <a:lnTo>
                    <a:pt x="318" y="797"/>
                  </a:lnTo>
                  <a:cubicBezTo>
                    <a:pt x="294" y="790"/>
                    <a:pt x="271" y="781"/>
                    <a:pt x="247" y="775"/>
                  </a:cubicBezTo>
                  <a:cubicBezTo>
                    <a:pt x="242" y="774"/>
                    <a:pt x="236" y="773"/>
                    <a:pt x="230" y="771"/>
                  </a:cubicBezTo>
                  <a:cubicBezTo>
                    <a:pt x="211" y="766"/>
                    <a:pt x="194" y="763"/>
                    <a:pt x="175" y="760"/>
                  </a:cubicBezTo>
                  <a:cubicBezTo>
                    <a:pt x="166" y="759"/>
                    <a:pt x="159" y="758"/>
                    <a:pt x="150" y="757"/>
                  </a:cubicBezTo>
                  <a:cubicBezTo>
                    <a:pt x="133" y="754"/>
                    <a:pt x="114" y="752"/>
                    <a:pt x="97" y="750"/>
                  </a:cubicBezTo>
                  <a:cubicBezTo>
                    <a:pt x="89" y="749"/>
                    <a:pt x="82" y="749"/>
                    <a:pt x="73" y="748"/>
                  </a:cubicBezTo>
                  <a:cubicBezTo>
                    <a:pt x="49" y="746"/>
                    <a:pt x="25" y="745"/>
                    <a:pt x="1" y="745"/>
                  </a:cubicBezTo>
                  <a:lnTo>
                    <a:pt x="1" y="950"/>
                  </a:lnTo>
                  <a:lnTo>
                    <a:pt x="328" y="950"/>
                  </a:lnTo>
                  <a:cubicBezTo>
                    <a:pt x="328" y="1132"/>
                    <a:pt x="181" y="1280"/>
                    <a:pt x="1" y="1282"/>
                  </a:cubicBezTo>
                  <a:lnTo>
                    <a:pt x="1" y="1487"/>
                  </a:lnTo>
                  <a:cubicBezTo>
                    <a:pt x="291" y="1486"/>
                    <a:pt x="557" y="1387"/>
                    <a:pt x="770" y="1220"/>
                  </a:cubicBezTo>
                  <a:lnTo>
                    <a:pt x="790" y="1205"/>
                  </a:lnTo>
                  <a:cubicBezTo>
                    <a:pt x="1074" y="975"/>
                    <a:pt x="1255" y="623"/>
                    <a:pt x="1255" y="229"/>
                  </a:cubicBezTo>
                  <a:cubicBezTo>
                    <a:pt x="1256" y="151"/>
                    <a:pt x="1249" y="74"/>
                    <a:pt x="1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3265600" y="2410348"/>
              <a:ext cx="5446" cy="4810"/>
            </a:xfrm>
            <a:custGeom>
              <a:rect b="b" l="l" r="r" t="t"/>
              <a:pathLst>
                <a:path extrusionOk="0" h="53" w="60">
                  <a:moveTo>
                    <a:pt x="1" y="0"/>
                  </a:moveTo>
                  <a:lnTo>
                    <a:pt x="1" y="0"/>
                  </a:lnTo>
                  <a:cubicBezTo>
                    <a:pt x="21" y="17"/>
                    <a:pt x="41" y="35"/>
                    <a:pt x="59" y="52"/>
                  </a:cubicBezTo>
                  <a:cubicBezTo>
                    <a:pt x="41" y="35"/>
                    <a:pt x="22" y="17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3281301" y="2427955"/>
              <a:ext cx="3358" cy="5990"/>
            </a:xfrm>
            <a:custGeom>
              <a:rect b="b" l="l" r="r" t="t"/>
              <a:pathLst>
                <a:path extrusionOk="0" h="66" w="37">
                  <a:moveTo>
                    <a:pt x="1" y="1"/>
                  </a:moveTo>
                  <a:cubicBezTo>
                    <a:pt x="13" y="23"/>
                    <a:pt x="24" y="45"/>
                    <a:pt x="37" y="66"/>
                  </a:cubicBezTo>
                  <a:cubicBezTo>
                    <a:pt x="26" y="44"/>
                    <a:pt x="13" y="23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3276491" y="2421239"/>
              <a:ext cx="3993" cy="5627"/>
            </a:xfrm>
            <a:custGeom>
              <a:rect b="b" l="l" r="r" t="t"/>
              <a:pathLst>
                <a:path extrusionOk="0" h="62" w="44">
                  <a:moveTo>
                    <a:pt x="1" y="1"/>
                  </a:moveTo>
                  <a:cubicBezTo>
                    <a:pt x="16" y="20"/>
                    <a:pt x="30" y="41"/>
                    <a:pt x="44" y="61"/>
                  </a:cubicBezTo>
                  <a:cubicBezTo>
                    <a:pt x="30" y="41"/>
                    <a:pt x="16" y="20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3271772" y="2415884"/>
              <a:ext cx="4810" cy="5446"/>
            </a:xfrm>
            <a:custGeom>
              <a:rect b="b" l="l" r="r" t="t"/>
              <a:pathLst>
                <a:path extrusionOk="0" h="60" w="53">
                  <a:moveTo>
                    <a:pt x="0" y="0"/>
                  </a:moveTo>
                  <a:cubicBezTo>
                    <a:pt x="18" y="20"/>
                    <a:pt x="36" y="39"/>
                    <a:pt x="53" y="60"/>
                  </a:cubicBezTo>
                  <a:cubicBezTo>
                    <a:pt x="36" y="39"/>
                    <a:pt x="18" y="19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3212869" y="2304160"/>
              <a:ext cx="112179" cy="106098"/>
            </a:xfrm>
            <a:custGeom>
              <a:rect b="b" l="l" r="r" t="t"/>
              <a:pathLst>
                <a:path extrusionOk="0" h="1169" w="1236">
                  <a:moveTo>
                    <a:pt x="1" y="1"/>
                  </a:moveTo>
                  <a:lnTo>
                    <a:pt x="1" y="969"/>
                  </a:lnTo>
                  <a:lnTo>
                    <a:pt x="74" y="973"/>
                  </a:lnTo>
                  <a:cubicBezTo>
                    <a:pt x="82" y="973"/>
                    <a:pt x="90" y="974"/>
                    <a:pt x="97" y="975"/>
                  </a:cubicBezTo>
                  <a:cubicBezTo>
                    <a:pt x="115" y="976"/>
                    <a:pt x="133" y="979"/>
                    <a:pt x="151" y="981"/>
                  </a:cubicBezTo>
                  <a:cubicBezTo>
                    <a:pt x="158" y="983"/>
                    <a:pt x="166" y="984"/>
                    <a:pt x="175" y="985"/>
                  </a:cubicBezTo>
                  <a:cubicBezTo>
                    <a:pt x="193" y="989"/>
                    <a:pt x="211" y="993"/>
                    <a:pt x="230" y="996"/>
                  </a:cubicBezTo>
                  <a:cubicBezTo>
                    <a:pt x="236" y="998"/>
                    <a:pt x="241" y="999"/>
                    <a:pt x="247" y="1000"/>
                  </a:cubicBezTo>
                  <a:cubicBezTo>
                    <a:pt x="272" y="1006"/>
                    <a:pt x="295" y="1014"/>
                    <a:pt x="318" y="1022"/>
                  </a:cubicBezTo>
                  <a:lnTo>
                    <a:pt x="320" y="1022"/>
                  </a:lnTo>
                  <a:cubicBezTo>
                    <a:pt x="342" y="1030"/>
                    <a:pt x="364" y="1039"/>
                    <a:pt x="384" y="1047"/>
                  </a:cubicBezTo>
                  <a:cubicBezTo>
                    <a:pt x="390" y="1050"/>
                    <a:pt x="395" y="1052"/>
                    <a:pt x="400" y="1054"/>
                  </a:cubicBezTo>
                  <a:cubicBezTo>
                    <a:pt x="418" y="1062"/>
                    <a:pt x="435" y="1071"/>
                    <a:pt x="451" y="1080"/>
                  </a:cubicBezTo>
                  <a:cubicBezTo>
                    <a:pt x="456" y="1082"/>
                    <a:pt x="460" y="1085"/>
                    <a:pt x="465" y="1087"/>
                  </a:cubicBezTo>
                  <a:cubicBezTo>
                    <a:pt x="485" y="1097"/>
                    <a:pt x="502" y="1109"/>
                    <a:pt x="520" y="1122"/>
                  </a:cubicBezTo>
                  <a:cubicBezTo>
                    <a:pt x="522" y="1123"/>
                    <a:pt x="523" y="1123"/>
                    <a:pt x="525" y="1124"/>
                  </a:cubicBezTo>
                  <a:cubicBezTo>
                    <a:pt x="545" y="1138"/>
                    <a:pt x="563" y="1153"/>
                    <a:pt x="583" y="1168"/>
                  </a:cubicBezTo>
                  <a:cubicBezTo>
                    <a:pt x="934" y="983"/>
                    <a:pt x="1182" y="635"/>
                    <a:pt x="1236" y="226"/>
                  </a:cubicBezTo>
                  <a:cubicBezTo>
                    <a:pt x="1234" y="221"/>
                    <a:pt x="1234" y="215"/>
                    <a:pt x="1233" y="210"/>
                  </a:cubicBezTo>
                  <a:cubicBezTo>
                    <a:pt x="1105" y="248"/>
                    <a:pt x="971" y="270"/>
                    <a:pt x="829" y="270"/>
                  </a:cubicBezTo>
                  <a:cubicBezTo>
                    <a:pt x="520" y="270"/>
                    <a:pt x="234" y="170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3260245" y="2406445"/>
              <a:ext cx="5446" cy="3993"/>
            </a:xfrm>
            <a:custGeom>
              <a:rect b="b" l="l" r="r" t="t"/>
              <a:pathLst>
                <a:path extrusionOk="0" h="44" w="60">
                  <a:moveTo>
                    <a:pt x="1" y="0"/>
                  </a:moveTo>
                  <a:lnTo>
                    <a:pt x="1" y="0"/>
                  </a:lnTo>
                  <a:cubicBezTo>
                    <a:pt x="21" y="14"/>
                    <a:pt x="40" y="28"/>
                    <a:pt x="60" y="43"/>
                  </a:cubicBezTo>
                  <a:cubicBezTo>
                    <a:pt x="40" y="28"/>
                    <a:pt x="21" y="12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3254981" y="2403087"/>
              <a:ext cx="5083" cy="3177"/>
            </a:xfrm>
            <a:custGeom>
              <a:rect b="b" l="l" r="r" t="t"/>
              <a:pathLst>
                <a:path extrusionOk="0" h="35" w="56">
                  <a:moveTo>
                    <a:pt x="0" y="0"/>
                  </a:moveTo>
                  <a:cubicBezTo>
                    <a:pt x="18" y="11"/>
                    <a:pt x="37" y="22"/>
                    <a:pt x="55" y="34"/>
                  </a:cubicBezTo>
                  <a:cubicBezTo>
                    <a:pt x="37" y="22"/>
                    <a:pt x="20" y="9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3221582" y="2392559"/>
              <a:ext cx="5083" cy="635"/>
            </a:xfrm>
            <a:custGeom>
              <a:rect b="b" l="l" r="r" t="t"/>
              <a:pathLst>
                <a:path extrusionOk="0" h="7" w="56">
                  <a:moveTo>
                    <a:pt x="1" y="1"/>
                  </a:moveTo>
                  <a:cubicBezTo>
                    <a:pt x="19" y="4"/>
                    <a:pt x="37" y="5"/>
                    <a:pt x="55" y="7"/>
                  </a:cubicBezTo>
                  <a:cubicBezTo>
                    <a:pt x="37" y="5"/>
                    <a:pt x="19" y="2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3228570" y="2393558"/>
              <a:ext cx="5083" cy="1180"/>
            </a:xfrm>
            <a:custGeom>
              <a:rect b="b" l="l" r="r" t="t"/>
              <a:pathLst>
                <a:path extrusionOk="0" h="13" w="56">
                  <a:moveTo>
                    <a:pt x="1" y="1"/>
                  </a:moveTo>
                  <a:cubicBezTo>
                    <a:pt x="19" y="5"/>
                    <a:pt x="37" y="9"/>
                    <a:pt x="56" y="12"/>
                  </a:cubicBezTo>
                  <a:cubicBezTo>
                    <a:pt x="37" y="7"/>
                    <a:pt x="20" y="4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3212869" y="2392105"/>
              <a:ext cx="6807" cy="363"/>
            </a:xfrm>
            <a:custGeom>
              <a:rect b="b" l="l" r="r" t="t"/>
              <a:pathLst>
                <a:path extrusionOk="0" h="4" w="75">
                  <a:moveTo>
                    <a:pt x="1" y="1"/>
                  </a:moveTo>
                  <a:lnTo>
                    <a:pt x="1" y="1"/>
                  </a:lnTo>
                  <a:cubicBezTo>
                    <a:pt x="25" y="1"/>
                    <a:pt x="50" y="2"/>
                    <a:pt x="74" y="4"/>
                  </a:cubicBezTo>
                  <a:cubicBezTo>
                    <a:pt x="50" y="2"/>
                    <a:pt x="25" y="1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3235105" y="2395010"/>
              <a:ext cx="6444" cy="2087"/>
            </a:xfrm>
            <a:custGeom>
              <a:rect b="b" l="l" r="r" t="t"/>
              <a:pathLst>
                <a:path extrusionOk="0" h="23" w="71">
                  <a:moveTo>
                    <a:pt x="0" y="0"/>
                  </a:moveTo>
                  <a:cubicBezTo>
                    <a:pt x="25" y="7"/>
                    <a:pt x="49" y="15"/>
                    <a:pt x="71" y="23"/>
                  </a:cubicBezTo>
                  <a:cubicBezTo>
                    <a:pt x="47" y="14"/>
                    <a:pt x="25" y="7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3248991" y="2400002"/>
              <a:ext cx="4720" cy="2451"/>
            </a:xfrm>
            <a:custGeom>
              <a:rect b="b" l="l" r="r" t="t"/>
              <a:pathLst>
                <a:path extrusionOk="0" h="27" w="52">
                  <a:moveTo>
                    <a:pt x="1" y="1"/>
                  </a:moveTo>
                  <a:cubicBezTo>
                    <a:pt x="17" y="9"/>
                    <a:pt x="36" y="17"/>
                    <a:pt x="52" y="26"/>
                  </a:cubicBezTo>
                  <a:cubicBezTo>
                    <a:pt x="36" y="17"/>
                    <a:pt x="18" y="9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3241640" y="2397006"/>
              <a:ext cx="6081" cy="2451"/>
            </a:xfrm>
            <a:custGeom>
              <a:rect b="b" l="l" r="r" t="t"/>
              <a:pathLst>
                <a:path extrusionOk="0" h="27" w="67">
                  <a:moveTo>
                    <a:pt x="1" y="1"/>
                  </a:moveTo>
                  <a:cubicBezTo>
                    <a:pt x="23" y="8"/>
                    <a:pt x="45" y="17"/>
                    <a:pt x="66" y="26"/>
                  </a:cubicBezTo>
                  <a:cubicBezTo>
                    <a:pt x="46" y="17"/>
                    <a:pt x="24" y="8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3212869" y="2410802"/>
              <a:ext cx="29860" cy="30132"/>
            </a:xfrm>
            <a:custGeom>
              <a:rect b="b" l="l" r="r" t="t"/>
              <a:pathLst>
                <a:path extrusionOk="0" h="332" w="329">
                  <a:moveTo>
                    <a:pt x="1" y="0"/>
                  </a:moveTo>
                  <a:lnTo>
                    <a:pt x="1" y="332"/>
                  </a:lnTo>
                  <a:cubicBezTo>
                    <a:pt x="183" y="329"/>
                    <a:pt x="328" y="182"/>
                    <a:pt x="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0" name="Google Shape;2440;p21"/>
          <p:cNvSpPr txBox="1"/>
          <p:nvPr/>
        </p:nvSpPr>
        <p:spPr>
          <a:xfrm>
            <a:off x="368899" y="269143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1" name="Google Shape;2441;p21"/>
          <p:cNvSpPr txBox="1"/>
          <p:nvPr/>
        </p:nvSpPr>
        <p:spPr>
          <a:xfrm>
            <a:off x="368899" y="415841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2" name="Google Shape;2442;p21"/>
          <p:cNvSpPr txBox="1"/>
          <p:nvPr/>
        </p:nvSpPr>
        <p:spPr>
          <a:xfrm>
            <a:off x="368900" y="1262550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3" name="Google Shape;2443;p21"/>
          <p:cNvSpPr txBox="1"/>
          <p:nvPr/>
        </p:nvSpPr>
        <p:spPr>
          <a:xfrm>
            <a:off x="368899" y="9510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44" name="Google Shape;2444;p21"/>
          <p:cNvSpPr txBox="1"/>
          <p:nvPr/>
        </p:nvSpPr>
        <p:spPr>
          <a:xfrm>
            <a:off x="368899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45" name="Google Shape;2445;p21"/>
          <p:cNvSpPr txBox="1"/>
          <p:nvPr/>
        </p:nvSpPr>
        <p:spPr>
          <a:xfrm>
            <a:off x="368899" y="236238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46" name="Google Shape;2446;p21"/>
          <p:cNvSpPr txBox="1"/>
          <p:nvPr/>
        </p:nvSpPr>
        <p:spPr>
          <a:xfrm>
            <a:off x="6850111" y="1257823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7" name="Google Shape;2447;p21"/>
          <p:cNvSpPr txBox="1"/>
          <p:nvPr/>
        </p:nvSpPr>
        <p:spPr>
          <a:xfrm>
            <a:off x="7467811" y="93656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48" name="Google Shape;2448;p21"/>
          <p:cNvSpPr txBox="1"/>
          <p:nvPr/>
        </p:nvSpPr>
        <p:spPr>
          <a:xfrm>
            <a:off x="7467811" y="235514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49" name="Google Shape;2449;p21"/>
          <p:cNvSpPr txBox="1"/>
          <p:nvPr/>
        </p:nvSpPr>
        <p:spPr>
          <a:xfrm>
            <a:off x="7467811" y="38118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50" name="Google Shape;2450;p21"/>
          <p:cNvSpPr txBox="1"/>
          <p:nvPr/>
        </p:nvSpPr>
        <p:spPr>
          <a:xfrm>
            <a:off x="6850100" y="4106225"/>
            <a:ext cx="1926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1" name="Google Shape;2451;p21"/>
          <p:cNvSpPr txBox="1"/>
          <p:nvPr/>
        </p:nvSpPr>
        <p:spPr>
          <a:xfrm>
            <a:off x="6850100" y="269142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22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457" name="Google Shape;2457;p22"/>
          <p:cNvGrpSpPr/>
          <p:nvPr/>
        </p:nvGrpSpPr>
        <p:grpSpPr>
          <a:xfrm>
            <a:off x="457094" y="1466206"/>
            <a:ext cx="2933654" cy="2933812"/>
            <a:chOff x="2937050" y="1614550"/>
            <a:chExt cx="2409572" cy="2409702"/>
          </a:xfrm>
        </p:grpSpPr>
        <p:sp>
          <p:nvSpPr>
            <p:cNvPr id="2458" name="Google Shape;2458;p22"/>
            <p:cNvSpPr/>
            <p:nvPr/>
          </p:nvSpPr>
          <p:spPr>
            <a:xfrm>
              <a:off x="2937050" y="1614550"/>
              <a:ext cx="2409572" cy="2409702"/>
            </a:xfrm>
            <a:custGeom>
              <a:rect b="b" l="l" r="r" t="t"/>
              <a:pathLst>
                <a:path extrusionOk="0" h="9650" w="9649">
                  <a:moveTo>
                    <a:pt x="4824" y="0"/>
                  </a:moveTo>
                  <a:cubicBezTo>
                    <a:pt x="2160" y="0"/>
                    <a:pt x="0" y="2160"/>
                    <a:pt x="0" y="4825"/>
                  </a:cubicBezTo>
                  <a:cubicBezTo>
                    <a:pt x="0" y="6105"/>
                    <a:pt x="509" y="7332"/>
                    <a:pt x="1413" y="8237"/>
                  </a:cubicBezTo>
                  <a:cubicBezTo>
                    <a:pt x="2318" y="9142"/>
                    <a:pt x="3545" y="9649"/>
                    <a:pt x="4824" y="9649"/>
                  </a:cubicBezTo>
                  <a:cubicBezTo>
                    <a:pt x="6103" y="9649"/>
                    <a:pt x="7331" y="9142"/>
                    <a:pt x="8236" y="8237"/>
                  </a:cubicBezTo>
                  <a:cubicBezTo>
                    <a:pt x="9140" y="7332"/>
                    <a:pt x="9649" y="6105"/>
                    <a:pt x="9649" y="4825"/>
                  </a:cubicBezTo>
                  <a:cubicBezTo>
                    <a:pt x="9649" y="3546"/>
                    <a:pt x="9140" y="2319"/>
                    <a:pt x="8236" y="1413"/>
                  </a:cubicBezTo>
                  <a:cubicBezTo>
                    <a:pt x="7331" y="509"/>
                    <a:pt x="6103" y="0"/>
                    <a:pt x="4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2"/>
            <p:cNvSpPr/>
            <p:nvPr/>
          </p:nvSpPr>
          <p:spPr>
            <a:xfrm>
              <a:off x="3056664" y="2407648"/>
              <a:ext cx="1081298" cy="1342441"/>
            </a:xfrm>
            <a:custGeom>
              <a:rect b="b" l="l" r="r" t="t"/>
              <a:pathLst>
                <a:path extrusionOk="0" h="5376" w="4330">
                  <a:moveTo>
                    <a:pt x="324" y="0"/>
                  </a:moveTo>
                  <a:cubicBezTo>
                    <a:pt x="116" y="509"/>
                    <a:pt x="1" y="1063"/>
                    <a:pt x="1" y="1645"/>
                  </a:cubicBezTo>
                  <a:cubicBezTo>
                    <a:pt x="1" y="3232"/>
                    <a:pt x="852" y="4618"/>
                    <a:pt x="2124" y="5375"/>
                  </a:cubicBezTo>
                  <a:lnTo>
                    <a:pt x="4329" y="1648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2"/>
            <p:cNvSpPr/>
            <p:nvPr/>
          </p:nvSpPr>
          <p:spPr>
            <a:xfrm>
              <a:off x="4146423" y="1855526"/>
              <a:ext cx="791371" cy="954392"/>
            </a:xfrm>
            <a:custGeom>
              <a:rect b="b" l="l" r="r" t="t"/>
              <a:pathLst>
                <a:path extrusionOk="0" h="3822" w="3169">
                  <a:moveTo>
                    <a:pt x="1965" y="0"/>
                  </a:moveTo>
                  <a:lnTo>
                    <a:pt x="1" y="3822"/>
                  </a:lnTo>
                  <a:lnTo>
                    <a:pt x="3169" y="919"/>
                  </a:lnTo>
                  <a:cubicBezTo>
                    <a:pt x="2826" y="547"/>
                    <a:pt x="2420" y="235"/>
                    <a:pt x="1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2"/>
            <p:cNvSpPr/>
            <p:nvPr/>
          </p:nvSpPr>
          <p:spPr>
            <a:xfrm>
              <a:off x="3138820" y="1734913"/>
              <a:ext cx="1495089" cy="1081244"/>
            </a:xfrm>
            <a:custGeom>
              <a:rect b="b" l="l" r="r" t="t"/>
              <a:pathLst>
                <a:path extrusionOk="0" h="4330" w="5987">
                  <a:moveTo>
                    <a:pt x="4010" y="0"/>
                  </a:moveTo>
                  <a:cubicBezTo>
                    <a:pt x="2201" y="0"/>
                    <a:pt x="651" y="1107"/>
                    <a:pt x="0" y="2681"/>
                  </a:cubicBezTo>
                  <a:lnTo>
                    <a:pt x="4006" y="4330"/>
                  </a:lnTo>
                  <a:lnTo>
                    <a:pt x="5986" y="477"/>
                  </a:lnTo>
                  <a:cubicBezTo>
                    <a:pt x="5393" y="172"/>
                    <a:pt x="4722" y="0"/>
                    <a:pt x="4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2"/>
            <p:cNvSpPr/>
            <p:nvPr/>
          </p:nvSpPr>
          <p:spPr>
            <a:xfrm>
              <a:off x="3796572" y="2087512"/>
              <a:ext cx="1427414" cy="1814643"/>
            </a:xfrm>
            <a:custGeom>
              <a:rect b="b" l="l" r="r" t="t"/>
              <a:pathLst>
                <a:path extrusionOk="0" h="7267" w="5716">
                  <a:moveTo>
                    <a:pt x="4580" y="0"/>
                  </a:moveTo>
                  <a:lnTo>
                    <a:pt x="1382" y="2932"/>
                  </a:lnTo>
                  <a:lnTo>
                    <a:pt x="0" y="7042"/>
                  </a:lnTo>
                  <a:cubicBezTo>
                    <a:pt x="432" y="7186"/>
                    <a:pt x="895" y="7266"/>
                    <a:pt x="1376" y="7266"/>
                  </a:cubicBezTo>
                  <a:cubicBezTo>
                    <a:pt x="3773" y="7266"/>
                    <a:pt x="5716" y="5323"/>
                    <a:pt x="5716" y="2927"/>
                  </a:cubicBezTo>
                  <a:cubicBezTo>
                    <a:pt x="5716" y="1798"/>
                    <a:pt x="5286" y="773"/>
                    <a:pt x="4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2"/>
            <p:cNvSpPr/>
            <p:nvPr/>
          </p:nvSpPr>
          <p:spPr>
            <a:xfrm>
              <a:off x="3590057" y="2834413"/>
              <a:ext cx="542897" cy="1010327"/>
            </a:xfrm>
            <a:custGeom>
              <a:rect b="b" l="l" r="r" t="t"/>
              <a:pathLst>
                <a:path extrusionOk="0" h="4046" w="2174">
                  <a:moveTo>
                    <a:pt x="2174" y="0"/>
                  </a:moveTo>
                  <a:lnTo>
                    <a:pt x="0" y="3673"/>
                  </a:lnTo>
                  <a:cubicBezTo>
                    <a:pt x="255" y="3825"/>
                    <a:pt x="527" y="3949"/>
                    <a:pt x="813" y="404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4" name="Google Shape;2464;p22"/>
          <p:cNvGrpSpPr/>
          <p:nvPr/>
        </p:nvGrpSpPr>
        <p:grpSpPr>
          <a:xfrm>
            <a:off x="3954414" y="2042777"/>
            <a:ext cx="360109" cy="360348"/>
            <a:chOff x="-10391650" y="3180600"/>
            <a:chExt cx="352875" cy="353075"/>
          </a:xfrm>
        </p:grpSpPr>
        <p:sp>
          <p:nvSpPr>
            <p:cNvPr id="2465" name="Google Shape;2465;p22"/>
            <p:cNvSpPr/>
            <p:nvPr/>
          </p:nvSpPr>
          <p:spPr>
            <a:xfrm>
              <a:off x="-10390875" y="3263500"/>
              <a:ext cx="352100" cy="42550"/>
            </a:xfrm>
            <a:custGeom>
              <a:rect b="b" l="l" r="r" t="t"/>
              <a:pathLst>
                <a:path extrusionOk="0" h="1702" w="14084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1" y="1261"/>
                  </a:lnTo>
                  <a:cubicBezTo>
                    <a:pt x="1" y="1513"/>
                    <a:pt x="190" y="1702"/>
                    <a:pt x="410" y="1702"/>
                  </a:cubicBezTo>
                  <a:lnTo>
                    <a:pt x="13674" y="1702"/>
                  </a:lnTo>
                  <a:cubicBezTo>
                    <a:pt x="13894" y="1702"/>
                    <a:pt x="14083" y="1513"/>
                    <a:pt x="14083" y="1261"/>
                  </a:cubicBezTo>
                  <a:lnTo>
                    <a:pt x="14083" y="851"/>
                  </a:lnTo>
                  <a:cubicBezTo>
                    <a:pt x="14083" y="410"/>
                    <a:pt x="13705" y="1"/>
                    <a:pt x="1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2"/>
            <p:cNvSpPr/>
            <p:nvPr/>
          </p:nvSpPr>
          <p:spPr>
            <a:xfrm>
              <a:off x="-10391650" y="3451750"/>
              <a:ext cx="352875" cy="81925"/>
            </a:xfrm>
            <a:custGeom>
              <a:rect b="b" l="l" r="r" t="t"/>
              <a:pathLst>
                <a:path extrusionOk="0" h="3277" w="14115">
                  <a:moveTo>
                    <a:pt x="2079" y="0"/>
                  </a:moveTo>
                  <a:cubicBezTo>
                    <a:pt x="1418" y="0"/>
                    <a:pt x="819" y="536"/>
                    <a:pt x="819" y="1229"/>
                  </a:cubicBezTo>
                  <a:lnTo>
                    <a:pt x="819" y="1607"/>
                  </a:lnTo>
                  <a:cubicBezTo>
                    <a:pt x="347" y="1607"/>
                    <a:pt x="0" y="1954"/>
                    <a:pt x="0" y="2458"/>
                  </a:cubicBezTo>
                  <a:lnTo>
                    <a:pt x="0" y="2867"/>
                  </a:lnTo>
                  <a:cubicBezTo>
                    <a:pt x="0" y="3119"/>
                    <a:pt x="189" y="3277"/>
                    <a:pt x="378" y="3277"/>
                  </a:cubicBezTo>
                  <a:lnTo>
                    <a:pt x="13642" y="3277"/>
                  </a:lnTo>
                  <a:cubicBezTo>
                    <a:pt x="13894" y="3277"/>
                    <a:pt x="14083" y="3088"/>
                    <a:pt x="14083" y="2867"/>
                  </a:cubicBezTo>
                  <a:lnTo>
                    <a:pt x="14083" y="2458"/>
                  </a:lnTo>
                  <a:cubicBezTo>
                    <a:pt x="14114" y="1954"/>
                    <a:pt x="13736" y="1607"/>
                    <a:pt x="13295" y="1607"/>
                  </a:cubicBezTo>
                  <a:lnTo>
                    <a:pt x="13295" y="1229"/>
                  </a:lnTo>
                  <a:cubicBezTo>
                    <a:pt x="13295" y="567"/>
                    <a:pt x="12760" y="0"/>
                    <a:pt x="12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2"/>
            <p:cNvSpPr/>
            <p:nvPr/>
          </p:nvSpPr>
          <p:spPr>
            <a:xfrm>
              <a:off x="-10327075" y="3180600"/>
              <a:ext cx="223700" cy="62450"/>
            </a:xfrm>
            <a:custGeom>
              <a:rect b="b" l="l" r="r" t="t"/>
              <a:pathLst>
                <a:path extrusionOk="0" h="2498" w="8948">
                  <a:moveTo>
                    <a:pt x="4490" y="1"/>
                  </a:moveTo>
                  <a:cubicBezTo>
                    <a:pt x="4419" y="1"/>
                    <a:pt x="4348" y="24"/>
                    <a:pt x="4285" y="72"/>
                  </a:cubicBezTo>
                  <a:lnTo>
                    <a:pt x="0" y="2498"/>
                  </a:lnTo>
                  <a:lnTo>
                    <a:pt x="8948" y="2498"/>
                  </a:lnTo>
                  <a:lnTo>
                    <a:pt x="4695" y="72"/>
                  </a:lnTo>
                  <a:cubicBezTo>
                    <a:pt x="4632" y="24"/>
                    <a:pt x="4561" y="1"/>
                    <a:pt x="4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2"/>
            <p:cNvSpPr/>
            <p:nvPr/>
          </p:nvSpPr>
          <p:spPr>
            <a:xfrm>
              <a:off x="-10245950" y="3325725"/>
              <a:ext cx="61450" cy="104775"/>
            </a:xfrm>
            <a:custGeom>
              <a:rect b="b" l="l" r="r" t="t"/>
              <a:pathLst>
                <a:path extrusionOk="0" h="4191" w="2458">
                  <a:moveTo>
                    <a:pt x="0" y="1"/>
                  </a:moveTo>
                  <a:lnTo>
                    <a:pt x="0" y="4191"/>
                  </a:lnTo>
                  <a:lnTo>
                    <a:pt x="2458" y="4191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2"/>
            <p:cNvSpPr/>
            <p:nvPr/>
          </p:nvSpPr>
          <p:spPr>
            <a:xfrm>
              <a:off x="-10142775" y="3325725"/>
              <a:ext cx="63025" cy="104775"/>
            </a:xfrm>
            <a:custGeom>
              <a:rect b="b" l="l" r="r" t="t"/>
              <a:pathLst>
                <a:path extrusionOk="0" h="4191" w="2521">
                  <a:moveTo>
                    <a:pt x="1" y="1"/>
                  </a:moveTo>
                  <a:lnTo>
                    <a:pt x="1" y="4191"/>
                  </a:lnTo>
                  <a:lnTo>
                    <a:pt x="2521" y="4191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2"/>
            <p:cNvSpPr/>
            <p:nvPr/>
          </p:nvSpPr>
          <p:spPr>
            <a:xfrm>
              <a:off x="-10350700" y="3325725"/>
              <a:ext cx="62250" cy="104775"/>
            </a:xfrm>
            <a:custGeom>
              <a:rect b="b" l="l" r="r" t="t"/>
              <a:pathLst>
                <a:path extrusionOk="0" h="4191" w="2490">
                  <a:moveTo>
                    <a:pt x="0" y="1"/>
                  </a:moveTo>
                  <a:lnTo>
                    <a:pt x="0" y="4191"/>
                  </a:lnTo>
                  <a:lnTo>
                    <a:pt x="2489" y="419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1" name="Google Shape;2471;p22"/>
          <p:cNvGrpSpPr/>
          <p:nvPr/>
        </p:nvGrpSpPr>
        <p:grpSpPr>
          <a:xfrm>
            <a:off x="3962600" y="1303868"/>
            <a:ext cx="343737" cy="342959"/>
            <a:chOff x="-13512225" y="4080275"/>
            <a:chExt cx="353675" cy="352875"/>
          </a:xfrm>
        </p:grpSpPr>
        <p:sp>
          <p:nvSpPr>
            <p:cNvPr id="2472" name="Google Shape;2472;p22"/>
            <p:cNvSpPr/>
            <p:nvPr/>
          </p:nvSpPr>
          <p:spPr>
            <a:xfrm>
              <a:off x="-13512225" y="4203925"/>
              <a:ext cx="353675" cy="229225"/>
            </a:xfrm>
            <a:custGeom>
              <a:rect b="b" l="l" r="r" t="t"/>
              <a:pathLst>
                <a:path extrusionOk="0" h="9169" w="14147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2"/>
            <p:cNvSpPr/>
            <p:nvPr/>
          </p:nvSpPr>
          <p:spPr>
            <a:xfrm>
              <a:off x="-13366525" y="4275600"/>
              <a:ext cx="73275" cy="88225"/>
            </a:xfrm>
            <a:custGeom>
              <a:rect b="b" l="l" r="r" t="t"/>
              <a:pathLst>
                <a:path extrusionOk="0" h="3529" w="2931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2"/>
            <p:cNvSpPr/>
            <p:nvPr/>
          </p:nvSpPr>
          <p:spPr>
            <a:xfrm>
              <a:off x="-13398800" y="4143275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2"/>
            <p:cNvSpPr/>
            <p:nvPr/>
          </p:nvSpPr>
          <p:spPr>
            <a:xfrm>
              <a:off x="-13336575" y="4143275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2"/>
            <p:cNvSpPr/>
            <p:nvPr/>
          </p:nvSpPr>
          <p:spPr>
            <a:xfrm>
              <a:off x="-13398800" y="4081050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2"/>
            <p:cNvSpPr/>
            <p:nvPr/>
          </p:nvSpPr>
          <p:spPr>
            <a:xfrm>
              <a:off x="-13274375" y="4143275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2"/>
            <p:cNvSpPr/>
            <p:nvPr/>
          </p:nvSpPr>
          <p:spPr>
            <a:xfrm>
              <a:off x="-13212925" y="4081050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2"/>
            <p:cNvSpPr/>
            <p:nvPr/>
          </p:nvSpPr>
          <p:spPr>
            <a:xfrm>
              <a:off x="-13212925" y="4143275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2"/>
            <p:cNvSpPr/>
            <p:nvPr/>
          </p:nvSpPr>
          <p:spPr>
            <a:xfrm>
              <a:off x="-13274375" y="4081050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2"/>
            <p:cNvSpPr/>
            <p:nvPr/>
          </p:nvSpPr>
          <p:spPr>
            <a:xfrm>
              <a:off x="-13336575" y="4081050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2"/>
            <p:cNvSpPr/>
            <p:nvPr/>
          </p:nvSpPr>
          <p:spPr>
            <a:xfrm>
              <a:off x="-13512225" y="4080275"/>
              <a:ext cx="123675" cy="103200"/>
            </a:xfrm>
            <a:custGeom>
              <a:rect b="b" l="l" r="r" t="t"/>
              <a:pathLst>
                <a:path extrusionOk="0" h="4128" w="4947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3" name="Google Shape;2483;p22"/>
          <p:cNvGrpSpPr/>
          <p:nvPr/>
        </p:nvGrpSpPr>
        <p:grpSpPr>
          <a:xfrm>
            <a:off x="3977121" y="2799075"/>
            <a:ext cx="314695" cy="357851"/>
            <a:chOff x="-9500075" y="3180800"/>
            <a:chExt cx="310350" cy="352875"/>
          </a:xfrm>
        </p:grpSpPr>
        <p:sp>
          <p:nvSpPr>
            <p:cNvPr id="2484" name="Google Shape;2484;p22"/>
            <p:cNvSpPr/>
            <p:nvPr/>
          </p:nvSpPr>
          <p:spPr>
            <a:xfrm>
              <a:off x="-9429175" y="3332825"/>
              <a:ext cx="82725" cy="55150"/>
            </a:xfrm>
            <a:custGeom>
              <a:rect b="b" l="l" r="r" t="t"/>
              <a:pathLst>
                <a:path extrusionOk="0" h="2206" w="3309">
                  <a:moveTo>
                    <a:pt x="1670" y="0"/>
                  </a:moveTo>
                  <a:lnTo>
                    <a:pt x="0" y="2205"/>
                  </a:lnTo>
                  <a:lnTo>
                    <a:pt x="3308" y="2205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-9335450" y="3274525"/>
              <a:ext cx="19700" cy="19725"/>
            </a:xfrm>
            <a:custGeom>
              <a:rect b="b" l="l" r="r" t="t"/>
              <a:pathLst>
                <a:path extrusionOk="0" h="789" w="788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cubicBezTo>
                    <a:pt x="0" y="599"/>
                    <a:pt x="189" y="788"/>
                    <a:pt x="378" y="788"/>
                  </a:cubicBezTo>
                  <a:cubicBezTo>
                    <a:pt x="599" y="788"/>
                    <a:pt x="788" y="599"/>
                    <a:pt x="788" y="379"/>
                  </a:cubicBezTo>
                  <a:cubicBezTo>
                    <a:pt x="788" y="190"/>
                    <a:pt x="599" y="1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-9330725" y="3351725"/>
              <a:ext cx="62250" cy="36250"/>
            </a:xfrm>
            <a:custGeom>
              <a:rect b="b" l="l" r="r" t="t"/>
              <a:pathLst>
                <a:path extrusionOk="0" h="1450" w="2490">
                  <a:moveTo>
                    <a:pt x="1040" y="0"/>
                  </a:moveTo>
                  <a:lnTo>
                    <a:pt x="0" y="977"/>
                  </a:lnTo>
                  <a:lnTo>
                    <a:pt x="410" y="1449"/>
                  </a:lnTo>
                  <a:lnTo>
                    <a:pt x="2489" y="1449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2"/>
            <p:cNvSpPr/>
            <p:nvPr/>
          </p:nvSpPr>
          <p:spPr>
            <a:xfrm>
              <a:off x="-9440200" y="3220975"/>
              <a:ext cx="186675" cy="152025"/>
            </a:xfrm>
            <a:custGeom>
              <a:rect b="b" l="l" r="r" t="t"/>
              <a:pathLst>
                <a:path extrusionOk="0" h="6081" w="7467">
                  <a:moveTo>
                    <a:pt x="4568" y="1324"/>
                  </a:moveTo>
                  <a:cubicBezTo>
                    <a:pt x="5261" y="1324"/>
                    <a:pt x="5828" y="1859"/>
                    <a:pt x="5828" y="2552"/>
                  </a:cubicBezTo>
                  <a:cubicBezTo>
                    <a:pt x="5828" y="3214"/>
                    <a:pt x="5293" y="3813"/>
                    <a:pt x="4568" y="3813"/>
                  </a:cubicBezTo>
                  <a:cubicBezTo>
                    <a:pt x="3875" y="3813"/>
                    <a:pt x="3308" y="3245"/>
                    <a:pt x="3308" y="2552"/>
                  </a:cubicBezTo>
                  <a:cubicBezTo>
                    <a:pt x="3308" y="1828"/>
                    <a:pt x="3875" y="1324"/>
                    <a:pt x="4568" y="1324"/>
                  </a:cubicBezTo>
                  <a:close/>
                  <a:moveTo>
                    <a:pt x="0" y="0"/>
                  </a:moveTo>
                  <a:lnTo>
                    <a:pt x="0" y="5860"/>
                  </a:lnTo>
                  <a:lnTo>
                    <a:pt x="1733" y="3529"/>
                  </a:lnTo>
                  <a:cubicBezTo>
                    <a:pt x="1812" y="3434"/>
                    <a:pt x="1945" y="3387"/>
                    <a:pt x="2079" y="3387"/>
                  </a:cubicBezTo>
                  <a:cubicBezTo>
                    <a:pt x="2213" y="3387"/>
                    <a:pt x="2347" y="3434"/>
                    <a:pt x="2426" y="3529"/>
                  </a:cubicBezTo>
                  <a:lnTo>
                    <a:pt x="3907" y="5482"/>
                  </a:lnTo>
                  <a:lnTo>
                    <a:pt x="5104" y="4317"/>
                  </a:lnTo>
                  <a:cubicBezTo>
                    <a:pt x="5183" y="4238"/>
                    <a:pt x="5285" y="4198"/>
                    <a:pt x="5387" y="4198"/>
                  </a:cubicBezTo>
                  <a:cubicBezTo>
                    <a:pt x="5490" y="4198"/>
                    <a:pt x="5592" y="4238"/>
                    <a:pt x="5671" y="4317"/>
                  </a:cubicBezTo>
                  <a:lnTo>
                    <a:pt x="7467" y="6081"/>
                  </a:lnTo>
                  <a:lnTo>
                    <a:pt x="74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2"/>
            <p:cNvSpPr/>
            <p:nvPr/>
          </p:nvSpPr>
          <p:spPr>
            <a:xfrm>
              <a:off x="-9500075" y="3222550"/>
              <a:ext cx="310350" cy="228425"/>
            </a:xfrm>
            <a:custGeom>
              <a:rect b="b" l="l" r="r" t="t"/>
              <a:pathLst>
                <a:path extrusionOk="0" h="9137" w="12414">
                  <a:moveTo>
                    <a:pt x="1229" y="0"/>
                  </a:moveTo>
                  <a:cubicBezTo>
                    <a:pt x="568" y="0"/>
                    <a:pt x="1" y="599"/>
                    <a:pt x="1" y="1261"/>
                  </a:cubicBezTo>
                  <a:lnTo>
                    <a:pt x="1" y="7877"/>
                  </a:lnTo>
                  <a:cubicBezTo>
                    <a:pt x="1" y="8538"/>
                    <a:pt x="568" y="9137"/>
                    <a:pt x="1229" y="9137"/>
                  </a:cubicBezTo>
                  <a:lnTo>
                    <a:pt x="11153" y="9137"/>
                  </a:lnTo>
                  <a:cubicBezTo>
                    <a:pt x="11815" y="9137"/>
                    <a:pt x="12414" y="8538"/>
                    <a:pt x="12414" y="7877"/>
                  </a:cubicBezTo>
                  <a:lnTo>
                    <a:pt x="12414" y="1261"/>
                  </a:lnTo>
                  <a:cubicBezTo>
                    <a:pt x="12319" y="536"/>
                    <a:pt x="11784" y="0"/>
                    <a:pt x="11122" y="0"/>
                  </a:cubicBezTo>
                  <a:lnTo>
                    <a:pt x="10712" y="0"/>
                  </a:lnTo>
                  <a:lnTo>
                    <a:pt x="10712" y="7058"/>
                  </a:lnTo>
                  <a:cubicBezTo>
                    <a:pt x="10712" y="7278"/>
                    <a:pt x="10523" y="7436"/>
                    <a:pt x="10334" y="7436"/>
                  </a:cubicBezTo>
                  <a:lnTo>
                    <a:pt x="2048" y="7436"/>
                  </a:lnTo>
                  <a:cubicBezTo>
                    <a:pt x="1828" y="7436"/>
                    <a:pt x="1607" y="7247"/>
                    <a:pt x="1607" y="7058"/>
                  </a:cubicBezTo>
                  <a:lnTo>
                    <a:pt x="16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-9398475" y="3180800"/>
              <a:ext cx="103200" cy="21300"/>
            </a:xfrm>
            <a:custGeom>
              <a:rect b="b" l="l" r="r" t="t"/>
              <a:pathLst>
                <a:path extrusionOk="0" h="852" w="4128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4128" y="851"/>
                  </a:lnTo>
                  <a:cubicBezTo>
                    <a:pt x="4128" y="379"/>
                    <a:pt x="3781" y="1"/>
                    <a:pt x="3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-9460700" y="3471450"/>
              <a:ext cx="41775" cy="62225"/>
            </a:xfrm>
            <a:custGeom>
              <a:rect b="b" l="l" r="r" t="t"/>
              <a:pathLst>
                <a:path extrusionOk="0" h="2489" w="1671">
                  <a:moveTo>
                    <a:pt x="1" y="0"/>
                  </a:moveTo>
                  <a:lnTo>
                    <a:pt x="1" y="1670"/>
                  </a:lnTo>
                  <a:cubicBezTo>
                    <a:pt x="1" y="2142"/>
                    <a:pt x="347" y="2489"/>
                    <a:pt x="820" y="2489"/>
                  </a:cubicBezTo>
                  <a:cubicBezTo>
                    <a:pt x="1293" y="2489"/>
                    <a:pt x="1671" y="2142"/>
                    <a:pt x="1671" y="1670"/>
                  </a:cubicBezTo>
                  <a:lnTo>
                    <a:pt x="16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-9274800" y="3471450"/>
              <a:ext cx="41750" cy="62225"/>
            </a:xfrm>
            <a:custGeom>
              <a:rect b="b" l="l" r="r" t="t"/>
              <a:pathLst>
                <a:path extrusionOk="0" h="2489" w="1670">
                  <a:moveTo>
                    <a:pt x="0" y="0"/>
                  </a:moveTo>
                  <a:lnTo>
                    <a:pt x="0" y="1670"/>
                  </a:lnTo>
                  <a:cubicBezTo>
                    <a:pt x="0" y="2142"/>
                    <a:pt x="378" y="2489"/>
                    <a:pt x="851" y="2489"/>
                  </a:cubicBezTo>
                  <a:cubicBezTo>
                    <a:pt x="1323" y="2489"/>
                    <a:pt x="1670" y="2142"/>
                    <a:pt x="1670" y="1670"/>
                  </a:cubicBezTo>
                  <a:lnTo>
                    <a:pt x="1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-9398475" y="3471450"/>
              <a:ext cx="103200" cy="20500"/>
            </a:xfrm>
            <a:custGeom>
              <a:rect b="b" l="l" r="r" t="t"/>
              <a:pathLst>
                <a:path extrusionOk="0" h="820" w="4128">
                  <a:moveTo>
                    <a:pt x="1" y="0"/>
                  </a:moveTo>
                  <a:lnTo>
                    <a:pt x="1" y="819"/>
                  </a:lnTo>
                  <a:lnTo>
                    <a:pt x="4128" y="819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3" name="Google Shape;2493;p22"/>
          <p:cNvGrpSpPr/>
          <p:nvPr/>
        </p:nvGrpSpPr>
        <p:grpSpPr>
          <a:xfrm>
            <a:off x="3970677" y="3552874"/>
            <a:ext cx="327583" cy="285432"/>
            <a:chOff x="-8209150" y="3659675"/>
            <a:chExt cx="354450" cy="308775"/>
          </a:xfrm>
        </p:grpSpPr>
        <p:sp>
          <p:nvSpPr>
            <p:cNvPr id="2494" name="Google Shape;2494;p22"/>
            <p:cNvSpPr/>
            <p:nvPr/>
          </p:nvSpPr>
          <p:spPr>
            <a:xfrm>
              <a:off x="-8209150" y="3907775"/>
              <a:ext cx="353675" cy="60675"/>
            </a:xfrm>
            <a:custGeom>
              <a:rect b="b" l="l" r="r" t="t"/>
              <a:pathLst>
                <a:path extrusionOk="0" h="2427" w="14147">
                  <a:moveTo>
                    <a:pt x="1261" y="1"/>
                  </a:moveTo>
                  <a:cubicBezTo>
                    <a:pt x="599" y="1"/>
                    <a:pt x="0" y="536"/>
                    <a:pt x="0" y="122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lnTo>
                    <a:pt x="13673" y="2427"/>
                  </a:lnTo>
                  <a:cubicBezTo>
                    <a:pt x="13894" y="2427"/>
                    <a:pt x="14052" y="2238"/>
                    <a:pt x="14052" y="2048"/>
                  </a:cubicBezTo>
                  <a:lnTo>
                    <a:pt x="14052" y="1229"/>
                  </a:lnTo>
                  <a:cubicBezTo>
                    <a:pt x="14146" y="599"/>
                    <a:pt x="13579" y="1"/>
                    <a:pt x="12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2"/>
            <p:cNvSpPr/>
            <p:nvPr/>
          </p:nvSpPr>
          <p:spPr>
            <a:xfrm>
              <a:off x="-8188675" y="3825075"/>
              <a:ext cx="311125" cy="63050"/>
            </a:xfrm>
            <a:custGeom>
              <a:rect b="b" l="l" r="r" t="t"/>
              <a:pathLst>
                <a:path extrusionOk="0" h="2522" w="12445">
                  <a:moveTo>
                    <a:pt x="442" y="1"/>
                  </a:moveTo>
                  <a:cubicBezTo>
                    <a:pt x="189" y="1"/>
                    <a:pt x="0" y="190"/>
                    <a:pt x="0" y="410"/>
                  </a:cubicBezTo>
                  <a:lnTo>
                    <a:pt x="0" y="2521"/>
                  </a:lnTo>
                  <a:lnTo>
                    <a:pt x="3308" y="2521"/>
                  </a:lnTo>
                  <a:lnTo>
                    <a:pt x="3308" y="2080"/>
                  </a:lnTo>
                  <a:cubicBezTo>
                    <a:pt x="3308" y="1828"/>
                    <a:pt x="3497" y="1670"/>
                    <a:pt x="3718" y="1670"/>
                  </a:cubicBezTo>
                  <a:cubicBezTo>
                    <a:pt x="3939" y="1670"/>
                    <a:pt x="4128" y="1891"/>
                    <a:pt x="4128" y="2080"/>
                  </a:cubicBezTo>
                  <a:lnTo>
                    <a:pt x="4128" y="2521"/>
                  </a:lnTo>
                  <a:lnTo>
                    <a:pt x="5797" y="2521"/>
                  </a:lnTo>
                  <a:lnTo>
                    <a:pt x="5797" y="2080"/>
                  </a:lnTo>
                  <a:cubicBezTo>
                    <a:pt x="5797" y="1828"/>
                    <a:pt x="5986" y="1670"/>
                    <a:pt x="6238" y="1670"/>
                  </a:cubicBezTo>
                  <a:cubicBezTo>
                    <a:pt x="6459" y="1670"/>
                    <a:pt x="6616" y="1891"/>
                    <a:pt x="6616" y="2080"/>
                  </a:cubicBezTo>
                  <a:lnTo>
                    <a:pt x="6616" y="2521"/>
                  </a:lnTo>
                  <a:lnTo>
                    <a:pt x="8318" y="2521"/>
                  </a:lnTo>
                  <a:lnTo>
                    <a:pt x="8318" y="2080"/>
                  </a:lnTo>
                  <a:cubicBezTo>
                    <a:pt x="8318" y="1828"/>
                    <a:pt x="8507" y="1670"/>
                    <a:pt x="8696" y="1670"/>
                  </a:cubicBezTo>
                  <a:cubicBezTo>
                    <a:pt x="8948" y="1670"/>
                    <a:pt x="9105" y="1891"/>
                    <a:pt x="9105" y="2080"/>
                  </a:cubicBezTo>
                  <a:lnTo>
                    <a:pt x="9105" y="2521"/>
                  </a:lnTo>
                  <a:lnTo>
                    <a:pt x="12445" y="2521"/>
                  </a:lnTo>
                  <a:lnTo>
                    <a:pt x="12445" y="410"/>
                  </a:lnTo>
                  <a:cubicBezTo>
                    <a:pt x="12445" y="190"/>
                    <a:pt x="12256" y="1"/>
                    <a:pt x="12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2"/>
            <p:cNvSpPr/>
            <p:nvPr/>
          </p:nvSpPr>
          <p:spPr>
            <a:xfrm>
              <a:off x="-7913800" y="3743175"/>
              <a:ext cx="59100" cy="62250"/>
            </a:xfrm>
            <a:custGeom>
              <a:rect b="b" l="l" r="r" t="t"/>
              <a:pathLst>
                <a:path extrusionOk="0" h="2490" w="2364">
                  <a:moveTo>
                    <a:pt x="1922" y="0"/>
                  </a:moveTo>
                  <a:cubicBezTo>
                    <a:pt x="1261" y="0"/>
                    <a:pt x="599" y="189"/>
                    <a:pt x="1" y="567"/>
                  </a:cubicBezTo>
                  <a:cubicBezTo>
                    <a:pt x="284" y="1134"/>
                    <a:pt x="473" y="1827"/>
                    <a:pt x="536" y="2489"/>
                  </a:cubicBezTo>
                  <a:lnTo>
                    <a:pt x="1796" y="2489"/>
                  </a:lnTo>
                  <a:lnTo>
                    <a:pt x="2332" y="504"/>
                  </a:lnTo>
                  <a:cubicBezTo>
                    <a:pt x="2364" y="410"/>
                    <a:pt x="2332" y="284"/>
                    <a:pt x="2238" y="158"/>
                  </a:cubicBezTo>
                  <a:cubicBezTo>
                    <a:pt x="2175" y="32"/>
                    <a:pt x="2048" y="0"/>
                    <a:pt x="1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2"/>
            <p:cNvSpPr/>
            <p:nvPr/>
          </p:nvSpPr>
          <p:spPr>
            <a:xfrm>
              <a:off x="-8105975" y="3659675"/>
              <a:ext cx="185125" cy="145750"/>
            </a:xfrm>
            <a:custGeom>
              <a:rect b="b" l="l" r="r" t="t"/>
              <a:pathLst>
                <a:path extrusionOk="0" h="5830" w="7405">
                  <a:moveTo>
                    <a:pt x="442" y="1"/>
                  </a:moveTo>
                  <a:cubicBezTo>
                    <a:pt x="316" y="1"/>
                    <a:pt x="158" y="64"/>
                    <a:pt x="95" y="190"/>
                  </a:cubicBezTo>
                  <a:cubicBezTo>
                    <a:pt x="0" y="316"/>
                    <a:pt x="0" y="442"/>
                    <a:pt x="32" y="599"/>
                  </a:cubicBezTo>
                  <a:lnTo>
                    <a:pt x="2017" y="5829"/>
                  </a:lnTo>
                  <a:lnTo>
                    <a:pt x="7404" y="5829"/>
                  </a:lnTo>
                  <a:cubicBezTo>
                    <a:pt x="6806" y="2521"/>
                    <a:pt x="3907" y="1"/>
                    <a:pt x="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2"/>
            <p:cNvSpPr/>
            <p:nvPr/>
          </p:nvSpPr>
          <p:spPr>
            <a:xfrm>
              <a:off x="-8168975" y="3700625"/>
              <a:ext cx="91375" cy="104000"/>
            </a:xfrm>
            <a:custGeom>
              <a:rect b="b" l="l" r="r" t="t"/>
              <a:pathLst>
                <a:path extrusionOk="0" h="4160" w="3655">
                  <a:moveTo>
                    <a:pt x="473" y="1"/>
                  </a:moveTo>
                  <a:cubicBezTo>
                    <a:pt x="347" y="1"/>
                    <a:pt x="189" y="95"/>
                    <a:pt x="126" y="158"/>
                  </a:cubicBezTo>
                  <a:cubicBezTo>
                    <a:pt x="32" y="284"/>
                    <a:pt x="0" y="410"/>
                    <a:pt x="95" y="505"/>
                  </a:cubicBezTo>
                  <a:lnTo>
                    <a:pt x="1260" y="4097"/>
                  </a:lnTo>
                  <a:lnTo>
                    <a:pt x="3631" y="4097"/>
                  </a:lnTo>
                  <a:lnTo>
                    <a:pt x="2205" y="284"/>
                  </a:lnTo>
                  <a:cubicBezTo>
                    <a:pt x="1670" y="95"/>
                    <a:pt x="1071" y="1"/>
                    <a:pt x="473" y="1"/>
                  </a:cubicBezTo>
                  <a:close/>
                  <a:moveTo>
                    <a:pt x="3631" y="4097"/>
                  </a:moveTo>
                  <a:lnTo>
                    <a:pt x="3655" y="4160"/>
                  </a:lnTo>
                  <a:lnTo>
                    <a:pt x="3655" y="40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2"/>
            <p:cNvSpPr/>
            <p:nvPr/>
          </p:nvSpPr>
          <p:spPr>
            <a:xfrm>
              <a:off x="-8209150" y="3742375"/>
              <a:ext cx="50425" cy="61475"/>
            </a:xfrm>
            <a:custGeom>
              <a:rect b="b" l="l" r="r" t="t"/>
              <a:pathLst>
                <a:path extrusionOk="0" h="2459" w="2017">
                  <a:moveTo>
                    <a:pt x="441" y="1"/>
                  </a:moveTo>
                  <a:cubicBezTo>
                    <a:pt x="315" y="1"/>
                    <a:pt x="189" y="32"/>
                    <a:pt x="126" y="158"/>
                  </a:cubicBezTo>
                  <a:cubicBezTo>
                    <a:pt x="32" y="253"/>
                    <a:pt x="0" y="379"/>
                    <a:pt x="32" y="505"/>
                  </a:cubicBezTo>
                  <a:lnTo>
                    <a:pt x="504" y="2458"/>
                  </a:lnTo>
                  <a:lnTo>
                    <a:pt x="2017" y="2458"/>
                  </a:lnTo>
                  <a:lnTo>
                    <a:pt x="1229" y="64"/>
                  </a:lnTo>
                  <a:cubicBezTo>
                    <a:pt x="977" y="32"/>
                    <a:pt x="693" y="1"/>
                    <a:pt x="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0" name="Google Shape;2500;p22"/>
          <p:cNvGrpSpPr/>
          <p:nvPr/>
        </p:nvGrpSpPr>
        <p:grpSpPr>
          <a:xfrm>
            <a:off x="3983921" y="4234256"/>
            <a:ext cx="301096" cy="424262"/>
            <a:chOff x="-9039300" y="3614000"/>
            <a:chExt cx="250475" cy="352875"/>
          </a:xfrm>
        </p:grpSpPr>
        <p:sp>
          <p:nvSpPr>
            <p:cNvPr id="2501" name="Google Shape;2501;p22"/>
            <p:cNvSpPr/>
            <p:nvPr/>
          </p:nvSpPr>
          <p:spPr>
            <a:xfrm>
              <a:off x="-8944000" y="3614000"/>
              <a:ext cx="63025" cy="63025"/>
            </a:xfrm>
            <a:custGeom>
              <a:rect b="b" l="l" r="r" t="t"/>
              <a:pathLst>
                <a:path extrusionOk="0" h="2521" w="2521">
                  <a:moveTo>
                    <a:pt x="1260" y="0"/>
                  </a:moveTo>
                  <a:cubicBezTo>
                    <a:pt x="567" y="0"/>
                    <a:pt x="0" y="567"/>
                    <a:pt x="0" y="1261"/>
                  </a:cubicBezTo>
                  <a:cubicBezTo>
                    <a:pt x="0" y="1954"/>
                    <a:pt x="567" y="2521"/>
                    <a:pt x="1260" y="2521"/>
                  </a:cubicBezTo>
                  <a:cubicBezTo>
                    <a:pt x="1985" y="2521"/>
                    <a:pt x="2521" y="1954"/>
                    <a:pt x="2521" y="1261"/>
                  </a:cubicBezTo>
                  <a:cubicBezTo>
                    <a:pt x="2521" y="567"/>
                    <a:pt x="1985" y="0"/>
                    <a:pt x="1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2"/>
            <p:cNvSpPr/>
            <p:nvPr/>
          </p:nvSpPr>
          <p:spPr>
            <a:xfrm>
              <a:off x="-9039300" y="3696700"/>
              <a:ext cx="250475" cy="270175"/>
            </a:xfrm>
            <a:custGeom>
              <a:rect b="b" l="l" r="r" t="t"/>
              <a:pathLst>
                <a:path extrusionOk="0" h="10807" w="10019">
                  <a:moveTo>
                    <a:pt x="914" y="0"/>
                  </a:moveTo>
                  <a:cubicBezTo>
                    <a:pt x="473" y="32"/>
                    <a:pt x="126" y="410"/>
                    <a:pt x="126" y="883"/>
                  </a:cubicBezTo>
                  <a:cubicBezTo>
                    <a:pt x="126" y="1355"/>
                    <a:pt x="473" y="1702"/>
                    <a:pt x="945" y="1702"/>
                  </a:cubicBezTo>
                  <a:lnTo>
                    <a:pt x="4253" y="1702"/>
                  </a:lnTo>
                  <a:lnTo>
                    <a:pt x="4253" y="4033"/>
                  </a:lnTo>
                  <a:lnTo>
                    <a:pt x="441" y="6868"/>
                  </a:lnTo>
                  <a:cubicBezTo>
                    <a:pt x="95" y="7120"/>
                    <a:pt x="0" y="7656"/>
                    <a:pt x="284" y="8003"/>
                  </a:cubicBezTo>
                  <a:cubicBezTo>
                    <a:pt x="453" y="8210"/>
                    <a:pt x="713" y="8327"/>
                    <a:pt x="962" y="8327"/>
                  </a:cubicBezTo>
                  <a:cubicBezTo>
                    <a:pt x="1129" y="8327"/>
                    <a:pt x="1291" y="8274"/>
                    <a:pt x="1418" y="8160"/>
                  </a:cubicBezTo>
                  <a:lnTo>
                    <a:pt x="4222" y="6018"/>
                  </a:lnTo>
                  <a:lnTo>
                    <a:pt x="4222" y="9956"/>
                  </a:lnTo>
                  <a:cubicBezTo>
                    <a:pt x="4222" y="10428"/>
                    <a:pt x="4568" y="10807"/>
                    <a:pt x="5041" y="10807"/>
                  </a:cubicBezTo>
                  <a:cubicBezTo>
                    <a:pt x="5513" y="10807"/>
                    <a:pt x="5860" y="10460"/>
                    <a:pt x="5860" y="9956"/>
                  </a:cubicBezTo>
                  <a:lnTo>
                    <a:pt x="5860" y="1670"/>
                  </a:lnTo>
                  <a:lnTo>
                    <a:pt x="9168" y="1670"/>
                  </a:lnTo>
                  <a:cubicBezTo>
                    <a:pt x="9641" y="1670"/>
                    <a:pt x="10019" y="1292"/>
                    <a:pt x="10019" y="820"/>
                  </a:cubicBezTo>
                  <a:cubicBezTo>
                    <a:pt x="10019" y="347"/>
                    <a:pt x="9641" y="0"/>
                    <a:pt x="9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3" name="Google Shape;2503;p22"/>
          <p:cNvSpPr txBox="1"/>
          <p:nvPr/>
        </p:nvSpPr>
        <p:spPr>
          <a:xfrm>
            <a:off x="5807676" y="2698862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4" name="Google Shape;2504;p22"/>
          <p:cNvSpPr txBox="1"/>
          <p:nvPr/>
        </p:nvSpPr>
        <p:spPr>
          <a:xfrm>
            <a:off x="5807676" y="4156323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5" name="Google Shape;2505;p22"/>
          <p:cNvSpPr txBox="1"/>
          <p:nvPr/>
        </p:nvSpPr>
        <p:spPr>
          <a:xfrm>
            <a:off x="5807675" y="1241400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6" name="Google Shape;2506;p22"/>
          <p:cNvSpPr txBox="1"/>
          <p:nvPr/>
        </p:nvSpPr>
        <p:spPr>
          <a:xfrm>
            <a:off x="5807675" y="1970131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7" name="Google Shape;2507;p22"/>
          <p:cNvSpPr txBox="1"/>
          <p:nvPr/>
        </p:nvSpPr>
        <p:spPr>
          <a:xfrm>
            <a:off x="5807675" y="3427592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8" name="Google Shape;2508;p22"/>
          <p:cNvSpPr txBox="1"/>
          <p:nvPr/>
        </p:nvSpPr>
        <p:spPr>
          <a:xfrm>
            <a:off x="4728924" y="3635044"/>
            <a:ext cx="92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7%</a:t>
            </a:r>
            <a:endParaRPr b="1" sz="30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09" name="Google Shape;2509;p22"/>
          <p:cNvSpPr txBox="1"/>
          <p:nvPr/>
        </p:nvSpPr>
        <p:spPr>
          <a:xfrm>
            <a:off x="4728925" y="2121731"/>
            <a:ext cx="92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b="1" sz="3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0" name="Google Shape;2510;p22"/>
          <p:cNvSpPr txBox="1"/>
          <p:nvPr/>
        </p:nvSpPr>
        <p:spPr>
          <a:xfrm>
            <a:off x="4728937" y="2878388"/>
            <a:ext cx="92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33%</a:t>
            </a:r>
            <a:endParaRPr b="1" sz="3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1" name="Google Shape;2511;p22"/>
          <p:cNvSpPr txBox="1"/>
          <p:nvPr/>
        </p:nvSpPr>
        <p:spPr>
          <a:xfrm>
            <a:off x="4728941" y="1365075"/>
            <a:ext cx="92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27%</a:t>
            </a:r>
            <a:endParaRPr b="1" sz="30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2" name="Google Shape;2512;p22"/>
          <p:cNvSpPr txBox="1"/>
          <p:nvPr/>
        </p:nvSpPr>
        <p:spPr>
          <a:xfrm>
            <a:off x="4728933" y="4391700"/>
            <a:ext cx="92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7D754"/>
                </a:solidFill>
                <a:latin typeface="Fira Sans"/>
                <a:ea typeface="Fira Sans"/>
                <a:cs typeface="Fira Sans"/>
                <a:sym typeface="Fira Sans"/>
              </a:rPr>
              <a:t>23%</a:t>
            </a:r>
            <a:endParaRPr b="1" sz="3000">
              <a:solidFill>
                <a:srgbClr val="F7D75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23"/>
          <p:cNvSpPr/>
          <p:nvPr/>
        </p:nvSpPr>
        <p:spPr>
          <a:xfrm>
            <a:off x="2814804" y="2659242"/>
            <a:ext cx="3422802" cy="1416516"/>
          </a:xfrm>
          <a:custGeom>
            <a:rect b="b" l="l" r="r" t="t"/>
            <a:pathLst>
              <a:path extrusionOk="0" h="10359" w="25031">
                <a:moveTo>
                  <a:pt x="12515" y="0"/>
                </a:moveTo>
                <a:cubicBezTo>
                  <a:pt x="6294" y="0"/>
                  <a:pt x="1114" y="4461"/>
                  <a:pt x="1" y="10359"/>
                </a:cubicBezTo>
                <a:lnTo>
                  <a:pt x="2052" y="10359"/>
                </a:lnTo>
                <a:cubicBezTo>
                  <a:pt x="3134" y="5578"/>
                  <a:pt x="7407" y="2010"/>
                  <a:pt x="12515" y="2010"/>
                </a:cubicBezTo>
                <a:cubicBezTo>
                  <a:pt x="17622" y="2010"/>
                  <a:pt x="21897" y="5579"/>
                  <a:pt x="22979" y="10359"/>
                </a:cubicBezTo>
                <a:lnTo>
                  <a:pt x="25030" y="10359"/>
                </a:lnTo>
                <a:cubicBezTo>
                  <a:pt x="23916" y="4461"/>
                  <a:pt x="18736" y="0"/>
                  <a:pt x="125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23"/>
          <p:cNvSpPr/>
          <p:nvPr/>
        </p:nvSpPr>
        <p:spPr>
          <a:xfrm>
            <a:off x="3095404" y="2933964"/>
            <a:ext cx="2861747" cy="1141800"/>
          </a:xfrm>
          <a:custGeom>
            <a:rect b="b" l="l" r="r" t="t"/>
            <a:pathLst>
              <a:path extrusionOk="0" h="8350" w="20928">
                <a:moveTo>
                  <a:pt x="10463" y="1"/>
                </a:moveTo>
                <a:cubicBezTo>
                  <a:pt x="5357" y="1"/>
                  <a:pt x="1082" y="3570"/>
                  <a:pt x="0" y="8350"/>
                </a:cubicBezTo>
                <a:lnTo>
                  <a:pt x="2072" y="8350"/>
                </a:lnTo>
                <a:cubicBezTo>
                  <a:pt x="3108" y="4690"/>
                  <a:pt x="6472" y="2009"/>
                  <a:pt x="10463" y="2009"/>
                </a:cubicBezTo>
                <a:cubicBezTo>
                  <a:pt x="14455" y="2009"/>
                  <a:pt x="17819" y="4690"/>
                  <a:pt x="18855" y="8350"/>
                </a:cubicBezTo>
                <a:lnTo>
                  <a:pt x="20928" y="8350"/>
                </a:lnTo>
                <a:cubicBezTo>
                  <a:pt x="19845" y="3569"/>
                  <a:pt x="15570" y="1"/>
                  <a:pt x="104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23"/>
          <p:cNvSpPr/>
          <p:nvPr/>
        </p:nvSpPr>
        <p:spPr>
          <a:xfrm>
            <a:off x="3378738" y="3208548"/>
            <a:ext cx="2294813" cy="867221"/>
          </a:xfrm>
          <a:custGeom>
            <a:rect b="b" l="l" r="r" t="t"/>
            <a:pathLst>
              <a:path extrusionOk="0" h="6342" w="16782">
                <a:moveTo>
                  <a:pt x="8390" y="0"/>
                </a:moveTo>
                <a:cubicBezTo>
                  <a:pt x="4398" y="0"/>
                  <a:pt x="1036" y="2682"/>
                  <a:pt x="0" y="6342"/>
                </a:cubicBezTo>
                <a:lnTo>
                  <a:pt x="2114" y="6342"/>
                </a:lnTo>
                <a:cubicBezTo>
                  <a:pt x="3075" y="3810"/>
                  <a:pt x="5522" y="2010"/>
                  <a:pt x="8391" y="2010"/>
                </a:cubicBezTo>
                <a:cubicBezTo>
                  <a:pt x="11260" y="2010"/>
                  <a:pt x="13708" y="3810"/>
                  <a:pt x="14668" y="6340"/>
                </a:cubicBezTo>
                <a:lnTo>
                  <a:pt x="16782" y="6340"/>
                </a:lnTo>
                <a:cubicBezTo>
                  <a:pt x="15745" y="2681"/>
                  <a:pt x="12382" y="0"/>
                  <a:pt x="83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23"/>
          <p:cNvSpPr/>
          <p:nvPr/>
        </p:nvSpPr>
        <p:spPr>
          <a:xfrm>
            <a:off x="3667952" y="3483269"/>
            <a:ext cx="1716665" cy="592232"/>
          </a:xfrm>
          <a:custGeom>
            <a:rect b="b" l="l" r="r" t="t"/>
            <a:pathLst>
              <a:path extrusionOk="0" h="4331" w="12554">
                <a:moveTo>
                  <a:pt x="6276" y="1"/>
                </a:moveTo>
                <a:cubicBezTo>
                  <a:pt x="3407" y="1"/>
                  <a:pt x="960" y="1801"/>
                  <a:pt x="0" y="4331"/>
                </a:cubicBezTo>
                <a:lnTo>
                  <a:pt x="12554" y="4331"/>
                </a:lnTo>
                <a:cubicBezTo>
                  <a:pt x="11592" y="1801"/>
                  <a:pt x="9143" y="1"/>
                  <a:pt x="62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23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CITY INFOGRAPHICS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22" name="Google Shape;2522;p23"/>
          <p:cNvSpPr/>
          <p:nvPr/>
        </p:nvSpPr>
        <p:spPr>
          <a:xfrm>
            <a:off x="3541874" y="3375514"/>
            <a:ext cx="115684" cy="76986"/>
          </a:xfrm>
          <a:custGeom>
            <a:rect b="b" l="l" r="r" t="t"/>
            <a:pathLst>
              <a:path extrusionOk="0" h="563" w="846">
                <a:moveTo>
                  <a:pt x="0" y="1"/>
                </a:moveTo>
                <a:lnTo>
                  <a:pt x="0" y="100"/>
                </a:lnTo>
                <a:lnTo>
                  <a:pt x="68" y="100"/>
                </a:lnTo>
                <a:lnTo>
                  <a:pt x="68" y="563"/>
                </a:lnTo>
                <a:lnTo>
                  <a:pt x="155" y="563"/>
                </a:lnTo>
                <a:lnTo>
                  <a:pt x="155" y="100"/>
                </a:lnTo>
                <a:lnTo>
                  <a:pt x="271" y="100"/>
                </a:lnTo>
                <a:lnTo>
                  <a:pt x="271" y="563"/>
                </a:lnTo>
                <a:lnTo>
                  <a:pt x="358" y="563"/>
                </a:lnTo>
                <a:lnTo>
                  <a:pt x="358" y="100"/>
                </a:lnTo>
                <a:lnTo>
                  <a:pt x="475" y="100"/>
                </a:lnTo>
                <a:lnTo>
                  <a:pt x="475" y="563"/>
                </a:lnTo>
                <a:lnTo>
                  <a:pt x="562" y="563"/>
                </a:lnTo>
                <a:lnTo>
                  <a:pt x="562" y="100"/>
                </a:lnTo>
                <a:lnTo>
                  <a:pt x="678" y="100"/>
                </a:lnTo>
                <a:lnTo>
                  <a:pt x="678" y="563"/>
                </a:lnTo>
                <a:lnTo>
                  <a:pt x="764" y="563"/>
                </a:lnTo>
                <a:lnTo>
                  <a:pt x="764" y="100"/>
                </a:lnTo>
                <a:lnTo>
                  <a:pt x="845" y="100"/>
                </a:lnTo>
                <a:lnTo>
                  <a:pt x="8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23"/>
          <p:cNvSpPr/>
          <p:nvPr/>
        </p:nvSpPr>
        <p:spPr>
          <a:xfrm>
            <a:off x="4472420" y="3543574"/>
            <a:ext cx="115958" cy="76986"/>
          </a:xfrm>
          <a:custGeom>
            <a:rect b="b" l="l" r="r" t="t"/>
            <a:pathLst>
              <a:path extrusionOk="0" h="563" w="848">
                <a:moveTo>
                  <a:pt x="1" y="1"/>
                </a:moveTo>
                <a:lnTo>
                  <a:pt x="1" y="101"/>
                </a:lnTo>
                <a:lnTo>
                  <a:pt x="68" y="101"/>
                </a:lnTo>
                <a:lnTo>
                  <a:pt x="68" y="563"/>
                </a:lnTo>
                <a:lnTo>
                  <a:pt x="155" y="563"/>
                </a:lnTo>
                <a:lnTo>
                  <a:pt x="155" y="101"/>
                </a:lnTo>
                <a:lnTo>
                  <a:pt x="272" y="101"/>
                </a:lnTo>
                <a:lnTo>
                  <a:pt x="272" y="563"/>
                </a:lnTo>
                <a:lnTo>
                  <a:pt x="359" y="563"/>
                </a:lnTo>
                <a:lnTo>
                  <a:pt x="359" y="101"/>
                </a:lnTo>
                <a:lnTo>
                  <a:pt x="475" y="101"/>
                </a:lnTo>
                <a:lnTo>
                  <a:pt x="475" y="563"/>
                </a:lnTo>
                <a:lnTo>
                  <a:pt x="562" y="563"/>
                </a:lnTo>
                <a:lnTo>
                  <a:pt x="562" y="101"/>
                </a:lnTo>
                <a:lnTo>
                  <a:pt x="679" y="101"/>
                </a:lnTo>
                <a:lnTo>
                  <a:pt x="679" y="563"/>
                </a:lnTo>
                <a:lnTo>
                  <a:pt x="764" y="563"/>
                </a:lnTo>
                <a:lnTo>
                  <a:pt x="764" y="101"/>
                </a:lnTo>
                <a:lnTo>
                  <a:pt x="848" y="101"/>
                </a:lnTo>
                <a:lnTo>
                  <a:pt x="8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23"/>
          <p:cNvSpPr/>
          <p:nvPr/>
        </p:nvSpPr>
        <p:spPr>
          <a:xfrm>
            <a:off x="4991365" y="3368540"/>
            <a:ext cx="115684" cy="76986"/>
          </a:xfrm>
          <a:custGeom>
            <a:rect b="b" l="l" r="r" t="t"/>
            <a:pathLst>
              <a:path extrusionOk="0" h="563" w="846">
                <a:moveTo>
                  <a:pt x="1" y="1"/>
                </a:moveTo>
                <a:lnTo>
                  <a:pt x="1" y="102"/>
                </a:lnTo>
                <a:lnTo>
                  <a:pt x="68" y="102"/>
                </a:lnTo>
                <a:lnTo>
                  <a:pt x="68" y="563"/>
                </a:lnTo>
                <a:lnTo>
                  <a:pt x="155" y="563"/>
                </a:lnTo>
                <a:lnTo>
                  <a:pt x="155" y="102"/>
                </a:lnTo>
                <a:lnTo>
                  <a:pt x="272" y="102"/>
                </a:lnTo>
                <a:lnTo>
                  <a:pt x="272" y="563"/>
                </a:lnTo>
                <a:lnTo>
                  <a:pt x="358" y="563"/>
                </a:lnTo>
                <a:lnTo>
                  <a:pt x="358" y="102"/>
                </a:lnTo>
                <a:lnTo>
                  <a:pt x="475" y="102"/>
                </a:lnTo>
                <a:lnTo>
                  <a:pt x="475" y="563"/>
                </a:lnTo>
                <a:lnTo>
                  <a:pt x="560" y="563"/>
                </a:lnTo>
                <a:lnTo>
                  <a:pt x="560" y="102"/>
                </a:lnTo>
                <a:lnTo>
                  <a:pt x="677" y="102"/>
                </a:lnTo>
                <a:lnTo>
                  <a:pt x="677" y="563"/>
                </a:lnTo>
                <a:lnTo>
                  <a:pt x="764" y="563"/>
                </a:lnTo>
                <a:lnTo>
                  <a:pt x="764" y="102"/>
                </a:lnTo>
                <a:lnTo>
                  <a:pt x="846" y="102"/>
                </a:lnTo>
                <a:lnTo>
                  <a:pt x="8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23"/>
          <p:cNvSpPr/>
          <p:nvPr/>
        </p:nvSpPr>
        <p:spPr>
          <a:xfrm>
            <a:off x="6047031" y="2929861"/>
            <a:ext cx="115821" cy="76713"/>
          </a:xfrm>
          <a:custGeom>
            <a:rect b="b" l="l" r="r" t="t"/>
            <a:pathLst>
              <a:path extrusionOk="0" h="561" w="847">
                <a:moveTo>
                  <a:pt x="0" y="0"/>
                </a:moveTo>
                <a:lnTo>
                  <a:pt x="0" y="100"/>
                </a:lnTo>
                <a:lnTo>
                  <a:pt x="69" y="100"/>
                </a:lnTo>
                <a:lnTo>
                  <a:pt x="69" y="561"/>
                </a:lnTo>
                <a:lnTo>
                  <a:pt x="155" y="561"/>
                </a:lnTo>
                <a:lnTo>
                  <a:pt x="155" y="100"/>
                </a:lnTo>
                <a:lnTo>
                  <a:pt x="272" y="100"/>
                </a:lnTo>
                <a:lnTo>
                  <a:pt x="272" y="561"/>
                </a:lnTo>
                <a:lnTo>
                  <a:pt x="359" y="561"/>
                </a:lnTo>
                <a:lnTo>
                  <a:pt x="359" y="100"/>
                </a:lnTo>
                <a:lnTo>
                  <a:pt x="475" y="100"/>
                </a:lnTo>
                <a:lnTo>
                  <a:pt x="475" y="561"/>
                </a:lnTo>
                <a:lnTo>
                  <a:pt x="562" y="561"/>
                </a:lnTo>
                <a:lnTo>
                  <a:pt x="562" y="100"/>
                </a:lnTo>
                <a:lnTo>
                  <a:pt x="678" y="100"/>
                </a:lnTo>
                <a:lnTo>
                  <a:pt x="678" y="561"/>
                </a:lnTo>
                <a:lnTo>
                  <a:pt x="765" y="561"/>
                </a:lnTo>
                <a:lnTo>
                  <a:pt x="765" y="100"/>
                </a:lnTo>
                <a:lnTo>
                  <a:pt x="847" y="100"/>
                </a:lnTo>
                <a:lnTo>
                  <a:pt x="8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23"/>
          <p:cNvSpPr/>
          <p:nvPr/>
        </p:nvSpPr>
        <p:spPr>
          <a:xfrm>
            <a:off x="2549930" y="2945313"/>
            <a:ext cx="4027477" cy="1130450"/>
          </a:xfrm>
          <a:custGeom>
            <a:rect b="b" l="l" r="r" t="t"/>
            <a:pathLst>
              <a:path extrusionOk="0" h="8267" w="29453">
                <a:moveTo>
                  <a:pt x="4103" y="1"/>
                </a:moveTo>
                <a:lnTo>
                  <a:pt x="3254" y="850"/>
                </a:lnTo>
                <a:lnTo>
                  <a:pt x="3254" y="4592"/>
                </a:lnTo>
                <a:lnTo>
                  <a:pt x="2512" y="4592"/>
                </a:lnTo>
                <a:lnTo>
                  <a:pt x="2512" y="4308"/>
                </a:lnTo>
                <a:lnTo>
                  <a:pt x="1769" y="4308"/>
                </a:lnTo>
                <a:lnTo>
                  <a:pt x="1769" y="3279"/>
                </a:lnTo>
                <a:lnTo>
                  <a:pt x="1" y="3279"/>
                </a:lnTo>
                <a:lnTo>
                  <a:pt x="1" y="8267"/>
                </a:lnTo>
                <a:lnTo>
                  <a:pt x="29452" y="8267"/>
                </a:lnTo>
                <a:lnTo>
                  <a:pt x="29452" y="1519"/>
                </a:lnTo>
                <a:lnTo>
                  <a:pt x="28804" y="1519"/>
                </a:lnTo>
                <a:lnTo>
                  <a:pt x="27806" y="2517"/>
                </a:lnTo>
                <a:lnTo>
                  <a:pt x="27806" y="4003"/>
                </a:lnTo>
                <a:lnTo>
                  <a:pt x="26434" y="4003"/>
                </a:lnTo>
                <a:lnTo>
                  <a:pt x="26434" y="421"/>
                </a:lnTo>
                <a:lnTo>
                  <a:pt x="25397" y="421"/>
                </a:lnTo>
                <a:lnTo>
                  <a:pt x="25397" y="1353"/>
                </a:lnTo>
                <a:lnTo>
                  <a:pt x="24542" y="1353"/>
                </a:lnTo>
                <a:lnTo>
                  <a:pt x="24542" y="421"/>
                </a:lnTo>
                <a:lnTo>
                  <a:pt x="23636" y="421"/>
                </a:lnTo>
                <a:lnTo>
                  <a:pt x="23636" y="2494"/>
                </a:lnTo>
                <a:lnTo>
                  <a:pt x="22936" y="2494"/>
                </a:lnTo>
                <a:lnTo>
                  <a:pt x="22936" y="3834"/>
                </a:lnTo>
                <a:lnTo>
                  <a:pt x="22469" y="3837"/>
                </a:lnTo>
                <a:lnTo>
                  <a:pt x="22469" y="2980"/>
                </a:lnTo>
                <a:lnTo>
                  <a:pt x="20167" y="2980"/>
                </a:lnTo>
                <a:lnTo>
                  <a:pt x="20167" y="4432"/>
                </a:lnTo>
                <a:lnTo>
                  <a:pt x="19127" y="4432"/>
                </a:lnTo>
                <a:lnTo>
                  <a:pt x="18816" y="4120"/>
                </a:lnTo>
                <a:lnTo>
                  <a:pt x="18816" y="3577"/>
                </a:lnTo>
                <a:lnTo>
                  <a:pt x="16859" y="3577"/>
                </a:lnTo>
                <a:lnTo>
                  <a:pt x="16859" y="1456"/>
                </a:lnTo>
                <a:lnTo>
                  <a:pt x="16474" y="1071"/>
                </a:lnTo>
                <a:lnTo>
                  <a:pt x="15123" y="1071"/>
                </a:lnTo>
                <a:lnTo>
                  <a:pt x="15123" y="4333"/>
                </a:lnTo>
                <a:lnTo>
                  <a:pt x="14582" y="4872"/>
                </a:lnTo>
                <a:lnTo>
                  <a:pt x="14065" y="4872"/>
                </a:lnTo>
                <a:lnTo>
                  <a:pt x="14065" y="3367"/>
                </a:lnTo>
                <a:lnTo>
                  <a:pt x="14070" y="2677"/>
                </a:lnTo>
                <a:lnTo>
                  <a:pt x="12177" y="2677"/>
                </a:lnTo>
                <a:lnTo>
                  <a:pt x="11769" y="3085"/>
                </a:lnTo>
                <a:lnTo>
                  <a:pt x="11769" y="4198"/>
                </a:lnTo>
                <a:lnTo>
                  <a:pt x="11070" y="4198"/>
                </a:lnTo>
                <a:lnTo>
                  <a:pt x="11070" y="3654"/>
                </a:lnTo>
                <a:lnTo>
                  <a:pt x="7248" y="3654"/>
                </a:lnTo>
                <a:lnTo>
                  <a:pt x="7248" y="4418"/>
                </a:lnTo>
                <a:lnTo>
                  <a:pt x="5863" y="4401"/>
                </a:lnTo>
                <a:lnTo>
                  <a:pt x="5863" y="3090"/>
                </a:lnTo>
                <a:lnTo>
                  <a:pt x="5240" y="3090"/>
                </a:lnTo>
                <a:lnTo>
                  <a:pt x="52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23"/>
          <p:cNvSpPr/>
          <p:nvPr/>
        </p:nvSpPr>
        <p:spPr>
          <a:xfrm>
            <a:off x="3213140" y="2968150"/>
            <a:ext cx="35690" cy="35690"/>
          </a:xfrm>
          <a:custGeom>
            <a:rect b="b" l="l" r="r" t="t"/>
            <a:pathLst>
              <a:path extrusionOk="0" h="261" w="261">
                <a:moveTo>
                  <a:pt x="1" y="0"/>
                </a:moveTo>
                <a:lnTo>
                  <a:pt x="1" y="260"/>
                </a:lnTo>
                <a:lnTo>
                  <a:pt x="261" y="260"/>
                </a:lnTo>
                <a:lnTo>
                  <a:pt x="2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23"/>
          <p:cNvSpPr/>
          <p:nvPr/>
        </p:nvSpPr>
        <p:spPr>
          <a:xfrm>
            <a:off x="3151742" y="2968150"/>
            <a:ext cx="35690" cy="35690"/>
          </a:xfrm>
          <a:custGeom>
            <a:rect b="b" l="l" r="r" t="t"/>
            <a:pathLst>
              <a:path extrusionOk="0" h="261" w="261">
                <a:moveTo>
                  <a:pt x="1" y="0"/>
                </a:moveTo>
                <a:lnTo>
                  <a:pt x="1" y="260"/>
                </a:lnTo>
                <a:lnTo>
                  <a:pt x="261" y="260"/>
                </a:lnTo>
                <a:lnTo>
                  <a:pt x="2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23"/>
          <p:cNvSpPr/>
          <p:nvPr/>
        </p:nvSpPr>
        <p:spPr>
          <a:xfrm>
            <a:off x="3213140" y="3030095"/>
            <a:ext cx="35690" cy="35690"/>
          </a:xfrm>
          <a:custGeom>
            <a:rect b="b" l="l" r="r" t="t"/>
            <a:pathLst>
              <a:path extrusionOk="0" h="261" w="261">
                <a:moveTo>
                  <a:pt x="1" y="1"/>
                </a:moveTo>
                <a:lnTo>
                  <a:pt x="1" y="261"/>
                </a:lnTo>
                <a:lnTo>
                  <a:pt x="261" y="261"/>
                </a:lnTo>
                <a:lnTo>
                  <a:pt x="2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23"/>
          <p:cNvSpPr/>
          <p:nvPr/>
        </p:nvSpPr>
        <p:spPr>
          <a:xfrm>
            <a:off x="3151742" y="3092314"/>
            <a:ext cx="35690" cy="35553"/>
          </a:xfrm>
          <a:custGeom>
            <a:rect b="b" l="l" r="r" t="t"/>
            <a:pathLst>
              <a:path extrusionOk="0" h="260" w="261">
                <a:moveTo>
                  <a:pt x="1" y="0"/>
                </a:moveTo>
                <a:lnTo>
                  <a:pt x="1" y="260"/>
                </a:lnTo>
                <a:lnTo>
                  <a:pt x="261" y="260"/>
                </a:lnTo>
                <a:lnTo>
                  <a:pt x="2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23"/>
          <p:cNvSpPr/>
          <p:nvPr/>
        </p:nvSpPr>
        <p:spPr>
          <a:xfrm>
            <a:off x="3213140" y="3154397"/>
            <a:ext cx="35690" cy="35553"/>
          </a:xfrm>
          <a:custGeom>
            <a:rect b="b" l="l" r="r" t="t"/>
            <a:pathLst>
              <a:path extrusionOk="0" h="260" w="261">
                <a:moveTo>
                  <a:pt x="1" y="0"/>
                </a:moveTo>
                <a:lnTo>
                  <a:pt x="1" y="259"/>
                </a:lnTo>
                <a:lnTo>
                  <a:pt x="261" y="259"/>
                </a:lnTo>
                <a:lnTo>
                  <a:pt x="2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23"/>
          <p:cNvSpPr/>
          <p:nvPr/>
        </p:nvSpPr>
        <p:spPr>
          <a:xfrm>
            <a:off x="3213140" y="3216206"/>
            <a:ext cx="35690" cy="35690"/>
          </a:xfrm>
          <a:custGeom>
            <a:rect b="b" l="l" r="r" t="t"/>
            <a:pathLst>
              <a:path extrusionOk="0" h="261" w="261">
                <a:moveTo>
                  <a:pt x="1" y="1"/>
                </a:moveTo>
                <a:lnTo>
                  <a:pt x="1" y="260"/>
                </a:lnTo>
                <a:lnTo>
                  <a:pt x="261" y="260"/>
                </a:lnTo>
                <a:lnTo>
                  <a:pt x="2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23"/>
          <p:cNvSpPr/>
          <p:nvPr/>
        </p:nvSpPr>
        <p:spPr>
          <a:xfrm>
            <a:off x="3625425" y="3469594"/>
            <a:ext cx="35690" cy="35690"/>
          </a:xfrm>
          <a:custGeom>
            <a:rect b="b" l="l" r="r" t="t"/>
            <a:pathLst>
              <a:path extrusionOk="0" h="261" w="261">
                <a:moveTo>
                  <a:pt x="0" y="1"/>
                </a:moveTo>
                <a:lnTo>
                  <a:pt x="0" y="260"/>
                </a:lnTo>
                <a:lnTo>
                  <a:pt x="260" y="260"/>
                </a:lnTo>
                <a:lnTo>
                  <a:pt x="2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23"/>
          <p:cNvSpPr/>
          <p:nvPr/>
        </p:nvSpPr>
        <p:spPr>
          <a:xfrm>
            <a:off x="3564300" y="3469594"/>
            <a:ext cx="35553" cy="35690"/>
          </a:xfrm>
          <a:custGeom>
            <a:rect b="b" l="l" r="r" t="t"/>
            <a:pathLst>
              <a:path extrusionOk="0" h="261" w="260">
                <a:moveTo>
                  <a:pt x="0" y="1"/>
                </a:moveTo>
                <a:lnTo>
                  <a:pt x="0" y="260"/>
                </a:lnTo>
                <a:lnTo>
                  <a:pt x="260" y="260"/>
                </a:lnTo>
                <a:lnTo>
                  <a:pt x="2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23"/>
          <p:cNvSpPr/>
          <p:nvPr/>
        </p:nvSpPr>
        <p:spPr>
          <a:xfrm>
            <a:off x="3625425" y="3527301"/>
            <a:ext cx="35690" cy="35416"/>
          </a:xfrm>
          <a:custGeom>
            <a:rect b="b" l="l" r="r" t="t"/>
            <a:pathLst>
              <a:path extrusionOk="0" h="259" w="261">
                <a:moveTo>
                  <a:pt x="0" y="0"/>
                </a:moveTo>
                <a:lnTo>
                  <a:pt x="0" y="259"/>
                </a:lnTo>
                <a:lnTo>
                  <a:pt x="260" y="259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23"/>
          <p:cNvSpPr/>
          <p:nvPr/>
        </p:nvSpPr>
        <p:spPr>
          <a:xfrm>
            <a:off x="3748085" y="3584871"/>
            <a:ext cx="35553" cy="35690"/>
          </a:xfrm>
          <a:custGeom>
            <a:rect b="b" l="l" r="r" t="t"/>
            <a:pathLst>
              <a:path extrusionOk="0" h="261" w="260">
                <a:moveTo>
                  <a:pt x="0" y="1"/>
                </a:moveTo>
                <a:lnTo>
                  <a:pt x="0" y="261"/>
                </a:lnTo>
                <a:lnTo>
                  <a:pt x="259" y="261"/>
                </a:lnTo>
                <a:lnTo>
                  <a:pt x="25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23"/>
          <p:cNvSpPr/>
          <p:nvPr/>
        </p:nvSpPr>
        <p:spPr>
          <a:xfrm>
            <a:off x="3686823" y="3584871"/>
            <a:ext cx="35690" cy="35690"/>
          </a:xfrm>
          <a:custGeom>
            <a:rect b="b" l="l" r="r" t="t"/>
            <a:pathLst>
              <a:path extrusionOk="0" h="261" w="261">
                <a:moveTo>
                  <a:pt x="0" y="1"/>
                </a:moveTo>
                <a:lnTo>
                  <a:pt x="0" y="261"/>
                </a:lnTo>
                <a:lnTo>
                  <a:pt x="260" y="261"/>
                </a:lnTo>
                <a:lnTo>
                  <a:pt x="2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23"/>
          <p:cNvSpPr/>
          <p:nvPr/>
        </p:nvSpPr>
        <p:spPr>
          <a:xfrm>
            <a:off x="4417038" y="3335858"/>
            <a:ext cx="35690" cy="35690"/>
          </a:xfrm>
          <a:custGeom>
            <a:rect b="b" l="l" r="r" t="t"/>
            <a:pathLst>
              <a:path extrusionOk="0" h="261" w="261">
                <a:moveTo>
                  <a:pt x="0" y="0"/>
                </a:moveTo>
                <a:lnTo>
                  <a:pt x="0" y="260"/>
                </a:lnTo>
                <a:lnTo>
                  <a:pt x="260" y="260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23"/>
          <p:cNvSpPr/>
          <p:nvPr/>
        </p:nvSpPr>
        <p:spPr>
          <a:xfrm>
            <a:off x="4355777" y="3335858"/>
            <a:ext cx="35690" cy="35690"/>
          </a:xfrm>
          <a:custGeom>
            <a:rect b="b" l="l" r="r" t="t"/>
            <a:pathLst>
              <a:path extrusionOk="0" h="261" w="261">
                <a:moveTo>
                  <a:pt x="0" y="0"/>
                </a:moveTo>
                <a:lnTo>
                  <a:pt x="0" y="260"/>
                </a:lnTo>
                <a:lnTo>
                  <a:pt x="260" y="260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23"/>
          <p:cNvSpPr/>
          <p:nvPr/>
        </p:nvSpPr>
        <p:spPr>
          <a:xfrm>
            <a:off x="4417038" y="3393564"/>
            <a:ext cx="35690" cy="35553"/>
          </a:xfrm>
          <a:custGeom>
            <a:rect b="b" l="l" r="r" t="t"/>
            <a:pathLst>
              <a:path extrusionOk="0" h="260" w="261">
                <a:moveTo>
                  <a:pt x="0" y="1"/>
                </a:moveTo>
                <a:lnTo>
                  <a:pt x="0" y="260"/>
                </a:lnTo>
                <a:lnTo>
                  <a:pt x="260" y="260"/>
                </a:lnTo>
                <a:lnTo>
                  <a:pt x="2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23"/>
          <p:cNvSpPr/>
          <p:nvPr/>
        </p:nvSpPr>
        <p:spPr>
          <a:xfrm>
            <a:off x="4693672" y="3112690"/>
            <a:ext cx="35690" cy="35690"/>
          </a:xfrm>
          <a:custGeom>
            <a:rect b="b" l="l" r="r" t="t"/>
            <a:pathLst>
              <a:path extrusionOk="0" h="261" w="261">
                <a:moveTo>
                  <a:pt x="0" y="0"/>
                </a:moveTo>
                <a:lnTo>
                  <a:pt x="0" y="260"/>
                </a:lnTo>
                <a:lnTo>
                  <a:pt x="260" y="260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23"/>
          <p:cNvSpPr/>
          <p:nvPr/>
        </p:nvSpPr>
        <p:spPr>
          <a:xfrm>
            <a:off x="4632547" y="3112690"/>
            <a:ext cx="35416" cy="35690"/>
          </a:xfrm>
          <a:custGeom>
            <a:rect b="b" l="l" r="r" t="t"/>
            <a:pathLst>
              <a:path extrusionOk="0" h="261" w="259">
                <a:moveTo>
                  <a:pt x="0" y="0"/>
                </a:moveTo>
                <a:lnTo>
                  <a:pt x="0" y="260"/>
                </a:lnTo>
                <a:lnTo>
                  <a:pt x="259" y="260"/>
                </a:lnTo>
                <a:lnTo>
                  <a:pt x="25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23"/>
          <p:cNvSpPr/>
          <p:nvPr/>
        </p:nvSpPr>
        <p:spPr>
          <a:xfrm>
            <a:off x="4693672" y="3170123"/>
            <a:ext cx="35690" cy="35690"/>
          </a:xfrm>
          <a:custGeom>
            <a:rect b="b" l="l" r="r" t="t"/>
            <a:pathLst>
              <a:path extrusionOk="0" h="261" w="261">
                <a:moveTo>
                  <a:pt x="0" y="1"/>
                </a:moveTo>
                <a:lnTo>
                  <a:pt x="0" y="261"/>
                </a:lnTo>
                <a:lnTo>
                  <a:pt x="260" y="261"/>
                </a:lnTo>
                <a:lnTo>
                  <a:pt x="2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23"/>
          <p:cNvSpPr/>
          <p:nvPr/>
        </p:nvSpPr>
        <p:spPr>
          <a:xfrm>
            <a:off x="5059737" y="3453869"/>
            <a:ext cx="35553" cy="35553"/>
          </a:xfrm>
          <a:custGeom>
            <a:rect b="b" l="l" r="r" t="t"/>
            <a:pathLst>
              <a:path extrusionOk="0" h="260" w="260">
                <a:moveTo>
                  <a:pt x="1" y="1"/>
                </a:moveTo>
                <a:lnTo>
                  <a:pt x="1" y="260"/>
                </a:lnTo>
                <a:lnTo>
                  <a:pt x="260" y="260"/>
                </a:lnTo>
                <a:lnTo>
                  <a:pt x="2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23"/>
          <p:cNvSpPr/>
          <p:nvPr/>
        </p:nvSpPr>
        <p:spPr>
          <a:xfrm>
            <a:off x="4998339" y="3453869"/>
            <a:ext cx="35690" cy="35553"/>
          </a:xfrm>
          <a:custGeom>
            <a:rect b="b" l="l" r="r" t="t"/>
            <a:pathLst>
              <a:path extrusionOk="0" h="260" w="261">
                <a:moveTo>
                  <a:pt x="1" y="1"/>
                </a:moveTo>
                <a:lnTo>
                  <a:pt x="1" y="260"/>
                </a:lnTo>
                <a:lnTo>
                  <a:pt x="261" y="260"/>
                </a:lnTo>
                <a:lnTo>
                  <a:pt x="2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23"/>
          <p:cNvSpPr/>
          <p:nvPr/>
        </p:nvSpPr>
        <p:spPr>
          <a:xfrm>
            <a:off x="5059737" y="3511439"/>
            <a:ext cx="35553" cy="35690"/>
          </a:xfrm>
          <a:custGeom>
            <a:rect b="b" l="l" r="r" t="t"/>
            <a:pathLst>
              <a:path extrusionOk="0" h="261" w="260">
                <a:moveTo>
                  <a:pt x="1" y="0"/>
                </a:moveTo>
                <a:lnTo>
                  <a:pt x="1" y="260"/>
                </a:lnTo>
                <a:lnTo>
                  <a:pt x="260" y="260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23"/>
          <p:cNvSpPr/>
          <p:nvPr/>
        </p:nvSpPr>
        <p:spPr>
          <a:xfrm>
            <a:off x="5388607" y="3371411"/>
            <a:ext cx="35553" cy="35553"/>
          </a:xfrm>
          <a:custGeom>
            <a:rect b="b" l="l" r="r" t="t"/>
            <a:pathLst>
              <a:path extrusionOk="0" h="260" w="260">
                <a:moveTo>
                  <a:pt x="0" y="0"/>
                </a:moveTo>
                <a:lnTo>
                  <a:pt x="0" y="259"/>
                </a:lnTo>
                <a:lnTo>
                  <a:pt x="259" y="259"/>
                </a:lnTo>
                <a:lnTo>
                  <a:pt x="25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23"/>
          <p:cNvSpPr/>
          <p:nvPr/>
        </p:nvSpPr>
        <p:spPr>
          <a:xfrm>
            <a:off x="5327346" y="3371411"/>
            <a:ext cx="35690" cy="35553"/>
          </a:xfrm>
          <a:custGeom>
            <a:rect b="b" l="l" r="r" t="t"/>
            <a:pathLst>
              <a:path extrusionOk="0" h="260" w="261">
                <a:moveTo>
                  <a:pt x="0" y="0"/>
                </a:moveTo>
                <a:lnTo>
                  <a:pt x="0" y="259"/>
                </a:lnTo>
                <a:lnTo>
                  <a:pt x="260" y="259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23"/>
          <p:cNvSpPr/>
          <p:nvPr/>
        </p:nvSpPr>
        <p:spPr>
          <a:xfrm>
            <a:off x="5858871" y="3019566"/>
            <a:ext cx="35690" cy="35690"/>
          </a:xfrm>
          <a:custGeom>
            <a:rect b="b" l="l" r="r" t="t"/>
            <a:pathLst>
              <a:path extrusionOk="0" h="261" w="261">
                <a:moveTo>
                  <a:pt x="0" y="1"/>
                </a:moveTo>
                <a:lnTo>
                  <a:pt x="0" y="261"/>
                </a:lnTo>
                <a:lnTo>
                  <a:pt x="260" y="261"/>
                </a:lnTo>
                <a:lnTo>
                  <a:pt x="2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23"/>
          <p:cNvSpPr/>
          <p:nvPr/>
        </p:nvSpPr>
        <p:spPr>
          <a:xfrm>
            <a:off x="5858871" y="3074401"/>
            <a:ext cx="35690" cy="35553"/>
          </a:xfrm>
          <a:custGeom>
            <a:rect b="b" l="l" r="r" t="t"/>
            <a:pathLst>
              <a:path extrusionOk="0" h="260" w="261">
                <a:moveTo>
                  <a:pt x="0" y="0"/>
                </a:moveTo>
                <a:lnTo>
                  <a:pt x="0" y="260"/>
                </a:lnTo>
                <a:lnTo>
                  <a:pt x="260" y="260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23"/>
          <p:cNvSpPr/>
          <p:nvPr/>
        </p:nvSpPr>
        <p:spPr>
          <a:xfrm>
            <a:off x="5797610" y="3019566"/>
            <a:ext cx="35690" cy="35690"/>
          </a:xfrm>
          <a:custGeom>
            <a:rect b="b" l="l" r="r" t="t"/>
            <a:pathLst>
              <a:path extrusionOk="0" h="261" w="261">
                <a:moveTo>
                  <a:pt x="0" y="1"/>
                </a:moveTo>
                <a:lnTo>
                  <a:pt x="0" y="261"/>
                </a:lnTo>
                <a:lnTo>
                  <a:pt x="260" y="261"/>
                </a:lnTo>
                <a:lnTo>
                  <a:pt x="2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23"/>
          <p:cNvSpPr/>
          <p:nvPr/>
        </p:nvSpPr>
        <p:spPr>
          <a:xfrm>
            <a:off x="6104874" y="3019566"/>
            <a:ext cx="35553" cy="35690"/>
          </a:xfrm>
          <a:custGeom>
            <a:rect b="b" l="l" r="r" t="t"/>
            <a:pathLst>
              <a:path extrusionOk="0" h="261" w="260">
                <a:moveTo>
                  <a:pt x="0" y="1"/>
                </a:moveTo>
                <a:lnTo>
                  <a:pt x="0" y="261"/>
                </a:lnTo>
                <a:lnTo>
                  <a:pt x="260" y="261"/>
                </a:lnTo>
                <a:lnTo>
                  <a:pt x="2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23"/>
          <p:cNvSpPr/>
          <p:nvPr/>
        </p:nvSpPr>
        <p:spPr>
          <a:xfrm>
            <a:off x="6104874" y="3074401"/>
            <a:ext cx="35553" cy="35553"/>
          </a:xfrm>
          <a:custGeom>
            <a:rect b="b" l="l" r="r" t="t"/>
            <a:pathLst>
              <a:path extrusionOk="0" h="260" w="260">
                <a:moveTo>
                  <a:pt x="0" y="0"/>
                </a:moveTo>
                <a:lnTo>
                  <a:pt x="0" y="260"/>
                </a:lnTo>
                <a:lnTo>
                  <a:pt x="260" y="260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23"/>
          <p:cNvSpPr/>
          <p:nvPr/>
        </p:nvSpPr>
        <p:spPr>
          <a:xfrm>
            <a:off x="6043613" y="3019566"/>
            <a:ext cx="35690" cy="35690"/>
          </a:xfrm>
          <a:custGeom>
            <a:rect b="b" l="l" r="r" t="t"/>
            <a:pathLst>
              <a:path extrusionOk="0" h="261" w="261">
                <a:moveTo>
                  <a:pt x="1" y="1"/>
                </a:moveTo>
                <a:lnTo>
                  <a:pt x="1" y="261"/>
                </a:lnTo>
                <a:lnTo>
                  <a:pt x="261" y="261"/>
                </a:lnTo>
                <a:lnTo>
                  <a:pt x="2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23"/>
          <p:cNvSpPr/>
          <p:nvPr/>
        </p:nvSpPr>
        <p:spPr>
          <a:xfrm>
            <a:off x="5514822" y="3371411"/>
            <a:ext cx="35690" cy="35553"/>
          </a:xfrm>
          <a:custGeom>
            <a:rect b="b" l="l" r="r" t="t"/>
            <a:pathLst>
              <a:path extrusionOk="0" h="260" w="261">
                <a:moveTo>
                  <a:pt x="0" y="0"/>
                </a:moveTo>
                <a:lnTo>
                  <a:pt x="0" y="259"/>
                </a:lnTo>
                <a:lnTo>
                  <a:pt x="260" y="259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23"/>
          <p:cNvSpPr/>
          <p:nvPr/>
        </p:nvSpPr>
        <p:spPr>
          <a:xfrm>
            <a:off x="5514822" y="3428981"/>
            <a:ext cx="35690" cy="35690"/>
          </a:xfrm>
          <a:custGeom>
            <a:rect b="b" l="l" r="r" t="t"/>
            <a:pathLst>
              <a:path extrusionOk="0" h="261" w="261">
                <a:moveTo>
                  <a:pt x="0" y="1"/>
                </a:moveTo>
                <a:lnTo>
                  <a:pt x="0" y="261"/>
                </a:lnTo>
                <a:lnTo>
                  <a:pt x="260" y="261"/>
                </a:lnTo>
                <a:lnTo>
                  <a:pt x="2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23"/>
          <p:cNvSpPr/>
          <p:nvPr/>
        </p:nvSpPr>
        <p:spPr>
          <a:xfrm>
            <a:off x="2549930" y="3602511"/>
            <a:ext cx="4027477" cy="473266"/>
          </a:xfrm>
          <a:custGeom>
            <a:rect b="b" l="l" r="r" t="t"/>
            <a:pathLst>
              <a:path extrusionOk="0" h="3461" w="29453">
                <a:moveTo>
                  <a:pt x="26128" y="1"/>
                </a:moveTo>
                <a:lnTo>
                  <a:pt x="26128" y="289"/>
                </a:lnTo>
                <a:lnTo>
                  <a:pt x="24715" y="289"/>
                </a:lnTo>
                <a:lnTo>
                  <a:pt x="24715" y="1597"/>
                </a:lnTo>
                <a:lnTo>
                  <a:pt x="23819" y="1597"/>
                </a:lnTo>
                <a:lnTo>
                  <a:pt x="22664" y="443"/>
                </a:lnTo>
                <a:lnTo>
                  <a:pt x="21676" y="443"/>
                </a:lnTo>
                <a:lnTo>
                  <a:pt x="20440" y="1678"/>
                </a:lnTo>
                <a:lnTo>
                  <a:pt x="19448" y="1678"/>
                </a:lnTo>
                <a:lnTo>
                  <a:pt x="18484" y="714"/>
                </a:lnTo>
                <a:lnTo>
                  <a:pt x="16314" y="714"/>
                </a:lnTo>
                <a:lnTo>
                  <a:pt x="16314" y="1615"/>
                </a:lnTo>
                <a:lnTo>
                  <a:pt x="12773" y="1615"/>
                </a:lnTo>
                <a:lnTo>
                  <a:pt x="12773" y="1239"/>
                </a:lnTo>
                <a:lnTo>
                  <a:pt x="10052" y="1239"/>
                </a:lnTo>
                <a:lnTo>
                  <a:pt x="10052" y="814"/>
                </a:lnTo>
                <a:lnTo>
                  <a:pt x="9175" y="814"/>
                </a:lnTo>
                <a:lnTo>
                  <a:pt x="9175" y="1765"/>
                </a:lnTo>
                <a:lnTo>
                  <a:pt x="7865" y="1765"/>
                </a:lnTo>
                <a:lnTo>
                  <a:pt x="7865" y="1215"/>
                </a:lnTo>
                <a:lnTo>
                  <a:pt x="6373" y="1215"/>
                </a:lnTo>
                <a:lnTo>
                  <a:pt x="6373" y="448"/>
                </a:lnTo>
                <a:lnTo>
                  <a:pt x="3754" y="448"/>
                </a:lnTo>
                <a:lnTo>
                  <a:pt x="2712" y="1489"/>
                </a:lnTo>
                <a:lnTo>
                  <a:pt x="1894" y="1489"/>
                </a:lnTo>
                <a:lnTo>
                  <a:pt x="1894" y="990"/>
                </a:lnTo>
                <a:lnTo>
                  <a:pt x="16" y="990"/>
                </a:lnTo>
                <a:lnTo>
                  <a:pt x="1" y="3461"/>
                </a:lnTo>
                <a:lnTo>
                  <a:pt x="29452" y="3461"/>
                </a:lnTo>
                <a:lnTo>
                  <a:pt x="29452" y="1489"/>
                </a:lnTo>
                <a:lnTo>
                  <a:pt x="28343" y="1489"/>
                </a:lnTo>
                <a:lnTo>
                  <a:pt x="28343" y="1064"/>
                </a:lnTo>
                <a:lnTo>
                  <a:pt x="27344" y="1064"/>
                </a:lnTo>
                <a:lnTo>
                  <a:pt x="2734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23"/>
          <p:cNvSpPr/>
          <p:nvPr/>
        </p:nvSpPr>
        <p:spPr>
          <a:xfrm>
            <a:off x="2300899" y="3445951"/>
            <a:ext cx="1317705" cy="776376"/>
          </a:xfrm>
          <a:custGeom>
            <a:rect b="b" l="l" r="r" t="t"/>
            <a:pathLst>
              <a:path extrusionOk="0" h="7889" w="14326">
                <a:moveTo>
                  <a:pt x="6432" y="1"/>
                </a:moveTo>
                <a:cubicBezTo>
                  <a:pt x="5098" y="1"/>
                  <a:pt x="3928" y="730"/>
                  <a:pt x="3310" y="1820"/>
                </a:cubicBezTo>
                <a:cubicBezTo>
                  <a:pt x="3117" y="1776"/>
                  <a:pt x="2917" y="1753"/>
                  <a:pt x="2712" y="1753"/>
                </a:cubicBezTo>
                <a:cubicBezTo>
                  <a:pt x="1214" y="1753"/>
                  <a:pt x="1" y="2967"/>
                  <a:pt x="1" y="4465"/>
                </a:cubicBezTo>
                <a:cubicBezTo>
                  <a:pt x="1" y="5961"/>
                  <a:pt x="1214" y="7176"/>
                  <a:pt x="2712" y="7176"/>
                </a:cubicBezTo>
                <a:cubicBezTo>
                  <a:pt x="3363" y="7176"/>
                  <a:pt x="3960" y="6947"/>
                  <a:pt x="4427" y="6564"/>
                </a:cubicBezTo>
                <a:cubicBezTo>
                  <a:pt x="4979" y="6937"/>
                  <a:pt x="5640" y="7159"/>
                  <a:pt x="6354" y="7176"/>
                </a:cubicBezTo>
                <a:cubicBezTo>
                  <a:pt x="6380" y="7177"/>
                  <a:pt x="6406" y="7177"/>
                  <a:pt x="6432" y="7177"/>
                </a:cubicBezTo>
                <a:cubicBezTo>
                  <a:pt x="7213" y="7177"/>
                  <a:pt x="7939" y="6926"/>
                  <a:pt x="8529" y="6499"/>
                </a:cubicBezTo>
                <a:cubicBezTo>
                  <a:pt x="8871" y="7300"/>
                  <a:pt x="9656" y="7868"/>
                  <a:pt x="10582" y="7888"/>
                </a:cubicBezTo>
                <a:cubicBezTo>
                  <a:pt x="10598" y="7889"/>
                  <a:pt x="10615" y="7889"/>
                  <a:pt x="10632" y="7889"/>
                </a:cubicBezTo>
                <a:cubicBezTo>
                  <a:pt x="11556" y="7889"/>
                  <a:pt x="12356" y="7338"/>
                  <a:pt x="12715" y="6543"/>
                </a:cubicBezTo>
                <a:cubicBezTo>
                  <a:pt x="12844" y="6598"/>
                  <a:pt x="12986" y="6629"/>
                  <a:pt x="13135" y="6632"/>
                </a:cubicBezTo>
                <a:cubicBezTo>
                  <a:pt x="13144" y="6632"/>
                  <a:pt x="13153" y="6632"/>
                  <a:pt x="13162" y="6632"/>
                </a:cubicBezTo>
                <a:cubicBezTo>
                  <a:pt x="13786" y="6632"/>
                  <a:pt x="14297" y="6134"/>
                  <a:pt x="14311" y="5508"/>
                </a:cubicBezTo>
                <a:cubicBezTo>
                  <a:pt x="14325" y="4874"/>
                  <a:pt x="13821" y="4347"/>
                  <a:pt x="13186" y="4333"/>
                </a:cubicBezTo>
                <a:cubicBezTo>
                  <a:pt x="13176" y="4332"/>
                  <a:pt x="13167" y="4332"/>
                  <a:pt x="13157" y="4332"/>
                </a:cubicBezTo>
                <a:cubicBezTo>
                  <a:pt x="12962" y="4332"/>
                  <a:pt x="12778" y="4383"/>
                  <a:pt x="12616" y="4470"/>
                </a:cubicBezTo>
                <a:cubicBezTo>
                  <a:pt x="12230" y="3796"/>
                  <a:pt x="11513" y="3336"/>
                  <a:pt x="10682" y="3319"/>
                </a:cubicBezTo>
                <a:cubicBezTo>
                  <a:pt x="10664" y="3318"/>
                  <a:pt x="10647" y="3318"/>
                  <a:pt x="10629" y="3318"/>
                </a:cubicBezTo>
                <a:cubicBezTo>
                  <a:pt x="10416" y="3318"/>
                  <a:pt x="10210" y="3347"/>
                  <a:pt x="10014" y="3402"/>
                </a:cubicBezTo>
                <a:cubicBezTo>
                  <a:pt x="9920" y="1541"/>
                  <a:pt x="8401" y="42"/>
                  <a:pt x="6509" y="1"/>
                </a:cubicBezTo>
                <a:cubicBezTo>
                  <a:pt x="6484" y="1"/>
                  <a:pt x="6458" y="1"/>
                  <a:pt x="64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23"/>
          <p:cNvSpPr/>
          <p:nvPr/>
        </p:nvSpPr>
        <p:spPr>
          <a:xfrm>
            <a:off x="3134649" y="3684808"/>
            <a:ext cx="1014356" cy="395596"/>
          </a:xfrm>
          <a:custGeom>
            <a:rect b="b" l="l" r="r" t="t"/>
            <a:pathLst>
              <a:path extrusionOk="0" h="2893" w="7418">
                <a:moveTo>
                  <a:pt x="3084" y="0"/>
                </a:moveTo>
                <a:cubicBezTo>
                  <a:pt x="3046" y="0"/>
                  <a:pt x="3008" y="2"/>
                  <a:pt x="2970" y="5"/>
                </a:cubicBezTo>
                <a:cubicBezTo>
                  <a:pt x="2374" y="50"/>
                  <a:pt x="1886" y="441"/>
                  <a:pt x="1690" y="967"/>
                </a:cubicBezTo>
                <a:cubicBezTo>
                  <a:pt x="757" y="968"/>
                  <a:pt x="1" y="1726"/>
                  <a:pt x="1" y="2660"/>
                </a:cubicBezTo>
                <a:cubicBezTo>
                  <a:pt x="1" y="2738"/>
                  <a:pt x="7" y="2816"/>
                  <a:pt x="17" y="2893"/>
                </a:cubicBezTo>
                <a:lnTo>
                  <a:pt x="7418" y="2893"/>
                </a:lnTo>
                <a:cubicBezTo>
                  <a:pt x="7295" y="2460"/>
                  <a:pt x="6896" y="2155"/>
                  <a:pt x="6436" y="2155"/>
                </a:cubicBezTo>
                <a:cubicBezTo>
                  <a:pt x="6411" y="2155"/>
                  <a:pt x="6385" y="2155"/>
                  <a:pt x="6360" y="2157"/>
                </a:cubicBezTo>
                <a:cubicBezTo>
                  <a:pt x="6300" y="2162"/>
                  <a:pt x="6242" y="2171"/>
                  <a:pt x="6185" y="2185"/>
                </a:cubicBezTo>
                <a:cubicBezTo>
                  <a:pt x="5980" y="1482"/>
                  <a:pt x="5331" y="967"/>
                  <a:pt x="4560" y="967"/>
                </a:cubicBezTo>
                <a:cubicBezTo>
                  <a:pt x="4530" y="967"/>
                  <a:pt x="4503" y="968"/>
                  <a:pt x="4474" y="970"/>
                </a:cubicBezTo>
                <a:cubicBezTo>
                  <a:pt x="4264" y="398"/>
                  <a:pt x="3714" y="0"/>
                  <a:pt x="30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23"/>
          <p:cNvSpPr/>
          <p:nvPr/>
        </p:nvSpPr>
        <p:spPr>
          <a:xfrm>
            <a:off x="2930627" y="1763835"/>
            <a:ext cx="177629" cy="101463"/>
          </a:xfrm>
          <a:custGeom>
            <a:rect b="b" l="l" r="r" t="t"/>
            <a:pathLst>
              <a:path extrusionOk="0" h="742" w="1299">
                <a:moveTo>
                  <a:pt x="620" y="1"/>
                </a:moveTo>
                <a:cubicBezTo>
                  <a:pt x="428" y="1"/>
                  <a:pt x="267" y="149"/>
                  <a:pt x="252" y="340"/>
                </a:cubicBezTo>
                <a:cubicBezTo>
                  <a:pt x="238" y="337"/>
                  <a:pt x="222" y="334"/>
                  <a:pt x="207" y="334"/>
                </a:cubicBezTo>
                <a:cubicBezTo>
                  <a:pt x="204" y="334"/>
                  <a:pt x="202" y="334"/>
                  <a:pt x="200" y="334"/>
                </a:cubicBezTo>
                <a:cubicBezTo>
                  <a:pt x="87" y="339"/>
                  <a:pt x="0" y="434"/>
                  <a:pt x="5" y="547"/>
                </a:cubicBezTo>
                <a:cubicBezTo>
                  <a:pt x="9" y="656"/>
                  <a:pt x="99" y="742"/>
                  <a:pt x="208" y="742"/>
                </a:cubicBezTo>
                <a:cubicBezTo>
                  <a:pt x="211" y="742"/>
                  <a:pt x="213" y="742"/>
                  <a:pt x="216" y="742"/>
                </a:cubicBezTo>
                <a:lnTo>
                  <a:pt x="1029" y="742"/>
                </a:lnTo>
                <a:cubicBezTo>
                  <a:pt x="1178" y="742"/>
                  <a:pt x="1298" y="621"/>
                  <a:pt x="1298" y="473"/>
                </a:cubicBezTo>
                <a:cubicBezTo>
                  <a:pt x="1298" y="324"/>
                  <a:pt x="1178" y="204"/>
                  <a:pt x="1029" y="204"/>
                </a:cubicBezTo>
                <a:cubicBezTo>
                  <a:pt x="1004" y="204"/>
                  <a:pt x="978" y="209"/>
                  <a:pt x="956" y="215"/>
                </a:cubicBezTo>
                <a:cubicBezTo>
                  <a:pt x="896" y="88"/>
                  <a:pt x="768" y="1"/>
                  <a:pt x="6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23"/>
          <p:cNvSpPr/>
          <p:nvPr/>
        </p:nvSpPr>
        <p:spPr>
          <a:xfrm>
            <a:off x="4498811" y="1897708"/>
            <a:ext cx="180637" cy="103377"/>
          </a:xfrm>
          <a:custGeom>
            <a:rect b="b" l="l" r="r" t="t"/>
            <a:pathLst>
              <a:path extrusionOk="0" h="756" w="1321">
                <a:moveTo>
                  <a:pt x="631" y="0"/>
                </a:moveTo>
                <a:cubicBezTo>
                  <a:pt x="435" y="0"/>
                  <a:pt x="273" y="152"/>
                  <a:pt x="257" y="346"/>
                </a:cubicBezTo>
                <a:cubicBezTo>
                  <a:pt x="241" y="342"/>
                  <a:pt x="227" y="341"/>
                  <a:pt x="212" y="341"/>
                </a:cubicBezTo>
                <a:cubicBezTo>
                  <a:pt x="209" y="341"/>
                  <a:pt x="206" y="341"/>
                  <a:pt x="202" y="341"/>
                </a:cubicBezTo>
                <a:cubicBezTo>
                  <a:pt x="89" y="346"/>
                  <a:pt x="1" y="442"/>
                  <a:pt x="5" y="557"/>
                </a:cubicBezTo>
                <a:cubicBezTo>
                  <a:pt x="10" y="667"/>
                  <a:pt x="100" y="755"/>
                  <a:pt x="211" y="755"/>
                </a:cubicBezTo>
                <a:cubicBezTo>
                  <a:pt x="214" y="755"/>
                  <a:pt x="217" y="755"/>
                  <a:pt x="220" y="755"/>
                </a:cubicBezTo>
                <a:lnTo>
                  <a:pt x="1047" y="755"/>
                </a:lnTo>
                <a:cubicBezTo>
                  <a:pt x="1198" y="755"/>
                  <a:pt x="1321" y="632"/>
                  <a:pt x="1321" y="481"/>
                </a:cubicBezTo>
                <a:cubicBezTo>
                  <a:pt x="1321" y="331"/>
                  <a:pt x="1198" y="208"/>
                  <a:pt x="1047" y="208"/>
                </a:cubicBezTo>
                <a:cubicBezTo>
                  <a:pt x="1020" y="208"/>
                  <a:pt x="995" y="212"/>
                  <a:pt x="972" y="218"/>
                </a:cubicBezTo>
                <a:cubicBezTo>
                  <a:pt x="913" y="88"/>
                  <a:pt x="783" y="0"/>
                  <a:pt x="6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23"/>
          <p:cNvSpPr/>
          <p:nvPr/>
        </p:nvSpPr>
        <p:spPr>
          <a:xfrm>
            <a:off x="6150684" y="1769578"/>
            <a:ext cx="180774" cy="103514"/>
          </a:xfrm>
          <a:custGeom>
            <a:rect b="b" l="l" r="r" t="t"/>
            <a:pathLst>
              <a:path extrusionOk="0" h="757" w="1322">
                <a:moveTo>
                  <a:pt x="633" y="1"/>
                </a:moveTo>
                <a:cubicBezTo>
                  <a:pt x="436" y="1"/>
                  <a:pt x="275" y="153"/>
                  <a:pt x="257" y="347"/>
                </a:cubicBezTo>
                <a:cubicBezTo>
                  <a:pt x="243" y="343"/>
                  <a:pt x="228" y="341"/>
                  <a:pt x="213" y="341"/>
                </a:cubicBezTo>
                <a:cubicBezTo>
                  <a:pt x="210" y="341"/>
                  <a:pt x="207" y="341"/>
                  <a:pt x="204" y="342"/>
                </a:cubicBezTo>
                <a:cubicBezTo>
                  <a:pt x="91" y="346"/>
                  <a:pt x="1" y="444"/>
                  <a:pt x="6" y="557"/>
                </a:cubicBezTo>
                <a:cubicBezTo>
                  <a:pt x="11" y="668"/>
                  <a:pt x="102" y="756"/>
                  <a:pt x="211" y="756"/>
                </a:cubicBezTo>
                <a:cubicBezTo>
                  <a:pt x="214" y="756"/>
                  <a:pt x="218" y="756"/>
                  <a:pt x="221" y="756"/>
                </a:cubicBezTo>
                <a:lnTo>
                  <a:pt x="1048" y="756"/>
                </a:lnTo>
                <a:cubicBezTo>
                  <a:pt x="1199" y="756"/>
                  <a:pt x="1322" y="633"/>
                  <a:pt x="1322" y="482"/>
                </a:cubicBezTo>
                <a:cubicBezTo>
                  <a:pt x="1322" y="331"/>
                  <a:pt x="1199" y="209"/>
                  <a:pt x="1048" y="209"/>
                </a:cubicBezTo>
                <a:cubicBezTo>
                  <a:pt x="1022" y="209"/>
                  <a:pt x="997" y="213"/>
                  <a:pt x="973" y="219"/>
                </a:cubicBezTo>
                <a:cubicBezTo>
                  <a:pt x="914" y="90"/>
                  <a:pt x="783" y="1"/>
                  <a:pt x="6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23"/>
          <p:cNvSpPr/>
          <p:nvPr/>
        </p:nvSpPr>
        <p:spPr>
          <a:xfrm>
            <a:off x="5326115" y="2165866"/>
            <a:ext cx="339942" cy="193901"/>
          </a:xfrm>
          <a:custGeom>
            <a:rect b="b" l="l" r="r" t="t"/>
            <a:pathLst>
              <a:path extrusionOk="0" h="1418" w="2486">
                <a:moveTo>
                  <a:pt x="1190" y="0"/>
                </a:moveTo>
                <a:cubicBezTo>
                  <a:pt x="818" y="0"/>
                  <a:pt x="515" y="285"/>
                  <a:pt x="484" y="648"/>
                </a:cubicBezTo>
                <a:cubicBezTo>
                  <a:pt x="458" y="642"/>
                  <a:pt x="431" y="639"/>
                  <a:pt x="404" y="639"/>
                </a:cubicBezTo>
                <a:cubicBezTo>
                  <a:pt x="397" y="639"/>
                  <a:pt x="390" y="640"/>
                  <a:pt x="383" y="640"/>
                </a:cubicBezTo>
                <a:cubicBezTo>
                  <a:pt x="168" y="647"/>
                  <a:pt x="0" y="829"/>
                  <a:pt x="8" y="1045"/>
                </a:cubicBezTo>
                <a:cubicBezTo>
                  <a:pt x="16" y="1254"/>
                  <a:pt x="189" y="1418"/>
                  <a:pt x="397" y="1418"/>
                </a:cubicBezTo>
                <a:cubicBezTo>
                  <a:pt x="402" y="1418"/>
                  <a:pt x="407" y="1418"/>
                  <a:pt x="412" y="1418"/>
                </a:cubicBezTo>
                <a:lnTo>
                  <a:pt x="1972" y="1418"/>
                </a:lnTo>
                <a:cubicBezTo>
                  <a:pt x="2255" y="1418"/>
                  <a:pt x="2485" y="1187"/>
                  <a:pt x="2485" y="903"/>
                </a:cubicBezTo>
                <a:cubicBezTo>
                  <a:pt x="2485" y="620"/>
                  <a:pt x="2255" y="389"/>
                  <a:pt x="1972" y="389"/>
                </a:cubicBezTo>
                <a:cubicBezTo>
                  <a:pt x="1923" y="389"/>
                  <a:pt x="1876" y="395"/>
                  <a:pt x="1830" y="408"/>
                </a:cubicBezTo>
                <a:cubicBezTo>
                  <a:pt x="1718" y="167"/>
                  <a:pt x="1473" y="0"/>
                  <a:pt x="11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23"/>
          <p:cNvSpPr/>
          <p:nvPr/>
        </p:nvSpPr>
        <p:spPr>
          <a:xfrm>
            <a:off x="3437811" y="2124022"/>
            <a:ext cx="272391" cy="155476"/>
          </a:xfrm>
          <a:custGeom>
            <a:rect b="b" l="l" r="r" t="t"/>
            <a:pathLst>
              <a:path extrusionOk="0" h="1137" w="1992">
                <a:moveTo>
                  <a:pt x="1040" y="1"/>
                </a:moveTo>
                <a:cubicBezTo>
                  <a:pt x="812" y="1"/>
                  <a:pt x="617" y="135"/>
                  <a:pt x="526" y="328"/>
                </a:cubicBezTo>
                <a:cubicBezTo>
                  <a:pt x="490" y="318"/>
                  <a:pt x="451" y="313"/>
                  <a:pt x="412" y="313"/>
                </a:cubicBezTo>
                <a:cubicBezTo>
                  <a:pt x="184" y="313"/>
                  <a:pt x="0" y="497"/>
                  <a:pt x="0" y="724"/>
                </a:cubicBezTo>
                <a:cubicBezTo>
                  <a:pt x="0" y="952"/>
                  <a:pt x="184" y="1136"/>
                  <a:pt x="412" y="1136"/>
                </a:cubicBezTo>
                <a:lnTo>
                  <a:pt x="1662" y="1136"/>
                </a:lnTo>
                <a:cubicBezTo>
                  <a:pt x="1666" y="1136"/>
                  <a:pt x="1669" y="1137"/>
                  <a:pt x="1673" y="1137"/>
                </a:cubicBezTo>
                <a:cubicBezTo>
                  <a:pt x="1839" y="1137"/>
                  <a:pt x="1979" y="1006"/>
                  <a:pt x="1985" y="837"/>
                </a:cubicBezTo>
                <a:cubicBezTo>
                  <a:pt x="1991" y="665"/>
                  <a:pt x="1858" y="519"/>
                  <a:pt x="1686" y="513"/>
                </a:cubicBezTo>
                <a:cubicBezTo>
                  <a:pt x="1682" y="513"/>
                  <a:pt x="1677" y="513"/>
                  <a:pt x="1673" y="513"/>
                </a:cubicBezTo>
                <a:cubicBezTo>
                  <a:pt x="1649" y="513"/>
                  <a:pt x="1627" y="515"/>
                  <a:pt x="1605" y="521"/>
                </a:cubicBezTo>
                <a:cubicBezTo>
                  <a:pt x="1581" y="230"/>
                  <a:pt x="1336" y="1"/>
                  <a:pt x="10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23"/>
          <p:cNvSpPr/>
          <p:nvPr/>
        </p:nvSpPr>
        <p:spPr>
          <a:xfrm>
            <a:off x="2721271" y="2376180"/>
            <a:ext cx="836044" cy="254615"/>
          </a:xfrm>
          <a:custGeom>
            <a:rect b="b" l="l" r="r" t="t"/>
            <a:pathLst>
              <a:path extrusionOk="0" h="1862" w="6114">
                <a:moveTo>
                  <a:pt x="3233" y="1"/>
                </a:moveTo>
                <a:cubicBezTo>
                  <a:pt x="3171" y="1"/>
                  <a:pt x="3108" y="6"/>
                  <a:pt x="3044" y="17"/>
                </a:cubicBezTo>
                <a:cubicBezTo>
                  <a:pt x="2567" y="101"/>
                  <a:pt x="2216" y="475"/>
                  <a:pt x="2138" y="925"/>
                </a:cubicBezTo>
                <a:cubicBezTo>
                  <a:pt x="2092" y="912"/>
                  <a:pt x="2043" y="905"/>
                  <a:pt x="1992" y="905"/>
                </a:cubicBezTo>
                <a:cubicBezTo>
                  <a:pt x="1843" y="905"/>
                  <a:pt x="1710" y="968"/>
                  <a:pt x="1616" y="1070"/>
                </a:cubicBezTo>
                <a:cubicBezTo>
                  <a:pt x="1470" y="900"/>
                  <a:pt x="1254" y="791"/>
                  <a:pt x="1012" y="791"/>
                </a:cubicBezTo>
                <a:cubicBezTo>
                  <a:pt x="600" y="791"/>
                  <a:pt x="261" y="1105"/>
                  <a:pt x="222" y="1509"/>
                </a:cubicBezTo>
                <a:cubicBezTo>
                  <a:pt x="93" y="1547"/>
                  <a:pt x="0" y="1666"/>
                  <a:pt x="0" y="1806"/>
                </a:cubicBezTo>
                <a:cubicBezTo>
                  <a:pt x="0" y="1826"/>
                  <a:pt x="2" y="1843"/>
                  <a:pt x="5" y="1862"/>
                </a:cubicBezTo>
                <a:lnTo>
                  <a:pt x="6114" y="1862"/>
                </a:lnTo>
                <a:cubicBezTo>
                  <a:pt x="6058" y="1529"/>
                  <a:pt x="5780" y="1272"/>
                  <a:pt x="5435" y="1251"/>
                </a:cubicBezTo>
                <a:lnTo>
                  <a:pt x="5435" y="1248"/>
                </a:lnTo>
                <a:cubicBezTo>
                  <a:pt x="5435" y="841"/>
                  <a:pt x="5106" y="511"/>
                  <a:pt x="4699" y="511"/>
                </a:cubicBezTo>
                <a:cubicBezTo>
                  <a:pt x="4530" y="511"/>
                  <a:pt x="4375" y="568"/>
                  <a:pt x="4252" y="663"/>
                </a:cubicBezTo>
                <a:cubicBezTo>
                  <a:pt x="4074" y="264"/>
                  <a:pt x="3675" y="1"/>
                  <a:pt x="3233" y="1"/>
                </a:cubicBezTo>
                <a:close/>
              </a:path>
            </a:pathLst>
          </a:custGeom>
          <a:solidFill>
            <a:srgbClr val="DEF8FF">
              <a:alpha val="3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23"/>
          <p:cNvSpPr/>
          <p:nvPr/>
        </p:nvSpPr>
        <p:spPr>
          <a:xfrm>
            <a:off x="2776105" y="2458637"/>
            <a:ext cx="758921" cy="172296"/>
          </a:xfrm>
          <a:custGeom>
            <a:rect b="b" l="l" r="r" t="t"/>
            <a:pathLst>
              <a:path extrusionOk="0" h="1260" w="5550">
                <a:moveTo>
                  <a:pt x="2674" y="280"/>
                </a:moveTo>
                <a:cubicBezTo>
                  <a:pt x="2671" y="288"/>
                  <a:pt x="2670" y="296"/>
                  <a:pt x="2668" y="303"/>
                </a:cubicBezTo>
                <a:cubicBezTo>
                  <a:pt x="2665" y="297"/>
                  <a:pt x="2661" y="291"/>
                  <a:pt x="2659" y="283"/>
                </a:cubicBezTo>
                <a:cubicBezTo>
                  <a:pt x="2665" y="281"/>
                  <a:pt x="2669" y="281"/>
                  <a:pt x="2674" y="280"/>
                </a:cubicBezTo>
                <a:close/>
                <a:moveTo>
                  <a:pt x="2637" y="0"/>
                </a:moveTo>
                <a:cubicBezTo>
                  <a:pt x="2568" y="0"/>
                  <a:pt x="2511" y="49"/>
                  <a:pt x="2497" y="113"/>
                </a:cubicBezTo>
                <a:cubicBezTo>
                  <a:pt x="2441" y="81"/>
                  <a:pt x="2376" y="62"/>
                  <a:pt x="2306" y="62"/>
                </a:cubicBezTo>
                <a:cubicBezTo>
                  <a:pt x="2090" y="62"/>
                  <a:pt x="1913" y="238"/>
                  <a:pt x="1913" y="455"/>
                </a:cubicBezTo>
                <a:cubicBezTo>
                  <a:pt x="1913" y="491"/>
                  <a:pt x="1918" y="527"/>
                  <a:pt x="1927" y="561"/>
                </a:cubicBezTo>
                <a:cubicBezTo>
                  <a:pt x="1880" y="548"/>
                  <a:pt x="1832" y="542"/>
                  <a:pt x="1781" y="542"/>
                </a:cubicBezTo>
                <a:cubicBezTo>
                  <a:pt x="1522" y="542"/>
                  <a:pt x="1300" y="701"/>
                  <a:pt x="1207" y="926"/>
                </a:cubicBezTo>
                <a:cubicBezTo>
                  <a:pt x="1169" y="725"/>
                  <a:pt x="992" y="573"/>
                  <a:pt x="780" y="573"/>
                </a:cubicBezTo>
                <a:cubicBezTo>
                  <a:pt x="556" y="573"/>
                  <a:pt x="372" y="742"/>
                  <a:pt x="347" y="960"/>
                </a:cubicBezTo>
                <a:cubicBezTo>
                  <a:pt x="177" y="975"/>
                  <a:pt x="39" y="1098"/>
                  <a:pt x="0" y="1260"/>
                </a:cubicBezTo>
                <a:lnTo>
                  <a:pt x="5543" y="1260"/>
                </a:lnTo>
                <a:lnTo>
                  <a:pt x="5543" y="1259"/>
                </a:lnTo>
                <a:cubicBezTo>
                  <a:pt x="5546" y="1246"/>
                  <a:pt x="5549" y="1233"/>
                  <a:pt x="5549" y="1219"/>
                </a:cubicBezTo>
                <a:cubicBezTo>
                  <a:pt x="5549" y="1140"/>
                  <a:pt x="5485" y="1076"/>
                  <a:pt x="5407" y="1076"/>
                </a:cubicBezTo>
                <a:cubicBezTo>
                  <a:pt x="5372" y="1076"/>
                  <a:pt x="5340" y="1090"/>
                  <a:pt x="5315" y="1111"/>
                </a:cubicBezTo>
                <a:cubicBezTo>
                  <a:pt x="5221" y="951"/>
                  <a:pt x="5059" y="834"/>
                  <a:pt x="4870" y="799"/>
                </a:cubicBezTo>
                <a:cubicBezTo>
                  <a:pt x="4884" y="778"/>
                  <a:pt x="4893" y="751"/>
                  <a:pt x="4893" y="722"/>
                </a:cubicBezTo>
                <a:cubicBezTo>
                  <a:pt x="4893" y="644"/>
                  <a:pt x="4829" y="581"/>
                  <a:pt x="4751" y="581"/>
                </a:cubicBezTo>
                <a:cubicBezTo>
                  <a:pt x="4712" y="581"/>
                  <a:pt x="4679" y="597"/>
                  <a:pt x="4654" y="619"/>
                </a:cubicBezTo>
                <a:cubicBezTo>
                  <a:pt x="4533" y="458"/>
                  <a:pt x="4343" y="353"/>
                  <a:pt x="4127" y="353"/>
                </a:cubicBezTo>
                <a:cubicBezTo>
                  <a:pt x="3894" y="353"/>
                  <a:pt x="3690" y="475"/>
                  <a:pt x="3572" y="656"/>
                </a:cubicBezTo>
                <a:cubicBezTo>
                  <a:pt x="3524" y="615"/>
                  <a:pt x="3464" y="586"/>
                  <a:pt x="3398" y="573"/>
                </a:cubicBezTo>
                <a:cubicBezTo>
                  <a:pt x="3427" y="520"/>
                  <a:pt x="3442" y="458"/>
                  <a:pt x="3442" y="393"/>
                </a:cubicBezTo>
                <a:cubicBezTo>
                  <a:pt x="3442" y="177"/>
                  <a:pt x="3267" y="0"/>
                  <a:pt x="3050" y="0"/>
                </a:cubicBezTo>
                <a:cubicBezTo>
                  <a:pt x="2943" y="0"/>
                  <a:pt x="2848" y="42"/>
                  <a:pt x="2776" y="112"/>
                </a:cubicBezTo>
                <a:cubicBezTo>
                  <a:pt x="2762" y="47"/>
                  <a:pt x="2706" y="0"/>
                  <a:pt x="26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23"/>
          <p:cNvSpPr/>
          <p:nvPr/>
        </p:nvSpPr>
        <p:spPr>
          <a:xfrm>
            <a:off x="2793472" y="2522771"/>
            <a:ext cx="631614" cy="108163"/>
          </a:xfrm>
          <a:custGeom>
            <a:rect b="b" l="l" r="r" t="t"/>
            <a:pathLst>
              <a:path extrusionOk="0" h="791" w="4619">
                <a:moveTo>
                  <a:pt x="2332" y="1"/>
                </a:moveTo>
                <a:cubicBezTo>
                  <a:pt x="2224" y="1"/>
                  <a:pt x="2135" y="89"/>
                  <a:pt x="2135" y="197"/>
                </a:cubicBezTo>
                <a:cubicBezTo>
                  <a:pt x="2135" y="217"/>
                  <a:pt x="2139" y="233"/>
                  <a:pt x="2143" y="251"/>
                </a:cubicBezTo>
                <a:cubicBezTo>
                  <a:pt x="2120" y="249"/>
                  <a:pt x="2097" y="248"/>
                  <a:pt x="2074" y="248"/>
                </a:cubicBezTo>
                <a:cubicBezTo>
                  <a:pt x="2004" y="248"/>
                  <a:pt x="1933" y="259"/>
                  <a:pt x="1862" y="281"/>
                </a:cubicBezTo>
                <a:cubicBezTo>
                  <a:pt x="1676" y="339"/>
                  <a:pt x="1531" y="471"/>
                  <a:pt x="1451" y="635"/>
                </a:cubicBezTo>
                <a:cubicBezTo>
                  <a:pt x="1367" y="560"/>
                  <a:pt x="1259" y="514"/>
                  <a:pt x="1139" y="514"/>
                </a:cubicBezTo>
                <a:cubicBezTo>
                  <a:pt x="1099" y="514"/>
                  <a:pt x="1060" y="519"/>
                  <a:pt x="1024" y="529"/>
                </a:cubicBezTo>
                <a:cubicBezTo>
                  <a:pt x="998" y="452"/>
                  <a:pt x="925" y="396"/>
                  <a:pt x="839" y="396"/>
                </a:cubicBezTo>
                <a:cubicBezTo>
                  <a:pt x="743" y="396"/>
                  <a:pt x="663" y="465"/>
                  <a:pt x="646" y="555"/>
                </a:cubicBezTo>
                <a:cubicBezTo>
                  <a:pt x="567" y="563"/>
                  <a:pt x="498" y="600"/>
                  <a:pt x="448" y="657"/>
                </a:cubicBezTo>
                <a:cubicBezTo>
                  <a:pt x="414" y="647"/>
                  <a:pt x="377" y="644"/>
                  <a:pt x="339" y="644"/>
                </a:cubicBezTo>
                <a:cubicBezTo>
                  <a:pt x="205" y="644"/>
                  <a:pt x="85" y="702"/>
                  <a:pt x="0" y="791"/>
                </a:cubicBezTo>
                <a:lnTo>
                  <a:pt x="4609" y="791"/>
                </a:lnTo>
                <a:lnTo>
                  <a:pt x="4609" y="790"/>
                </a:lnTo>
                <a:cubicBezTo>
                  <a:pt x="4615" y="759"/>
                  <a:pt x="4619" y="727"/>
                  <a:pt x="4619" y="695"/>
                </a:cubicBezTo>
                <a:cubicBezTo>
                  <a:pt x="4619" y="438"/>
                  <a:pt x="4410" y="230"/>
                  <a:pt x="4153" y="230"/>
                </a:cubicBezTo>
                <a:cubicBezTo>
                  <a:pt x="3976" y="230"/>
                  <a:pt x="3823" y="328"/>
                  <a:pt x="3744" y="472"/>
                </a:cubicBezTo>
                <a:cubicBezTo>
                  <a:pt x="3656" y="433"/>
                  <a:pt x="3560" y="412"/>
                  <a:pt x="3462" y="412"/>
                </a:cubicBezTo>
                <a:cubicBezTo>
                  <a:pt x="3394" y="412"/>
                  <a:pt x="3325" y="422"/>
                  <a:pt x="3257" y="443"/>
                </a:cubicBezTo>
                <a:cubicBezTo>
                  <a:pt x="3223" y="220"/>
                  <a:pt x="3030" y="48"/>
                  <a:pt x="2798" y="48"/>
                </a:cubicBezTo>
                <a:cubicBezTo>
                  <a:pt x="2694" y="48"/>
                  <a:pt x="2598" y="82"/>
                  <a:pt x="2520" y="140"/>
                </a:cubicBezTo>
                <a:cubicBezTo>
                  <a:pt x="2496" y="59"/>
                  <a:pt x="2421" y="1"/>
                  <a:pt x="23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23"/>
          <p:cNvSpPr/>
          <p:nvPr/>
        </p:nvSpPr>
        <p:spPr>
          <a:xfrm>
            <a:off x="4972357" y="1560084"/>
            <a:ext cx="835907" cy="254478"/>
          </a:xfrm>
          <a:custGeom>
            <a:rect b="b" l="l" r="r" t="t"/>
            <a:pathLst>
              <a:path extrusionOk="0" h="1861" w="6113">
                <a:moveTo>
                  <a:pt x="2880" y="0"/>
                </a:moveTo>
                <a:cubicBezTo>
                  <a:pt x="2438" y="0"/>
                  <a:pt x="2039" y="263"/>
                  <a:pt x="1863" y="662"/>
                </a:cubicBezTo>
                <a:cubicBezTo>
                  <a:pt x="1738" y="568"/>
                  <a:pt x="1583" y="510"/>
                  <a:pt x="1414" y="510"/>
                </a:cubicBezTo>
                <a:cubicBezTo>
                  <a:pt x="1008" y="510"/>
                  <a:pt x="678" y="840"/>
                  <a:pt x="678" y="1246"/>
                </a:cubicBezTo>
                <a:lnTo>
                  <a:pt x="678" y="1249"/>
                </a:lnTo>
                <a:cubicBezTo>
                  <a:pt x="334" y="1271"/>
                  <a:pt x="57" y="1528"/>
                  <a:pt x="0" y="1860"/>
                </a:cubicBezTo>
                <a:lnTo>
                  <a:pt x="6108" y="1860"/>
                </a:lnTo>
                <a:cubicBezTo>
                  <a:pt x="6111" y="1843"/>
                  <a:pt x="6113" y="1824"/>
                  <a:pt x="6113" y="1806"/>
                </a:cubicBezTo>
                <a:cubicBezTo>
                  <a:pt x="6113" y="1665"/>
                  <a:pt x="6020" y="1546"/>
                  <a:pt x="5891" y="1507"/>
                </a:cubicBezTo>
                <a:cubicBezTo>
                  <a:pt x="5852" y="1105"/>
                  <a:pt x="5513" y="790"/>
                  <a:pt x="5102" y="790"/>
                </a:cubicBezTo>
                <a:cubicBezTo>
                  <a:pt x="4861" y="790"/>
                  <a:pt x="4644" y="898"/>
                  <a:pt x="4498" y="1069"/>
                </a:cubicBezTo>
                <a:cubicBezTo>
                  <a:pt x="4403" y="968"/>
                  <a:pt x="4270" y="904"/>
                  <a:pt x="4121" y="904"/>
                </a:cubicBezTo>
                <a:cubicBezTo>
                  <a:pt x="4071" y="904"/>
                  <a:pt x="4023" y="912"/>
                  <a:pt x="3976" y="924"/>
                </a:cubicBezTo>
                <a:cubicBezTo>
                  <a:pt x="3899" y="474"/>
                  <a:pt x="3547" y="99"/>
                  <a:pt x="3070" y="16"/>
                </a:cubicBezTo>
                <a:cubicBezTo>
                  <a:pt x="3006" y="6"/>
                  <a:pt x="2943" y="0"/>
                  <a:pt x="2880" y="0"/>
                </a:cubicBezTo>
                <a:close/>
              </a:path>
            </a:pathLst>
          </a:custGeom>
          <a:solidFill>
            <a:srgbClr val="DEF8FF">
              <a:alpha val="3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23"/>
          <p:cNvSpPr/>
          <p:nvPr/>
        </p:nvSpPr>
        <p:spPr>
          <a:xfrm>
            <a:off x="4994783" y="1642132"/>
            <a:ext cx="758647" cy="172432"/>
          </a:xfrm>
          <a:custGeom>
            <a:rect b="b" l="l" r="r" t="t"/>
            <a:pathLst>
              <a:path extrusionOk="0" h="1261" w="5548">
                <a:moveTo>
                  <a:pt x="2875" y="281"/>
                </a:moveTo>
                <a:lnTo>
                  <a:pt x="2891" y="285"/>
                </a:lnTo>
                <a:cubicBezTo>
                  <a:pt x="2888" y="291"/>
                  <a:pt x="2883" y="297"/>
                  <a:pt x="2881" y="304"/>
                </a:cubicBezTo>
                <a:cubicBezTo>
                  <a:pt x="2880" y="296"/>
                  <a:pt x="2877" y="288"/>
                  <a:pt x="2875" y="281"/>
                </a:cubicBezTo>
                <a:close/>
                <a:moveTo>
                  <a:pt x="2499" y="1"/>
                </a:moveTo>
                <a:cubicBezTo>
                  <a:pt x="2283" y="1"/>
                  <a:pt x="2106" y="176"/>
                  <a:pt x="2106" y="394"/>
                </a:cubicBezTo>
                <a:cubicBezTo>
                  <a:pt x="2106" y="459"/>
                  <a:pt x="2123" y="518"/>
                  <a:pt x="2150" y="574"/>
                </a:cubicBezTo>
                <a:cubicBezTo>
                  <a:pt x="2084" y="587"/>
                  <a:pt x="2026" y="616"/>
                  <a:pt x="1976" y="657"/>
                </a:cubicBezTo>
                <a:cubicBezTo>
                  <a:pt x="1859" y="474"/>
                  <a:pt x="1655" y="354"/>
                  <a:pt x="1422" y="354"/>
                </a:cubicBezTo>
                <a:cubicBezTo>
                  <a:pt x="1205" y="354"/>
                  <a:pt x="1014" y="459"/>
                  <a:pt x="895" y="620"/>
                </a:cubicBezTo>
                <a:cubicBezTo>
                  <a:pt x="870" y="595"/>
                  <a:pt x="835" y="581"/>
                  <a:pt x="798" y="581"/>
                </a:cubicBezTo>
                <a:cubicBezTo>
                  <a:pt x="718" y="581"/>
                  <a:pt x="656" y="645"/>
                  <a:pt x="656" y="723"/>
                </a:cubicBezTo>
                <a:cubicBezTo>
                  <a:pt x="656" y="752"/>
                  <a:pt x="665" y="778"/>
                  <a:pt x="678" y="800"/>
                </a:cubicBezTo>
                <a:cubicBezTo>
                  <a:pt x="489" y="835"/>
                  <a:pt x="329" y="952"/>
                  <a:pt x="233" y="1112"/>
                </a:cubicBezTo>
                <a:cubicBezTo>
                  <a:pt x="210" y="1091"/>
                  <a:pt x="177" y="1077"/>
                  <a:pt x="141" y="1077"/>
                </a:cubicBezTo>
                <a:cubicBezTo>
                  <a:pt x="63" y="1077"/>
                  <a:pt x="0" y="1142"/>
                  <a:pt x="0" y="1219"/>
                </a:cubicBezTo>
                <a:cubicBezTo>
                  <a:pt x="0" y="1234"/>
                  <a:pt x="2" y="1246"/>
                  <a:pt x="6" y="1259"/>
                </a:cubicBezTo>
                <a:lnTo>
                  <a:pt x="5548" y="1259"/>
                </a:lnTo>
                <a:cubicBezTo>
                  <a:pt x="5509" y="1098"/>
                  <a:pt x="5371" y="976"/>
                  <a:pt x="5201" y="960"/>
                </a:cubicBezTo>
                <a:cubicBezTo>
                  <a:pt x="5177" y="743"/>
                  <a:pt x="4993" y="574"/>
                  <a:pt x="4769" y="574"/>
                </a:cubicBezTo>
                <a:cubicBezTo>
                  <a:pt x="4556" y="574"/>
                  <a:pt x="4380" y="726"/>
                  <a:pt x="4341" y="927"/>
                </a:cubicBezTo>
                <a:cubicBezTo>
                  <a:pt x="4248" y="702"/>
                  <a:pt x="4027" y="543"/>
                  <a:pt x="3767" y="543"/>
                </a:cubicBezTo>
                <a:cubicBezTo>
                  <a:pt x="3717" y="543"/>
                  <a:pt x="3669" y="549"/>
                  <a:pt x="3622" y="561"/>
                </a:cubicBezTo>
                <a:cubicBezTo>
                  <a:pt x="3630" y="528"/>
                  <a:pt x="3635" y="493"/>
                  <a:pt x="3635" y="456"/>
                </a:cubicBezTo>
                <a:cubicBezTo>
                  <a:pt x="3635" y="240"/>
                  <a:pt x="3461" y="63"/>
                  <a:pt x="3244" y="63"/>
                </a:cubicBezTo>
                <a:cubicBezTo>
                  <a:pt x="3174" y="63"/>
                  <a:pt x="3108" y="82"/>
                  <a:pt x="3051" y="113"/>
                </a:cubicBezTo>
                <a:cubicBezTo>
                  <a:pt x="3037" y="48"/>
                  <a:pt x="2981" y="1"/>
                  <a:pt x="2912" y="1"/>
                </a:cubicBezTo>
                <a:cubicBezTo>
                  <a:pt x="2845" y="1"/>
                  <a:pt x="2788" y="48"/>
                  <a:pt x="2773" y="112"/>
                </a:cubicBezTo>
                <a:cubicBezTo>
                  <a:pt x="2702" y="43"/>
                  <a:pt x="2606" y="1"/>
                  <a:pt x="2499" y="1"/>
                </a:cubicBezTo>
                <a:close/>
                <a:moveTo>
                  <a:pt x="5548" y="1259"/>
                </a:moveTo>
                <a:cubicBezTo>
                  <a:pt x="5548" y="1260"/>
                  <a:pt x="5548" y="1260"/>
                  <a:pt x="5548" y="1260"/>
                </a:cubicBezTo>
                <a:lnTo>
                  <a:pt x="5548" y="125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23"/>
          <p:cNvSpPr/>
          <p:nvPr/>
        </p:nvSpPr>
        <p:spPr>
          <a:xfrm>
            <a:off x="5104726" y="1706539"/>
            <a:ext cx="631477" cy="108300"/>
          </a:xfrm>
          <a:custGeom>
            <a:rect b="b" l="l" r="r" t="t"/>
            <a:pathLst>
              <a:path extrusionOk="0" h="792" w="4618">
                <a:moveTo>
                  <a:pt x="2287" y="0"/>
                </a:moveTo>
                <a:cubicBezTo>
                  <a:pt x="2197" y="0"/>
                  <a:pt x="2123" y="60"/>
                  <a:pt x="2099" y="140"/>
                </a:cubicBezTo>
                <a:cubicBezTo>
                  <a:pt x="2021" y="82"/>
                  <a:pt x="1925" y="47"/>
                  <a:pt x="1822" y="47"/>
                </a:cubicBezTo>
                <a:cubicBezTo>
                  <a:pt x="1588" y="47"/>
                  <a:pt x="1396" y="219"/>
                  <a:pt x="1362" y="443"/>
                </a:cubicBezTo>
                <a:cubicBezTo>
                  <a:pt x="1293" y="422"/>
                  <a:pt x="1224" y="412"/>
                  <a:pt x="1155" y="412"/>
                </a:cubicBezTo>
                <a:cubicBezTo>
                  <a:pt x="1058" y="412"/>
                  <a:pt x="962" y="433"/>
                  <a:pt x="875" y="472"/>
                </a:cubicBezTo>
                <a:cubicBezTo>
                  <a:pt x="795" y="328"/>
                  <a:pt x="642" y="230"/>
                  <a:pt x="466" y="230"/>
                </a:cubicBezTo>
                <a:cubicBezTo>
                  <a:pt x="209" y="230"/>
                  <a:pt x="0" y="438"/>
                  <a:pt x="0" y="695"/>
                </a:cubicBezTo>
                <a:cubicBezTo>
                  <a:pt x="0" y="727"/>
                  <a:pt x="4" y="759"/>
                  <a:pt x="11" y="789"/>
                </a:cubicBezTo>
                <a:lnTo>
                  <a:pt x="11" y="791"/>
                </a:lnTo>
                <a:lnTo>
                  <a:pt x="4618" y="791"/>
                </a:lnTo>
                <a:cubicBezTo>
                  <a:pt x="4534" y="701"/>
                  <a:pt x="4413" y="644"/>
                  <a:pt x="4279" y="644"/>
                </a:cubicBezTo>
                <a:cubicBezTo>
                  <a:pt x="4242" y="644"/>
                  <a:pt x="4206" y="648"/>
                  <a:pt x="4171" y="656"/>
                </a:cubicBezTo>
                <a:cubicBezTo>
                  <a:pt x="4121" y="600"/>
                  <a:pt x="4052" y="563"/>
                  <a:pt x="3972" y="556"/>
                </a:cubicBezTo>
                <a:cubicBezTo>
                  <a:pt x="3956" y="465"/>
                  <a:pt x="3875" y="395"/>
                  <a:pt x="3779" y="395"/>
                </a:cubicBezTo>
                <a:cubicBezTo>
                  <a:pt x="3694" y="395"/>
                  <a:pt x="3620" y="452"/>
                  <a:pt x="3594" y="528"/>
                </a:cubicBezTo>
                <a:cubicBezTo>
                  <a:pt x="3558" y="520"/>
                  <a:pt x="3520" y="515"/>
                  <a:pt x="3480" y="515"/>
                </a:cubicBezTo>
                <a:cubicBezTo>
                  <a:pt x="3359" y="515"/>
                  <a:pt x="3251" y="561"/>
                  <a:pt x="3168" y="635"/>
                </a:cubicBezTo>
                <a:cubicBezTo>
                  <a:pt x="3087" y="471"/>
                  <a:pt x="2943" y="339"/>
                  <a:pt x="2756" y="281"/>
                </a:cubicBezTo>
                <a:cubicBezTo>
                  <a:pt x="2686" y="258"/>
                  <a:pt x="2615" y="248"/>
                  <a:pt x="2545" y="248"/>
                </a:cubicBezTo>
                <a:cubicBezTo>
                  <a:pt x="2522" y="248"/>
                  <a:pt x="2499" y="249"/>
                  <a:pt x="2476" y="251"/>
                </a:cubicBezTo>
                <a:cubicBezTo>
                  <a:pt x="2480" y="234"/>
                  <a:pt x="2484" y="216"/>
                  <a:pt x="2484" y="198"/>
                </a:cubicBezTo>
                <a:cubicBezTo>
                  <a:pt x="2484" y="88"/>
                  <a:pt x="2396" y="0"/>
                  <a:pt x="22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23"/>
          <p:cNvSpPr/>
          <p:nvPr/>
        </p:nvSpPr>
        <p:spPr>
          <a:xfrm>
            <a:off x="4968939" y="2903196"/>
            <a:ext cx="276083" cy="84233"/>
          </a:xfrm>
          <a:custGeom>
            <a:rect b="b" l="l" r="r" t="t"/>
            <a:pathLst>
              <a:path extrusionOk="0" h="616" w="2019">
                <a:moveTo>
                  <a:pt x="1070" y="0"/>
                </a:moveTo>
                <a:cubicBezTo>
                  <a:pt x="1049" y="0"/>
                  <a:pt x="1027" y="2"/>
                  <a:pt x="1006" y="6"/>
                </a:cubicBezTo>
                <a:cubicBezTo>
                  <a:pt x="849" y="32"/>
                  <a:pt x="732" y="156"/>
                  <a:pt x="707" y="306"/>
                </a:cubicBezTo>
                <a:cubicBezTo>
                  <a:pt x="691" y="303"/>
                  <a:pt x="676" y="299"/>
                  <a:pt x="660" y="299"/>
                </a:cubicBezTo>
                <a:cubicBezTo>
                  <a:pt x="610" y="299"/>
                  <a:pt x="566" y="320"/>
                  <a:pt x="535" y="355"/>
                </a:cubicBezTo>
                <a:cubicBezTo>
                  <a:pt x="487" y="298"/>
                  <a:pt x="416" y="263"/>
                  <a:pt x="335" y="263"/>
                </a:cubicBezTo>
                <a:cubicBezTo>
                  <a:pt x="200" y="263"/>
                  <a:pt x="88" y="366"/>
                  <a:pt x="74" y="499"/>
                </a:cubicBezTo>
                <a:cubicBezTo>
                  <a:pt x="33" y="511"/>
                  <a:pt x="1" y="551"/>
                  <a:pt x="1" y="597"/>
                </a:cubicBezTo>
                <a:cubicBezTo>
                  <a:pt x="1" y="604"/>
                  <a:pt x="2" y="611"/>
                  <a:pt x="2" y="616"/>
                </a:cubicBezTo>
                <a:lnTo>
                  <a:pt x="2019" y="616"/>
                </a:lnTo>
                <a:cubicBezTo>
                  <a:pt x="2001" y="505"/>
                  <a:pt x="1909" y="421"/>
                  <a:pt x="1795" y="413"/>
                </a:cubicBezTo>
                <a:lnTo>
                  <a:pt x="1795" y="412"/>
                </a:lnTo>
                <a:cubicBezTo>
                  <a:pt x="1795" y="278"/>
                  <a:pt x="1686" y="170"/>
                  <a:pt x="1552" y="170"/>
                </a:cubicBezTo>
                <a:cubicBezTo>
                  <a:pt x="1497" y="170"/>
                  <a:pt x="1446" y="188"/>
                  <a:pt x="1405" y="219"/>
                </a:cubicBezTo>
                <a:cubicBezTo>
                  <a:pt x="1347" y="87"/>
                  <a:pt x="1216" y="0"/>
                  <a:pt x="10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23"/>
          <p:cNvSpPr/>
          <p:nvPr/>
        </p:nvSpPr>
        <p:spPr>
          <a:xfrm>
            <a:off x="4986715" y="2930408"/>
            <a:ext cx="251059" cy="57022"/>
          </a:xfrm>
          <a:custGeom>
            <a:rect b="b" l="l" r="r" t="t"/>
            <a:pathLst>
              <a:path extrusionOk="0" h="417" w="1836">
                <a:moveTo>
                  <a:pt x="885" y="93"/>
                </a:moveTo>
                <a:cubicBezTo>
                  <a:pt x="884" y="95"/>
                  <a:pt x="884" y="98"/>
                  <a:pt x="884" y="100"/>
                </a:cubicBezTo>
                <a:cubicBezTo>
                  <a:pt x="883" y="98"/>
                  <a:pt x="881" y="96"/>
                  <a:pt x="881" y="94"/>
                </a:cubicBezTo>
                <a:cubicBezTo>
                  <a:pt x="883" y="94"/>
                  <a:pt x="884" y="94"/>
                  <a:pt x="885" y="93"/>
                </a:cubicBezTo>
                <a:close/>
                <a:moveTo>
                  <a:pt x="873" y="0"/>
                </a:moveTo>
                <a:cubicBezTo>
                  <a:pt x="849" y="0"/>
                  <a:pt x="830" y="18"/>
                  <a:pt x="825" y="38"/>
                </a:cubicBezTo>
                <a:cubicBezTo>
                  <a:pt x="807" y="28"/>
                  <a:pt x="785" y="21"/>
                  <a:pt x="762" y="21"/>
                </a:cubicBezTo>
                <a:cubicBezTo>
                  <a:pt x="690" y="21"/>
                  <a:pt x="633" y="79"/>
                  <a:pt x="633" y="151"/>
                </a:cubicBezTo>
                <a:cubicBezTo>
                  <a:pt x="633" y="162"/>
                  <a:pt x="634" y="173"/>
                  <a:pt x="638" y="184"/>
                </a:cubicBezTo>
                <a:cubicBezTo>
                  <a:pt x="623" y="181"/>
                  <a:pt x="605" y="178"/>
                  <a:pt x="589" y="178"/>
                </a:cubicBezTo>
                <a:cubicBezTo>
                  <a:pt x="503" y="178"/>
                  <a:pt x="431" y="231"/>
                  <a:pt x="400" y="305"/>
                </a:cubicBezTo>
                <a:cubicBezTo>
                  <a:pt x="388" y="239"/>
                  <a:pt x="328" y="188"/>
                  <a:pt x="260" y="188"/>
                </a:cubicBezTo>
                <a:cubicBezTo>
                  <a:pt x="185" y="188"/>
                  <a:pt x="125" y="245"/>
                  <a:pt x="116" y="316"/>
                </a:cubicBezTo>
                <a:cubicBezTo>
                  <a:pt x="60" y="321"/>
                  <a:pt x="14" y="362"/>
                  <a:pt x="1" y="417"/>
                </a:cubicBezTo>
                <a:lnTo>
                  <a:pt x="1832" y="417"/>
                </a:lnTo>
                <a:cubicBezTo>
                  <a:pt x="1834" y="413"/>
                  <a:pt x="1835" y="407"/>
                  <a:pt x="1835" y="403"/>
                </a:cubicBezTo>
                <a:cubicBezTo>
                  <a:pt x="1835" y="378"/>
                  <a:pt x="1815" y="356"/>
                  <a:pt x="1788" y="356"/>
                </a:cubicBezTo>
                <a:cubicBezTo>
                  <a:pt x="1776" y="356"/>
                  <a:pt x="1766" y="360"/>
                  <a:pt x="1758" y="368"/>
                </a:cubicBezTo>
                <a:cubicBezTo>
                  <a:pt x="1727" y="315"/>
                  <a:pt x="1673" y="275"/>
                  <a:pt x="1610" y="264"/>
                </a:cubicBezTo>
                <a:cubicBezTo>
                  <a:pt x="1615" y="257"/>
                  <a:pt x="1617" y="248"/>
                  <a:pt x="1617" y="239"/>
                </a:cubicBezTo>
                <a:cubicBezTo>
                  <a:pt x="1617" y="213"/>
                  <a:pt x="1597" y="192"/>
                  <a:pt x="1570" y="192"/>
                </a:cubicBezTo>
                <a:cubicBezTo>
                  <a:pt x="1558" y="192"/>
                  <a:pt x="1546" y="197"/>
                  <a:pt x="1539" y="204"/>
                </a:cubicBezTo>
                <a:cubicBezTo>
                  <a:pt x="1499" y="151"/>
                  <a:pt x="1436" y="116"/>
                  <a:pt x="1365" y="116"/>
                </a:cubicBezTo>
                <a:cubicBezTo>
                  <a:pt x="1288" y="116"/>
                  <a:pt x="1220" y="156"/>
                  <a:pt x="1182" y="215"/>
                </a:cubicBezTo>
                <a:cubicBezTo>
                  <a:pt x="1165" y="202"/>
                  <a:pt x="1146" y="193"/>
                  <a:pt x="1124" y="188"/>
                </a:cubicBezTo>
                <a:cubicBezTo>
                  <a:pt x="1133" y="171"/>
                  <a:pt x="1139" y="151"/>
                  <a:pt x="1139" y="130"/>
                </a:cubicBezTo>
                <a:cubicBezTo>
                  <a:pt x="1139" y="59"/>
                  <a:pt x="1080" y="0"/>
                  <a:pt x="1009" y="0"/>
                </a:cubicBezTo>
                <a:cubicBezTo>
                  <a:pt x="975" y="0"/>
                  <a:pt x="942" y="15"/>
                  <a:pt x="919" y="38"/>
                </a:cubicBezTo>
                <a:cubicBezTo>
                  <a:pt x="913" y="18"/>
                  <a:pt x="895" y="0"/>
                  <a:pt x="8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23"/>
          <p:cNvSpPr/>
          <p:nvPr/>
        </p:nvSpPr>
        <p:spPr>
          <a:xfrm>
            <a:off x="4992459" y="2951604"/>
            <a:ext cx="209079" cy="35963"/>
          </a:xfrm>
          <a:custGeom>
            <a:rect b="b" l="l" r="r" t="t"/>
            <a:pathLst>
              <a:path extrusionOk="0" h="263" w="1529">
                <a:moveTo>
                  <a:pt x="771" y="1"/>
                </a:moveTo>
                <a:cubicBezTo>
                  <a:pt x="735" y="1"/>
                  <a:pt x="706" y="29"/>
                  <a:pt x="706" y="66"/>
                </a:cubicBezTo>
                <a:cubicBezTo>
                  <a:pt x="706" y="72"/>
                  <a:pt x="708" y="77"/>
                  <a:pt x="709" y="84"/>
                </a:cubicBezTo>
                <a:cubicBezTo>
                  <a:pt x="701" y="83"/>
                  <a:pt x="694" y="82"/>
                  <a:pt x="686" y="82"/>
                </a:cubicBezTo>
                <a:cubicBezTo>
                  <a:pt x="663" y="82"/>
                  <a:pt x="640" y="86"/>
                  <a:pt x="617" y="94"/>
                </a:cubicBezTo>
                <a:cubicBezTo>
                  <a:pt x="555" y="113"/>
                  <a:pt x="508" y="156"/>
                  <a:pt x="481" y="210"/>
                </a:cubicBezTo>
                <a:cubicBezTo>
                  <a:pt x="454" y="186"/>
                  <a:pt x="418" y="171"/>
                  <a:pt x="377" y="171"/>
                </a:cubicBezTo>
                <a:cubicBezTo>
                  <a:pt x="364" y="171"/>
                  <a:pt x="352" y="172"/>
                  <a:pt x="340" y="176"/>
                </a:cubicBezTo>
                <a:cubicBezTo>
                  <a:pt x="331" y="150"/>
                  <a:pt x="307" y="132"/>
                  <a:pt x="279" y="132"/>
                </a:cubicBezTo>
                <a:cubicBezTo>
                  <a:pt x="246" y="132"/>
                  <a:pt x="221" y="155"/>
                  <a:pt x="215" y="185"/>
                </a:cubicBezTo>
                <a:cubicBezTo>
                  <a:pt x="189" y="187"/>
                  <a:pt x="166" y="200"/>
                  <a:pt x="149" y="218"/>
                </a:cubicBezTo>
                <a:cubicBezTo>
                  <a:pt x="138" y="216"/>
                  <a:pt x="127" y="215"/>
                  <a:pt x="113" y="215"/>
                </a:cubicBezTo>
                <a:cubicBezTo>
                  <a:pt x="69" y="215"/>
                  <a:pt x="29" y="233"/>
                  <a:pt x="1" y="263"/>
                </a:cubicBezTo>
                <a:lnTo>
                  <a:pt x="1524" y="263"/>
                </a:lnTo>
                <a:lnTo>
                  <a:pt x="1524" y="262"/>
                </a:lnTo>
                <a:cubicBezTo>
                  <a:pt x="1527" y="251"/>
                  <a:pt x="1528" y="241"/>
                  <a:pt x="1528" y="230"/>
                </a:cubicBezTo>
                <a:cubicBezTo>
                  <a:pt x="1528" y="145"/>
                  <a:pt x="1460" y="76"/>
                  <a:pt x="1375" y="76"/>
                </a:cubicBezTo>
                <a:cubicBezTo>
                  <a:pt x="1317" y="76"/>
                  <a:pt x="1266" y="108"/>
                  <a:pt x="1240" y="156"/>
                </a:cubicBezTo>
                <a:cubicBezTo>
                  <a:pt x="1210" y="143"/>
                  <a:pt x="1178" y="136"/>
                  <a:pt x="1145" y="136"/>
                </a:cubicBezTo>
                <a:cubicBezTo>
                  <a:pt x="1123" y="136"/>
                  <a:pt x="1100" y="139"/>
                  <a:pt x="1078" y="146"/>
                </a:cubicBezTo>
                <a:cubicBezTo>
                  <a:pt x="1067" y="72"/>
                  <a:pt x="1003" y="16"/>
                  <a:pt x="926" y="16"/>
                </a:cubicBezTo>
                <a:cubicBezTo>
                  <a:pt x="892" y="16"/>
                  <a:pt x="859" y="27"/>
                  <a:pt x="834" y="47"/>
                </a:cubicBezTo>
                <a:cubicBezTo>
                  <a:pt x="826" y="20"/>
                  <a:pt x="801" y="1"/>
                  <a:pt x="7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23"/>
          <p:cNvSpPr/>
          <p:nvPr/>
        </p:nvSpPr>
        <p:spPr>
          <a:xfrm>
            <a:off x="3610930" y="3075085"/>
            <a:ext cx="345822" cy="105428"/>
          </a:xfrm>
          <a:custGeom>
            <a:rect b="b" l="l" r="r" t="t"/>
            <a:pathLst>
              <a:path extrusionOk="0" h="771" w="2529">
                <a:moveTo>
                  <a:pt x="1339" y="0"/>
                </a:moveTo>
                <a:cubicBezTo>
                  <a:pt x="1313" y="0"/>
                  <a:pt x="1286" y="3"/>
                  <a:pt x="1259" y="7"/>
                </a:cubicBezTo>
                <a:cubicBezTo>
                  <a:pt x="1062" y="41"/>
                  <a:pt x="917" y="197"/>
                  <a:pt x="884" y="383"/>
                </a:cubicBezTo>
                <a:cubicBezTo>
                  <a:pt x="865" y="378"/>
                  <a:pt x="844" y="374"/>
                  <a:pt x="824" y="374"/>
                </a:cubicBezTo>
                <a:cubicBezTo>
                  <a:pt x="763" y="374"/>
                  <a:pt x="707" y="401"/>
                  <a:pt x="668" y="442"/>
                </a:cubicBezTo>
                <a:cubicBezTo>
                  <a:pt x="608" y="372"/>
                  <a:pt x="518" y="327"/>
                  <a:pt x="418" y="327"/>
                </a:cubicBezTo>
                <a:cubicBezTo>
                  <a:pt x="248" y="327"/>
                  <a:pt x="108" y="458"/>
                  <a:pt x="93" y="623"/>
                </a:cubicBezTo>
                <a:cubicBezTo>
                  <a:pt x="39" y="639"/>
                  <a:pt x="1" y="689"/>
                  <a:pt x="1" y="746"/>
                </a:cubicBezTo>
                <a:cubicBezTo>
                  <a:pt x="1" y="754"/>
                  <a:pt x="2" y="761"/>
                  <a:pt x="3" y="770"/>
                </a:cubicBezTo>
                <a:lnTo>
                  <a:pt x="2528" y="770"/>
                </a:lnTo>
                <a:cubicBezTo>
                  <a:pt x="2504" y="632"/>
                  <a:pt x="2390" y="526"/>
                  <a:pt x="2248" y="517"/>
                </a:cubicBezTo>
                <a:lnTo>
                  <a:pt x="2248" y="516"/>
                </a:lnTo>
                <a:cubicBezTo>
                  <a:pt x="2248" y="347"/>
                  <a:pt x="2111" y="212"/>
                  <a:pt x="1943" y="212"/>
                </a:cubicBezTo>
                <a:cubicBezTo>
                  <a:pt x="1874" y="212"/>
                  <a:pt x="1810" y="234"/>
                  <a:pt x="1758" y="274"/>
                </a:cubicBezTo>
                <a:cubicBezTo>
                  <a:pt x="1685" y="110"/>
                  <a:pt x="1521" y="0"/>
                  <a:pt x="1339" y="0"/>
                </a:cubicBezTo>
                <a:close/>
                <a:moveTo>
                  <a:pt x="2528" y="770"/>
                </a:moveTo>
                <a:cubicBezTo>
                  <a:pt x="2528" y="770"/>
                  <a:pt x="2528" y="770"/>
                  <a:pt x="2528" y="771"/>
                </a:cubicBezTo>
                <a:lnTo>
                  <a:pt x="2528" y="7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23"/>
          <p:cNvSpPr/>
          <p:nvPr/>
        </p:nvSpPr>
        <p:spPr>
          <a:xfrm>
            <a:off x="3633493" y="3109134"/>
            <a:ext cx="313824" cy="71516"/>
          </a:xfrm>
          <a:custGeom>
            <a:rect b="b" l="l" r="r" t="t"/>
            <a:pathLst>
              <a:path extrusionOk="0" h="523" w="2295">
                <a:moveTo>
                  <a:pt x="1106" y="116"/>
                </a:moveTo>
                <a:cubicBezTo>
                  <a:pt x="1105" y="118"/>
                  <a:pt x="1105" y="123"/>
                  <a:pt x="1102" y="125"/>
                </a:cubicBezTo>
                <a:lnTo>
                  <a:pt x="1099" y="117"/>
                </a:lnTo>
                <a:cubicBezTo>
                  <a:pt x="1101" y="117"/>
                  <a:pt x="1102" y="117"/>
                  <a:pt x="1106" y="116"/>
                </a:cubicBezTo>
                <a:close/>
                <a:moveTo>
                  <a:pt x="1090" y="1"/>
                </a:moveTo>
                <a:cubicBezTo>
                  <a:pt x="1062" y="1"/>
                  <a:pt x="1037" y="21"/>
                  <a:pt x="1032" y="48"/>
                </a:cubicBezTo>
                <a:cubicBezTo>
                  <a:pt x="1009" y="36"/>
                  <a:pt x="983" y="27"/>
                  <a:pt x="953" y="27"/>
                </a:cubicBezTo>
                <a:cubicBezTo>
                  <a:pt x="863" y="27"/>
                  <a:pt x="790" y="101"/>
                  <a:pt x="790" y="190"/>
                </a:cubicBezTo>
                <a:cubicBezTo>
                  <a:pt x="790" y="205"/>
                  <a:pt x="793" y="220"/>
                  <a:pt x="797" y="233"/>
                </a:cubicBezTo>
                <a:cubicBezTo>
                  <a:pt x="778" y="229"/>
                  <a:pt x="758" y="226"/>
                  <a:pt x="737" y="226"/>
                </a:cubicBezTo>
                <a:cubicBezTo>
                  <a:pt x="630" y="226"/>
                  <a:pt x="538" y="291"/>
                  <a:pt x="499" y="385"/>
                </a:cubicBezTo>
                <a:cubicBezTo>
                  <a:pt x="483" y="302"/>
                  <a:pt x="410" y="238"/>
                  <a:pt x="323" y="238"/>
                </a:cubicBezTo>
                <a:cubicBezTo>
                  <a:pt x="231" y="238"/>
                  <a:pt x="154" y="309"/>
                  <a:pt x="144" y="399"/>
                </a:cubicBezTo>
                <a:cubicBezTo>
                  <a:pt x="73" y="405"/>
                  <a:pt x="16" y="456"/>
                  <a:pt x="0" y="523"/>
                </a:cubicBezTo>
                <a:lnTo>
                  <a:pt x="2292" y="523"/>
                </a:lnTo>
                <a:lnTo>
                  <a:pt x="2292" y="522"/>
                </a:lnTo>
                <a:cubicBezTo>
                  <a:pt x="2293" y="517"/>
                  <a:pt x="2294" y="511"/>
                  <a:pt x="2294" y="505"/>
                </a:cubicBezTo>
                <a:cubicBezTo>
                  <a:pt x="2294" y="473"/>
                  <a:pt x="2268" y="446"/>
                  <a:pt x="2236" y="446"/>
                </a:cubicBezTo>
                <a:cubicBezTo>
                  <a:pt x="2222" y="446"/>
                  <a:pt x="2208" y="451"/>
                  <a:pt x="2197" y="460"/>
                </a:cubicBezTo>
                <a:cubicBezTo>
                  <a:pt x="2157" y="394"/>
                  <a:pt x="2091" y="345"/>
                  <a:pt x="2013" y="331"/>
                </a:cubicBezTo>
                <a:cubicBezTo>
                  <a:pt x="2020" y="322"/>
                  <a:pt x="2022" y="311"/>
                  <a:pt x="2022" y="299"/>
                </a:cubicBezTo>
                <a:cubicBezTo>
                  <a:pt x="2022" y="267"/>
                  <a:pt x="1996" y="240"/>
                  <a:pt x="1963" y="240"/>
                </a:cubicBezTo>
                <a:cubicBezTo>
                  <a:pt x="1948" y="240"/>
                  <a:pt x="1934" y="246"/>
                  <a:pt x="1924" y="257"/>
                </a:cubicBezTo>
                <a:cubicBezTo>
                  <a:pt x="1874" y="190"/>
                  <a:pt x="1794" y="147"/>
                  <a:pt x="1705" y="147"/>
                </a:cubicBezTo>
                <a:cubicBezTo>
                  <a:pt x="1609" y="147"/>
                  <a:pt x="1525" y="196"/>
                  <a:pt x="1476" y="272"/>
                </a:cubicBezTo>
                <a:cubicBezTo>
                  <a:pt x="1455" y="256"/>
                  <a:pt x="1431" y="242"/>
                  <a:pt x="1404" y="237"/>
                </a:cubicBezTo>
                <a:cubicBezTo>
                  <a:pt x="1416" y="216"/>
                  <a:pt x="1423" y="190"/>
                  <a:pt x="1423" y="164"/>
                </a:cubicBezTo>
                <a:cubicBezTo>
                  <a:pt x="1423" y="73"/>
                  <a:pt x="1349" y="1"/>
                  <a:pt x="1260" y="1"/>
                </a:cubicBezTo>
                <a:cubicBezTo>
                  <a:pt x="1216" y="1"/>
                  <a:pt x="1177" y="18"/>
                  <a:pt x="1147" y="47"/>
                </a:cubicBezTo>
                <a:cubicBezTo>
                  <a:pt x="1141" y="20"/>
                  <a:pt x="1118" y="1"/>
                  <a:pt x="10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23"/>
          <p:cNvSpPr/>
          <p:nvPr/>
        </p:nvSpPr>
        <p:spPr>
          <a:xfrm>
            <a:off x="3640330" y="3135799"/>
            <a:ext cx="261315" cy="44852"/>
          </a:xfrm>
          <a:custGeom>
            <a:rect b="b" l="l" r="r" t="t"/>
            <a:pathLst>
              <a:path extrusionOk="0" h="328" w="1911">
                <a:moveTo>
                  <a:pt x="964" y="0"/>
                </a:moveTo>
                <a:cubicBezTo>
                  <a:pt x="919" y="0"/>
                  <a:pt x="883" y="37"/>
                  <a:pt x="883" y="82"/>
                </a:cubicBezTo>
                <a:cubicBezTo>
                  <a:pt x="883" y="90"/>
                  <a:pt x="884" y="97"/>
                  <a:pt x="887" y="104"/>
                </a:cubicBezTo>
                <a:cubicBezTo>
                  <a:pt x="878" y="103"/>
                  <a:pt x="868" y="102"/>
                  <a:pt x="859" y="102"/>
                </a:cubicBezTo>
                <a:cubicBezTo>
                  <a:pt x="830" y="102"/>
                  <a:pt x="801" y="106"/>
                  <a:pt x="771" y="116"/>
                </a:cubicBezTo>
                <a:cubicBezTo>
                  <a:pt x="694" y="139"/>
                  <a:pt x="635" y="195"/>
                  <a:pt x="601" y="261"/>
                </a:cubicBezTo>
                <a:cubicBezTo>
                  <a:pt x="566" y="230"/>
                  <a:pt x="522" y="211"/>
                  <a:pt x="472" y="211"/>
                </a:cubicBezTo>
                <a:cubicBezTo>
                  <a:pt x="456" y="211"/>
                  <a:pt x="441" y="214"/>
                  <a:pt x="425" y="218"/>
                </a:cubicBezTo>
                <a:cubicBezTo>
                  <a:pt x="413" y="185"/>
                  <a:pt x="384" y="163"/>
                  <a:pt x="349" y="163"/>
                </a:cubicBezTo>
                <a:cubicBezTo>
                  <a:pt x="309" y="163"/>
                  <a:pt x="275" y="191"/>
                  <a:pt x="268" y="229"/>
                </a:cubicBezTo>
                <a:cubicBezTo>
                  <a:pt x="236" y="231"/>
                  <a:pt x="206" y="249"/>
                  <a:pt x="186" y="271"/>
                </a:cubicBezTo>
                <a:cubicBezTo>
                  <a:pt x="172" y="267"/>
                  <a:pt x="156" y="266"/>
                  <a:pt x="141" y="266"/>
                </a:cubicBezTo>
                <a:cubicBezTo>
                  <a:pt x="86" y="266"/>
                  <a:pt x="36" y="290"/>
                  <a:pt x="1" y="328"/>
                </a:cubicBezTo>
                <a:lnTo>
                  <a:pt x="1907" y="328"/>
                </a:lnTo>
                <a:lnTo>
                  <a:pt x="1907" y="327"/>
                </a:lnTo>
                <a:cubicBezTo>
                  <a:pt x="1910" y="313"/>
                  <a:pt x="1911" y="301"/>
                  <a:pt x="1911" y="287"/>
                </a:cubicBezTo>
                <a:cubicBezTo>
                  <a:pt x="1911" y="180"/>
                  <a:pt x="1825" y="95"/>
                  <a:pt x="1720" y="95"/>
                </a:cubicBezTo>
                <a:cubicBezTo>
                  <a:pt x="1646" y="95"/>
                  <a:pt x="1582" y="136"/>
                  <a:pt x="1551" y="196"/>
                </a:cubicBezTo>
                <a:cubicBezTo>
                  <a:pt x="1514" y="180"/>
                  <a:pt x="1474" y="171"/>
                  <a:pt x="1433" y="171"/>
                </a:cubicBezTo>
                <a:cubicBezTo>
                  <a:pt x="1405" y="171"/>
                  <a:pt x="1376" y="175"/>
                  <a:pt x="1348" y="183"/>
                </a:cubicBezTo>
                <a:cubicBezTo>
                  <a:pt x="1334" y="91"/>
                  <a:pt x="1255" y="20"/>
                  <a:pt x="1158" y="20"/>
                </a:cubicBezTo>
                <a:cubicBezTo>
                  <a:pt x="1114" y="20"/>
                  <a:pt x="1075" y="34"/>
                  <a:pt x="1042" y="58"/>
                </a:cubicBezTo>
                <a:cubicBezTo>
                  <a:pt x="1032" y="25"/>
                  <a:pt x="1001" y="0"/>
                  <a:pt x="9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23"/>
          <p:cNvSpPr/>
          <p:nvPr/>
        </p:nvSpPr>
        <p:spPr>
          <a:xfrm>
            <a:off x="3402942" y="1642132"/>
            <a:ext cx="840693" cy="316149"/>
          </a:xfrm>
          <a:custGeom>
            <a:rect b="b" l="l" r="r" t="t"/>
            <a:pathLst>
              <a:path extrusionOk="0" h="2312" w="6148">
                <a:moveTo>
                  <a:pt x="2619" y="1"/>
                </a:moveTo>
                <a:cubicBezTo>
                  <a:pt x="2290" y="1"/>
                  <a:pt x="2007" y="199"/>
                  <a:pt x="1885" y="483"/>
                </a:cubicBezTo>
                <a:lnTo>
                  <a:pt x="1873" y="483"/>
                </a:lnTo>
                <a:cubicBezTo>
                  <a:pt x="1566" y="483"/>
                  <a:pt x="1308" y="684"/>
                  <a:pt x="1217" y="959"/>
                </a:cubicBezTo>
                <a:cubicBezTo>
                  <a:pt x="1206" y="959"/>
                  <a:pt x="1194" y="958"/>
                  <a:pt x="1184" y="958"/>
                </a:cubicBezTo>
                <a:cubicBezTo>
                  <a:pt x="530" y="958"/>
                  <a:pt x="0" y="1488"/>
                  <a:pt x="0" y="2141"/>
                </a:cubicBezTo>
                <a:cubicBezTo>
                  <a:pt x="0" y="2200"/>
                  <a:pt x="4" y="2256"/>
                  <a:pt x="14" y="2311"/>
                </a:cubicBezTo>
                <a:lnTo>
                  <a:pt x="6148" y="2311"/>
                </a:lnTo>
                <a:lnTo>
                  <a:pt x="6148" y="2309"/>
                </a:lnTo>
                <a:cubicBezTo>
                  <a:pt x="6148" y="2125"/>
                  <a:pt x="6006" y="1966"/>
                  <a:pt x="5819" y="1950"/>
                </a:cubicBezTo>
                <a:cubicBezTo>
                  <a:pt x="5809" y="1949"/>
                  <a:pt x="5800" y="1949"/>
                  <a:pt x="5790" y="1949"/>
                </a:cubicBezTo>
                <a:cubicBezTo>
                  <a:pt x="5780" y="1949"/>
                  <a:pt x="5771" y="1949"/>
                  <a:pt x="5761" y="1950"/>
                </a:cubicBezTo>
                <a:cubicBezTo>
                  <a:pt x="5650" y="1413"/>
                  <a:pt x="5172" y="1009"/>
                  <a:pt x="4603" y="1009"/>
                </a:cubicBezTo>
                <a:cubicBezTo>
                  <a:pt x="4443" y="1009"/>
                  <a:pt x="4291" y="1040"/>
                  <a:pt x="4151" y="1099"/>
                </a:cubicBezTo>
                <a:cubicBezTo>
                  <a:pt x="4051" y="860"/>
                  <a:pt x="3816" y="694"/>
                  <a:pt x="3541" y="694"/>
                </a:cubicBezTo>
                <a:cubicBezTo>
                  <a:pt x="3498" y="694"/>
                  <a:pt x="3454" y="700"/>
                  <a:pt x="3413" y="707"/>
                </a:cubicBezTo>
                <a:cubicBezTo>
                  <a:pt x="3367" y="309"/>
                  <a:pt x="3029" y="1"/>
                  <a:pt x="2619" y="1"/>
                </a:cubicBezTo>
                <a:close/>
              </a:path>
            </a:pathLst>
          </a:custGeom>
          <a:solidFill>
            <a:srgbClr val="DEF8FF">
              <a:alpha val="3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23"/>
          <p:cNvSpPr/>
          <p:nvPr/>
        </p:nvSpPr>
        <p:spPr>
          <a:xfrm>
            <a:off x="3404309" y="1722675"/>
            <a:ext cx="753178" cy="235197"/>
          </a:xfrm>
          <a:custGeom>
            <a:rect b="b" l="l" r="r" t="t"/>
            <a:pathLst>
              <a:path extrusionOk="0" h="1720" w="5508">
                <a:moveTo>
                  <a:pt x="2722" y="0"/>
                </a:moveTo>
                <a:cubicBezTo>
                  <a:pt x="2405" y="0"/>
                  <a:pt x="2144" y="239"/>
                  <a:pt x="2107" y="546"/>
                </a:cubicBezTo>
                <a:cubicBezTo>
                  <a:pt x="2076" y="540"/>
                  <a:pt x="2042" y="536"/>
                  <a:pt x="2009" y="536"/>
                </a:cubicBezTo>
                <a:cubicBezTo>
                  <a:pt x="1796" y="536"/>
                  <a:pt x="1615" y="665"/>
                  <a:pt x="1537" y="849"/>
                </a:cubicBezTo>
                <a:cubicBezTo>
                  <a:pt x="1430" y="804"/>
                  <a:pt x="1310" y="781"/>
                  <a:pt x="1187" y="781"/>
                </a:cubicBezTo>
                <a:cubicBezTo>
                  <a:pt x="746" y="781"/>
                  <a:pt x="378" y="1093"/>
                  <a:pt x="291" y="1509"/>
                </a:cubicBezTo>
                <a:cubicBezTo>
                  <a:pt x="284" y="1509"/>
                  <a:pt x="277" y="1508"/>
                  <a:pt x="269" y="1508"/>
                </a:cubicBezTo>
                <a:cubicBezTo>
                  <a:pt x="261" y="1508"/>
                  <a:pt x="254" y="1509"/>
                  <a:pt x="246" y="1509"/>
                </a:cubicBezTo>
                <a:cubicBezTo>
                  <a:pt x="125" y="1520"/>
                  <a:pt x="30" y="1607"/>
                  <a:pt x="1" y="1719"/>
                </a:cubicBezTo>
                <a:lnTo>
                  <a:pt x="5507" y="1719"/>
                </a:lnTo>
                <a:cubicBezTo>
                  <a:pt x="5458" y="1484"/>
                  <a:pt x="5249" y="1308"/>
                  <a:pt x="5001" y="1308"/>
                </a:cubicBezTo>
                <a:cubicBezTo>
                  <a:pt x="4893" y="1308"/>
                  <a:pt x="4793" y="1340"/>
                  <a:pt x="4710" y="1397"/>
                </a:cubicBezTo>
                <a:cubicBezTo>
                  <a:pt x="4598" y="1018"/>
                  <a:pt x="4247" y="742"/>
                  <a:pt x="3832" y="742"/>
                </a:cubicBezTo>
                <a:cubicBezTo>
                  <a:pt x="3824" y="742"/>
                  <a:pt x="3815" y="742"/>
                  <a:pt x="3807" y="743"/>
                </a:cubicBezTo>
                <a:cubicBezTo>
                  <a:pt x="3738" y="530"/>
                  <a:pt x="3537" y="373"/>
                  <a:pt x="3299" y="373"/>
                </a:cubicBezTo>
                <a:lnTo>
                  <a:pt x="3290" y="373"/>
                </a:lnTo>
                <a:cubicBezTo>
                  <a:pt x="3196" y="154"/>
                  <a:pt x="2977" y="0"/>
                  <a:pt x="2722" y="0"/>
                </a:cubicBezTo>
                <a:close/>
                <a:moveTo>
                  <a:pt x="5507" y="1719"/>
                </a:moveTo>
                <a:lnTo>
                  <a:pt x="5507" y="1719"/>
                </a:lnTo>
                <a:cubicBezTo>
                  <a:pt x="5507" y="1719"/>
                  <a:pt x="5507" y="1720"/>
                  <a:pt x="5507" y="1720"/>
                </a:cubicBezTo>
                <a:lnTo>
                  <a:pt x="5507" y="17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23"/>
          <p:cNvSpPr/>
          <p:nvPr/>
        </p:nvSpPr>
        <p:spPr>
          <a:xfrm>
            <a:off x="3567445" y="1821131"/>
            <a:ext cx="408176" cy="137153"/>
          </a:xfrm>
          <a:custGeom>
            <a:rect b="b" l="l" r="r" t="t"/>
            <a:pathLst>
              <a:path extrusionOk="0" h="1003" w="2985">
                <a:moveTo>
                  <a:pt x="1330" y="0"/>
                </a:moveTo>
                <a:cubicBezTo>
                  <a:pt x="1162" y="0"/>
                  <a:pt x="1018" y="102"/>
                  <a:pt x="955" y="247"/>
                </a:cubicBezTo>
                <a:lnTo>
                  <a:pt x="949" y="247"/>
                </a:lnTo>
                <a:cubicBezTo>
                  <a:pt x="793" y="247"/>
                  <a:pt x="659" y="349"/>
                  <a:pt x="613" y="490"/>
                </a:cubicBezTo>
                <a:lnTo>
                  <a:pt x="597" y="490"/>
                </a:lnTo>
                <a:cubicBezTo>
                  <a:pt x="295" y="490"/>
                  <a:pt x="46" y="711"/>
                  <a:pt x="1" y="1002"/>
                </a:cubicBezTo>
                <a:lnTo>
                  <a:pt x="2984" y="1002"/>
                </a:lnTo>
                <a:lnTo>
                  <a:pt x="2984" y="1000"/>
                </a:lnTo>
                <a:cubicBezTo>
                  <a:pt x="2977" y="999"/>
                  <a:pt x="2970" y="997"/>
                  <a:pt x="2964" y="997"/>
                </a:cubicBezTo>
                <a:cubicBezTo>
                  <a:pt x="2958" y="996"/>
                  <a:pt x="2953" y="995"/>
                  <a:pt x="2948" y="995"/>
                </a:cubicBezTo>
                <a:cubicBezTo>
                  <a:pt x="2944" y="995"/>
                  <a:pt x="2939" y="996"/>
                  <a:pt x="2934" y="997"/>
                </a:cubicBezTo>
                <a:cubicBezTo>
                  <a:pt x="2876" y="722"/>
                  <a:pt x="2633" y="516"/>
                  <a:pt x="2342" y="516"/>
                </a:cubicBezTo>
                <a:cubicBezTo>
                  <a:pt x="2260" y="516"/>
                  <a:pt x="2182" y="532"/>
                  <a:pt x="2111" y="562"/>
                </a:cubicBezTo>
                <a:cubicBezTo>
                  <a:pt x="2060" y="440"/>
                  <a:pt x="1941" y="354"/>
                  <a:pt x="1800" y="354"/>
                </a:cubicBezTo>
                <a:cubicBezTo>
                  <a:pt x="1779" y="354"/>
                  <a:pt x="1757" y="357"/>
                  <a:pt x="1735" y="361"/>
                </a:cubicBezTo>
                <a:cubicBezTo>
                  <a:pt x="1711" y="158"/>
                  <a:pt x="1539" y="0"/>
                  <a:pt x="1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23"/>
          <p:cNvSpPr/>
          <p:nvPr/>
        </p:nvSpPr>
        <p:spPr>
          <a:xfrm>
            <a:off x="5547641" y="2532480"/>
            <a:ext cx="693968" cy="262682"/>
          </a:xfrm>
          <a:custGeom>
            <a:rect b="b" l="l" r="r" t="t"/>
            <a:pathLst>
              <a:path extrusionOk="0" h="1921" w="5075">
                <a:moveTo>
                  <a:pt x="1954" y="0"/>
                </a:moveTo>
                <a:cubicBezTo>
                  <a:pt x="1545" y="0"/>
                  <a:pt x="1183" y="205"/>
                  <a:pt x="966" y="518"/>
                </a:cubicBezTo>
                <a:cubicBezTo>
                  <a:pt x="925" y="502"/>
                  <a:pt x="880" y="492"/>
                  <a:pt x="834" y="492"/>
                </a:cubicBezTo>
                <a:cubicBezTo>
                  <a:pt x="634" y="492"/>
                  <a:pt x="472" y="653"/>
                  <a:pt x="472" y="853"/>
                </a:cubicBezTo>
                <a:cubicBezTo>
                  <a:pt x="472" y="911"/>
                  <a:pt x="487" y="965"/>
                  <a:pt x="511" y="1014"/>
                </a:cubicBezTo>
                <a:cubicBezTo>
                  <a:pt x="209" y="1165"/>
                  <a:pt x="1" y="1477"/>
                  <a:pt x="1" y="1838"/>
                </a:cubicBezTo>
                <a:cubicBezTo>
                  <a:pt x="1" y="1866"/>
                  <a:pt x="2" y="1894"/>
                  <a:pt x="5" y="1921"/>
                </a:cubicBezTo>
                <a:lnTo>
                  <a:pt x="5075" y="1921"/>
                </a:lnTo>
                <a:cubicBezTo>
                  <a:pt x="5047" y="1673"/>
                  <a:pt x="4887" y="1464"/>
                  <a:pt x="4670" y="1367"/>
                </a:cubicBezTo>
                <a:cubicBezTo>
                  <a:pt x="4672" y="1348"/>
                  <a:pt x="4673" y="1328"/>
                  <a:pt x="4673" y="1310"/>
                </a:cubicBezTo>
                <a:cubicBezTo>
                  <a:pt x="4673" y="1042"/>
                  <a:pt x="4456" y="825"/>
                  <a:pt x="4189" y="825"/>
                </a:cubicBezTo>
                <a:cubicBezTo>
                  <a:pt x="4002" y="825"/>
                  <a:pt x="3842" y="929"/>
                  <a:pt x="3760" y="1082"/>
                </a:cubicBezTo>
                <a:cubicBezTo>
                  <a:pt x="3689" y="1052"/>
                  <a:pt x="3612" y="1036"/>
                  <a:pt x="3532" y="1032"/>
                </a:cubicBezTo>
                <a:cubicBezTo>
                  <a:pt x="3443" y="923"/>
                  <a:pt x="3309" y="853"/>
                  <a:pt x="3156" y="853"/>
                </a:cubicBezTo>
                <a:cubicBezTo>
                  <a:pt x="3140" y="853"/>
                  <a:pt x="3121" y="855"/>
                  <a:pt x="3105" y="856"/>
                </a:cubicBezTo>
                <a:cubicBezTo>
                  <a:pt x="2957" y="360"/>
                  <a:pt x="2497" y="0"/>
                  <a:pt x="1954" y="0"/>
                </a:cubicBezTo>
                <a:close/>
              </a:path>
            </a:pathLst>
          </a:custGeom>
          <a:solidFill>
            <a:srgbClr val="DEF8FF">
              <a:alpha val="3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23"/>
          <p:cNvSpPr/>
          <p:nvPr/>
        </p:nvSpPr>
        <p:spPr>
          <a:xfrm>
            <a:off x="5560768" y="2585947"/>
            <a:ext cx="613974" cy="209079"/>
          </a:xfrm>
          <a:custGeom>
            <a:rect b="b" l="l" r="r" t="t"/>
            <a:pathLst>
              <a:path extrusionOk="0" h="1529" w="4490">
                <a:moveTo>
                  <a:pt x="2247" y="0"/>
                </a:moveTo>
                <a:cubicBezTo>
                  <a:pt x="2003" y="0"/>
                  <a:pt x="1807" y="198"/>
                  <a:pt x="1807" y="440"/>
                </a:cubicBezTo>
                <a:cubicBezTo>
                  <a:pt x="1807" y="449"/>
                  <a:pt x="1808" y="458"/>
                  <a:pt x="1808" y="467"/>
                </a:cubicBezTo>
                <a:cubicBezTo>
                  <a:pt x="1714" y="506"/>
                  <a:pt x="1627" y="561"/>
                  <a:pt x="1552" y="628"/>
                </a:cubicBezTo>
                <a:cubicBezTo>
                  <a:pt x="1496" y="592"/>
                  <a:pt x="1429" y="569"/>
                  <a:pt x="1357" y="569"/>
                </a:cubicBezTo>
                <a:cubicBezTo>
                  <a:pt x="1190" y="569"/>
                  <a:pt x="1052" y="684"/>
                  <a:pt x="1014" y="837"/>
                </a:cubicBezTo>
                <a:cubicBezTo>
                  <a:pt x="974" y="819"/>
                  <a:pt x="931" y="809"/>
                  <a:pt x="885" y="809"/>
                </a:cubicBezTo>
                <a:cubicBezTo>
                  <a:pt x="754" y="809"/>
                  <a:pt x="641" y="886"/>
                  <a:pt x="590" y="998"/>
                </a:cubicBezTo>
                <a:cubicBezTo>
                  <a:pt x="573" y="996"/>
                  <a:pt x="553" y="993"/>
                  <a:pt x="534" y="993"/>
                </a:cubicBezTo>
                <a:cubicBezTo>
                  <a:pt x="344" y="993"/>
                  <a:pt x="189" y="1147"/>
                  <a:pt x="189" y="1338"/>
                </a:cubicBezTo>
                <a:cubicBezTo>
                  <a:pt x="189" y="1352"/>
                  <a:pt x="190" y="1366"/>
                  <a:pt x="191" y="1379"/>
                </a:cubicBezTo>
                <a:cubicBezTo>
                  <a:pt x="116" y="1412"/>
                  <a:pt x="51" y="1463"/>
                  <a:pt x="1" y="1529"/>
                </a:cubicBezTo>
                <a:lnTo>
                  <a:pt x="4481" y="1529"/>
                </a:lnTo>
                <a:cubicBezTo>
                  <a:pt x="4487" y="1497"/>
                  <a:pt x="4490" y="1464"/>
                  <a:pt x="4490" y="1432"/>
                </a:cubicBezTo>
                <a:cubicBezTo>
                  <a:pt x="4490" y="1129"/>
                  <a:pt x="4243" y="881"/>
                  <a:pt x="3939" y="881"/>
                </a:cubicBezTo>
                <a:cubicBezTo>
                  <a:pt x="3781" y="881"/>
                  <a:pt x="3637" y="950"/>
                  <a:pt x="3536" y="1057"/>
                </a:cubicBezTo>
                <a:cubicBezTo>
                  <a:pt x="3420" y="1063"/>
                  <a:pt x="3315" y="1104"/>
                  <a:pt x="3229" y="1171"/>
                </a:cubicBezTo>
                <a:cubicBezTo>
                  <a:pt x="3206" y="1155"/>
                  <a:pt x="3183" y="1141"/>
                  <a:pt x="3157" y="1130"/>
                </a:cubicBezTo>
                <a:cubicBezTo>
                  <a:pt x="3174" y="1095"/>
                  <a:pt x="3184" y="1057"/>
                  <a:pt x="3184" y="1014"/>
                </a:cubicBezTo>
                <a:cubicBezTo>
                  <a:pt x="3184" y="874"/>
                  <a:pt x="3070" y="758"/>
                  <a:pt x="2929" y="757"/>
                </a:cubicBezTo>
                <a:cubicBezTo>
                  <a:pt x="2892" y="632"/>
                  <a:pt x="2803" y="531"/>
                  <a:pt x="2686" y="479"/>
                </a:cubicBezTo>
                <a:cubicBezTo>
                  <a:pt x="2687" y="466"/>
                  <a:pt x="2687" y="453"/>
                  <a:pt x="2687" y="440"/>
                </a:cubicBezTo>
                <a:cubicBezTo>
                  <a:pt x="2687" y="198"/>
                  <a:pt x="2489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2" name="Google Shape;2582;p23"/>
          <p:cNvSpPr/>
          <p:nvPr/>
        </p:nvSpPr>
        <p:spPr>
          <a:xfrm>
            <a:off x="5616423" y="2680164"/>
            <a:ext cx="534526" cy="115000"/>
          </a:xfrm>
          <a:custGeom>
            <a:rect b="b" l="l" r="r" t="t"/>
            <a:pathLst>
              <a:path extrusionOk="0" h="841" w="3909">
                <a:moveTo>
                  <a:pt x="2082" y="0"/>
                </a:moveTo>
                <a:cubicBezTo>
                  <a:pt x="1945" y="0"/>
                  <a:pt x="1820" y="62"/>
                  <a:pt x="1735" y="161"/>
                </a:cubicBezTo>
                <a:cubicBezTo>
                  <a:pt x="1658" y="185"/>
                  <a:pt x="1592" y="241"/>
                  <a:pt x="1560" y="315"/>
                </a:cubicBezTo>
                <a:cubicBezTo>
                  <a:pt x="1529" y="303"/>
                  <a:pt x="1495" y="294"/>
                  <a:pt x="1458" y="294"/>
                </a:cubicBezTo>
                <a:cubicBezTo>
                  <a:pt x="1388" y="294"/>
                  <a:pt x="1324" y="322"/>
                  <a:pt x="1275" y="365"/>
                </a:cubicBezTo>
                <a:cubicBezTo>
                  <a:pt x="1203" y="263"/>
                  <a:pt x="1090" y="191"/>
                  <a:pt x="956" y="177"/>
                </a:cubicBezTo>
                <a:cubicBezTo>
                  <a:pt x="939" y="175"/>
                  <a:pt x="923" y="174"/>
                  <a:pt x="907" y="174"/>
                </a:cubicBezTo>
                <a:cubicBezTo>
                  <a:pt x="696" y="174"/>
                  <a:pt x="512" y="321"/>
                  <a:pt x="467" y="529"/>
                </a:cubicBezTo>
                <a:cubicBezTo>
                  <a:pt x="456" y="526"/>
                  <a:pt x="446" y="525"/>
                  <a:pt x="437" y="525"/>
                </a:cubicBezTo>
                <a:cubicBezTo>
                  <a:pt x="381" y="525"/>
                  <a:pt x="335" y="561"/>
                  <a:pt x="319" y="612"/>
                </a:cubicBezTo>
                <a:cubicBezTo>
                  <a:pt x="302" y="610"/>
                  <a:pt x="286" y="606"/>
                  <a:pt x="269" y="606"/>
                </a:cubicBezTo>
                <a:cubicBezTo>
                  <a:pt x="133" y="606"/>
                  <a:pt x="21" y="707"/>
                  <a:pt x="0" y="838"/>
                </a:cubicBezTo>
                <a:lnTo>
                  <a:pt x="3908" y="838"/>
                </a:lnTo>
                <a:cubicBezTo>
                  <a:pt x="3850" y="683"/>
                  <a:pt x="3710" y="567"/>
                  <a:pt x="3534" y="548"/>
                </a:cubicBezTo>
                <a:cubicBezTo>
                  <a:pt x="3518" y="546"/>
                  <a:pt x="3502" y="546"/>
                  <a:pt x="3486" y="546"/>
                </a:cubicBezTo>
                <a:cubicBezTo>
                  <a:pt x="3405" y="546"/>
                  <a:pt x="3328" y="567"/>
                  <a:pt x="3262" y="605"/>
                </a:cubicBezTo>
                <a:cubicBezTo>
                  <a:pt x="3222" y="583"/>
                  <a:pt x="3175" y="569"/>
                  <a:pt x="3126" y="569"/>
                </a:cubicBezTo>
                <a:cubicBezTo>
                  <a:pt x="3022" y="569"/>
                  <a:pt x="2931" y="627"/>
                  <a:pt x="2886" y="714"/>
                </a:cubicBezTo>
                <a:cubicBezTo>
                  <a:pt x="2813" y="624"/>
                  <a:pt x="2705" y="560"/>
                  <a:pt x="2582" y="547"/>
                </a:cubicBezTo>
                <a:cubicBezTo>
                  <a:pt x="2562" y="544"/>
                  <a:pt x="2543" y="544"/>
                  <a:pt x="2523" y="544"/>
                </a:cubicBezTo>
                <a:cubicBezTo>
                  <a:pt x="2526" y="530"/>
                  <a:pt x="2528" y="514"/>
                  <a:pt x="2530" y="501"/>
                </a:cubicBezTo>
                <a:cubicBezTo>
                  <a:pt x="2557" y="252"/>
                  <a:pt x="2378" y="30"/>
                  <a:pt x="2129" y="3"/>
                </a:cubicBezTo>
                <a:cubicBezTo>
                  <a:pt x="2113" y="1"/>
                  <a:pt x="2097" y="0"/>
                  <a:pt x="2082" y="0"/>
                </a:cubicBezTo>
                <a:close/>
                <a:moveTo>
                  <a:pt x="3908" y="838"/>
                </a:moveTo>
                <a:cubicBezTo>
                  <a:pt x="3908" y="839"/>
                  <a:pt x="3908" y="840"/>
                  <a:pt x="3909" y="841"/>
                </a:cubicBezTo>
                <a:lnTo>
                  <a:pt x="3909" y="8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23"/>
          <p:cNvSpPr/>
          <p:nvPr/>
        </p:nvSpPr>
        <p:spPr>
          <a:xfrm>
            <a:off x="5277150" y="3484050"/>
            <a:ext cx="1433818" cy="863666"/>
          </a:xfrm>
          <a:custGeom>
            <a:rect b="b" l="l" r="r" t="t"/>
            <a:pathLst>
              <a:path extrusionOk="0" h="8622" w="14903">
                <a:moveTo>
                  <a:pt x="11545" y="1"/>
                </a:moveTo>
                <a:cubicBezTo>
                  <a:pt x="10881" y="1"/>
                  <a:pt x="10322" y="453"/>
                  <a:pt x="10160" y="1066"/>
                </a:cubicBezTo>
                <a:cubicBezTo>
                  <a:pt x="9783" y="917"/>
                  <a:pt x="9371" y="835"/>
                  <a:pt x="8942" y="835"/>
                </a:cubicBezTo>
                <a:cubicBezTo>
                  <a:pt x="8917" y="835"/>
                  <a:pt x="8891" y="835"/>
                  <a:pt x="8866" y="836"/>
                </a:cubicBezTo>
                <a:cubicBezTo>
                  <a:pt x="7111" y="874"/>
                  <a:pt x="5705" y="2264"/>
                  <a:pt x="5618" y="3988"/>
                </a:cubicBezTo>
                <a:cubicBezTo>
                  <a:pt x="5436" y="3938"/>
                  <a:pt x="5245" y="3910"/>
                  <a:pt x="5048" y="3910"/>
                </a:cubicBezTo>
                <a:cubicBezTo>
                  <a:pt x="5031" y="3910"/>
                  <a:pt x="5015" y="3910"/>
                  <a:pt x="4999" y="3910"/>
                </a:cubicBezTo>
                <a:cubicBezTo>
                  <a:pt x="4227" y="3927"/>
                  <a:pt x="3562" y="4354"/>
                  <a:pt x="3206" y="4977"/>
                </a:cubicBezTo>
                <a:cubicBezTo>
                  <a:pt x="3053" y="4895"/>
                  <a:pt x="2879" y="4849"/>
                  <a:pt x="2695" y="4849"/>
                </a:cubicBezTo>
                <a:cubicBezTo>
                  <a:pt x="2689" y="4849"/>
                  <a:pt x="2683" y="4849"/>
                  <a:pt x="2677" y="4849"/>
                </a:cubicBezTo>
                <a:cubicBezTo>
                  <a:pt x="2469" y="4854"/>
                  <a:pt x="2276" y="4918"/>
                  <a:pt x="2114" y="5025"/>
                </a:cubicBezTo>
                <a:cubicBezTo>
                  <a:pt x="2016" y="5008"/>
                  <a:pt x="1915" y="4999"/>
                  <a:pt x="1811" y="4999"/>
                </a:cubicBezTo>
                <a:cubicBezTo>
                  <a:pt x="812" y="4999"/>
                  <a:pt x="0" y="5809"/>
                  <a:pt x="0" y="6810"/>
                </a:cubicBezTo>
                <a:cubicBezTo>
                  <a:pt x="0" y="7810"/>
                  <a:pt x="811" y="8621"/>
                  <a:pt x="1811" y="8621"/>
                </a:cubicBezTo>
                <a:cubicBezTo>
                  <a:pt x="2578" y="8621"/>
                  <a:pt x="3233" y="8145"/>
                  <a:pt x="3496" y="7472"/>
                </a:cubicBezTo>
                <a:cubicBezTo>
                  <a:pt x="3883" y="7888"/>
                  <a:pt x="4433" y="8146"/>
                  <a:pt x="5042" y="8146"/>
                </a:cubicBezTo>
                <a:cubicBezTo>
                  <a:pt x="5059" y="8146"/>
                  <a:pt x="5075" y="8146"/>
                  <a:pt x="5092" y="8145"/>
                </a:cubicBezTo>
                <a:cubicBezTo>
                  <a:pt x="5950" y="8126"/>
                  <a:pt x="6678" y="7599"/>
                  <a:pt x="6995" y="6857"/>
                </a:cubicBezTo>
                <a:cubicBezTo>
                  <a:pt x="7543" y="7253"/>
                  <a:pt x="8215" y="7485"/>
                  <a:pt x="8939" y="7485"/>
                </a:cubicBezTo>
                <a:cubicBezTo>
                  <a:pt x="8963" y="7485"/>
                  <a:pt x="8988" y="7485"/>
                  <a:pt x="9013" y="7484"/>
                </a:cubicBezTo>
                <a:cubicBezTo>
                  <a:pt x="9675" y="7470"/>
                  <a:pt x="10287" y="7262"/>
                  <a:pt x="10798" y="6918"/>
                </a:cubicBezTo>
                <a:cubicBezTo>
                  <a:pt x="11231" y="7272"/>
                  <a:pt x="11785" y="7484"/>
                  <a:pt x="12387" y="7484"/>
                </a:cubicBezTo>
                <a:cubicBezTo>
                  <a:pt x="13775" y="7484"/>
                  <a:pt x="14901" y="6359"/>
                  <a:pt x="14901" y="4970"/>
                </a:cubicBezTo>
                <a:cubicBezTo>
                  <a:pt x="14902" y="3637"/>
                  <a:pt x="13858" y="2543"/>
                  <a:pt x="12541" y="2464"/>
                </a:cubicBezTo>
                <a:cubicBezTo>
                  <a:pt x="12811" y="2203"/>
                  <a:pt x="12978" y="1838"/>
                  <a:pt x="12978" y="1434"/>
                </a:cubicBezTo>
                <a:cubicBezTo>
                  <a:pt x="12978" y="642"/>
                  <a:pt x="12336" y="1"/>
                  <a:pt x="115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23"/>
          <p:cNvSpPr/>
          <p:nvPr/>
        </p:nvSpPr>
        <p:spPr>
          <a:xfrm flipH="1">
            <a:off x="4988912" y="3681927"/>
            <a:ext cx="1014356" cy="395596"/>
          </a:xfrm>
          <a:custGeom>
            <a:rect b="b" l="l" r="r" t="t"/>
            <a:pathLst>
              <a:path extrusionOk="0" h="2893" w="7418">
                <a:moveTo>
                  <a:pt x="3084" y="0"/>
                </a:moveTo>
                <a:cubicBezTo>
                  <a:pt x="3046" y="0"/>
                  <a:pt x="3008" y="2"/>
                  <a:pt x="2970" y="5"/>
                </a:cubicBezTo>
                <a:cubicBezTo>
                  <a:pt x="2374" y="50"/>
                  <a:pt x="1886" y="441"/>
                  <a:pt x="1690" y="967"/>
                </a:cubicBezTo>
                <a:cubicBezTo>
                  <a:pt x="757" y="968"/>
                  <a:pt x="1" y="1726"/>
                  <a:pt x="1" y="2660"/>
                </a:cubicBezTo>
                <a:cubicBezTo>
                  <a:pt x="1" y="2738"/>
                  <a:pt x="7" y="2816"/>
                  <a:pt x="17" y="2893"/>
                </a:cubicBezTo>
                <a:lnTo>
                  <a:pt x="7418" y="2893"/>
                </a:lnTo>
                <a:cubicBezTo>
                  <a:pt x="7295" y="2460"/>
                  <a:pt x="6896" y="2155"/>
                  <a:pt x="6436" y="2155"/>
                </a:cubicBezTo>
                <a:cubicBezTo>
                  <a:pt x="6411" y="2155"/>
                  <a:pt x="6385" y="2155"/>
                  <a:pt x="6360" y="2157"/>
                </a:cubicBezTo>
                <a:cubicBezTo>
                  <a:pt x="6300" y="2162"/>
                  <a:pt x="6242" y="2171"/>
                  <a:pt x="6185" y="2185"/>
                </a:cubicBezTo>
                <a:cubicBezTo>
                  <a:pt x="5980" y="1482"/>
                  <a:pt x="5331" y="967"/>
                  <a:pt x="4560" y="967"/>
                </a:cubicBezTo>
                <a:cubicBezTo>
                  <a:pt x="4530" y="967"/>
                  <a:pt x="4503" y="968"/>
                  <a:pt x="4474" y="970"/>
                </a:cubicBezTo>
                <a:cubicBezTo>
                  <a:pt x="4264" y="398"/>
                  <a:pt x="3714" y="0"/>
                  <a:pt x="30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23"/>
          <p:cNvSpPr txBox="1"/>
          <p:nvPr/>
        </p:nvSpPr>
        <p:spPr>
          <a:xfrm>
            <a:off x="480409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6" name="Google Shape;2586;p23"/>
          <p:cNvSpPr txBox="1"/>
          <p:nvPr/>
        </p:nvSpPr>
        <p:spPr>
          <a:xfrm>
            <a:off x="6747285" y="1504599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7" name="Google Shape;2587;p23"/>
          <p:cNvSpPr txBox="1"/>
          <p:nvPr/>
        </p:nvSpPr>
        <p:spPr>
          <a:xfrm>
            <a:off x="480409" y="1504599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8" name="Google Shape;2588;p23"/>
          <p:cNvSpPr txBox="1"/>
          <p:nvPr/>
        </p:nvSpPr>
        <p:spPr>
          <a:xfrm>
            <a:off x="6747285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9" name="Google Shape;2589;p23"/>
          <p:cNvSpPr txBox="1"/>
          <p:nvPr/>
        </p:nvSpPr>
        <p:spPr>
          <a:xfrm>
            <a:off x="7364985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7D754"/>
                </a:solidFill>
                <a:latin typeface="Fira Sans"/>
                <a:ea typeface="Fira Sans"/>
                <a:cs typeface="Fira Sans"/>
                <a:sym typeface="Fira Sans"/>
              </a:rPr>
              <a:t>46%</a:t>
            </a:r>
            <a:endParaRPr b="1" sz="3000">
              <a:solidFill>
                <a:srgbClr val="F7D75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23"/>
          <p:cNvSpPr txBox="1"/>
          <p:nvPr/>
        </p:nvSpPr>
        <p:spPr>
          <a:xfrm>
            <a:off x="7364985" y="90454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59%</a:t>
            </a:r>
            <a:endParaRPr b="1" sz="3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23"/>
          <p:cNvSpPr txBox="1"/>
          <p:nvPr/>
        </p:nvSpPr>
        <p:spPr>
          <a:xfrm>
            <a:off x="480409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38%</a:t>
            </a:r>
            <a:endParaRPr b="1" sz="30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23"/>
          <p:cNvSpPr txBox="1"/>
          <p:nvPr/>
        </p:nvSpPr>
        <p:spPr>
          <a:xfrm>
            <a:off x="480409" y="90454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24%</a:t>
            </a:r>
            <a:endParaRPr b="1" sz="30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y Infographics by Slidesgo">
  <a:themeElements>
    <a:clrScheme name="Simple Light">
      <a:dk1>
        <a:srgbClr val="000000"/>
      </a:dk1>
      <a:lt1>
        <a:srgbClr val="FFFFFF"/>
      </a:lt1>
      <a:dk2>
        <a:srgbClr val="DAA622"/>
      </a:dk2>
      <a:lt2>
        <a:srgbClr val="1E2F55"/>
      </a:lt2>
      <a:accent1>
        <a:srgbClr val="4E6BAC"/>
      </a:accent1>
      <a:accent2>
        <a:srgbClr val="8BBFFF"/>
      </a:accent2>
      <a:accent3>
        <a:srgbClr val="B2E0FF"/>
      </a:accent3>
      <a:accent4>
        <a:srgbClr val="DEF8FF"/>
      </a:accent4>
      <a:accent5>
        <a:srgbClr val="FFD25F"/>
      </a:accent5>
      <a:accent6>
        <a:srgbClr val="FFEFC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