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73" r:id="rId4"/>
    <p:sldId id="257" r:id="rId5"/>
    <p:sldId id="259" r:id="rId6"/>
    <p:sldId id="260" r:id="rId7"/>
    <p:sldId id="277" r:id="rId8"/>
    <p:sldId id="282" r:id="rId9"/>
    <p:sldId id="261" r:id="rId10"/>
    <p:sldId id="278" r:id="rId11"/>
    <p:sldId id="279" r:id="rId12"/>
    <p:sldId id="280" r:id="rId13"/>
    <p:sldId id="281" r:id="rId14"/>
    <p:sldId id="283" r:id="rId15"/>
    <p:sldId id="285" r:id="rId16"/>
    <p:sldId id="284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s" id="{E740B49E-B79D-49CB-9DED-A99DB4564460}">
          <p14:sldIdLst>
            <p14:sldId id="276"/>
            <p14:sldId id="256"/>
          </p14:sldIdLst>
        </p14:section>
        <p14:section name="content" id="{DB5306BC-1A9C-48EC-A5FA-E1CCEDBCFA5D}">
          <p14:sldIdLst>
            <p14:sldId id="273"/>
            <p14:sldId id="257"/>
            <p14:sldId id="259"/>
            <p14:sldId id="260"/>
            <p14:sldId id="277"/>
            <p14:sldId id="282"/>
            <p14:sldId id="261"/>
            <p14:sldId id="278"/>
            <p14:sldId id="279"/>
            <p14:sldId id="280"/>
            <p14:sldId id="281"/>
            <p14:sldId id="283"/>
            <p14:sldId id="285"/>
            <p14:sldId id="284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5828C"/>
    <a:srgbClr val="BDD7EE"/>
    <a:srgbClr val="92D050"/>
    <a:srgbClr val="3F3029"/>
    <a:srgbClr val="FFC000"/>
    <a:srgbClr val="FFFFFF"/>
    <a:srgbClr val="DFC9EF"/>
    <a:srgbClr val="FFCCCC"/>
    <a:srgbClr val="EAA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ra Anggraini Prasetyo" userId="429542ff462e4103" providerId="LiveId" clId="{3EB474DF-A6D8-4BFE-8F31-AB65ABAB51E6}"/>
    <pc:docChg chg="custSel modMainMaster">
      <pc:chgData name="Tiara Anggraini Prasetyo" userId="429542ff462e4103" providerId="LiveId" clId="{3EB474DF-A6D8-4BFE-8F31-AB65ABAB51E6}" dt="2021-11-09T07:15:15.454" v="0" actId="478"/>
      <pc:docMkLst>
        <pc:docMk/>
      </pc:docMkLst>
      <pc:sldMasterChg chg="modSldLayout">
        <pc:chgData name="Tiara Anggraini Prasetyo" userId="429542ff462e4103" providerId="LiveId" clId="{3EB474DF-A6D8-4BFE-8F31-AB65ABAB51E6}" dt="2021-11-09T07:15:15.454" v="0" actId="478"/>
        <pc:sldMasterMkLst>
          <pc:docMk/>
          <pc:sldMasterMk cId="632179994" sldId="2147483648"/>
        </pc:sldMasterMkLst>
        <pc:sldLayoutChg chg="delSp mod">
          <pc:chgData name="Tiara Anggraini Prasetyo" userId="429542ff462e4103" providerId="LiveId" clId="{3EB474DF-A6D8-4BFE-8F31-AB65ABAB51E6}" dt="2021-11-09T07:15:15.454" v="0" actId="478"/>
          <pc:sldLayoutMkLst>
            <pc:docMk/>
            <pc:sldMasterMk cId="632179994" sldId="2147483648"/>
            <pc:sldLayoutMk cId="1793244035" sldId="2147483662"/>
          </pc:sldLayoutMkLst>
          <pc:spChg chg="del">
            <ac:chgData name="Tiara Anggraini Prasetyo" userId="429542ff462e4103" providerId="LiveId" clId="{3EB474DF-A6D8-4BFE-8F31-AB65ABAB51E6}" dt="2021-11-09T07:15:15.454" v="0" actId="478"/>
            <ac:spMkLst>
              <pc:docMk/>
              <pc:sldMasterMk cId="632179994" sldId="2147483648"/>
              <pc:sldLayoutMk cId="1793244035" sldId="2147483662"/>
              <ac:spMk id="85" creationId="{CC53D702-EA5D-44B8-9C21-7A84900FAE5F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F3389-C0F8-4017-A082-370B444ACEA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121F900-D53E-4107-8C3C-962CC26E0982}">
      <dgm:prSet phldrT="[Text]"/>
      <dgm:spPr>
        <a:solidFill>
          <a:srgbClr val="FFC000"/>
        </a:solidFill>
      </dgm:spPr>
      <dgm:t>
        <a:bodyPr/>
        <a:lstStyle/>
        <a:p>
          <a:r>
            <a:rPr lang="en-US" b="1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Mô</a:t>
          </a:r>
          <a:r>
            <a:rPr lang="en-US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b="1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tả</a:t>
          </a:r>
          <a:r>
            <a:rPr lang="en-US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b="1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hệ</a:t>
          </a:r>
          <a:r>
            <a:rPr lang="en-US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b="1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thống</a:t>
          </a:r>
          <a:endParaRPr lang="en-US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56E22D3F-2B30-4C64-BD2A-7BFF06CAC322}" type="parTrans" cxnId="{CEF99EC3-BF28-4968-BB4B-76B6A7302A23}">
      <dgm:prSet/>
      <dgm:spPr/>
      <dgm:t>
        <a:bodyPr/>
        <a:lstStyle/>
        <a:p>
          <a:endParaRPr lang="en-US"/>
        </a:p>
      </dgm:t>
    </dgm:pt>
    <dgm:pt modelId="{85ADF8E6-45DD-40F0-9350-EE1EF383EAE1}" type="sibTrans" cxnId="{CEF99EC3-BF28-4968-BB4B-76B6A7302A23}">
      <dgm:prSet/>
      <dgm:spPr/>
      <dgm:t>
        <a:bodyPr/>
        <a:lstStyle/>
        <a:p>
          <a:endParaRPr lang="en-US"/>
        </a:p>
      </dgm:t>
    </dgm:pt>
    <dgm:pt modelId="{1CD16D5D-0242-489C-A16B-06ADA0C9D2DB}">
      <dgm:prSet phldrT="[Text]"/>
      <dgm:spPr>
        <a:solidFill>
          <a:srgbClr val="92D050"/>
        </a:solidFill>
      </dgm:spPr>
      <dgm:t>
        <a:bodyPr/>
        <a:lstStyle/>
        <a:p>
          <a:r>
            <a:rPr lang="en-US" b="1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Xây</a:t>
          </a:r>
          <a:r>
            <a:rPr lang="en-US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b="1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dựng</a:t>
          </a:r>
          <a:r>
            <a:rPr lang="en-US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b="1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các</a:t>
          </a:r>
          <a:r>
            <a:rPr lang="en-US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b="1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mô</a:t>
          </a:r>
          <a:r>
            <a:rPr lang="en-US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b="1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hình</a:t>
          </a:r>
          <a:endParaRPr lang="en-US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DF3FCBE9-E5CD-4527-BEFF-15E62572C20E}" type="parTrans" cxnId="{9FBC7023-AEAB-41F8-9899-E34456BCE408}">
      <dgm:prSet/>
      <dgm:spPr/>
      <dgm:t>
        <a:bodyPr/>
        <a:lstStyle/>
        <a:p>
          <a:endParaRPr lang="en-US"/>
        </a:p>
      </dgm:t>
    </dgm:pt>
    <dgm:pt modelId="{E716607B-BF0C-4C2D-A42F-B005C9EC4F04}" type="sibTrans" cxnId="{9FBC7023-AEAB-41F8-9899-E34456BCE408}">
      <dgm:prSet/>
      <dgm:spPr/>
      <dgm:t>
        <a:bodyPr/>
        <a:lstStyle/>
        <a:p>
          <a:endParaRPr lang="en-US"/>
        </a:p>
      </dgm:t>
    </dgm:pt>
    <dgm:pt modelId="{47A264DD-427E-407D-A503-838CF981C24D}">
      <dgm:prSet phldrT="[Text]"/>
      <dgm:spPr>
        <a:solidFill>
          <a:srgbClr val="FFF2CC"/>
        </a:solidFill>
      </dgm:spPr>
      <dgm:t>
        <a:bodyPr/>
        <a:lstStyle/>
        <a:p>
          <a:r>
            <a:rPr lang="en-US" b="1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Thiết</a:t>
          </a:r>
          <a:r>
            <a:rPr lang="en-US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b="1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kế</a:t>
          </a:r>
          <a:r>
            <a:rPr lang="en-US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b="1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cơ</a:t>
          </a:r>
          <a:r>
            <a:rPr lang="en-US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b="1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sở</a:t>
          </a:r>
          <a:r>
            <a:rPr lang="en-US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b="1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dữ</a:t>
          </a:r>
          <a:r>
            <a:rPr lang="en-US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b="1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liệu</a:t>
          </a:r>
          <a:r>
            <a:rPr lang="en-US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b="1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và</a:t>
          </a:r>
          <a:r>
            <a:rPr lang="en-US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b="1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xây</a:t>
          </a:r>
          <a:r>
            <a:rPr lang="en-US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b="1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dựng</a:t>
          </a:r>
          <a:r>
            <a:rPr lang="en-US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b="1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chương</a:t>
          </a:r>
          <a:r>
            <a:rPr lang="en-US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b="1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trình</a:t>
          </a:r>
          <a:r>
            <a:rPr lang="en-US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b="1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bằng</a:t>
          </a:r>
          <a:r>
            <a:rPr lang="en-US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b="1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ngôn</a:t>
          </a:r>
          <a:r>
            <a:rPr lang="en-US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b="1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ngữ</a:t>
          </a:r>
          <a:r>
            <a:rPr lang="en-US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 C#</a:t>
          </a:r>
          <a:endParaRPr lang="en-US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37313ED8-D458-481A-B32C-47AA2C072B10}" type="parTrans" cxnId="{AEACBDE1-82E3-422D-B6E4-4F4DABE287F4}">
      <dgm:prSet/>
      <dgm:spPr/>
      <dgm:t>
        <a:bodyPr/>
        <a:lstStyle/>
        <a:p>
          <a:endParaRPr lang="en-US"/>
        </a:p>
      </dgm:t>
    </dgm:pt>
    <dgm:pt modelId="{1AEC701D-5BD7-44E0-A1A7-B5C0A95EEDD5}" type="sibTrans" cxnId="{AEACBDE1-82E3-422D-B6E4-4F4DABE287F4}">
      <dgm:prSet/>
      <dgm:spPr/>
      <dgm:t>
        <a:bodyPr/>
        <a:lstStyle/>
        <a:p>
          <a:endParaRPr lang="en-US"/>
        </a:p>
      </dgm:t>
    </dgm:pt>
    <dgm:pt modelId="{F7809408-8555-4572-94DE-7E4B774D083D}">
      <dgm:prSet phldrT="[Text]"/>
      <dgm:spPr>
        <a:solidFill>
          <a:srgbClr val="F5828C"/>
        </a:solidFill>
      </dgm:spPr>
      <dgm:t>
        <a:bodyPr/>
        <a:lstStyle/>
        <a:p>
          <a:r>
            <a:rPr lang="en-US" b="1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Tổng</a:t>
          </a:r>
          <a:r>
            <a:rPr lang="en-US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b="1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kết</a:t>
          </a:r>
          <a:endParaRPr lang="en-US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387AE871-F9A6-4FA0-B89E-50DB36E3A185}" type="parTrans" cxnId="{FAC6E770-B11C-40E4-AA58-4F399B4EA3AF}">
      <dgm:prSet/>
      <dgm:spPr/>
      <dgm:t>
        <a:bodyPr/>
        <a:lstStyle/>
        <a:p>
          <a:endParaRPr lang="en-US"/>
        </a:p>
      </dgm:t>
    </dgm:pt>
    <dgm:pt modelId="{6BCF5076-F857-496D-B1ED-ECB46648EF2B}" type="sibTrans" cxnId="{FAC6E770-B11C-40E4-AA58-4F399B4EA3AF}">
      <dgm:prSet/>
      <dgm:spPr/>
      <dgm:t>
        <a:bodyPr/>
        <a:lstStyle/>
        <a:p>
          <a:endParaRPr lang="en-US"/>
        </a:p>
      </dgm:t>
    </dgm:pt>
    <dgm:pt modelId="{AC9B5F72-A8F4-4FEE-B2F7-B76EBB30796B}">
      <dgm:prSet phldrT="[Text]"/>
      <dgm:spPr>
        <a:solidFill>
          <a:srgbClr val="00B0F0"/>
        </a:solidFill>
      </dgm:spPr>
      <dgm:t>
        <a:bodyPr/>
        <a:lstStyle/>
        <a:p>
          <a:r>
            <a:rPr lang="en-US" b="1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Khảo</a:t>
          </a:r>
          <a:r>
            <a:rPr lang="en-US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b="1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Sát</a:t>
          </a:r>
          <a:r>
            <a:rPr lang="en-US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b="1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Thực</a:t>
          </a:r>
          <a:r>
            <a:rPr lang="en-US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b="1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Tế</a:t>
          </a:r>
          <a:endParaRPr lang="en-US" b="1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E908321F-436E-4ABD-A3CA-D2F91E43F56C}" type="parTrans" cxnId="{DFFE7B26-54A3-41DB-A6D5-798B0A5FF5A1}">
      <dgm:prSet/>
      <dgm:spPr/>
      <dgm:t>
        <a:bodyPr/>
        <a:lstStyle/>
        <a:p>
          <a:endParaRPr lang="en-US"/>
        </a:p>
      </dgm:t>
    </dgm:pt>
    <dgm:pt modelId="{0A01BE5B-55E2-4054-89FE-2712FC8F268C}" type="sibTrans" cxnId="{DFFE7B26-54A3-41DB-A6D5-798B0A5FF5A1}">
      <dgm:prSet/>
      <dgm:spPr/>
      <dgm:t>
        <a:bodyPr/>
        <a:lstStyle/>
        <a:p>
          <a:endParaRPr lang="en-US"/>
        </a:p>
      </dgm:t>
    </dgm:pt>
    <dgm:pt modelId="{A1276CB3-DC1B-4AF1-B621-6DFD6FC41FC8}" type="pres">
      <dgm:prSet presAssocID="{108F3389-C0F8-4017-A082-370B444ACEAE}" presName="CompostProcess" presStyleCnt="0">
        <dgm:presLayoutVars>
          <dgm:dir/>
          <dgm:resizeHandles val="exact"/>
        </dgm:presLayoutVars>
      </dgm:prSet>
      <dgm:spPr/>
    </dgm:pt>
    <dgm:pt modelId="{DDD2FF1A-0882-40BD-988F-B9F6D5907326}" type="pres">
      <dgm:prSet presAssocID="{108F3389-C0F8-4017-A082-370B444ACEAE}" presName="arrow" presStyleLbl="bgShp" presStyleIdx="0" presStyleCnt="1" custScaleX="113042" custLinFactNeighborX="19434" custLinFactNeighborY="6463"/>
      <dgm:spPr/>
    </dgm:pt>
    <dgm:pt modelId="{EA8E796C-02F9-4443-807E-CCE9378C01D8}" type="pres">
      <dgm:prSet presAssocID="{108F3389-C0F8-4017-A082-370B444ACEAE}" presName="linearProcess" presStyleCnt="0"/>
      <dgm:spPr/>
    </dgm:pt>
    <dgm:pt modelId="{A470EBDE-4923-4211-932D-71A1F700D997}" type="pres">
      <dgm:prSet presAssocID="{AC9B5F72-A8F4-4FEE-B2F7-B76EBB30796B}" presName="textNode" presStyleLbl="node1" presStyleIdx="0" presStyleCnt="5" custLinFactNeighborX="-12330" custLinFactNeighborY="-562">
        <dgm:presLayoutVars>
          <dgm:bulletEnabled val="1"/>
        </dgm:presLayoutVars>
      </dgm:prSet>
      <dgm:spPr/>
    </dgm:pt>
    <dgm:pt modelId="{60351BD8-90EB-4998-85E3-1D4F182D4C6B}" type="pres">
      <dgm:prSet presAssocID="{0A01BE5B-55E2-4054-89FE-2712FC8F268C}" presName="sibTrans" presStyleCnt="0"/>
      <dgm:spPr/>
    </dgm:pt>
    <dgm:pt modelId="{39DD8A0A-B611-4FC1-A240-C681001A12CA}" type="pres">
      <dgm:prSet presAssocID="{2121F900-D53E-4107-8C3C-962CC26E0982}" presName="textNode" presStyleLbl="node1" presStyleIdx="1" presStyleCnt="5">
        <dgm:presLayoutVars>
          <dgm:bulletEnabled val="1"/>
        </dgm:presLayoutVars>
      </dgm:prSet>
      <dgm:spPr/>
    </dgm:pt>
    <dgm:pt modelId="{E54C3D0E-2867-427D-A7BB-E3DE490C9D58}" type="pres">
      <dgm:prSet presAssocID="{85ADF8E6-45DD-40F0-9350-EE1EF383EAE1}" presName="sibTrans" presStyleCnt="0"/>
      <dgm:spPr/>
    </dgm:pt>
    <dgm:pt modelId="{C19AFC7E-71B2-4F1C-B9AA-C966CF3A16EA}" type="pres">
      <dgm:prSet presAssocID="{1CD16D5D-0242-489C-A16B-06ADA0C9D2DB}" presName="textNode" presStyleLbl="node1" presStyleIdx="2" presStyleCnt="5">
        <dgm:presLayoutVars>
          <dgm:bulletEnabled val="1"/>
        </dgm:presLayoutVars>
      </dgm:prSet>
      <dgm:spPr/>
    </dgm:pt>
    <dgm:pt modelId="{CCB4B338-3D73-4493-903C-D21ECB5CBCE1}" type="pres">
      <dgm:prSet presAssocID="{E716607B-BF0C-4C2D-A42F-B005C9EC4F04}" presName="sibTrans" presStyleCnt="0"/>
      <dgm:spPr/>
    </dgm:pt>
    <dgm:pt modelId="{05817599-9FB7-4CD3-89FE-321C6750D302}" type="pres">
      <dgm:prSet presAssocID="{47A264DD-427E-407D-A503-838CF981C24D}" presName="textNode" presStyleLbl="node1" presStyleIdx="3" presStyleCnt="5">
        <dgm:presLayoutVars>
          <dgm:bulletEnabled val="1"/>
        </dgm:presLayoutVars>
      </dgm:prSet>
      <dgm:spPr/>
    </dgm:pt>
    <dgm:pt modelId="{6BEA590B-001A-43E8-9CD3-C7A53FE10530}" type="pres">
      <dgm:prSet presAssocID="{1AEC701D-5BD7-44E0-A1A7-B5C0A95EEDD5}" presName="sibTrans" presStyleCnt="0"/>
      <dgm:spPr/>
    </dgm:pt>
    <dgm:pt modelId="{CDF2607D-4769-4FC7-A7D2-8A34722272DA}" type="pres">
      <dgm:prSet presAssocID="{F7809408-8555-4572-94DE-7E4B774D083D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9FBC7023-AEAB-41F8-9899-E34456BCE408}" srcId="{108F3389-C0F8-4017-A082-370B444ACEAE}" destId="{1CD16D5D-0242-489C-A16B-06ADA0C9D2DB}" srcOrd="2" destOrd="0" parTransId="{DF3FCBE9-E5CD-4527-BEFF-15E62572C20E}" sibTransId="{E716607B-BF0C-4C2D-A42F-B005C9EC4F04}"/>
    <dgm:cxn modelId="{DFFE7B26-54A3-41DB-A6D5-798B0A5FF5A1}" srcId="{108F3389-C0F8-4017-A082-370B444ACEAE}" destId="{AC9B5F72-A8F4-4FEE-B2F7-B76EBB30796B}" srcOrd="0" destOrd="0" parTransId="{E908321F-436E-4ABD-A3CA-D2F91E43F56C}" sibTransId="{0A01BE5B-55E2-4054-89FE-2712FC8F268C}"/>
    <dgm:cxn modelId="{FAC6E770-B11C-40E4-AA58-4F399B4EA3AF}" srcId="{108F3389-C0F8-4017-A082-370B444ACEAE}" destId="{F7809408-8555-4572-94DE-7E4B774D083D}" srcOrd="4" destOrd="0" parTransId="{387AE871-F9A6-4FA0-B89E-50DB36E3A185}" sibTransId="{6BCF5076-F857-496D-B1ED-ECB46648EF2B}"/>
    <dgm:cxn modelId="{A365797A-102D-4CB6-92FF-BD8656458510}" type="presOf" srcId="{AC9B5F72-A8F4-4FEE-B2F7-B76EBB30796B}" destId="{A470EBDE-4923-4211-932D-71A1F700D997}" srcOrd="0" destOrd="0" presId="urn:microsoft.com/office/officeart/2005/8/layout/hProcess9"/>
    <dgm:cxn modelId="{5EEDEFA1-F597-45B7-AA61-7DC527454B25}" type="presOf" srcId="{108F3389-C0F8-4017-A082-370B444ACEAE}" destId="{A1276CB3-DC1B-4AF1-B621-6DFD6FC41FC8}" srcOrd="0" destOrd="0" presId="urn:microsoft.com/office/officeart/2005/8/layout/hProcess9"/>
    <dgm:cxn modelId="{961D4EAD-4815-4F81-A074-D7F0B6225179}" type="presOf" srcId="{F7809408-8555-4572-94DE-7E4B774D083D}" destId="{CDF2607D-4769-4FC7-A7D2-8A34722272DA}" srcOrd="0" destOrd="0" presId="urn:microsoft.com/office/officeart/2005/8/layout/hProcess9"/>
    <dgm:cxn modelId="{CEF99EC3-BF28-4968-BB4B-76B6A7302A23}" srcId="{108F3389-C0F8-4017-A082-370B444ACEAE}" destId="{2121F900-D53E-4107-8C3C-962CC26E0982}" srcOrd="1" destOrd="0" parTransId="{56E22D3F-2B30-4C64-BD2A-7BFF06CAC322}" sibTransId="{85ADF8E6-45DD-40F0-9350-EE1EF383EAE1}"/>
    <dgm:cxn modelId="{F1F4D6CB-B624-4B50-8896-91F9DF764F4D}" type="presOf" srcId="{2121F900-D53E-4107-8C3C-962CC26E0982}" destId="{39DD8A0A-B611-4FC1-A240-C681001A12CA}" srcOrd="0" destOrd="0" presId="urn:microsoft.com/office/officeart/2005/8/layout/hProcess9"/>
    <dgm:cxn modelId="{E30F72DD-6D72-4810-95E9-A9B8858C0752}" type="presOf" srcId="{1CD16D5D-0242-489C-A16B-06ADA0C9D2DB}" destId="{C19AFC7E-71B2-4F1C-B9AA-C966CF3A16EA}" srcOrd="0" destOrd="0" presId="urn:microsoft.com/office/officeart/2005/8/layout/hProcess9"/>
    <dgm:cxn modelId="{AEACBDE1-82E3-422D-B6E4-4F4DABE287F4}" srcId="{108F3389-C0F8-4017-A082-370B444ACEAE}" destId="{47A264DD-427E-407D-A503-838CF981C24D}" srcOrd="3" destOrd="0" parTransId="{37313ED8-D458-481A-B32C-47AA2C072B10}" sibTransId="{1AEC701D-5BD7-44E0-A1A7-B5C0A95EEDD5}"/>
    <dgm:cxn modelId="{861EF1EF-DD08-41B4-904D-CACDC14A374B}" type="presOf" srcId="{47A264DD-427E-407D-A503-838CF981C24D}" destId="{05817599-9FB7-4CD3-89FE-321C6750D302}" srcOrd="0" destOrd="0" presId="urn:microsoft.com/office/officeart/2005/8/layout/hProcess9"/>
    <dgm:cxn modelId="{1EC9E97B-F611-4232-AAB6-5EB3B36459E8}" type="presParOf" srcId="{A1276CB3-DC1B-4AF1-B621-6DFD6FC41FC8}" destId="{DDD2FF1A-0882-40BD-988F-B9F6D5907326}" srcOrd="0" destOrd="0" presId="urn:microsoft.com/office/officeart/2005/8/layout/hProcess9"/>
    <dgm:cxn modelId="{2EFB01BE-9FEC-4C4E-AAE5-A1491E7FAAFD}" type="presParOf" srcId="{A1276CB3-DC1B-4AF1-B621-6DFD6FC41FC8}" destId="{EA8E796C-02F9-4443-807E-CCE9378C01D8}" srcOrd="1" destOrd="0" presId="urn:microsoft.com/office/officeart/2005/8/layout/hProcess9"/>
    <dgm:cxn modelId="{B636E14B-A6FB-49E5-84D7-892338DA238C}" type="presParOf" srcId="{EA8E796C-02F9-4443-807E-CCE9378C01D8}" destId="{A470EBDE-4923-4211-932D-71A1F700D997}" srcOrd="0" destOrd="0" presId="urn:microsoft.com/office/officeart/2005/8/layout/hProcess9"/>
    <dgm:cxn modelId="{E7511D60-3E1C-4C98-82FE-0F10874ECC47}" type="presParOf" srcId="{EA8E796C-02F9-4443-807E-CCE9378C01D8}" destId="{60351BD8-90EB-4998-85E3-1D4F182D4C6B}" srcOrd="1" destOrd="0" presId="urn:microsoft.com/office/officeart/2005/8/layout/hProcess9"/>
    <dgm:cxn modelId="{375C6625-15FD-4C3F-B0EA-C012B5872C9E}" type="presParOf" srcId="{EA8E796C-02F9-4443-807E-CCE9378C01D8}" destId="{39DD8A0A-B611-4FC1-A240-C681001A12CA}" srcOrd="2" destOrd="0" presId="urn:microsoft.com/office/officeart/2005/8/layout/hProcess9"/>
    <dgm:cxn modelId="{057DBF73-EF99-4E48-BC5D-E623CB4997F2}" type="presParOf" srcId="{EA8E796C-02F9-4443-807E-CCE9378C01D8}" destId="{E54C3D0E-2867-427D-A7BB-E3DE490C9D58}" srcOrd="3" destOrd="0" presId="urn:microsoft.com/office/officeart/2005/8/layout/hProcess9"/>
    <dgm:cxn modelId="{F5C89D9A-4EE3-4A7F-854A-6F8D43161643}" type="presParOf" srcId="{EA8E796C-02F9-4443-807E-CCE9378C01D8}" destId="{C19AFC7E-71B2-4F1C-B9AA-C966CF3A16EA}" srcOrd="4" destOrd="0" presId="urn:microsoft.com/office/officeart/2005/8/layout/hProcess9"/>
    <dgm:cxn modelId="{82BB2815-4A4B-4310-A22C-C40261F15F00}" type="presParOf" srcId="{EA8E796C-02F9-4443-807E-CCE9378C01D8}" destId="{CCB4B338-3D73-4493-903C-D21ECB5CBCE1}" srcOrd="5" destOrd="0" presId="urn:microsoft.com/office/officeart/2005/8/layout/hProcess9"/>
    <dgm:cxn modelId="{204109C9-BEE8-4B62-8E40-8DC20DAC33C1}" type="presParOf" srcId="{EA8E796C-02F9-4443-807E-CCE9378C01D8}" destId="{05817599-9FB7-4CD3-89FE-321C6750D302}" srcOrd="6" destOrd="0" presId="urn:microsoft.com/office/officeart/2005/8/layout/hProcess9"/>
    <dgm:cxn modelId="{7C496184-7663-49BA-B13C-3CF339AEA682}" type="presParOf" srcId="{EA8E796C-02F9-4443-807E-CCE9378C01D8}" destId="{6BEA590B-001A-43E8-9CD3-C7A53FE10530}" srcOrd="7" destOrd="0" presId="urn:microsoft.com/office/officeart/2005/8/layout/hProcess9"/>
    <dgm:cxn modelId="{2765A931-1562-407B-93A9-FB4CB248A0F3}" type="presParOf" srcId="{EA8E796C-02F9-4443-807E-CCE9378C01D8}" destId="{CDF2607D-4769-4FC7-A7D2-8A34722272D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2FF1A-0882-40BD-988F-B9F6D5907326}">
      <dsp:nvSpPr>
        <dsp:cNvPr id="0" name=""/>
        <dsp:cNvSpPr/>
      </dsp:nvSpPr>
      <dsp:spPr>
        <a:xfrm>
          <a:off x="341629" y="0"/>
          <a:ext cx="8386106" cy="416305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0EBDE-4923-4211-932D-71A1F700D997}">
      <dsp:nvSpPr>
        <dsp:cNvPr id="0" name=""/>
        <dsp:cNvSpPr/>
      </dsp:nvSpPr>
      <dsp:spPr>
        <a:xfrm>
          <a:off x="0" y="1239557"/>
          <a:ext cx="1676935" cy="166522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Khảo</a:t>
          </a:r>
          <a:r>
            <a:rPr lang="en-US" sz="1500" b="1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500" b="1" kern="120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Sát</a:t>
          </a:r>
          <a:r>
            <a:rPr lang="en-US" sz="1500" b="1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500" b="1" kern="120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Thực</a:t>
          </a:r>
          <a:r>
            <a:rPr lang="en-US" sz="1500" b="1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500" b="1" kern="120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Tế</a:t>
          </a:r>
          <a:endParaRPr lang="en-US" sz="1500" b="1" kern="120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81289" y="1320846"/>
        <a:ext cx="1514357" cy="1502642"/>
      </dsp:txXfrm>
    </dsp:sp>
    <dsp:sp modelId="{39DD8A0A-B611-4FC1-A240-C681001A12CA}">
      <dsp:nvSpPr>
        <dsp:cNvPr id="0" name=""/>
        <dsp:cNvSpPr/>
      </dsp:nvSpPr>
      <dsp:spPr>
        <a:xfrm>
          <a:off x="1764617" y="1248915"/>
          <a:ext cx="1676935" cy="1665220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Mô</a:t>
          </a:r>
          <a:r>
            <a:rPr lang="en-US" sz="1500" b="1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1500" b="1" kern="120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tả</a:t>
          </a:r>
          <a:r>
            <a:rPr lang="en-US" sz="1500" b="1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1500" b="1" kern="120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hệ</a:t>
          </a:r>
          <a:r>
            <a:rPr lang="en-US" sz="1500" b="1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1500" b="1" kern="120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thống</a:t>
          </a:r>
          <a:endParaRPr lang="en-US" sz="1500" kern="120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1845906" y="1330204"/>
        <a:ext cx="1514357" cy="1502642"/>
      </dsp:txXfrm>
    </dsp:sp>
    <dsp:sp modelId="{C19AFC7E-71B2-4F1C-B9AA-C966CF3A16EA}">
      <dsp:nvSpPr>
        <dsp:cNvPr id="0" name=""/>
        <dsp:cNvSpPr/>
      </dsp:nvSpPr>
      <dsp:spPr>
        <a:xfrm>
          <a:off x="3525400" y="1248915"/>
          <a:ext cx="1676935" cy="1665220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Xây</a:t>
          </a:r>
          <a:r>
            <a:rPr lang="en-US" sz="1500" b="1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1500" b="1" kern="120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dựng</a:t>
          </a:r>
          <a:r>
            <a:rPr lang="en-US" sz="1500" b="1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1500" b="1" kern="120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các</a:t>
          </a:r>
          <a:r>
            <a:rPr lang="en-US" sz="1500" b="1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1500" b="1" kern="120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mô</a:t>
          </a:r>
          <a:r>
            <a:rPr lang="en-US" sz="1500" b="1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1500" b="1" kern="120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hình</a:t>
          </a:r>
          <a:endParaRPr lang="en-US" sz="1500" kern="120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3606689" y="1330204"/>
        <a:ext cx="1514357" cy="1502642"/>
      </dsp:txXfrm>
    </dsp:sp>
    <dsp:sp modelId="{05817599-9FB7-4CD3-89FE-321C6750D302}">
      <dsp:nvSpPr>
        <dsp:cNvPr id="0" name=""/>
        <dsp:cNvSpPr/>
      </dsp:nvSpPr>
      <dsp:spPr>
        <a:xfrm>
          <a:off x="5286182" y="1248915"/>
          <a:ext cx="1676935" cy="1665220"/>
        </a:xfrm>
        <a:prstGeom prst="roundRect">
          <a:avLst/>
        </a:prstGeom>
        <a:solidFill>
          <a:srgbClr val="FFF2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Thiết</a:t>
          </a:r>
          <a:r>
            <a:rPr lang="en-US" sz="1500" b="1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1500" b="1" kern="120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kế</a:t>
          </a:r>
          <a:r>
            <a:rPr lang="en-US" sz="1500" b="1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1500" b="1" kern="120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cơ</a:t>
          </a:r>
          <a:r>
            <a:rPr lang="en-US" sz="1500" b="1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1500" b="1" kern="120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sở</a:t>
          </a:r>
          <a:r>
            <a:rPr lang="en-US" sz="1500" b="1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1500" b="1" kern="120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dữ</a:t>
          </a:r>
          <a:r>
            <a:rPr lang="en-US" sz="1500" b="1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1500" b="1" kern="120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liệu</a:t>
          </a:r>
          <a:r>
            <a:rPr lang="en-US" sz="1500" b="1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1500" b="1" kern="120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và</a:t>
          </a:r>
          <a:r>
            <a:rPr lang="en-US" sz="1500" b="1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1500" b="1" kern="120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xây</a:t>
          </a:r>
          <a:r>
            <a:rPr lang="en-US" sz="1500" b="1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1500" b="1" kern="120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dựng</a:t>
          </a:r>
          <a:r>
            <a:rPr lang="en-US" sz="1500" b="1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1500" b="1" kern="120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chương</a:t>
          </a:r>
          <a:r>
            <a:rPr lang="en-US" sz="1500" b="1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1500" b="1" kern="120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trình</a:t>
          </a:r>
          <a:r>
            <a:rPr lang="en-US" sz="1500" b="1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1500" b="1" kern="120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bằng</a:t>
          </a:r>
          <a:r>
            <a:rPr lang="en-US" sz="1500" b="1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1500" b="1" kern="120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ngôn</a:t>
          </a:r>
          <a:r>
            <a:rPr lang="en-US" sz="1500" b="1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1500" b="1" kern="120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ngữ</a:t>
          </a:r>
          <a:r>
            <a:rPr lang="en-US" sz="1500" b="1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 C#</a:t>
          </a:r>
          <a:endParaRPr lang="en-US" sz="1500" kern="120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5367471" y="1330204"/>
        <a:ext cx="1514357" cy="1502642"/>
      </dsp:txXfrm>
    </dsp:sp>
    <dsp:sp modelId="{CDF2607D-4769-4FC7-A7D2-8A34722272DA}">
      <dsp:nvSpPr>
        <dsp:cNvPr id="0" name=""/>
        <dsp:cNvSpPr/>
      </dsp:nvSpPr>
      <dsp:spPr>
        <a:xfrm>
          <a:off x="7046964" y="1248915"/>
          <a:ext cx="1676935" cy="1665220"/>
        </a:xfrm>
        <a:prstGeom prst="roundRect">
          <a:avLst/>
        </a:prstGeom>
        <a:solidFill>
          <a:srgbClr val="F582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Tổng</a:t>
          </a:r>
          <a:r>
            <a:rPr lang="en-US" sz="1500" b="1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1500" b="1" kern="120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rPr>
            <a:t>kết</a:t>
          </a:r>
          <a:endParaRPr lang="en-US" sz="1500" kern="120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7128253" y="1330204"/>
        <a:ext cx="1514357" cy="1502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bit.ly/3cMOuEp" TargetMode="External"/><Relationship Id="rId7" Type="http://schemas.openxmlformats.org/officeDocument/2006/relationships/hyperlink" Target="https://www.instagram.com/bochins.paw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s://vt.tiktok.com/ZSJS9nQWc/" TargetMode="Externa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FF0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E9ECC-BD78-4746-9F4F-B12DE3F0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C89E-E8E9-4F72-AE84-152D61F1521B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0871B-1675-4993-88CD-FC2AAD12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E1A0F-BBDB-412F-B26E-EC968DAB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8732-ED56-428E-A12A-F161F442EF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B558E51-34B2-41F9-A28F-5A5E85B17771}"/>
              </a:ext>
            </a:extLst>
          </p:cNvPr>
          <p:cNvSpPr/>
          <p:nvPr userDrawn="1"/>
        </p:nvSpPr>
        <p:spPr>
          <a:xfrm>
            <a:off x="0" y="2794552"/>
            <a:ext cx="8650014" cy="4063449"/>
          </a:xfrm>
          <a:custGeom>
            <a:avLst/>
            <a:gdLst>
              <a:gd name="connsiteX0" fmla="*/ 0 w 6274676"/>
              <a:gd name="connsiteY0" fmla="*/ 0 h 4062248"/>
              <a:gd name="connsiteX1" fmla="*/ 6274676 w 6274676"/>
              <a:gd name="connsiteY1" fmla="*/ 0 h 4062248"/>
              <a:gd name="connsiteX2" fmla="*/ 6274676 w 6274676"/>
              <a:gd name="connsiteY2" fmla="*/ 4062248 h 4062248"/>
              <a:gd name="connsiteX3" fmla="*/ 0 w 6274676"/>
              <a:gd name="connsiteY3" fmla="*/ 4062248 h 4062248"/>
              <a:gd name="connsiteX4" fmla="*/ 0 w 6274676"/>
              <a:gd name="connsiteY4" fmla="*/ 0 h 4062248"/>
              <a:gd name="connsiteX0" fmla="*/ 0 w 6274676"/>
              <a:gd name="connsiteY0" fmla="*/ 0 h 4062248"/>
              <a:gd name="connsiteX1" fmla="*/ 3226676 w 6274676"/>
              <a:gd name="connsiteY1" fmla="*/ 1849820 h 4062248"/>
              <a:gd name="connsiteX2" fmla="*/ 6274676 w 6274676"/>
              <a:gd name="connsiteY2" fmla="*/ 4062248 h 4062248"/>
              <a:gd name="connsiteX3" fmla="*/ 0 w 6274676"/>
              <a:gd name="connsiteY3" fmla="*/ 4062248 h 4062248"/>
              <a:gd name="connsiteX4" fmla="*/ 0 w 6274676"/>
              <a:gd name="connsiteY4" fmla="*/ 0 h 4062248"/>
              <a:gd name="connsiteX0" fmla="*/ 0 w 6274676"/>
              <a:gd name="connsiteY0" fmla="*/ 2462 h 4064710"/>
              <a:gd name="connsiteX1" fmla="*/ 3226676 w 6274676"/>
              <a:gd name="connsiteY1" fmla="*/ 1852282 h 4064710"/>
              <a:gd name="connsiteX2" fmla="*/ 6274676 w 6274676"/>
              <a:gd name="connsiteY2" fmla="*/ 4064710 h 4064710"/>
              <a:gd name="connsiteX3" fmla="*/ 0 w 6274676"/>
              <a:gd name="connsiteY3" fmla="*/ 4064710 h 4064710"/>
              <a:gd name="connsiteX4" fmla="*/ 0 w 6274676"/>
              <a:gd name="connsiteY4" fmla="*/ 2462 h 4064710"/>
              <a:gd name="connsiteX0" fmla="*/ 0 w 6274676"/>
              <a:gd name="connsiteY0" fmla="*/ 1666 h 4063914"/>
              <a:gd name="connsiteX1" fmla="*/ 3226676 w 6274676"/>
              <a:gd name="connsiteY1" fmla="*/ 1851486 h 4063914"/>
              <a:gd name="connsiteX2" fmla="*/ 6274676 w 6274676"/>
              <a:gd name="connsiteY2" fmla="*/ 4063914 h 4063914"/>
              <a:gd name="connsiteX3" fmla="*/ 0 w 6274676"/>
              <a:gd name="connsiteY3" fmla="*/ 4063914 h 4063914"/>
              <a:gd name="connsiteX4" fmla="*/ 0 w 6274676"/>
              <a:gd name="connsiteY4" fmla="*/ 1666 h 4063914"/>
              <a:gd name="connsiteX0" fmla="*/ 0 w 6274676"/>
              <a:gd name="connsiteY0" fmla="*/ 1445 h 4063693"/>
              <a:gd name="connsiteX1" fmla="*/ 3394841 w 6274676"/>
              <a:gd name="connsiteY1" fmla="*/ 2156065 h 4063693"/>
              <a:gd name="connsiteX2" fmla="*/ 6274676 w 6274676"/>
              <a:gd name="connsiteY2" fmla="*/ 4063693 h 4063693"/>
              <a:gd name="connsiteX3" fmla="*/ 0 w 6274676"/>
              <a:gd name="connsiteY3" fmla="*/ 4063693 h 4063693"/>
              <a:gd name="connsiteX4" fmla="*/ 0 w 6274676"/>
              <a:gd name="connsiteY4" fmla="*/ 1445 h 4063693"/>
              <a:gd name="connsiteX0" fmla="*/ 0 w 6274676"/>
              <a:gd name="connsiteY0" fmla="*/ 1039 h 4063287"/>
              <a:gd name="connsiteX1" fmla="*/ 3394841 w 6274676"/>
              <a:gd name="connsiteY1" fmla="*/ 2155659 h 4063287"/>
              <a:gd name="connsiteX2" fmla="*/ 6274676 w 6274676"/>
              <a:gd name="connsiteY2" fmla="*/ 4063287 h 4063287"/>
              <a:gd name="connsiteX3" fmla="*/ 0 w 6274676"/>
              <a:gd name="connsiteY3" fmla="*/ 4063287 h 4063287"/>
              <a:gd name="connsiteX4" fmla="*/ 0 w 6274676"/>
              <a:gd name="connsiteY4" fmla="*/ 1039 h 4063287"/>
              <a:gd name="connsiteX0" fmla="*/ 0 w 6274676"/>
              <a:gd name="connsiteY0" fmla="*/ 1039 h 4063287"/>
              <a:gd name="connsiteX1" fmla="*/ 3394841 w 6274676"/>
              <a:gd name="connsiteY1" fmla="*/ 2155659 h 4063287"/>
              <a:gd name="connsiteX2" fmla="*/ 6274676 w 6274676"/>
              <a:gd name="connsiteY2" fmla="*/ 4063287 h 4063287"/>
              <a:gd name="connsiteX3" fmla="*/ 0 w 6274676"/>
              <a:gd name="connsiteY3" fmla="*/ 4063287 h 4063287"/>
              <a:gd name="connsiteX4" fmla="*/ 0 w 6274676"/>
              <a:gd name="connsiteY4" fmla="*/ 1039 h 4063287"/>
              <a:gd name="connsiteX0" fmla="*/ 0 w 8650014"/>
              <a:gd name="connsiteY0" fmla="*/ 1039 h 4063287"/>
              <a:gd name="connsiteX1" fmla="*/ 3394841 w 8650014"/>
              <a:gd name="connsiteY1" fmla="*/ 2155659 h 4063287"/>
              <a:gd name="connsiteX2" fmla="*/ 8650014 w 8650014"/>
              <a:gd name="connsiteY2" fmla="*/ 4063287 h 4063287"/>
              <a:gd name="connsiteX3" fmla="*/ 0 w 8650014"/>
              <a:gd name="connsiteY3" fmla="*/ 4063287 h 4063287"/>
              <a:gd name="connsiteX4" fmla="*/ 0 w 8650014"/>
              <a:gd name="connsiteY4" fmla="*/ 1039 h 4063287"/>
              <a:gd name="connsiteX0" fmla="*/ 0 w 8650014"/>
              <a:gd name="connsiteY0" fmla="*/ 910 h 4063158"/>
              <a:gd name="connsiteX1" fmla="*/ 3678620 w 8650014"/>
              <a:gd name="connsiteY1" fmla="*/ 2607475 h 4063158"/>
              <a:gd name="connsiteX2" fmla="*/ 8650014 w 8650014"/>
              <a:gd name="connsiteY2" fmla="*/ 4063158 h 4063158"/>
              <a:gd name="connsiteX3" fmla="*/ 0 w 8650014"/>
              <a:gd name="connsiteY3" fmla="*/ 4063158 h 4063158"/>
              <a:gd name="connsiteX4" fmla="*/ 0 w 8650014"/>
              <a:gd name="connsiteY4" fmla="*/ 910 h 4063158"/>
              <a:gd name="connsiteX0" fmla="*/ 0 w 8650014"/>
              <a:gd name="connsiteY0" fmla="*/ 1328 h 4063576"/>
              <a:gd name="connsiteX1" fmla="*/ 3678620 w 8650014"/>
              <a:gd name="connsiteY1" fmla="*/ 2607893 h 4063576"/>
              <a:gd name="connsiteX2" fmla="*/ 8650014 w 8650014"/>
              <a:gd name="connsiteY2" fmla="*/ 4063576 h 4063576"/>
              <a:gd name="connsiteX3" fmla="*/ 0 w 8650014"/>
              <a:gd name="connsiteY3" fmla="*/ 4063576 h 4063576"/>
              <a:gd name="connsiteX4" fmla="*/ 0 w 8650014"/>
              <a:gd name="connsiteY4" fmla="*/ 1328 h 4063576"/>
              <a:gd name="connsiteX0" fmla="*/ 0 w 8650014"/>
              <a:gd name="connsiteY0" fmla="*/ 1328 h 4063576"/>
              <a:gd name="connsiteX1" fmla="*/ 3678620 w 8650014"/>
              <a:gd name="connsiteY1" fmla="*/ 2607893 h 4063576"/>
              <a:gd name="connsiteX2" fmla="*/ 8650014 w 8650014"/>
              <a:gd name="connsiteY2" fmla="*/ 4063576 h 4063576"/>
              <a:gd name="connsiteX3" fmla="*/ 0 w 8650014"/>
              <a:gd name="connsiteY3" fmla="*/ 4063576 h 4063576"/>
              <a:gd name="connsiteX4" fmla="*/ 0 w 8650014"/>
              <a:gd name="connsiteY4" fmla="*/ 1328 h 4063576"/>
              <a:gd name="connsiteX0" fmla="*/ 0 w 8650014"/>
              <a:gd name="connsiteY0" fmla="*/ 1328 h 4063576"/>
              <a:gd name="connsiteX1" fmla="*/ 3678620 w 8650014"/>
              <a:gd name="connsiteY1" fmla="*/ 2607893 h 4063576"/>
              <a:gd name="connsiteX2" fmla="*/ 8650014 w 8650014"/>
              <a:gd name="connsiteY2" fmla="*/ 4063576 h 4063576"/>
              <a:gd name="connsiteX3" fmla="*/ 0 w 8650014"/>
              <a:gd name="connsiteY3" fmla="*/ 4063576 h 4063576"/>
              <a:gd name="connsiteX4" fmla="*/ 0 w 8650014"/>
              <a:gd name="connsiteY4" fmla="*/ 1328 h 4063576"/>
              <a:gd name="connsiteX0" fmla="*/ 0 w 8650014"/>
              <a:gd name="connsiteY0" fmla="*/ 1328 h 4063576"/>
              <a:gd name="connsiteX1" fmla="*/ 3678620 w 8650014"/>
              <a:gd name="connsiteY1" fmla="*/ 2607893 h 4063576"/>
              <a:gd name="connsiteX2" fmla="*/ 8650014 w 8650014"/>
              <a:gd name="connsiteY2" fmla="*/ 4063576 h 4063576"/>
              <a:gd name="connsiteX3" fmla="*/ 0 w 8650014"/>
              <a:gd name="connsiteY3" fmla="*/ 4063576 h 4063576"/>
              <a:gd name="connsiteX4" fmla="*/ 0 w 8650014"/>
              <a:gd name="connsiteY4" fmla="*/ 1328 h 4063576"/>
              <a:gd name="connsiteX0" fmla="*/ 0 w 8650014"/>
              <a:gd name="connsiteY0" fmla="*/ 1201 h 4063449"/>
              <a:gd name="connsiteX1" fmla="*/ 3678620 w 8650014"/>
              <a:gd name="connsiteY1" fmla="*/ 2607766 h 4063449"/>
              <a:gd name="connsiteX2" fmla="*/ 8650014 w 8650014"/>
              <a:gd name="connsiteY2" fmla="*/ 4063449 h 4063449"/>
              <a:gd name="connsiteX3" fmla="*/ 0 w 8650014"/>
              <a:gd name="connsiteY3" fmla="*/ 4063449 h 4063449"/>
              <a:gd name="connsiteX4" fmla="*/ 0 w 8650014"/>
              <a:gd name="connsiteY4" fmla="*/ 1201 h 4063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50014" h="4063449">
                <a:moveTo>
                  <a:pt x="0" y="1201"/>
                </a:moveTo>
                <a:cubicBezTo>
                  <a:pt x="2347311" y="-65364"/>
                  <a:pt x="631068" y="2659001"/>
                  <a:pt x="3678620" y="2607766"/>
                </a:cubicBezTo>
                <a:cubicBezTo>
                  <a:pt x="6194096" y="2570980"/>
                  <a:pt x="7385269" y="2460621"/>
                  <a:pt x="8650014" y="4063449"/>
                </a:cubicBezTo>
                <a:lnTo>
                  <a:pt x="0" y="4063449"/>
                </a:lnTo>
                <a:lnTo>
                  <a:pt x="0" y="1201"/>
                </a:lnTo>
                <a:close/>
              </a:path>
            </a:pathLst>
          </a:custGeom>
          <a:solidFill>
            <a:srgbClr val="EEDDD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7AEFE6-D96B-42FC-8F95-62675E93DFCB}"/>
              </a:ext>
            </a:extLst>
          </p:cNvPr>
          <p:cNvSpPr/>
          <p:nvPr userDrawn="1"/>
        </p:nvSpPr>
        <p:spPr>
          <a:xfrm>
            <a:off x="0" y="6303616"/>
            <a:ext cx="12192000" cy="558800"/>
          </a:xfrm>
          <a:prstGeom prst="rect">
            <a:avLst/>
          </a:prstGeom>
          <a:solidFill>
            <a:srgbClr val="A88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014DAE-A2E8-485F-88FC-DA728873A3B6}"/>
              </a:ext>
            </a:extLst>
          </p:cNvPr>
          <p:cNvGrpSpPr/>
          <p:nvPr userDrawn="1"/>
        </p:nvGrpSpPr>
        <p:grpSpPr>
          <a:xfrm>
            <a:off x="128741" y="6453161"/>
            <a:ext cx="283342" cy="292195"/>
            <a:chOff x="159032" y="6386441"/>
            <a:chExt cx="381238" cy="393150"/>
          </a:xfrm>
        </p:grpSpPr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AE885AD6-CCFD-43F0-B604-779A9C303D2F}"/>
                </a:ext>
              </a:extLst>
            </p:cNvPr>
            <p:cNvSpPr/>
            <p:nvPr/>
          </p:nvSpPr>
          <p:spPr>
            <a:xfrm rot="16200000">
              <a:off x="153076" y="6392397"/>
              <a:ext cx="393150" cy="381238"/>
            </a:xfrm>
            <a:prstGeom prst="trapezoid">
              <a:avLst>
                <a:gd name="adj" fmla="val 19375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C34BECB-759C-4AE7-892D-AAAB090B6F1D}"/>
                </a:ext>
              </a:extLst>
            </p:cNvPr>
            <p:cNvCxnSpPr>
              <a:stCxn id="10" idx="0"/>
              <a:endCxn id="10" idx="2"/>
            </p:cNvCxnSpPr>
            <p:nvPr/>
          </p:nvCxnSpPr>
          <p:spPr>
            <a:xfrm>
              <a:off x="159032" y="6583016"/>
              <a:ext cx="381238" cy="0"/>
            </a:xfrm>
            <a:prstGeom prst="line">
              <a:avLst/>
            </a:prstGeom>
            <a:ln w="15875">
              <a:solidFill>
                <a:srgbClr val="A888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B8D4E5-FBDF-4343-8C17-3C1C6B8D8246}"/>
                </a:ext>
              </a:extLst>
            </p:cNvPr>
            <p:cNvCxnSpPr>
              <a:stCxn id="10" idx="3"/>
              <a:endCxn id="10" idx="1"/>
            </p:cNvCxnSpPr>
            <p:nvPr/>
          </p:nvCxnSpPr>
          <p:spPr>
            <a:xfrm>
              <a:off x="349651" y="6423373"/>
              <a:ext cx="0" cy="319286"/>
            </a:xfrm>
            <a:prstGeom prst="line">
              <a:avLst/>
            </a:prstGeom>
            <a:ln w="15875">
              <a:solidFill>
                <a:srgbClr val="A888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4C76E7-50DC-4E30-B419-1FB4AD64216F}"/>
              </a:ext>
            </a:extLst>
          </p:cNvPr>
          <p:cNvGrpSpPr/>
          <p:nvPr userDrawn="1"/>
        </p:nvGrpSpPr>
        <p:grpSpPr>
          <a:xfrm>
            <a:off x="9618775" y="6475017"/>
            <a:ext cx="322279" cy="317705"/>
            <a:chOff x="9526976" y="6384931"/>
            <a:chExt cx="430201" cy="42112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84A79F6-4042-42AE-A57D-2595FC64DE63}"/>
                </a:ext>
              </a:extLst>
            </p:cNvPr>
            <p:cNvSpPr/>
            <p:nvPr/>
          </p:nvSpPr>
          <p:spPr>
            <a:xfrm>
              <a:off x="9526976" y="6384931"/>
              <a:ext cx="430201" cy="230876"/>
            </a:xfrm>
            <a:custGeom>
              <a:avLst/>
              <a:gdLst>
                <a:gd name="connsiteX0" fmla="*/ 1532230 w 3863788"/>
                <a:gd name="connsiteY0" fmla="*/ 1170226 h 1993591"/>
                <a:gd name="connsiteX1" fmla="*/ 1529825 w 3863788"/>
                <a:gd name="connsiteY1" fmla="*/ 1177973 h 1993591"/>
                <a:gd name="connsiteX2" fmla="*/ 1546502 w 3863788"/>
                <a:gd name="connsiteY2" fmla="*/ 1177973 h 1993591"/>
                <a:gd name="connsiteX3" fmla="*/ 2136697 w 3863788"/>
                <a:gd name="connsiteY3" fmla="*/ 1159213 h 1993591"/>
                <a:gd name="connsiteX4" fmla="*/ 2102133 w 3863788"/>
                <a:gd name="connsiteY4" fmla="*/ 1177973 h 1993591"/>
                <a:gd name="connsiteX5" fmla="*/ 2138588 w 3863788"/>
                <a:gd name="connsiteY5" fmla="*/ 1177973 h 1993591"/>
                <a:gd name="connsiteX6" fmla="*/ 1824318 w 3863788"/>
                <a:gd name="connsiteY6" fmla="*/ 0 h 1993591"/>
                <a:gd name="connsiteX7" fmla="*/ 2398403 w 3863788"/>
                <a:gd name="connsiteY7" fmla="*/ 380529 h 1993591"/>
                <a:gd name="connsiteX8" fmla="*/ 2429746 w 3863788"/>
                <a:gd name="connsiteY8" fmla="*/ 481499 h 1993591"/>
                <a:gd name="connsiteX9" fmla="*/ 2515012 w 3863788"/>
                <a:gd name="connsiteY9" fmla="*/ 411148 h 1993591"/>
                <a:gd name="connsiteX10" fmla="*/ 2998694 w 3863788"/>
                <a:gd name="connsiteY10" fmla="*/ 263403 h 1993591"/>
                <a:gd name="connsiteX11" fmla="*/ 3863788 w 3863788"/>
                <a:gd name="connsiteY11" fmla="*/ 1128497 h 1993591"/>
                <a:gd name="connsiteX12" fmla="*/ 3610408 w 3863788"/>
                <a:gd name="connsiteY12" fmla="*/ 1740211 h 1993591"/>
                <a:gd name="connsiteX13" fmla="*/ 3567218 w 3863788"/>
                <a:gd name="connsiteY13" fmla="*/ 1775846 h 1993591"/>
                <a:gd name="connsiteX14" fmla="*/ 3547862 w 3863788"/>
                <a:gd name="connsiteY14" fmla="*/ 1811506 h 1993591"/>
                <a:gd name="connsiteX15" fmla="*/ 3210916 w 3863788"/>
                <a:gd name="connsiteY15" fmla="*/ 1990659 h 1993591"/>
                <a:gd name="connsiteX16" fmla="*/ 3056759 w 3863788"/>
                <a:gd name="connsiteY16" fmla="*/ 1990659 h 1993591"/>
                <a:gd name="connsiteX17" fmla="*/ 2998694 w 3863788"/>
                <a:gd name="connsiteY17" fmla="*/ 1993591 h 1993591"/>
                <a:gd name="connsiteX18" fmla="*/ 2940628 w 3863788"/>
                <a:gd name="connsiteY18" fmla="*/ 1990659 h 1993591"/>
                <a:gd name="connsiteX19" fmla="*/ 437720 w 3863788"/>
                <a:gd name="connsiteY19" fmla="*/ 1990658 h 1993591"/>
                <a:gd name="connsiteX20" fmla="*/ 90205 w 3863788"/>
                <a:gd name="connsiteY20" fmla="*/ 1795019 h 1993591"/>
                <a:gd name="connsiteX21" fmla="*/ 78815 w 3863788"/>
                <a:gd name="connsiteY21" fmla="*/ 1766010 h 1993591"/>
                <a:gd name="connsiteX22" fmla="*/ 78082 w 3863788"/>
                <a:gd name="connsiteY22" fmla="*/ 1765121 h 1993591"/>
                <a:gd name="connsiteX23" fmla="*/ 0 w 3863788"/>
                <a:gd name="connsiteY23" fmla="*/ 1509496 h 1993591"/>
                <a:gd name="connsiteX24" fmla="*/ 457200 w 3863788"/>
                <a:gd name="connsiteY24" fmla="*/ 1052296 h 1993591"/>
                <a:gd name="connsiteX25" fmla="*/ 635163 w 3863788"/>
                <a:gd name="connsiteY25" fmla="*/ 1088225 h 1993591"/>
                <a:gd name="connsiteX26" fmla="*/ 640873 w 3863788"/>
                <a:gd name="connsiteY26" fmla="*/ 1091325 h 1993591"/>
                <a:gd name="connsiteX27" fmla="*/ 636494 w 3863788"/>
                <a:gd name="connsiteY27" fmla="*/ 1047881 h 1993591"/>
                <a:gd name="connsiteX28" fmla="*/ 1093694 w 3863788"/>
                <a:gd name="connsiteY28" fmla="*/ 590681 h 1993591"/>
                <a:gd name="connsiteX29" fmla="*/ 1185836 w 3863788"/>
                <a:gd name="connsiteY29" fmla="*/ 599970 h 1993591"/>
                <a:gd name="connsiteX30" fmla="*/ 1203058 w 3863788"/>
                <a:gd name="connsiteY30" fmla="*/ 605316 h 1993591"/>
                <a:gd name="connsiteX31" fmla="*/ 1213929 w 3863788"/>
                <a:gd name="connsiteY31" fmla="*/ 497482 h 1993591"/>
                <a:gd name="connsiteX32" fmla="*/ 1824318 w 3863788"/>
                <a:gd name="connsiteY32" fmla="*/ 0 h 199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863788" h="1993591">
                  <a:moveTo>
                    <a:pt x="1532230" y="1170226"/>
                  </a:moveTo>
                  <a:lnTo>
                    <a:pt x="1529825" y="1177973"/>
                  </a:lnTo>
                  <a:lnTo>
                    <a:pt x="1546502" y="1177973"/>
                  </a:lnTo>
                  <a:close/>
                  <a:moveTo>
                    <a:pt x="2136697" y="1159213"/>
                  </a:moveTo>
                  <a:lnTo>
                    <a:pt x="2102133" y="1177973"/>
                  </a:lnTo>
                  <a:lnTo>
                    <a:pt x="2138588" y="1177973"/>
                  </a:lnTo>
                  <a:close/>
                  <a:moveTo>
                    <a:pt x="1824318" y="0"/>
                  </a:moveTo>
                  <a:cubicBezTo>
                    <a:pt x="2082392" y="0"/>
                    <a:pt x="2303819" y="156908"/>
                    <a:pt x="2398403" y="380529"/>
                  </a:cubicBezTo>
                  <a:lnTo>
                    <a:pt x="2429746" y="481499"/>
                  </a:lnTo>
                  <a:lnTo>
                    <a:pt x="2515012" y="411148"/>
                  </a:lnTo>
                  <a:cubicBezTo>
                    <a:pt x="2653082" y="317869"/>
                    <a:pt x="2819527" y="263403"/>
                    <a:pt x="2998694" y="263403"/>
                  </a:cubicBezTo>
                  <a:cubicBezTo>
                    <a:pt x="3476472" y="263403"/>
                    <a:pt x="3863788" y="650719"/>
                    <a:pt x="3863788" y="1128497"/>
                  </a:cubicBezTo>
                  <a:cubicBezTo>
                    <a:pt x="3863788" y="1367386"/>
                    <a:pt x="3766959" y="1583660"/>
                    <a:pt x="3610408" y="1740211"/>
                  </a:cubicBezTo>
                  <a:lnTo>
                    <a:pt x="3567218" y="1775846"/>
                  </a:lnTo>
                  <a:lnTo>
                    <a:pt x="3547862" y="1811506"/>
                  </a:lnTo>
                  <a:cubicBezTo>
                    <a:pt x="3474839" y="1919594"/>
                    <a:pt x="3351177" y="1990659"/>
                    <a:pt x="3210916" y="1990659"/>
                  </a:cubicBezTo>
                  <a:lnTo>
                    <a:pt x="3056759" y="1990659"/>
                  </a:lnTo>
                  <a:lnTo>
                    <a:pt x="2998694" y="1993591"/>
                  </a:lnTo>
                  <a:lnTo>
                    <a:pt x="2940628" y="1990659"/>
                  </a:lnTo>
                  <a:lnTo>
                    <a:pt x="437720" y="1990658"/>
                  </a:lnTo>
                  <a:cubicBezTo>
                    <a:pt x="290446" y="1990658"/>
                    <a:pt x="161472" y="1912309"/>
                    <a:pt x="90205" y="1795019"/>
                  </a:cubicBezTo>
                  <a:lnTo>
                    <a:pt x="78815" y="1766010"/>
                  </a:lnTo>
                  <a:lnTo>
                    <a:pt x="78082" y="1765121"/>
                  </a:lnTo>
                  <a:cubicBezTo>
                    <a:pt x="28785" y="1692152"/>
                    <a:pt x="0" y="1604186"/>
                    <a:pt x="0" y="1509496"/>
                  </a:cubicBezTo>
                  <a:cubicBezTo>
                    <a:pt x="0" y="1256991"/>
                    <a:pt x="204695" y="1052296"/>
                    <a:pt x="457200" y="1052296"/>
                  </a:cubicBezTo>
                  <a:cubicBezTo>
                    <a:pt x="520326" y="1052296"/>
                    <a:pt x="580464" y="1065090"/>
                    <a:pt x="635163" y="1088225"/>
                  </a:cubicBezTo>
                  <a:lnTo>
                    <a:pt x="640873" y="1091325"/>
                  </a:lnTo>
                  <a:lnTo>
                    <a:pt x="636494" y="1047881"/>
                  </a:lnTo>
                  <a:cubicBezTo>
                    <a:pt x="636494" y="795376"/>
                    <a:pt x="841189" y="590681"/>
                    <a:pt x="1093694" y="590681"/>
                  </a:cubicBezTo>
                  <a:cubicBezTo>
                    <a:pt x="1125257" y="590681"/>
                    <a:pt x="1156073" y="593880"/>
                    <a:pt x="1185836" y="599970"/>
                  </a:cubicBezTo>
                  <a:lnTo>
                    <a:pt x="1203058" y="605316"/>
                  </a:lnTo>
                  <a:lnTo>
                    <a:pt x="1213929" y="497482"/>
                  </a:lnTo>
                  <a:cubicBezTo>
                    <a:pt x="1272026" y="213570"/>
                    <a:pt x="1523231" y="0"/>
                    <a:pt x="1824318" y="0"/>
                  </a:cubicBezTo>
                  <a:close/>
                </a:path>
              </a:pathLst>
            </a:cu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Teardrop 14">
              <a:extLst>
                <a:ext uri="{FF2B5EF4-FFF2-40B4-BE49-F238E27FC236}">
                  <a16:creationId xmlns:a16="http://schemas.microsoft.com/office/drawing/2014/main" id="{B51C88C2-BE57-44C9-9D9D-5DD529ACE589}"/>
                </a:ext>
              </a:extLst>
            </p:cNvPr>
            <p:cNvSpPr/>
            <p:nvPr/>
          </p:nvSpPr>
          <p:spPr>
            <a:xfrm rot="19152744">
              <a:off x="9615775" y="6654899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F7D8CAEF-4600-438B-9F37-B21D103B986B}"/>
                </a:ext>
              </a:extLst>
            </p:cNvPr>
            <p:cNvSpPr/>
            <p:nvPr/>
          </p:nvSpPr>
          <p:spPr>
            <a:xfrm rot="18857548">
              <a:off x="9659996" y="6717336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ardrop 16">
              <a:extLst>
                <a:ext uri="{FF2B5EF4-FFF2-40B4-BE49-F238E27FC236}">
                  <a16:creationId xmlns:a16="http://schemas.microsoft.com/office/drawing/2014/main" id="{A2C5B548-467F-47DB-A138-C2528F009061}"/>
                </a:ext>
              </a:extLst>
            </p:cNvPr>
            <p:cNvSpPr/>
            <p:nvPr/>
          </p:nvSpPr>
          <p:spPr>
            <a:xfrm rot="18945057">
              <a:off x="9719218" y="6654814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ardrop 17">
              <a:extLst>
                <a:ext uri="{FF2B5EF4-FFF2-40B4-BE49-F238E27FC236}">
                  <a16:creationId xmlns:a16="http://schemas.microsoft.com/office/drawing/2014/main" id="{F4C1ECB1-37F0-41CC-BC67-66208E36DA81}"/>
                </a:ext>
              </a:extLst>
            </p:cNvPr>
            <p:cNvSpPr/>
            <p:nvPr/>
          </p:nvSpPr>
          <p:spPr>
            <a:xfrm rot="18842035">
              <a:off x="9783851" y="6713408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ardrop 18">
              <a:extLst>
                <a:ext uri="{FF2B5EF4-FFF2-40B4-BE49-F238E27FC236}">
                  <a16:creationId xmlns:a16="http://schemas.microsoft.com/office/drawing/2014/main" id="{DF76E847-24F2-4E01-84B6-E5A606E3E7B0}"/>
                </a:ext>
              </a:extLst>
            </p:cNvPr>
            <p:cNvSpPr/>
            <p:nvPr/>
          </p:nvSpPr>
          <p:spPr>
            <a:xfrm rot="18769300">
              <a:off x="9827715" y="6656513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ardrop 19">
              <a:extLst>
                <a:ext uri="{FF2B5EF4-FFF2-40B4-BE49-F238E27FC236}">
                  <a16:creationId xmlns:a16="http://schemas.microsoft.com/office/drawing/2014/main" id="{031DC39B-A24B-4565-9E28-DEEB4C8B711D}"/>
                </a:ext>
              </a:extLst>
            </p:cNvPr>
            <p:cNvSpPr/>
            <p:nvPr/>
          </p:nvSpPr>
          <p:spPr>
            <a:xfrm rot="18782281">
              <a:off x="9731765" y="6760335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57FB25-40BC-47CC-AC60-30367B023A66}"/>
              </a:ext>
            </a:extLst>
          </p:cNvPr>
          <p:cNvGrpSpPr/>
          <p:nvPr userDrawn="1"/>
        </p:nvGrpSpPr>
        <p:grpSpPr>
          <a:xfrm>
            <a:off x="9908386" y="6433751"/>
            <a:ext cx="857927" cy="292894"/>
            <a:chOff x="9556135" y="6251083"/>
            <a:chExt cx="857927" cy="29289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7D3133-AE8C-43AC-8349-23AA1A933110}"/>
                </a:ext>
              </a:extLst>
            </p:cNvPr>
            <p:cNvSpPr txBox="1"/>
            <p:nvPr/>
          </p:nvSpPr>
          <p:spPr>
            <a:xfrm>
              <a:off x="9556135" y="6297756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rgbClr val="47372F"/>
                  </a:solidFill>
                  <a:latin typeface="Comic Sans MS" panose="030F0702030302020204" pitchFamily="66" charset="0"/>
                </a:rPr>
                <a:t>25 C Rainy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B86EA1-1B70-48BF-8712-A9693523B6CA}"/>
                </a:ext>
              </a:extLst>
            </p:cNvPr>
            <p:cNvSpPr txBox="1"/>
            <p:nvPr/>
          </p:nvSpPr>
          <p:spPr>
            <a:xfrm>
              <a:off x="9710004" y="6251083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rgbClr val="47372F"/>
                  </a:solidFill>
                  <a:latin typeface="Comic Sans MS" panose="030F0702030302020204" pitchFamily="66" charset="0"/>
                </a:rPr>
                <a:t>o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F00E086-7DB2-4526-B004-A1F586D74787}"/>
              </a:ext>
            </a:extLst>
          </p:cNvPr>
          <p:cNvGrpSpPr/>
          <p:nvPr userDrawn="1"/>
        </p:nvGrpSpPr>
        <p:grpSpPr>
          <a:xfrm flipH="1">
            <a:off x="10753696" y="6487862"/>
            <a:ext cx="440908" cy="442439"/>
            <a:chOff x="10759921" y="6520827"/>
            <a:chExt cx="516603" cy="51839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B455E6D-822D-4B46-ADCE-1A2AE201126C}"/>
                </a:ext>
              </a:extLst>
            </p:cNvPr>
            <p:cNvSpPr/>
            <p:nvPr/>
          </p:nvSpPr>
          <p:spPr>
            <a:xfrm>
              <a:off x="11011035" y="6690442"/>
              <a:ext cx="83547" cy="83547"/>
            </a:xfrm>
            <a:prstGeom prst="ellipse">
              <a:avLst/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C615B515-CDA9-490B-A33D-A2C4783A5586}"/>
                </a:ext>
              </a:extLst>
            </p:cNvPr>
            <p:cNvSpPr/>
            <p:nvPr/>
          </p:nvSpPr>
          <p:spPr>
            <a:xfrm>
              <a:off x="10874865" y="6635190"/>
              <a:ext cx="280520" cy="277597"/>
            </a:xfrm>
            <a:prstGeom prst="arc">
              <a:avLst/>
            </a:prstGeom>
            <a:ln w="38100">
              <a:solidFill>
                <a:srgbClr val="4737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35C4EF8A-5877-4EA0-A5E1-AD1093C7A0F7}"/>
                </a:ext>
              </a:extLst>
            </p:cNvPr>
            <p:cNvSpPr/>
            <p:nvPr/>
          </p:nvSpPr>
          <p:spPr>
            <a:xfrm>
              <a:off x="10819481" y="6574926"/>
              <a:ext cx="396747" cy="398125"/>
            </a:xfrm>
            <a:prstGeom prst="arc">
              <a:avLst/>
            </a:prstGeom>
            <a:ln w="38100">
              <a:solidFill>
                <a:srgbClr val="4737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EDA730BD-6DC4-4E76-B8E5-C63BBEE61393}"/>
                </a:ext>
              </a:extLst>
            </p:cNvPr>
            <p:cNvSpPr/>
            <p:nvPr/>
          </p:nvSpPr>
          <p:spPr>
            <a:xfrm>
              <a:off x="10759921" y="6520827"/>
              <a:ext cx="516603" cy="518397"/>
            </a:xfrm>
            <a:prstGeom prst="arc">
              <a:avLst>
                <a:gd name="adj1" fmla="val 16200000"/>
                <a:gd name="adj2" fmla="val 6"/>
              </a:avLst>
            </a:prstGeom>
            <a:ln w="38100">
              <a:solidFill>
                <a:srgbClr val="4737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C528B-4C42-4FE9-981B-1C0DC6ADD2A3}"/>
              </a:ext>
            </a:extLst>
          </p:cNvPr>
          <p:cNvGrpSpPr/>
          <p:nvPr userDrawn="1"/>
        </p:nvGrpSpPr>
        <p:grpSpPr>
          <a:xfrm>
            <a:off x="11011604" y="6419182"/>
            <a:ext cx="345007" cy="346205"/>
            <a:chOff x="11092370" y="6426155"/>
            <a:chExt cx="345007" cy="34620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25C475-20D8-45D0-9FF5-FA6E55EE9DF5}"/>
                </a:ext>
              </a:extLst>
            </p:cNvPr>
            <p:cNvSpPr/>
            <p:nvPr/>
          </p:nvSpPr>
          <p:spPr>
            <a:xfrm rot="16200000" flipH="1">
              <a:off x="11155690" y="6548294"/>
              <a:ext cx="180263" cy="101927"/>
            </a:xfrm>
            <a:custGeom>
              <a:avLst/>
              <a:gdLst>
                <a:gd name="connsiteX0" fmla="*/ 0 w 259771"/>
                <a:gd name="connsiteY0" fmla="*/ 146883 h 146883"/>
                <a:gd name="connsiteX1" fmla="*/ 259771 w 259771"/>
                <a:gd name="connsiteY1" fmla="*/ 146883 h 146883"/>
                <a:gd name="connsiteX2" fmla="*/ 207284 w 259771"/>
                <a:gd name="connsiteY2" fmla="*/ 87527 h 146883"/>
                <a:gd name="connsiteX3" fmla="*/ 213357 w 259771"/>
                <a:gd name="connsiteY3" fmla="*/ 87527 h 146883"/>
                <a:gd name="connsiteX4" fmla="*/ 213357 w 259771"/>
                <a:gd name="connsiteY4" fmla="*/ 1 h 146883"/>
                <a:gd name="connsiteX5" fmla="*/ 129887 w 259771"/>
                <a:gd name="connsiteY5" fmla="*/ 1 h 146883"/>
                <a:gd name="connsiteX6" fmla="*/ 129886 w 259771"/>
                <a:gd name="connsiteY6" fmla="*/ 0 h 146883"/>
                <a:gd name="connsiteX7" fmla="*/ 129885 w 259771"/>
                <a:gd name="connsiteY7" fmla="*/ 1 h 146883"/>
                <a:gd name="connsiteX8" fmla="*/ 44915 w 259771"/>
                <a:gd name="connsiteY8" fmla="*/ 1 h 146883"/>
                <a:gd name="connsiteX9" fmla="*/ 44915 w 259771"/>
                <a:gd name="connsiteY9" fmla="*/ 87527 h 146883"/>
                <a:gd name="connsiteX10" fmla="*/ 52488 w 259771"/>
                <a:gd name="connsiteY10" fmla="*/ 87527 h 146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771" h="146883">
                  <a:moveTo>
                    <a:pt x="0" y="146883"/>
                  </a:moveTo>
                  <a:lnTo>
                    <a:pt x="259771" y="146883"/>
                  </a:lnTo>
                  <a:lnTo>
                    <a:pt x="207284" y="87527"/>
                  </a:lnTo>
                  <a:lnTo>
                    <a:pt x="213357" y="87527"/>
                  </a:lnTo>
                  <a:lnTo>
                    <a:pt x="213357" y="1"/>
                  </a:lnTo>
                  <a:lnTo>
                    <a:pt x="129887" y="1"/>
                  </a:lnTo>
                  <a:lnTo>
                    <a:pt x="129886" y="0"/>
                  </a:lnTo>
                  <a:lnTo>
                    <a:pt x="129885" y="1"/>
                  </a:lnTo>
                  <a:lnTo>
                    <a:pt x="44915" y="1"/>
                  </a:lnTo>
                  <a:lnTo>
                    <a:pt x="44915" y="87527"/>
                  </a:lnTo>
                  <a:lnTo>
                    <a:pt x="52488" y="87527"/>
                  </a:lnTo>
                  <a:close/>
                </a:path>
              </a:pathLst>
            </a:custGeom>
            <a:solidFill>
              <a:srgbClr val="47372F"/>
            </a:solidFill>
            <a:ln>
              <a:solidFill>
                <a:srgbClr val="4737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1627018-3487-4140-A4A8-77F2D615E731}"/>
                </a:ext>
              </a:extLst>
            </p:cNvPr>
            <p:cNvGrpSpPr/>
            <p:nvPr/>
          </p:nvGrpSpPr>
          <p:grpSpPr>
            <a:xfrm rot="8160944">
              <a:off x="11092370" y="6426155"/>
              <a:ext cx="345007" cy="346205"/>
              <a:chOff x="10950169" y="6646952"/>
              <a:chExt cx="440908" cy="442439"/>
            </a:xfrm>
          </p:grpSpPr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DCA321CB-86E9-46E0-8EE9-4DC0CE028111}"/>
                  </a:ext>
                </a:extLst>
              </p:cNvPr>
              <p:cNvSpPr/>
              <p:nvPr/>
            </p:nvSpPr>
            <p:spPr>
              <a:xfrm flipH="1">
                <a:off x="11053558" y="6744558"/>
                <a:ext cx="239417" cy="236922"/>
              </a:xfrm>
              <a:prstGeom prst="arc">
                <a:avLst/>
              </a:prstGeom>
              <a:ln w="28575">
                <a:solidFill>
                  <a:srgbClr val="47372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D7A0BFD5-4B29-4233-AED4-D2239D736438}"/>
                  </a:ext>
                </a:extLst>
              </p:cNvPr>
              <p:cNvSpPr/>
              <p:nvPr/>
            </p:nvSpPr>
            <p:spPr>
              <a:xfrm flipH="1">
                <a:off x="11001630" y="6693124"/>
                <a:ext cx="338614" cy="339790"/>
              </a:xfrm>
              <a:prstGeom prst="arc">
                <a:avLst/>
              </a:prstGeom>
              <a:ln w="28575">
                <a:solidFill>
                  <a:srgbClr val="47372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0C73002E-BCA4-48EA-9966-C2C8BE79A072}"/>
                  </a:ext>
                </a:extLst>
              </p:cNvPr>
              <p:cNvSpPr/>
              <p:nvPr/>
            </p:nvSpPr>
            <p:spPr>
              <a:xfrm flipH="1">
                <a:off x="10950169" y="6646952"/>
                <a:ext cx="440908" cy="442439"/>
              </a:xfrm>
              <a:prstGeom prst="arc">
                <a:avLst>
                  <a:gd name="adj1" fmla="val 16200000"/>
                  <a:gd name="adj2" fmla="val 6"/>
                </a:avLst>
              </a:prstGeom>
              <a:ln w="28575">
                <a:solidFill>
                  <a:srgbClr val="6D54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70AAF00-A161-47FC-8C40-3BEEADBD2934}"/>
              </a:ext>
            </a:extLst>
          </p:cNvPr>
          <p:cNvSpPr txBox="1"/>
          <p:nvPr userDrawn="1"/>
        </p:nvSpPr>
        <p:spPr>
          <a:xfrm>
            <a:off x="11411156" y="6401646"/>
            <a:ext cx="816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47372F"/>
                </a:solidFill>
                <a:latin typeface="Comic Sans MS" panose="030F0702030302020204" pitchFamily="66" charset="0"/>
              </a:rPr>
              <a:t>11:19 AM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748ABA-19A4-4B42-908F-C5CF100BA6BF}"/>
              </a:ext>
            </a:extLst>
          </p:cNvPr>
          <p:cNvSpPr txBox="1"/>
          <p:nvPr userDrawn="1"/>
        </p:nvSpPr>
        <p:spPr>
          <a:xfrm>
            <a:off x="11399523" y="6564735"/>
            <a:ext cx="816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47372F"/>
                </a:solidFill>
                <a:latin typeface="Comic Sans MS" panose="030F0702030302020204" pitchFamily="66" charset="0"/>
              </a:rPr>
              <a:t>11/12/2021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B9F9B6-2A71-4860-8960-8BAE8E04C3A2}"/>
              </a:ext>
            </a:extLst>
          </p:cNvPr>
          <p:cNvGrpSpPr/>
          <p:nvPr userDrawn="1"/>
        </p:nvGrpSpPr>
        <p:grpSpPr>
          <a:xfrm>
            <a:off x="4753341" y="1047510"/>
            <a:ext cx="3369365" cy="4754590"/>
            <a:chOff x="4753341" y="1047510"/>
            <a:chExt cx="3369365" cy="475459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56047AD-8AE5-4618-B550-F0DED7CECE6F}"/>
                </a:ext>
              </a:extLst>
            </p:cNvPr>
            <p:cNvSpPr/>
            <p:nvPr/>
          </p:nvSpPr>
          <p:spPr>
            <a:xfrm>
              <a:off x="4753341" y="1428221"/>
              <a:ext cx="3369365" cy="4373879"/>
            </a:xfrm>
            <a:prstGeom prst="rect">
              <a:avLst/>
            </a:prstGeom>
            <a:solidFill>
              <a:srgbClr val="B6846E"/>
            </a:solidFill>
            <a:ln>
              <a:noFill/>
            </a:ln>
            <a:effectLst>
              <a:outerShdw blurRad="254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F14A915-65B0-4760-906B-A827CC8AB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6651" y="1047510"/>
              <a:ext cx="2102168" cy="689271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070F81B-FC26-48D5-B7E1-F0BF43569D86}"/>
              </a:ext>
            </a:extLst>
          </p:cNvPr>
          <p:cNvGrpSpPr/>
          <p:nvPr userDrawn="1"/>
        </p:nvGrpSpPr>
        <p:grpSpPr>
          <a:xfrm>
            <a:off x="8119351" y="971875"/>
            <a:ext cx="3369365" cy="4671883"/>
            <a:chOff x="8119351" y="971875"/>
            <a:chExt cx="3369365" cy="467188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7A3A025-F142-4D4D-85A4-6C34122C05BC}"/>
                </a:ext>
              </a:extLst>
            </p:cNvPr>
            <p:cNvSpPr/>
            <p:nvPr/>
          </p:nvSpPr>
          <p:spPr>
            <a:xfrm rot="846359">
              <a:off x="8119351" y="1269879"/>
              <a:ext cx="3369365" cy="4373879"/>
            </a:xfrm>
            <a:prstGeom prst="rect">
              <a:avLst/>
            </a:prstGeom>
            <a:solidFill>
              <a:srgbClr val="E2C6B4"/>
            </a:solidFill>
            <a:ln>
              <a:noFill/>
            </a:ln>
            <a:effectLst>
              <a:outerShdw blurRad="254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F21C5F6-927D-4300-8A13-3A7FAECF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89040">
              <a:off x="9286265" y="971875"/>
              <a:ext cx="2102168" cy="689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436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chins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EFBF075-EB6B-40A0-9C09-7774BD80568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0BB77-1237-4702-9EEC-ECF2F75774F2}"/>
              </a:ext>
            </a:extLst>
          </p:cNvPr>
          <p:cNvSpPr txBox="1"/>
          <p:nvPr userDrawn="1"/>
        </p:nvSpPr>
        <p:spPr>
          <a:xfrm>
            <a:off x="893069" y="1615507"/>
            <a:ext cx="85734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Thank you </a:t>
            </a:r>
            <a:r>
              <a:rPr lang="en-US" sz="3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 download this template 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PowerPoint</a:t>
            </a:r>
            <a:endParaRPr lang="id-ID" sz="3600" b="0" dirty="0">
              <a:solidFill>
                <a:schemeClr val="accent6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C6EC85-1A73-499C-A09B-7A1E1F79D0CD}"/>
              </a:ext>
            </a:extLst>
          </p:cNvPr>
          <p:cNvSpPr txBox="1"/>
          <p:nvPr userDrawn="1"/>
        </p:nvSpPr>
        <p:spPr>
          <a:xfrm>
            <a:off x="893069" y="2906471"/>
            <a:ext cx="82782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NOT allowed</a:t>
            </a:r>
            <a:r>
              <a:rPr lang="en-US" sz="2800" b="0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to sublicense, sell, resell or rent this Template</a:t>
            </a:r>
          </a:p>
        </p:txBody>
      </p:sp>
      <p:sp>
        <p:nvSpPr>
          <p:cNvPr id="88" name="Heart 87">
            <a:extLst>
              <a:ext uri="{FF2B5EF4-FFF2-40B4-BE49-F238E27FC236}">
                <a16:creationId xmlns:a16="http://schemas.microsoft.com/office/drawing/2014/main" id="{CDB9861B-7502-40C1-A99E-586B82C6EC68}"/>
              </a:ext>
            </a:extLst>
          </p:cNvPr>
          <p:cNvSpPr/>
          <p:nvPr userDrawn="1"/>
        </p:nvSpPr>
        <p:spPr>
          <a:xfrm>
            <a:off x="5969032" y="2365632"/>
            <a:ext cx="408300" cy="350970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15A405F7-B8CE-4BBD-BAC5-76D12904CD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33" b="8726"/>
          <a:stretch/>
        </p:blipFill>
        <p:spPr>
          <a:xfrm>
            <a:off x="6229047" y="4323401"/>
            <a:ext cx="5097880" cy="210880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867EEDF-D5F5-4356-9FEC-63149E009864}"/>
              </a:ext>
            </a:extLst>
          </p:cNvPr>
          <p:cNvSpPr txBox="1"/>
          <p:nvPr userDrawn="1"/>
        </p:nvSpPr>
        <p:spPr>
          <a:xfrm>
            <a:off x="8541135" y="5581806"/>
            <a:ext cx="33875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Kindly to support me by :</a:t>
            </a:r>
          </a:p>
        </p:txBody>
      </p:sp>
      <p:pic>
        <p:nvPicPr>
          <p:cNvPr id="72" name="Picture 71">
            <a:hlinkClick r:id="rId3"/>
            <a:extLst>
              <a:ext uri="{FF2B5EF4-FFF2-40B4-BE49-F238E27FC236}">
                <a16:creationId xmlns:a16="http://schemas.microsoft.com/office/drawing/2014/main" id="{5257717D-9E6B-4E6A-9653-D575DFD9FFF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75183" y="6013391"/>
            <a:ext cx="584759" cy="584759"/>
          </a:xfrm>
          <a:prstGeom prst="rect">
            <a:avLst/>
          </a:prstGeom>
        </p:spPr>
      </p:pic>
      <p:pic>
        <p:nvPicPr>
          <p:cNvPr id="74" name="Picture 73">
            <a:hlinkClick r:id="rId5"/>
            <a:extLst>
              <a:ext uri="{FF2B5EF4-FFF2-40B4-BE49-F238E27FC236}">
                <a16:creationId xmlns:a16="http://schemas.microsoft.com/office/drawing/2014/main" id="{70125F92-31BE-4A7E-9A71-A7DFEB3907D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021414" y="6072040"/>
            <a:ext cx="491993" cy="473318"/>
          </a:xfrm>
          <a:prstGeom prst="rect">
            <a:avLst/>
          </a:prstGeom>
        </p:spPr>
      </p:pic>
      <p:pic>
        <p:nvPicPr>
          <p:cNvPr id="76" name="Picture 75">
            <a:hlinkClick r:id="rId7"/>
            <a:extLst>
              <a:ext uri="{FF2B5EF4-FFF2-40B4-BE49-F238E27FC236}">
                <a16:creationId xmlns:a16="http://schemas.microsoft.com/office/drawing/2014/main" id="{12394C27-1D19-4639-9AAC-423D18E3E07C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774879" y="6065952"/>
            <a:ext cx="491993" cy="49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4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E939-7DBA-47D6-8A05-6CB96BC2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20355-B3AD-4427-BD36-2B9753912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917EC-5860-4ED8-B52F-C75469D58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0F7CC-8F60-4542-AF9A-9943F5F5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C89E-E8E9-4F72-AE84-152D61F1521B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380B2-251B-485F-98B2-6BE53458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A3FD9-6299-4666-A9FB-A41C88F4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8732-ED56-428E-A12A-F161F442E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45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720F-C0B4-4997-8369-0DF4EB91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51AB8A-696E-4A9C-8DEC-4B05A932F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F6F27-3828-4058-80E7-891AEC4DD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AE2CD-3965-47F9-AE1A-95D47DC6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C89E-E8E9-4F72-AE84-152D61F1521B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7F5B2-641C-44DB-A6D4-EF51BF11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A4291-2E79-4297-9D30-ECF81FBC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8732-ED56-428E-A12A-F161F442E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09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6752-7264-478C-B174-A979E5FC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75066-C431-4A6E-80D6-CAE49E9B7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909CB-9C37-4AEB-A155-9C5E152B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C89E-E8E9-4F72-AE84-152D61F1521B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9F01B-8D50-4C20-881D-92E20E2B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FFD33-BF88-44AE-B122-4DF9EE8C0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8732-ED56-428E-A12A-F161F442E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51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BFA595-ECCD-49C2-9064-046C07791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3C458-C3F3-4938-AA99-B330F99D2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E51B-4848-4F4F-8770-B36A5975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C89E-E8E9-4F72-AE84-152D61F1521B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8A90A-6CBD-4582-BE6A-AAFDA14A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DDBAB-C39E-49DA-96B8-A795F2C5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8732-ED56-428E-A12A-F161F442E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8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bg>
      <p:bgPr>
        <a:solidFill>
          <a:srgbClr val="FFF0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E9ECC-BD78-4746-9F4F-B12DE3F0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C89E-E8E9-4F72-AE84-152D61F1521B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0871B-1675-4993-88CD-FC2AAD12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E1A0F-BBDB-412F-B26E-EC968DAB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8732-ED56-428E-A12A-F161F442EF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B558E51-34B2-41F9-A28F-5A5E85B17771}"/>
              </a:ext>
            </a:extLst>
          </p:cNvPr>
          <p:cNvSpPr/>
          <p:nvPr userDrawn="1"/>
        </p:nvSpPr>
        <p:spPr>
          <a:xfrm>
            <a:off x="0" y="2794552"/>
            <a:ext cx="8650014" cy="4063449"/>
          </a:xfrm>
          <a:custGeom>
            <a:avLst/>
            <a:gdLst>
              <a:gd name="connsiteX0" fmla="*/ 0 w 6274676"/>
              <a:gd name="connsiteY0" fmla="*/ 0 h 4062248"/>
              <a:gd name="connsiteX1" fmla="*/ 6274676 w 6274676"/>
              <a:gd name="connsiteY1" fmla="*/ 0 h 4062248"/>
              <a:gd name="connsiteX2" fmla="*/ 6274676 w 6274676"/>
              <a:gd name="connsiteY2" fmla="*/ 4062248 h 4062248"/>
              <a:gd name="connsiteX3" fmla="*/ 0 w 6274676"/>
              <a:gd name="connsiteY3" fmla="*/ 4062248 h 4062248"/>
              <a:gd name="connsiteX4" fmla="*/ 0 w 6274676"/>
              <a:gd name="connsiteY4" fmla="*/ 0 h 4062248"/>
              <a:gd name="connsiteX0" fmla="*/ 0 w 6274676"/>
              <a:gd name="connsiteY0" fmla="*/ 0 h 4062248"/>
              <a:gd name="connsiteX1" fmla="*/ 3226676 w 6274676"/>
              <a:gd name="connsiteY1" fmla="*/ 1849820 h 4062248"/>
              <a:gd name="connsiteX2" fmla="*/ 6274676 w 6274676"/>
              <a:gd name="connsiteY2" fmla="*/ 4062248 h 4062248"/>
              <a:gd name="connsiteX3" fmla="*/ 0 w 6274676"/>
              <a:gd name="connsiteY3" fmla="*/ 4062248 h 4062248"/>
              <a:gd name="connsiteX4" fmla="*/ 0 w 6274676"/>
              <a:gd name="connsiteY4" fmla="*/ 0 h 4062248"/>
              <a:gd name="connsiteX0" fmla="*/ 0 w 6274676"/>
              <a:gd name="connsiteY0" fmla="*/ 2462 h 4064710"/>
              <a:gd name="connsiteX1" fmla="*/ 3226676 w 6274676"/>
              <a:gd name="connsiteY1" fmla="*/ 1852282 h 4064710"/>
              <a:gd name="connsiteX2" fmla="*/ 6274676 w 6274676"/>
              <a:gd name="connsiteY2" fmla="*/ 4064710 h 4064710"/>
              <a:gd name="connsiteX3" fmla="*/ 0 w 6274676"/>
              <a:gd name="connsiteY3" fmla="*/ 4064710 h 4064710"/>
              <a:gd name="connsiteX4" fmla="*/ 0 w 6274676"/>
              <a:gd name="connsiteY4" fmla="*/ 2462 h 4064710"/>
              <a:gd name="connsiteX0" fmla="*/ 0 w 6274676"/>
              <a:gd name="connsiteY0" fmla="*/ 1666 h 4063914"/>
              <a:gd name="connsiteX1" fmla="*/ 3226676 w 6274676"/>
              <a:gd name="connsiteY1" fmla="*/ 1851486 h 4063914"/>
              <a:gd name="connsiteX2" fmla="*/ 6274676 w 6274676"/>
              <a:gd name="connsiteY2" fmla="*/ 4063914 h 4063914"/>
              <a:gd name="connsiteX3" fmla="*/ 0 w 6274676"/>
              <a:gd name="connsiteY3" fmla="*/ 4063914 h 4063914"/>
              <a:gd name="connsiteX4" fmla="*/ 0 w 6274676"/>
              <a:gd name="connsiteY4" fmla="*/ 1666 h 4063914"/>
              <a:gd name="connsiteX0" fmla="*/ 0 w 6274676"/>
              <a:gd name="connsiteY0" fmla="*/ 1445 h 4063693"/>
              <a:gd name="connsiteX1" fmla="*/ 3394841 w 6274676"/>
              <a:gd name="connsiteY1" fmla="*/ 2156065 h 4063693"/>
              <a:gd name="connsiteX2" fmla="*/ 6274676 w 6274676"/>
              <a:gd name="connsiteY2" fmla="*/ 4063693 h 4063693"/>
              <a:gd name="connsiteX3" fmla="*/ 0 w 6274676"/>
              <a:gd name="connsiteY3" fmla="*/ 4063693 h 4063693"/>
              <a:gd name="connsiteX4" fmla="*/ 0 w 6274676"/>
              <a:gd name="connsiteY4" fmla="*/ 1445 h 4063693"/>
              <a:gd name="connsiteX0" fmla="*/ 0 w 6274676"/>
              <a:gd name="connsiteY0" fmla="*/ 1039 h 4063287"/>
              <a:gd name="connsiteX1" fmla="*/ 3394841 w 6274676"/>
              <a:gd name="connsiteY1" fmla="*/ 2155659 h 4063287"/>
              <a:gd name="connsiteX2" fmla="*/ 6274676 w 6274676"/>
              <a:gd name="connsiteY2" fmla="*/ 4063287 h 4063287"/>
              <a:gd name="connsiteX3" fmla="*/ 0 w 6274676"/>
              <a:gd name="connsiteY3" fmla="*/ 4063287 h 4063287"/>
              <a:gd name="connsiteX4" fmla="*/ 0 w 6274676"/>
              <a:gd name="connsiteY4" fmla="*/ 1039 h 4063287"/>
              <a:gd name="connsiteX0" fmla="*/ 0 w 6274676"/>
              <a:gd name="connsiteY0" fmla="*/ 1039 h 4063287"/>
              <a:gd name="connsiteX1" fmla="*/ 3394841 w 6274676"/>
              <a:gd name="connsiteY1" fmla="*/ 2155659 h 4063287"/>
              <a:gd name="connsiteX2" fmla="*/ 6274676 w 6274676"/>
              <a:gd name="connsiteY2" fmla="*/ 4063287 h 4063287"/>
              <a:gd name="connsiteX3" fmla="*/ 0 w 6274676"/>
              <a:gd name="connsiteY3" fmla="*/ 4063287 h 4063287"/>
              <a:gd name="connsiteX4" fmla="*/ 0 w 6274676"/>
              <a:gd name="connsiteY4" fmla="*/ 1039 h 4063287"/>
              <a:gd name="connsiteX0" fmla="*/ 0 w 8650014"/>
              <a:gd name="connsiteY0" fmla="*/ 1039 h 4063287"/>
              <a:gd name="connsiteX1" fmla="*/ 3394841 w 8650014"/>
              <a:gd name="connsiteY1" fmla="*/ 2155659 h 4063287"/>
              <a:gd name="connsiteX2" fmla="*/ 8650014 w 8650014"/>
              <a:gd name="connsiteY2" fmla="*/ 4063287 h 4063287"/>
              <a:gd name="connsiteX3" fmla="*/ 0 w 8650014"/>
              <a:gd name="connsiteY3" fmla="*/ 4063287 h 4063287"/>
              <a:gd name="connsiteX4" fmla="*/ 0 w 8650014"/>
              <a:gd name="connsiteY4" fmla="*/ 1039 h 4063287"/>
              <a:gd name="connsiteX0" fmla="*/ 0 w 8650014"/>
              <a:gd name="connsiteY0" fmla="*/ 910 h 4063158"/>
              <a:gd name="connsiteX1" fmla="*/ 3678620 w 8650014"/>
              <a:gd name="connsiteY1" fmla="*/ 2607475 h 4063158"/>
              <a:gd name="connsiteX2" fmla="*/ 8650014 w 8650014"/>
              <a:gd name="connsiteY2" fmla="*/ 4063158 h 4063158"/>
              <a:gd name="connsiteX3" fmla="*/ 0 w 8650014"/>
              <a:gd name="connsiteY3" fmla="*/ 4063158 h 4063158"/>
              <a:gd name="connsiteX4" fmla="*/ 0 w 8650014"/>
              <a:gd name="connsiteY4" fmla="*/ 910 h 4063158"/>
              <a:gd name="connsiteX0" fmla="*/ 0 w 8650014"/>
              <a:gd name="connsiteY0" fmla="*/ 1328 h 4063576"/>
              <a:gd name="connsiteX1" fmla="*/ 3678620 w 8650014"/>
              <a:gd name="connsiteY1" fmla="*/ 2607893 h 4063576"/>
              <a:gd name="connsiteX2" fmla="*/ 8650014 w 8650014"/>
              <a:gd name="connsiteY2" fmla="*/ 4063576 h 4063576"/>
              <a:gd name="connsiteX3" fmla="*/ 0 w 8650014"/>
              <a:gd name="connsiteY3" fmla="*/ 4063576 h 4063576"/>
              <a:gd name="connsiteX4" fmla="*/ 0 w 8650014"/>
              <a:gd name="connsiteY4" fmla="*/ 1328 h 4063576"/>
              <a:gd name="connsiteX0" fmla="*/ 0 w 8650014"/>
              <a:gd name="connsiteY0" fmla="*/ 1328 h 4063576"/>
              <a:gd name="connsiteX1" fmla="*/ 3678620 w 8650014"/>
              <a:gd name="connsiteY1" fmla="*/ 2607893 h 4063576"/>
              <a:gd name="connsiteX2" fmla="*/ 8650014 w 8650014"/>
              <a:gd name="connsiteY2" fmla="*/ 4063576 h 4063576"/>
              <a:gd name="connsiteX3" fmla="*/ 0 w 8650014"/>
              <a:gd name="connsiteY3" fmla="*/ 4063576 h 4063576"/>
              <a:gd name="connsiteX4" fmla="*/ 0 w 8650014"/>
              <a:gd name="connsiteY4" fmla="*/ 1328 h 4063576"/>
              <a:gd name="connsiteX0" fmla="*/ 0 w 8650014"/>
              <a:gd name="connsiteY0" fmla="*/ 1328 h 4063576"/>
              <a:gd name="connsiteX1" fmla="*/ 3678620 w 8650014"/>
              <a:gd name="connsiteY1" fmla="*/ 2607893 h 4063576"/>
              <a:gd name="connsiteX2" fmla="*/ 8650014 w 8650014"/>
              <a:gd name="connsiteY2" fmla="*/ 4063576 h 4063576"/>
              <a:gd name="connsiteX3" fmla="*/ 0 w 8650014"/>
              <a:gd name="connsiteY3" fmla="*/ 4063576 h 4063576"/>
              <a:gd name="connsiteX4" fmla="*/ 0 w 8650014"/>
              <a:gd name="connsiteY4" fmla="*/ 1328 h 4063576"/>
              <a:gd name="connsiteX0" fmla="*/ 0 w 8650014"/>
              <a:gd name="connsiteY0" fmla="*/ 1328 h 4063576"/>
              <a:gd name="connsiteX1" fmla="*/ 3678620 w 8650014"/>
              <a:gd name="connsiteY1" fmla="*/ 2607893 h 4063576"/>
              <a:gd name="connsiteX2" fmla="*/ 8650014 w 8650014"/>
              <a:gd name="connsiteY2" fmla="*/ 4063576 h 4063576"/>
              <a:gd name="connsiteX3" fmla="*/ 0 w 8650014"/>
              <a:gd name="connsiteY3" fmla="*/ 4063576 h 4063576"/>
              <a:gd name="connsiteX4" fmla="*/ 0 w 8650014"/>
              <a:gd name="connsiteY4" fmla="*/ 1328 h 4063576"/>
              <a:gd name="connsiteX0" fmla="*/ 0 w 8650014"/>
              <a:gd name="connsiteY0" fmla="*/ 1201 h 4063449"/>
              <a:gd name="connsiteX1" fmla="*/ 3678620 w 8650014"/>
              <a:gd name="connsiteY1" fmla="*/ 2607766 h 4063449"/>
              <a:gd name="connsiteX2" fmla="*/ 8650014 w 8650014"/>
              <a:gd name="connsiteY2" fmla="*/ 4063449 h 4063449"/>
              <a:gd name="connsiteX3" fmla="*/ 0 w 8650014"/>
              <a:gd name="connsiteY3" fmla="*/ 4063449 h 4063449"/>
              <a:gd name="connsiteX4" fmla="*/ 0 w 8650014"/>
              <a:gd name="connsiteY4" fmla="*/ 1201 h 4063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50014" h="4063449">
                <a:moveTo>
                  <a:pt x="0" y="1201"/>
                </a:moveTo>
                <a:cubicBezTo>
                  <a:pt x="2347311" y="-65364"/>
                  <a:pt x="631068" y="2659001"/>
                  <a:pt x="3678620" y="2607766"/>
                </a:cubicBezTo>
                <a:cubicBezTo>
                  <a:pt x="6194096" y="2570980"/>
                  <a:pt x="7385269" y="2460621"/>
                  <a:pt x="8650014" y="4063449"/>
                </a:cubicBezTo>
                <a:lnTo>
                  <a:pt x="0" y="4063449"/>
                </a:lnTo>
                <a:lnTo>
                  <a:pt x="0" y="1201"/>
                </a:lnTo>
                <a:close/>
              </a:path>
            </a:pathLst>
          </a:custGeom>
          <a:solidFill>
            <a:srgbClr val="EEDDD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7AEFE6-D96B-42FC-8F95-62675E93DFCB}"/>
              </a:ext>
            </a:extLst>
          </p:cNvPr>
          <p:cNvSpPr/>
          <p:nvPr userDrawn="1"/>
        </p:nvSpPr>
        <p:spPr>
          <a:xfrm>
            <a:off x="0" y="6303616"/>
            <a:ext cx="12192000" cy="558800"/>
          </a:xfrm>
          <a:prstGeom prst="rect">
            <a:avLst/>
          </a:prstGeom>
          <a:solidFill>
            <a:srgbClr val="A88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014DAE-A2E8-485F-88FC-DA728873A3B6}"/>
              </a:ext>
            </a:extLst>
          </p:cNvPr>
          <p:cNvGrpSpPr/>
          <p:nvPr userDrawn="1"/>
        </p:nvGrpSpPr>
        <p:grpSpPr>
          <a:xfrm>
            <a:off x="128741" y="6453161"/>
            <a:ext cx="283342" cy="292195"/>
            <a:chOff x="159032" y="6386441"/>
            <a:chExt cx="381238" cy="393150"/>
          </a:xfrm>
        </p:grpSpPr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AE885AD6-CCFD-43F0-B604-779A9C303D2F}"/>
                </a:ext>
              </a:extLst>
            </p:cNvPr>
            <p:cNvSpPr/>
            <p:nvPr/>
          </p:nvSpPr>
          <p:spPr>
            <a:xfrm rot="16200000">
              <a:off x="153076" y="6392397"/>
              <a:ext cx="393150" cy="381238"/>
            </a:xfrm>
            <a:prstGeom prst="trapezoid">
              <a:avLst>
                <a:gd name="adj" fmla="val 19375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C34BECB-759C-4AE7-892D-AAAB090B6F1D}"/>
                </a:ext>
              </a:extLst>
            </p:cNvPr>
            <p:cNvCxnSpPr>
              <a:stCxn id="10" idx="0"/>
              <a:endCxn id="10" idx="2"/>
            </p:cNvCxnSpPr>
            <p:nvPr/>
          </p:nvCxnSpPr>
          <p:spPr>
            <a:xfrm>
              <a:off x="159032" y="6583016"/>
              <a:ext cx="381238" cy="0"/>
            </a:xfrm>
            <a:prstGeom prst="line">
              <a:avLst/>
            </a:prstGeom>
            <a:ln w="15875">
              <a:solidFill>
                <a:srgbClr val="A888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B8D4E5-FBDF-4343-8C17-3C1C6B8D8246}"/>
                </a:ext>
              </a:extLst>
            </p:cNvPr>
            <p:cNvCxnSpPr>
              <a:stCxn id="10" idx="3"/>
              <a:endCxn id="10" idx="1"/>
            </p:cNvCxnSpPr>
            <p:nvPr/>
          </p:nvCxnSpPr>
          <p:spPr>
            <a:xfrm>
              <a:off x="349651" y="6423373"/>
              <a:ext cx="0" cy="319286"/>
            </a:xfrm>
            <a:prstGeom prst="line">
              <a:avLst/>
            </a:prstGeom>
            <a:ln w="15875">
              <a:solidFill>
                <a:srgbClr val="A888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4C76E7-50DC-4E30-B419-1FB4AD64216F}"/>
              </a:ext>
            </a:extLst>
          </p:cNvPr>
          <p:cNvGrpSpPr/>
          <p:nvPr userDrawn="1"/>
        </p:nvGrpSpPr>
        <p:grpSpPr>
          <a:xfrm>
            <a:off x="9618775" y="6475017"/>
            <a:ext cx="322279" cy="317705"/>
            <a:chOff x="9526976" y="6384931"/>
            <a:chExt cx="430201" cy="42112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84A79F6-4042-42AE-A57D-2595FC64DE63}"/>
                </a:ext>
              </a:extLst>
            </p:cNvPr>
            <p:cNvSpPr/>
            <p:nvPr/>
          </p:nvSpPr>
          <p:spPr>
            <a:xfrm>
              <a:off x="9526976" y="6384931"/>
              <a:ext cx="430201" cy="230876"/>
            </a:xfrm>
            <a:custGeom>
              <a:avLst/>
              <a:gdLst>
                <a:gd name="connsiteX0" fmla="*/ 1532230 w 3863788"/>
                <a:gd name="connsiteY0" fmla="*/ 1170226 h 1993591"/>
                <a:gd name="connsiteX1" fmla="*/ 1529825 w 3863788"/>
                <a:gd name="connsiteY1" fmla="*/ 1177973 h 1993591"/>
                <a:gd name="connsiteX2" fmla="*/ 1546502 w 3863788"/>
                <a:gd name="connsiteY2" fmla="*/ 1177973 h 1993591"/>
                <a:gd name="connsiteX3" fmla="*/ 2136697 w 3863788"/>
                <a:gd name="connsiteY3" fmla="*/ 1159213 h 1993591"/>
                <a:gd name="connsiteX4" fmla="*/ 2102133 w 3863788"/>
                <a:gd name="connsiteY4" fmla="*/ 1177973 h 1993591"/>
                <a:gd name="connsiteX5" fmla="*/ 2138588 w 3863788"/>
                <a:gd name="connsiteY5" fmla="*/ 1177973 h 1993591"/>
                <a:gd name="connsiteX6" fmla="*/ 1824318 w 3863788"/>
                <a:gd name="connsiteY6" fmla="*/ 0 h 1993591"/>
                <a:gd name="connsiteX7" fmla="*/ 2398403 w 3863788"/>
                <a:gd name="connsiteY7" fmla="*/ 380529 h 1993591"/>
                <a:gd name="connsiteX8" fmla="*/ 2429746 w 3863788"/>
                <a:gd name="connsiteY8" fmla="*/ 481499 h 1993591"/>
                <a:gd name="connsiteX9" fmla="*/ 2515012 w 3863788"/>
                <a:gd name="connsiteY9" fmla="*/ 411148 h 1993591"/>
                <a:gd name="connsiteX10" fmla="*/ 2998694 w 3863788"/>
                <a:gd name="connsiteY10" fmla="*/ 263403 h 1993591"/>
                <a:gd name="connsiteX11" fmla="*/ 3863788 w 3863788"/>
                <a:gd name="connsiteY11" fmla="*/ 1128497 h 1993591"/>
                <a:gd name="connsiteX12" fmla="*/ 3610408 w 3863788"/>
                <a:gd name="connsiteY12" fmla="*/ 1740211 h 1993591"/>
                <a:gd name="connsiteX13" fmla="*/ 3567218 w 3863788"/>
                <a:gd name="connsiteY13" fmla="*/ 1775846 h 1993591"/>
                <a:gd name="connsiteX14" fmla="*/ 3547862 w 3863788"/>
                <a:gd name="connsiteY14" fmla="*/ 1811506 h 1993591"/>
                <a:gd name="connsiteX15" fmla="*/ 3210916 w 3863788"/>
                <a:gd name="connsiteY15" fmla="*/ 1990659 h 1993591"/>
                <a:gd name="connsiteX16" fmla="*/ 3056759 w 3863788"/>
                <a:gd name="connsiteY16" fmla="*/ 1990659 h 1993591"/>
                <a:gd name="connsiteX17" fmla="*/ 2998694 w 3863788"/>
                <a:gd name="connsiteY17" fmla="*/ 1993591 h 1993591"/>
                <a:gd name="connsiteX18" fmla="*/ 2940628 w 3863788"/>
                <a:gd name="connsiteY18" fmla="*/ 1990659 h 1993591"/>
                <a:gd name="connsiteX19" fmla="*/ 437720 w 3863788"/>
                <a:gd name="connsiteY19" fmla="*/ 1990658 h 1993591"/>
                <a:gd name="connsiteX20" fmla="*/ 90205 w 3863788"/>
                <a:gd name="connsiteY20" fmla="*/ 1795019 h 1993591"/>
                <a:gd name="connsiteX21" fmla="*/ 78815 w 3863788"/>
                <a:gd name="connsiteY21" fmla="*/ 1766010 h 1993591"/>
                <a:gd name="connsiteX22" fmla="*/ 78082 w 3863788"/>
                <a:gd name="connsiteY22" fmla="*/ 1765121 h 1993591"/>
                <a:gd name="connsiteX23" fmla="*/ 0 w 3863788"/>
                <a:gd name="connsiteY23" fmla="*/ 1509496 h 1993591"/>
                <a:gd name="connsiteX24" fmla="*/ 457200 w 3863788"/>
                <a:gd name="connsiteY24" fmla="*/ 1052296 h 1993591"/>
                <a:gd name="connsiteX25" fmla="*/ 635163 w 3863788"/>
                <a:gd name="connsiteY25" fmla="*/ 1088225 h 1993591"/>
                <a:gd name="connsiteX26" fmla="*/ 640873 w 3863788"/>
                <a:gd name="connsiteY26" fmla="*/ 1091325 h 1993591"/>
                <a:gd name="connsiteX27" fmla="*/ 636494 w 3863788"/>
                <a:gd name="connsiteY27" fmla="*/ 1047881 h 1993591"/>
                <a:gd name="connsiteX28" fmla="*/ 1093694 w 3863788"/>
                <a:gd name="connsiteY28" fmla="*/ 590681 h 1993591"/>
                <a:gd name="connsiteX29" fmla="*/ 1185836 w 3863788"/>
                <a:gd name="connsiteY29" fmla="*/ 599970 h 1993591"/>
                <a:gd name="connsiteX30" fmla="*/ 1203058 w 3863788"/>
                <a:gd name="connsiteY30" fmla="*/ 605316 h 1993591"/>
                <a:gd name="connsiteX31" fmla="*/ 1213929 w 3863788"/>
                <a:gd name="connsiteY31" fmla="*/ 497482 h 1993591"/>
                <a:gd name="connsiteX32" fmla="*/ 1824318 w 3863788"/>
                <a:gd name="connsiteY32" fmla="*/ 0 h 199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863788" h="1993591">
                  <a:moveTo>
                    <a:pt x="1532230" y="1170226"/>
                  </a:moveTo>
                  <a:lnTo>
                    <a:pt x="1529825" y="1177973"/>
                  </a:lnTo>
                  <a:lnTo>
                    <a:pt x="1546502" y="1177973"/>
                  </a:lnTo>
                  <a:close/>
                  <a:moveTo>
                    <a:pt x="2136697" y="1159213"/>
                  </a:moveTo>
                  <a:lnTo>
                    <a:pt x="2102133" y="1177973"/>
                  </a:lnTo>
                  <a:lnTo>
                    <a:pt x="2138588" y="1177973"/>
                  </a:lnTo>
                  <a:close/>
                  <a:moveTo>
                    <a:pt x="1824318" y="0"/>
                  </a:moveTo>
                  <a:cubicBezTo>
                    <a:pt x="2082392" y="0"/>
                    <a:pt x="2303819" y="156908"/>
                    <a:pt x="2398403" y="380529"/>
                  </a:cubicBezTo>
                  <a:lnTo>
                    <a:pt x="2429746" y="481499"/>
                  </a:lnTo>
                  <a:lnTo>
                    <a:pt x="2515012" y="411148"/>
                  </a:lnTo>
                  <a:cubicBezTo>
                    <a:pt x="2653082" y="317869"/>
                    <a:pt x="2819527" y="263403"/>
                    <a:pt x="2998694" y="263403"/>
                  </a:cubicBezTo>
                  <a:cubicBezTo>
                    <a:pt x="3476472" y="263403"/>
                    <a:pt x="3863788" y="650719"/>
                    <a:pt x="3863788" y="1128497"/>
                  </a:cubicBezTo>
                  <a:cubicBezTo>
                    <a:pt x="3863788" y="1367386"/>
                    <a:pt x="3766959" y="1583660"/>
                    <a:pt x="3610408" y="1740211"/>
                  </a:cubicBezTo>
                  <a:lnTo>
                    <a:pt x="3567218" y="1775846"/>
                  </a:lnTo>
                  <a:lnTo>
                    <a:pt x="3547862" y="1811506"/>
                  </a:lnTo>
                  <a:cubicBezTo>
                    <a:pt x="3474839" y="1919594"/>
                    <a:pt x="3351177" y="1990659"/>
                    <a:pt x="3210916" y="1990659"/>
                  </a:cubicBezTo>
                  <a:lnTo>
                    <a:pt x="3056759" y="1990659"/>
                  </a:lnTo>
                  <a:lnTo>
                    <a:pt x="2998694" y="1993591"/>
                  </a:lnTo>
                  <a:lnTo>
                    <a:pt x="2940628" y="1990659"/>
                  </a:lnTo>
                  <a:lnTo>
                    <a:pt x="437720" y="1990658"/>
                  </a:lnTo>
                  <a:cubicBezTo>
                    <a:pt x="290446" y="1990658"/>
                    <a:pt x="161472" y="1912309"/>
                    <a:pt x="90205" y="1795019"/>
                  </a:cubicBezTo>
                  <a:lnTo>
                    <a:pt x="78815" y="1766010"/>
                  </a:lnTo>
                  <a:lnTo>
                    <a:pt x="78082" y="1765121"/>
                  </a:lnTo>
                  <a:cubicBezTo>
                    <a:pt x="28785" y="1692152"/>
                    <a:pt x="0" y="1604186"/>
                    <a:pt x="0" y="1509496"/>
                  </a:cubicBezTo>
                  <a:cubicBezTo>
                    <a:pt x="0" y="1256991"/>
                    <a:pt x="204695" y="1052296"/>
                    <a:pt x="457200" y="1052296"/>
                  </a:cubicBezTo>
                  <a:cubicBezTo>
                    <a:pt x="520326" y="1052296"/>
                    <a:pt x="580464" y="1065090"/>
                    <a:pt x="635163" y="1088225"/>
                  </a:cubicBezTo>
                  <a:lnTo>
                    <a:pt x="640873" y="1091325"/>
                  </a:lnTo>
                  <a:lnTo>
                    <a:pt x="636494" y="1047881"/>
                  </a:lnTo>
                  <a:cubicBezTo>
                    <a:pt x="636494" y="795376"/>
                    <a:pt x="841189" y="590681"/>
                    <a:pt x="1093694" y="590681"/>
                  </a:cubicBezTo>
                  <a:cubicBezTo>
                    <a:pt x="1125257" y="590681"/>
                    <a:pt x="1156073" y="593880"/>
                    <a:pt x="1185836" y="599970"/>
                  </a:cubicBezTo>
                  <a:lnTo>
                    <a:pt x="1203058" y="605316"/>
                  </a:lnTo>
                  <a:lnTo>
                    <a:pt x="1213929" y="497482"/>
                  </a:lnTo>
                  <a:cubicBezTo>
                    <a:pt x="1272026" y="213570"/>
                    <a:pt x="1523231" y="0"/>
                    <a:pt x="1824318" y="0"/>
                  </a:cubicBezTo>
                  <a:close/>
                </a:path>
              </a:pathLst>
            </a:cu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Teardrop 14">
              <a:extLst>
                <a:ext uri="{FF2B5EF4-FFF2-40B4-BE49-F238E27FC236}">
                  <a16:creationId xmlns:a16="http://schemas.microsoft.com/office/drawing/2014/main" id="{B51C88C2-BE57-44C9-9D9D-5DD529ACE589}"/>
                </a:ext>
              </a:extLst>
            </p:cNvPr>
            <p:cNvSpPr/>
            <p:nvPr/>
          </p:nvSpPr>
          <p:spPr>
            <a:xfrm rot="19152744">
              <a:off x="9615775" y="6654899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F7D8CAEF-4600-438B-9F37-B21D103B986B}"/>
                </a:ext>
              </a:extLst>
            </p:cNvPr>
            <p:cNvSpPr/>
            <p:nvPr/>
          </p:nvSpPr>
          <p:spPr>
            <a:xfrm rot="18857548">
              <a:off x="9659996" y="6717336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ardrop 16">
              <a:extLst>
                <a:ext uri="{FF2B5EF4-FFF2-40B4-BE49-F238E27FC236}">
                  <a16:creationId xmlns:a16="http://schemas.microsoft.com/office/drawing/2014/main" id="{A2C5B548-467F-47DB-A138-C2528F009061}"/>
                </a:ext>
              </a:extLst>
            </p:cNvPr>
            <p:cNvSpPr/>
            <p:nvPr/>
          </p:nvSpPr>
          <p:spPr>
            <a:xfrm rot="18945057">
              <a:off x="9719218" y="6654814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ardrop 17">
              <a:extLst>
                <a:ext uri="{FF2B5EF4-FFF2-40B4-BE49-F238E27FC236}">
                  <a16:creationId xmlns:a16="http://schemas.microsoft.com/office/drawing/2014/main" id="{F4C1ECB1-37F0-41CC-BC67-66208E36DA81}"/>
                </a:ext>
              </a:extLst>
            </p:cNvPr>
            <p:cNvSpPr/>
            <p:nvPr/>
          </p:nvSpPr>
          <p:spPr>
            <a:xfrm rot="18842035">
              <a:off x="9783851" y="6713408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ardrop 18">
              <a:extLst>
                <a:ext uri="{FF2B5EF4-FFF2-40B4-BE49-F238E27FC236}">
                  <a16:creationId xmlns:a16="http://schemas.microsoft.com/office/drawing/2014/main" id="{DF76E847-24F2-4E01-84B6-E5A606E3E7B0}"/>
                </a:ext>
              </a:extLst>
            </p:cNvPr>
            <p:cNvSpPr/>
            <p:nvPr/>
          </p:nvSpPr>
          <p:spPr>
            <a:xfrm rot="18769300">
              <a:off x="9827715" y="6656513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ardrop 19">
              <a:extLst>
                <a:ext uri="{FF2B5EF4-FFF2-40B4-BE49-F238E27FC236}">
                  <a16:creationId xmlns:a16="http://schemas.microsoft.com/office/drawing/2014/main" id="{031DC39B-A24B-4565-9E28-DEEB4C8B711D}"/>
                </a:ext>
              </a:extLst>
            </p:cNvPr>
            <p:cNvSpPr/>
            <p:nvPr/>
          </p:nvSpPr>
          <p:spPr>
            <a:xfrm rot="18782281">
              <a:off x="9731765" y="6760335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57FB25-40BC-47CC-AC60-30367B023A66}"/>
              </a:ext>
            </a:extLst>
          </p:cNvPr>
          <p:cNvGrpSpPr/>
          <p:nvPr userDrawn="1"/>
        </p:nvGrpSpPr>
        <p:grpSpPr>
          <a:xfrm>
            <a:off x="9908386" y="6433751"/>
            <a:ext cx="857927" cy="292894"/>
            <a:chOff x="9556135" y="6251083"/>
            <a:chExt cx="857927" cy="29289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7D3133-AE8C-43AC-8349-23AA1A933110}"/>
                </a:ext>
              </a:extLst>
            </p:cNvPr>
            <p:cNvSpPr txBox="1"/>
            <p:nvPr/>
          </p:nvSpPr>
          <p:spPr>
            <a:xfrm>
              <a:off x="9556135" y="6297756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rgbClr val="47372F"/>
                  </a:solidFill>
                  <a:latin typeface="Comic Sans MS" panose="030F0702030302020204" pitchFamily="66" charset="0"/>
                </a:rPr>
                <a:t>25 C Rainy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B86EA1-1B70-48BF-8712-A9693523B6CA}"/>
                </a:ext>
              </a:extLst>
            </p:cNvPr>
            <p:cNvSpPr txBox="1"/>
            <p:nvPr/>
          </p:nvSpPr>
          <p:spPr>
            <a:xfrm>
              <a:off x="9710004" y="6251083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rgbClr val="47372F"/>
                  </a:solidFill>
                  <a:latin typeface="Comic Sans MS" panose="030F0702030302020204" pitchFamily="66" charset="0"/>
                </a:rPr>
                <a:t>o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F00E086-7DB2-4526-B004-A1F586D74787}"/>
              </a:ext>
            </a:extLst>
          </p:cNvPr>
          <p:cNvGrpSpPr/>
          <p:nvPr userDrawn="1"/>
        </p:nvGrpSpPr>
        <p:grpSpPr>
          <a:xfrm flipH="1">
            <a:off x="10753696" y="6487862"/>
            <a:ext cx="440908" cy="442439"/>
            <a:chOff x="10759921" y="6520827"/>
            <a:chExt cx="516603" cy="51839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B455E6D-822D-4B46-ADCE-1A2AE201126C}"/>
                </a:ext>
              </a:extLst>
            </p:cNvPr>
            <p:cNvSpPr/>
            <p:nvPr/>
          </p:nvSpPr>
          <p:spPr>
            <a:xfrm>
              <a:off x="11011035" y="6690442"/>
              <a:ext cx="83547" cy="83547"/>
            </a:xfrm>
            <a:prstGeom prst="ellipse">
              <a:avLst/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C615B515-CDA9-490B-A33D-A2C4783A5586}"/>
                </a:ext>
              </a:extLst>
            </p:cNvPr>
            <p:cNvSpPr/>
            <p:nvPr/>
          </p:nvSpPr>
          <p:spPr>
            <a:xfrm>
              <a:off x="10874865" y="6635190"/>
              <a:ext cx="280520" cy="277597"/>
            </a:xfrm>
            <a:prstGeom prst="arc">
              <a:avLst/>
            </a:prstGeom>
            <a:ln w="38100">
              <a:solidFill>
                <a:srgbClr val="4737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35C4EF8A-5877-4EA0-A5E1-AD1093C7A0F7}"/>
                </a:ext>
              </a:extLst>
            </p:cNvPr>
            <p:cNvSpPr/>
            <p:nvPr/>
          </p:nvSpPr>
          <p:spPr>
            <a:xfrm>
              <a:off x="10819481" y="6574926"/>
              <a:ext cx="396747" cy="398125"/>
            </a:xfrm>
            <a:prstGeom prst="arc">
              <a:avLst/>
            </a:prstGeom>
            <a:ln w="38100">
              <a:solidFill>
                <a:srgbClr val="4737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EDA730BD-6DC4-4E76-B8E5-C63BBEE61393}"/>
                </a:ext>
              </a:extLst>
            </p:cNvPr>
            <p:cNvSpPr/>
            <p:nvPr/>
          </p:nvSpPr>
          <p:spPr>
            <a:xfrm>
              <a:off x="10759921" y="6520827"/>
              <a:ext cx="516603" cy="518397"/>
            </a:xfrm>
            <a:prstGeom prst="arc">
              <a:avLst>
                <a:gd name="adj1" fmla="val 16200000"/>
                <a:gd name="adj2" fmla="val 6"/>
              </a:avLst>
            </a:prstGeom>
            <a:ln w="38100">
              <a:solidFill>
                <a:srgbClr val="4737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C528B-4C42-4FE9-981B-1C0DC6ADD2A3}"/>
              </a:ext>
            </a:extLst>
          </p:cNvPr>
          <p:cNvGrpSpPr/>
          <p:nvPr userDrawn="1"/>
        </p:nvGrpSpPr>
        <p:grpSpPr>
          <a:xfrm>
            <a:off x="11011604" y="6419182"/>
            <a:ext cx="345007" cy="346205"/>
            <a:chOff x="11092370" y="6426155"/>
            <a:chExt cx="345007" cy="34620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25C475-20D8-45D0-9FF5-FA6E55EE9DF5}"/>
                </a:ext>
              </a:extLst>
            </p:cNvPr>
            <p:cNvSpPr/>
            <p:nvPr/>
          </p:nvSpPr>
          <p:spPr>
            <a:xfrm rot="16200000" flipH="1">
              <a:off x="11155690" y="6548294"/>
              <a:ext cx="180263" cy="101927"/>
            </a:xfrm>
            <a:custGeom>
              <a:avLst/>
              <a:gdLst>
                <a:gd name="connsiteX0" fmla="*/ 0 w 259771"/>
                <a:gd name="connsiteY0" fmla="*/ 146883 h 146883"/>
                <a:gd name="connsiteX1" fmla="*/ 259771 w 259771"/>
                <a:gd name="connsiteY1" fmla="*/ 146883 h 146883"/>
                <a:gd name="connsiteX2" fmla="*/ 207284 w 259771"/>
                <a:gd name="connsiteY2" fmla="*/ 87527 h 146883"/>
                <a:gd name="connsiteX3" fmla="*/ 213357 w 259771"/>
                <a:gd name="connsiteY3" fmla="*/ 87527 h 146883"/>
                <a:gd name="connsiteX4" fmla="*/ 213357 w 259771"/>
                <a:gd name="connsiteY4" fmla="*/ 1 h 146883"/>
                <a:gd name="connsiteX5" fmla="*/ 129887 w 259771"/>
                <a:gd name="connsiteY5" fmla="*/ 1 h 146883"/>
                <a:gd name="connsiteX6" fmla="*/ 129886 w 259771"/>
                <a:gd name="connsiteY6" fmla="*/ 0 h 146883"/>
                <a:gd name="connsiteX7" fmla="*/ 129885 w 259771"/>
                <a:gd name="connsiteY7" fmla="*/ 1 h 146883"/>
                <a:gd name="connsiteX8" fmla="*/ 44915 w 259771"/>
                <a:gd name="connsiteY8" fmla="*/ 1 h 146883"/>
                <a:gd name="connsiteX9" fmla="*/ 44915 w 259771"/>
                <a:gd name="connsiteY9" fmla="*/ 87527 h 146883"/>
                <a:gd name="connsiteX10" fmla="*/ 52488 w 259771"/>
                <a:gd name="connsiteY10" fmla="*/ 87527 h 146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771" h="146883">
                  <a:moveTo>
                    <a:pt x="0" y="146883"/>
                  </a:moveTo>
                  <a:lnTo>
                    <a:pt x="259771" y="146883"/>
                  </a:lnTo>
                  <a:lnTo>
                    <a:pt x="207284" y="87527"/>
                  </a:lnTo>
                  <a:lnTo>
                    <a:pt x="213357" y="87527"/>
                  </a:lnTo>
                  <a:lnTo>
                    <a:pt x="213357" y="1"/>
                  </a:lnTo>
                  <a:lnTo>
                    <a:pt x="129887" y="1"/>
                  </a:lnTo>
                  <a:lnTo>
                    <a:pt x="129886" y="0"/>
                  </a:lnTo>
                  <a:lnTo>
                    <a:pt x="129885" y="1"/>
                  </a:lnTo>
                  <a:lnTo>
                    <a:pt x="44915" y="1"/>
                  </a:lnTo>
                  <a:lnTo>
                    <a:pt x="44915" y="87527"/>
                  </a:lnTo>
                  <a:lnTo>
                    <a:pt x="52488" y="87527"/>
                  </a:lnTo>
                  <a:close/>
                </a:path>
              </a:pathLst>
            </a:custGeom>
            <a:solidFill>
              <a:srgbClr val="47372F"/>
            </a:solidFill>
            <a:ln>
              <a:solidFill>
                <a:srgbClr val="4737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1627018-3487-4140-A4A8-77F2D615E731}"/>
                </a:ext>
              </a:extLst>
            </p:cNvPr>
            <p:cNvGrpSpPr/>
            <p:nvPr/>
          </p:nvGrpSpPr>
          <p:grpSpPr>
            <a:xfrm rot="8160944">
              <a:off x="11092370" y="6426155"/>
              <a:ext cx="345007" cy="346205"/>
              <a:chOff x="10950169" y="6646952"/>
              <a:chExt cx="440908" cy="442439"/>
            </a:xfrm>
          </p:grpSpPr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DCA321CB-86E9-46E0-8EE9-4DC0CE028111}"/>
                  </a:ext>
                </a:extLst>
              </p:cNvPr>
              <p:cNvSpPr/>
              <p:nvPr/>
            </p:nvSpPr>
            <p:spPr>
              <a:xfrm flipH="1">
                <a:off x="11053558" y="6744558"/>
                <a:ext cx="239417" cy="236922"/>
              </a:xfrm>
              <a:prstGeom prst="arc">
                <a:avLst/>
              </a:prstGeom>
              <a:ln w="28575">
                <a:solidFill>
                  <a:srgbClr val="47372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D7A0BFD5-4B29-4233-AED4-D2239D736438}"/>
                  </a:ext>
                </a:extLst>
              </p:cNvPr>
              <p:cNvSpPr/>
              <p:nvPr/>
            </p:nvSpPr>
            <p:spPr>
              <a:xfrm flipH="1">
                <a:off x="11001630" y="6693124"/>
                <a:ext cx="338614" cy="339790"/>
              </a:xfrm>
              <a:prstGeom prst="arc">
                <a:avLst/>
              </a:prstGeom>
              <a:ln w="28575">
                <a:solidFill>
                  <a:srgbClr val="47372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0C73002E-BCA4-48EA-9966-C2C8BE79A072}"/>
                  </a:ext>
                </a:extLst>
              </p:cNvPr>
              <p:cNvSpPr/>
              <p:nvPr/>
            </p:nvSpPr>
            <p:spPr>
              <a:xfrm flipH="1">
                <a:off x="10950169" y="6646952"/>
                <a:ext cx="440908" cy="442439"/>
              </a:xfrm>
              <a:prstGeom prst="arc">
                <a:avLst>
                  <a:gd name="adj1" fmla="val 16200000"/>
                  <a:gd name="adj2" fmla="val 6"/>
                </a:avLst>
              </a:prstGeom>
              <a:ln w="28575">
                <a:solidFill>
                  <a:srgbClr val="6D54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70AAF00-A161-47FC-8C40-3BEEADBD2934}"/>
              </a:ext>
            </a:extLst>
          </p:cNvPr>
          <p:cNvSpPr txBox="1"/>
          <p:nvPr userDrawn="1"/>
        </p:nvSpPr>
        <p:spPr>
          <a:xfrm>
            <a:off x="11411156" y="6401646"/>
            <a:ext cx="816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47372F"/>
                </a:solidFill>
                <a:latin typeface="Comic Sans MS" panose="030F0702030302020204" pitchFamily="66" charset="0"/>
              </a:rPr>
              <a:t>11:19 AM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748ABA-19A4-4B42-908F-C5CF100BA6BF}"/>
              </a:ext>
            </a:extLst>
          </p:cNvPr>
          <p:cNvSpPr txBox="1"/>
          <p:nvPr userDrawn="1"/>
        </p:nvSpPr>
        <p:spPr>
          <a:xfrm>
            <a:off x="11399523" y="6564735"/>
            <a:ext cx="816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47372F"/>
                </a:solidFill>
                <a:latin typeface="Comic Sans MS" panose="030F0702030302020204" pitchFamily="66" charset="0"/>
              </a:rPr>
              <a:t>11/12/2021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B9F9B6-2A71-4860-8960-8BAE8E04C3A2}"/>
              </a:ext>
            </a:extLst>
          </p:cNvPr>
          <p:cNvGrpSpPr/>
          <p:nvPr userDrawn="1"/>
        </p:nvGrpSpPr>
        <p:grpSpPr>
          <a:xfrm>
            <a:off x="4753341" y="1047510"/>
            <a:ext cx="3369365" cy="4754590"/>
            <a:chOff x="4753341" y="1047510"/>
            <a:chExt cx="3369365" cy="475459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56047AD-8AE5-4618-B550-F0DED7CECE6F}"/>
                </a:ext>
              </a:extLst>
            </p:cNvPr>
            <p:cNvSpPr/>
            <p:nvPr/>
          </p:nvSpPr>
          <p:spPr>
            <a:xfrm>
              <a:off x="4753341" y="1428221"/>
              <a:ext cx="3369365" cy="4373879"/>
            </a:xfrm>
            <a:prstGeom prst="rect">
              <a:avLst/>
            </a:prstGeom>
            <a:solidFill>
              <a:srgbClr val="B6846E"/>
            </a:solidFill>
            <a:ln>
              <a:noFill/>
            </a:ln>
            <a:effectLst>
              <a:outerShdw blurRad="254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F14A915-65B0-4760-906B-A827CC8AB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6651" y="1047510"/>
              <a:ext cx="2102168" cy="689271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070F81B-FC26-48D5-B7E1-F0BF43569D86}"/>
              </a:ext>
            </a:extLst>
          </p:cNvPr>
          <p:cNvGrpSpPr/>
          <p:nvPr userDrawn="1"/>
        </p:nvGrpSpPr>
        <p:grpSpPr>
          <a:xfrm>
            <a:off x="8119351" y="971875"/>
            <a:ext cx="3369365" cy="4671883"/>
            <a:chOff x="8119351" y="971875"/>
            <a:chExt cx="3369365" cy="467188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7A3A025-F142-4D4D-85A4-6C34122C05BC}"/>
                </a:ext>
              </a:extLst>
            </p:cNvPr>
            <p:cNvSpPr/>
            <p:nvPr/>
          </p:nvSpPr>
          <p:spPr>
            <a:xfrm rot="846359">
              <a:off x="8119351" y="1269879"/>
              <a:ext cx="3369365" cy="4373879"/>
            </a:xfrm>
            <a:prstGeom prst="rect">
              <a:avLst/>
            </a:prstGeom>
            <a:solidFill>
              <a:srgbClr val="E2C6B4"/>
            </a:solidFill>
            <a:ln>
              <a:noFill/>
            </a:ln>
            <a:effectLst>
              <a:outerShdw blurRad="254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F21C5F6-927D-4300-8A13-3A7FAECF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89040">
              <a:off x="9286265" y="971875"/>
              <a:ext cx="2102168" cy="689271"/>
            </a:xfrm>
            <a:prstGeom prst="rect">
              <a:avLst/>
            </a:prstGeom>
          </p:spPr>
        </p:pic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94866F1F-FDAC-4A99-BDA7-F583E4BCDBD6}"/>
              </a:ext>
            </a:extLst>
          </p:cNvPr>
          <p:cNvSpPr/>
          <p:nvPr userDrawn="1"/>
        </p:nvSpPr>
        <p:spPr>
          <a:xfrm>
            <a:off x="0" y="0"/>
            <a:ext cx="12227268" cy="6873824"/>
          </a:xfrm>
          <a:prstGeom prst="rect">
            <a:avLst/>
          </a:prstGeom>
          <a:solidFill>
            <a:schemeClr val="tx1">
              <a:lumMod val="95000"/>
              <a:lumOff val="5000"/>
              <a:alpha val="83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6C65967-85BC-4C3F-86DF-FC9EB36B3281}"/>
              </a:ext>
            </a:extLst>
          </p:cNvPr>
          <p:cNvGrpSpPr/>
          <p:nvPr userDrawn="1"/>
        </p:nvGrpSpPr>
        <p:grpSpPr>
          <a:xfrm>
            <a:off x="3942481" y="1691179"/>
            <a:ext cx="4869623" cy="2427002"/>
            <a:chOff x="6852735" y="2229161"/>
            <a:chExt cx="4869623" cy="2427002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F74811C-5331-4616-ABBE-93F119A2860E}"/>
                </a:ext>
              </a:extLst>
            </p:cNvPr>
            <p:cNvSpPr/>
            <p:nvPr/>
          </p:nvSpPr>
          <p:spPr>
            <a:xfrm>
              <a:off x="6978340" y="2349187"/>
              <a:ext cx="4744018" cy="2306976"/>
            </a:xfrm>
            <a:prstGeom prst="roundRect">
              <a:avLst>
                <a:gd name="adj" fmla="val 4463"/>
              </a:avLst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5B361D00-ED7A-4456-829A-1A4F19712DE7}"/>
                </a:ext>
              </a:extLst>
            </p:cNvPr>
            <p:cNvSpPr/>
            <p:nvPr/>
          </p:nvSpPr>
          <p:spPr>
            <a:xfrm>
              <a:off x="6852735" y="2229161"/>
              <a:ext cx="4744017" cy="2303304"/>
            </a:xfrm>
            <a:prstGeom prst="roundRect">
              <a:avLst>
                <a:gd name="adj" fmla="val 4463"/>
              </a:avLst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1DA3CA5-1AC6-4563-B41C-50C251CA9643}"/>
                </a:ext>
              </a:extLst>
            </p:cNvPr>
            <p:cNvCxnSpPr>
              <a:cxnSpLocks/>
            </p:cNvCxnSpPr>
            <p:nvPr/>
          </p:nvCxnSpPr>
          <p:spPr>
            <a:xfrm>
              <a:off x="6852735" y="2643830"/>
              <a:ext cx="472913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8C9C8B0-E6C5-45C4-A9DA-B387EE5E7392}"/>
                </a:ext>
              </a:extLst>
            </p:cNvPr>
            <p:cNvSpPr/>
            <p:nvPr/>
          </p:nvSpPr>
          <p:spPr>
            <a:xfrm>
              <a:off x="10485564" y="2328636"/>
              <a:ext cx="204876" cy="204876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3E9367D-F6F9-4685-9703-396A47C740B9}"/>
                </a:ext>
              </a:extLst>
            </p:cNvPr>
            <p:cNvSpPr/>
            <p:nvPr/>
          </p:nvSpPr>
          <p:spPr>
            <a:xfrm>
              <a:off x="10838644" y="2328636"/>
              <a:ext cx="204876" cy="204876"/>
            </a:xfrm>
            <a:prstGeom prst="ellipse">
              <a:avLst/>
            </a:prstGeom>
            <a:solidFill>
              <a:srgbClr val="FF99CC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509805F-DA00-4ABE-9B98-5409FC46F0EF}"/>
                </a:ext>
              </a:extLst>
            </p:cNvPr>
            <p:cNvSpPr/>
            <p:nvPr/>
          </p:nvSpPr>
          <p:spPr>
            <a:xfrm>
              <a:off x="11191724" y="2331812"/>
              <a:ext cx="204876" cy="20487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D23F51F-EF23-4A5A-9FF3-824E78FFCA8F}"/>
                </a:ext>
              </a:extLst>
            </p:cNvPr>
            <p:cNvSpPr txBox="1"/>
            <p:nvPr/>
          </p:nvSpPr>
          <p:spPr>
            <a:xfrm>
              <a:off x="6926165" y="2280363"/>
              <a:ext cx="325567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sz="1400" b="1" dirty="0">
                <a:solidFill>
                  <a:srgbClr val="3F3029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0042FE59-B230-4E01-893F-AB371EE41977}"/>
                </a:ext>
              </a:extLst>
            </p:cNvPr>
            <p:cNvSpPr/>
            <p:nvPr/>
          </p:nvSpPr>
          <p:spPr>
            <a:xfrm>
              <a:off x="8535313" y="3910398"/>
              <a:ext cx="1363978" cy="366329"/>
            </a:xfrm>
            <a:prstGeom prst="roundRect">
              <a:avLst>
                <a:gd name="adj" fmla="val 30201"/>
              </a:avLst>
            </a:prstGeom>
            <a:solidFill>
              <a:srgbClr val="92D050"/>
            </a:solidFill>
            <a:ln w="31750">
              <a:solidFill>
                <a:schemeClr val="tx1"/>
              </a:solidFill>
            </a:ln>
            <a:effectLst>
              <a:outerShdw dist="38100" dir="2700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903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FFF0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E9ECC-BD78-4746-9F4F-B12DE3F0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C89E-E8E9-4F72-AE84-152D61F1521B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0871B-1675-4993-88CD-FC2AAD12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E1A0F-BBDB-412F-B26E-EC968DAB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8732-ED56-428E-A12A-F161F442EF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B558E51-34B2-41F9-A28F-5A5E85B17771}"/>
              </a:ext>
            </a:extLst>
          </p:cNvPr>
          <p:cNvSpPr/>
          <p:nvPr userDrawn="1"/>
        </p:nvSpPr>
        <p:spPr>
          <a:xfrm>
            <a:off x="0" y="2794552"/>
            <a:ext cx="8650014" cy="4063449"/>
          </a:xfrm>
          <a:custGeom>
            <a:avLst/>
            <a:gdLst>
              <a:gd name="connsiteX0" fmla="*/ 0 w 6274676"/>
              <a:gd name="connsiteY0" fmla="*/ 0 h 4062248"/>
              <a:gd name="connsiteX1" fmla="*/ 6274676 w 6274676"/>
              <a:gd name="connsiteY1" fmla="*/ 0 h 4062248"/>
              <a:gd name="connsiteX2" fmla="*/ 6274676 w 6274676"/>
              <a:gd name="connsiteY2" fmla="*/ 4062248 h 4062248"/>
              <a:gd name="connsiteX3" fmla="*/ 0 w 6274676"/>
              <a:gd name="connsiteY3" fmla="*/ 4062248 h 4062248"/>
              <a:gd name="connsiteX4" fmla="*/ 0 w 6274676"/>
              <a:gd name="connsiteY4" fmla="*/ 0 h 4062248"/>
              <a:gd name="connsiteX0" fmla="*/ 0 w 6274676"/>
              <a:gd name="connsiteY0" fmla="*/ 0 h 4062248"/>
              <a:gd name="connsiteX1" fmla="*/ 3226676 w 6274676"/>
              <a:gd name="connsiteY1" fmla="*/ 1849820 h 4062248"/>
              <a:gd name="connsiteX2" fmla="*/ 6274676 w 6274676"/>
              <a:gd name="connsiteY2" fmla="*/ 4062248 h 4062248"/>
              <a:gd name="connsiteX3" fmla="*/ 0 w 6274676"/>
              <a:gd name="connsiteY3" fmla="*/ 4062248 h 4062248"/>
              <a:gd name="connsiteX4" fmla="*/ 0 w 6274676"/>
              <a:gd name="connsiteY4" fmla="*/ 0 h 4062248"/>
              <a:gd name="connsiteX0" fmla="*/ 0 w 6274676"/>
              <a:gd name="connsiteY0" fmla="*/ 2462 h 4064710"/>
              <a:gd name="connsiteX1" fmla="*/ 3226676 w 6274676"/>
              <a:gd name="connsiteY1" fmla="*/ 1852282 h 4064710"/>
              <a:gd name="connsiteX2" fmla="*/ 6274676 w 6274676"/>
              <a:gd name="connsiteY2" fmla="*/ 4064710 h 4064710"/>
              <a:gd name="connsiteX3" fmla="*/ 0 w 6274676"/>
              <a:gd name="connsiteY3" fmla="*/ 4064710 h 4064710"/>
              <a:gd name="connsiteX4" fmla="*/ 0 w 6274676"/>
              <a:gd name="connsiteY4" fmla="*/ 2462 h 4064710"/>
              <a:gd name="connsiteX0" fmla="*/ 0 w 6274676"/>
              <a:gd name="connsiteY0" fmla="*/ 1666 h 4063914"/>
              <a:gd name="connsiteX1" fmla="*/ 3226676 w 6274676"/>
              <a:gd name="connsiteY1" fmla="*/ 1851486 h 4063914"/>
              <a:gd name="connsiteX2" fmla="*/ 6274676 w 6274676"/>
              <a:gd name="connsiteY2" fmla="*/ 4063914 h 4063914"/>
              <a:gd name="connsiteX3" fmla="*/ 0 w 6274676"/>
              <a:gd name="connsiteY3" fmla="*/ 4063914 h 4063914"/>
              <a:gd name="connsiteX4" fmla="*/ 0 w 6274676"/>
              <a:gd name="connsiteY4" fmla="*/ 1666 h 4063914"/>
              <a:gd name="connsiteX0" fmla="*/ 0 w 6274676"/>
              <a:gd name="connsiteY0" fmla="*/ 1445 h 4063693"/>
              <a:gd name="connsiteX1" fmla="*/ 3394841 w 6274676"/>
              <a:gd name="connsiteY1" fmla="*/ 2156065 h 4063693"/>
              <a:gd name="connsiteX2" fmla="*/ 6274676 w 6274676"/>
              <a:gd name="connsiteY2" fmla="*/ 4063693 h 4063693"/>
              <a:gd name="connsiteX3" fmla="*/ 0 w 6274676"/>
              <a:gd name="connsiteY3" fmla="*/ 4063693 h 4063693"/>
              <a:gd name="connsiteX4" fmla="*/ 0 w 6274676"/>
              <a:gd name="connsiteY4" fmla="*/ 1445 h 4063693"/>
              <a:gd name="connsiteX0" fmla="*/ 0 w 6274676"/>
              <a:gd name="connsiteY0" fmla="*/ 1039 h 4063287"/>
              <a:gd name="connsiteX1" fmla="*/ 3394841 w 6274676"/>
              <a:gd name="connsiteY1" fmla="*/ 2155659 h 4063287"/>
              <a:gd name="connsiteX2" fmla="*/ 6274676 w 6274676"/>
              <a:gd name="connsiteY2" fmla="*/ 4063287 h 4063287"/>
              <a:gd name="connsiteX3" fmla="*/ 0 w 6274676"/>
              <a:gd name="connsiteY3" fmla="*/ 4063287 h 4063287"/>
              <a:gd name="connsiteX4" fmla="*/ 0 w 6274676"/>
              <a:gd name="connsiteY4" fmla="*/ 1039 h 4063287"/>
              <a:gd name="connsiteX0" fmla="*/ 0 w 6274676"/>
              <a:gd name="connsiteY0" fmla="*/ 1039 h 4063287"/>
              <a:gd name="connsiteX1" fmla="*/ 3394841 w 6274676"/>
              <a:gd name="connsiteY1" fmla="*/ 2155659 h 4063287"/>
              <a:gd name="connsiteX2" fmla="*/ 6274676 w 6274676"/>
              <a:gd name="connsiteY2" fmla="*/ 4063287 h 4063287"/>
              <a:gd name="connsiteX3" fmla="*/ 0 w 6274676"/>
              <a:gd name="connsiteY3" fmla="*/ 4063287 h 4063287"/>
              <a:gd name="connsiteX4" fmla="*/ 0 w 6274676"/>
              <a:gd name="connsiteY4" fmla="*/ 1039 h 4063287"/>
              <a:gd name="connsiteX0" fmla="*/ 0 w 8650014"/>
              <a:gd name="connsiteY0" fmla="*/ 1039 h 4063287"/>
              <a:gd name="connsiteX1" fmla="*/ 3394841 w 8650014"/>
              <a:gd name="connsiteY1" fmla="*/ 2155659 h 4063287"/>
              <a:gd name="connsiteX2" fmla="*/ 8650014 w 8650014"/>
              <a:gd name="connsiteY2" fmla="*/ 4063287 h 4063287"/>
              <a:gd name="connsiteX3" fmla="*/ 0 w 8650014"/>
              <a:gd name="connsiteY3" fmla="*/ 4063287 h 4063287"/>
              <a:gd name="connsiteX4" fmla="*/ 0 w 8650014"/>
              <a:gd name="connsiteY4" fmla="*/ 1039 h 4063287"/>
              <a:gd name="connsiteX0" fmla="*/ 0 w 8650014"/>
              <a:gd name="connsiteY0" fmla="*/ 910 h 4063158"/>
              <a:gd name="connsiteX1" fmla="*/ 3678620 w 8650014"/>
              <a:gd name="connsiteY1" fmla="*/ 2607475 h 4063158"/>
              <a:gd name="connsiteX2" fmla="*/ 8650014 w 8650014"/>
              <a:gd name="connsiteY2" fmla="*/ 4063158 h 4063158"/>
              <a:gd name="connsiteX3" fmla="*/ 0 w 8650014"/>
              <a:gd name="connsiteY3" fmla="*/ 4063158 h 4063158"/>
              <a:gd name="connsiteX4" fmla="*/ 0 w 8650014"/>
              <a:gd name="connsiteY4" fmla="*/ 910 h 4063158"/>
              <a:gd name="connsiteX0" fmla="*/ 0 w 8650014"/>
              <a:gd name="connsiteY0" fmla="*/ 1328 h 4063576"/>
              <a:gd name="connsiteX1" fmla="*/ 3678620 w 8650014"/>
              <a:gd name="connsiteY1" fmla="*/ 2607893 h 4063576"/>
              <a:gd name="connsiteX2" fmla="*/ 8650014 w 8650014"/>
              <a:gd name="connsiteY2" fmla="*/ 4063576 h 4063576"/>
              <a:gd name="connsiteX3" fmla="*/ 0 w 8650014"/>
              <a:gd name="connsiteY3" fmla="*/ 4063576 h 4063576"/>
              <a:gd name="connsiteX4" fmla="*/ 0 w 8650014"/>
              <a:gd name="connsiteY4" fmla="*/ 1328 h 4063576"/>
              <a:gd name="connsiteX0" fmla="*/ 0 w 8650014"/>
              <a:gd name="connsiteY0" fmla="*/ 1328 h 4063576"/>
              <a:gd name="connsiteX1" fmla="*/ 3678620 w 8650014"/>
              <a:gd name="connsiteY1" fmla="*/ 2607893 h 4063576"/>
              <a:gd name="connsiteX2" fmla="*/ 8650014 w 8650014"/>
              <a:gd name="connsiteY2" fmla="*/ 4063576 h 4063576"/>
              <a:gd name="connsiteX3" fmla="*/ 0 w 8650014"/>
              <a:gd name="connsiteY3" fmla="*/ 4063576 h 4063576"/>
              <a:gd name="connsiteX4" fmla="*/ 0 w 8650014"/>
              <a:gd name="connsiteY4" fmla="*/ 1328 h 4063576"/>
              <a:gd name="connsiteX0" fmla="*/ 0 w 8650014"/>
              <a:gd name="connsiteY0" fmla="*/ 1328 h 4063576"/>
              <a:gd name="connsiteX1" fmla="*/ 3678620 w 8650014"/>
              <a:gd name="connsiteY1" fmla="*/ 2607893 h 4063576"/>
              <a:gd name="connsiteX2" fmla="*/ 8650014 w 8650014"/>
              <a:gd name="connsiteY2" fmla="*/ 4063576 h 4063576"/>
              <a:gd name="connsiteX3" fmla="*/ 0 w 8650014"/>
              <a:gd name="connsiteY3" fmla="*/ 4063576 h 4063576"/>
              <a:gd name="connsiteX4" fmla="*/ 0 w 8650014"/>
              <a:gd name="connsiteY4" fmla="*/ 1328 h 4063576"/>
              <a:gd name="connsiteX0" fmla="*/ 0 w 8650014"/>
              <a:gd name="connsiteY0" fmla="*/ 1328 h 4063576"/>
              <a:gd name="connsiteX1" fmla="*/ 3678620 w 8650014"/>
              <a:gd name="connsiteY1" fmla="*/ 2607893 h 4063576"/>
              <a:gd name="connsiteX2" fmla="*/ 8650014 w 8650014"/>
              <a:gd name="connsiteY2" fmla="*/ 4063576 h 4063576"/>
              <a:gd name="connsiteX3" fmla="*/ 0 w 8650014"/>
              <a:gd name="connsiteY3" fmla="*/ 4063576 h 4063576"/>
              <a:gd name="connsiteX4" fmla="*/ 0 w 8650014"/>
              <a:gd name="connsiteY4" fmla="*/ 1328 h 4063576"/>
              <a:gd name="connsiteX0" fmla="*/ 0 w 8650014"/>
              <a:gd name="connsiteY0" fmla="*/ 1201 h 4063449"/>
              <a:gd name="connsiteX1" fmla="*/ 3678620 w 8650014"/>
              <a:gd name="connsiteY1" fmla="*/ 2607766 h 4063449"/>
              <a:gd name="connsiteX2" fmla="*/ 8650014 w 8650014"/>
              <a:gd name="connsiteY2" fmla="*/ 4063449 h 4063449"/>
              <a:gd name="connsiteX3" fmla="*/ 0 w 8650014"/>
              <a:gd name="connsiteY3" fmla="*/ 4063449 h 4063449"/>
              <a:gd name="connsiteX4" fmla="*/ 0 w 8650014"/>
              <a:gd name="connsiteY4" fmla="*/ 1201 h 4063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50014" h="4063449">
                <a:moveTo>
                  <a:pt x="0" y="1201"/>
                </a:moveTo>
                <a:cubicBezTo>
                  <a:pt x="2347311" y="-65364"/>
                  <a:pt x="631068" y="2659001"/>
                  <a:pt x="3678620" y="2607766"/>
                </a:cubicBezTo>
                <a:cubicBezTo>
                  <a:pt x="6194096" y="2570980"/>
                  <a:pt x="7385269" y="2460621"/>
                  <a:pt x="8650014" y="4063449"/>
                </a:cubicBezTo>
                <a:lnTo>
                  <a:pt x="0" y="4063449"/>
                </a:lnTo>
                <a:lnTo>
                  <a:pt x="0" y="1201"/>
                </a:lnTo>
                <a:close/>
              </a:path>
            </a:pathLst>
          </a:custGeom>
          <a:solidFill>
            <a:srgbClr val="EEDDD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7AEFE6-D96B-42FC-8F95-62675E93DFCB}"/>
              </a:ext>
            </a:extLst>
          </p:cNvPr>
          <p:cNvSpPr/>
          <p:nvPr userDrawn="1"/>
        </p:nvSpPr>
        <p:spPr>
          <a:xfrm>
            <a:off x="0" y="6303616"/>
            <a:ext cx="12192000" cy="558800"/>
          </a:xfrm>
          <a:prstGeom prst="rect">
            <a:avLst/>
          </a:prstGeom>
          <a:solidFill>
            <a:srgbClr val="A88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014DAE-A2E8-485F-88FC-DA728873A3B6}"/>
              </a:ext>
            </a:extLst>
          </p:cNvPr>
          <p:cNvGrpSpPr/>
          <p:nvPr userDrawn="1"/>
        </p:nvGrpSpPr>
        <p:grpSpPr>
          <a:xfrm>
            <a:off x="128741" y="6453161"/>
            <a:ext cx="283342" cy="292195"/>
            <a:chOff x="159032" y="6386441"/>
            <a:chExt cx="381238" cy="393150"/>
          </a:xfrm>
        </p:grpSpPr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AE885AD6-CCFD-43F0-B604-779A9C303D2F}"/>
                </a:ext>
              </a:extLst>
            </p:cNvPr>
            <p:cNvSpPr/>
            <p:nvPr/>
          </p:nvSpPr>
          <p:spPr>
            <a:xfrm rot="16200000">
              <a:off x="153076" y="6392397"/>
              <a:ext cx="393150" cy="381238"/>
            </a:xfrm>
            <a:prstGeom prst="trapezoid">
              <a:avLst>
                <a:gd name="adj" fmla="val 19375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C34BECB-759C-4AE7-892D-AAAB090B6F1D}"/>
                </a:ext>
              </a:extLst>
            </p:cNvPr>
            <p:cNvCxnSpPr>
              <a:stCxn id="10" idx="0"/>
              <a:endCxn id="10" idx="2"/>
            </p:cNvCxnSpPr>
            <p:nvPr/>
          </p:nvCxnSpPr>
          <p:spPr>
            <a:xfrm>
              <a:off x="159032" y="6583016"/>
              <a:ext cx="381238" cy="0"/>
            </a:xfrm>
            <a:prstGeom prst="line">
              <a:avLst/>
            </a:prstGeom>
            <a:ln w="15875">
              <a:solidFill>
                <a:srgbClr val="A888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B8D4E5-FBDF-4343-8C17-3C1C6B8D8246}"/>
                </a:ext>
              </a:extLst>
            </p:cNvPr>
            <p:cNvCxnSpPr>
              <a:stCxn id="10" idx="3"/>
              <a:endCxn id="10" idx="1"/>
            </p:cNvCxnSpPr>
            <p:nvPr/>
          </p:nvCxnSpPr>
          <p:spPr>
            <a:xfrm>
              <a:off x="349651" y="6423373"/>
              <a:ext cx="0" cy="319286"/>
            </a:xfrm>
            <a:prstGeom prst="line">
              <a:avLst/>
            </a:prstGeom>
            <a:ln w="15875">
              <a:solidFill>
                <a:srgbClr val="A888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4C76E7-50DC-4E30-B419-1FB4AD64216F}"/>
              </a:ext>
            </a:extLst>
          </p:cNvPr>
          <p:cNvGrpSpPr/>
          <p:nvPr userDrawn="1"/>
        </p:nvGrpSpPr>
        <p:grpSpPr>
          <a:xfrm>
            <a:off x="9618775" y="6475017"/>
            <a:ext cx="322279" cy="317705"/>
            <a:chOff x="9526976" y="6384931"/>
            <a:chExt cx="430201" cy="42112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84A79F6-4042-42AE-A57D-2595FC64DE63}"/>
                </a:ext>
              </a:extLst>
            </p:cNvPr>
            <p:cNvSpPr/>
            <p:nvPr/>
          </p:nvSpPr>
          <p:spPr>
            <a:xfrm>
              <a:off x="9526976" y="6384931"/>
              <a:ext cx="430201" cy="230876"/>
            </a:xfrm>
            <a:custGeom>
              <a:avLst/>
              <a:gdLst>
                <a:gd name="connsiteX0" fmla="*/ 1532230 w 3863788"/>
                <a:gd name="connsiteY0" fmla="*/ 1170226 h 1993591"/>
                <a:gd name="connsiteX1" fmla="*/ 1529825 w 3863788"/>
                <a:gd name="connsiteY1" fmla="*/ 1177973 h 1993591"/>
                <a:gd name="connsiteX2" fmla="*/ 1546502 w 3863788"/>
                <a:gd name="connsiteY2" fmla="*/ 1177973 h 1993591"/>
                <a:gd name="connsiteX3" fmla="*/ 2136697 w 3863788"/>
                <a:gd name="connsiteY3" fmla="*/ 1159213 h 1993591"/>
                <a:gd name="connsiteX4" fmla="*/ 2102133 w 3863788"/>
                <a:gd name="connsiteY4" fmla="*/ 1177973 h 1993591"/>
                <a:gd name="connsiteX5" fmla="*/ 2138588 w 3863788"/>
                <a:gd name="connsiteY5" fmla="*/ 1177973 h 1993591"/>
                <a:gd name="connsiteX6" fmla="*/ 1824318 w 3863788"/>
                <a:gd name="connsiteY6" fmla="*/ 0 h 1993591"/>
                <a:gd name="connsiteX7" fmla="*/ 2398403 w 3863788"/>
                <a:gd name="connsiteY7" fmla="*/ 380529 h 1993591"/>
                <a:gd name="connsiteX8" fmla="*/ 2429746 w 3863788"/>
                <a:gd name="connsiteY8" fmla="*/ 481499 h 1993591"/>
                <a:gd name="connsiteX9" fmla="*/ 2515012 w 3863788"/>
                <a:gd name="connsiteY9" fmla="*/ 411148 h 1993591"/>
                <a:gd name="connsiteX10" fmla="*/ 2998694 w 3863788"/>
                <a:gd name="connsiteY10" fmla="*/ 263403 h 1993591"/>
                <a:gd name="connsiteX11" fmla="*/ 3863788 w 3863788"/>
                <a:gd name="connsiteY11" fmla="*/ 1128497 h 1993591"/>
                <a:gd name="connsiteX12" fmla="*/ 3610408 w 3863788"/>
                <a:gd name="connsiteY12" fmla="*/ 1740211 h 1993591"/>
                <a:gd name="connsiteX13" fmla="*/ 3567218 w 3863788"/>
                <a:gd name="connsiteY13" fmla="*/ 1775846 h 1993591"/>
                <a:gd name="connsiteX14" fmla="*/ 3547862 w 3863788"/>
                <a:gd name="connsiteY14" fmla="*/ 1811506 h 1993591"/>
                <a:gd name="connsiteX15" fmla="*/ 3210916 w 3863788"/>
                <a:gd name="connsiteY15" fmla="*/ 1990659 h 1993591"/>
                <a:gd name="connsiteX16" fmla="*/ 3056759 w 3863788"/>
                <a:gd name="connsiteY16" fmla="*/ 1990659 h 1993591"/>
                <a:gd name="connsiteX17" fmla="*/ 2998694 w 3863788"/>
                <a:gd name="connsiteY17" fmla="*/ 1993591 h 1993591"/>
                <a:gd name="connsiteX18" fmla="*/ 2940628 w 3863788"/>
                <a:gd name="connsiteY18" fmla="*/ 1990659 h 1993591"/>
                <a:gd name="connsiteX19" fmla="*/ 437720 w 3863788"/>
                <a:gd name="connsiteY19" fmla="*/ 1990658 h 1993591"/>
                <a:gd name="connsiteX20" fmla="*/ 90205 w 3863788"/>
                <a:gd name="connsiteY20" fmla="*/ 1795019 h 1993591"/>
                <a:gd name="connsiteX21" fmla="*/ 78815 w 3863788"/>
                <a:gd name="connsiteY21" fmla="*/ 1766010 h 1993591"/>
                <a:gd name="connsiteX22" fmla="*/ 78082 w 3863788"/>
                <a:gd name="connsiteY22" fmla="*/ 1765121 h 1993591"/>
                <a:gd name="connsiteX23" fmla="*/ 0 w 3863788"/>
                <a:gd name="connsiteY23" fmla="*/ 1509496 h 1993591"/>
                <a:gd name="connsiteX24" fmla="*/ 457200 w 3863788"/>
                <a:gd name="connsiteY24" fmla="*/ 1052296 h 1993591"/>
                <a:gd name="connsiteX25" fmla="*/ 635163 w 3863788"/>
                <a:gd name="connsiteY25" fmla="*/ 1088225 h 1993591"/>
                <a:gd name="connsiteX26" fmla="*/ 640873 w 3863788"/>
                <a:gd name="connsiteY26" fmla="*/ 1091325 h 1993591"/>
                <a:gd name="connsiteX27" fmla="*/ 636494 w 3863788"/>
                <a:gd name="connsiteY27" fmla="*/ 1047881 h 1993591"/>
                <a:gd name="connsiteX28" fmla="*/ 1093694 w 3863788"/>
                <a:gd name="connsiteY28" fmla="*/ 590681 h 1993591"/>
                <a:gd name="connsiteX29" fmla="*/ 1185836 w 3863788"/>
                <a:gd name="connsiteY29" fmla="*/ 599970 h 1993591"/>
                <a:gd name="connsiteX30" fmla="*/ 1203058 w 3863788"/>
                <a:gd name="connsiteY30" fmla="*/ 605316 h 1993591"/>
                <a:gd name="connsiteX31" fmla="*/ 1213929 w 3863788"/>
                <a:gd name="connsiteY31" fmla="*/ 497482 h 1993591"/>
                <a:gd name="connsiteX32" fmla="*/ 1824318 w 3863788"/>
                <a:gd name="connsiteY32" fmla="*/ 0 h 199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863788" h="1993591">
                  <a:moveTo>
                    <a:pt x="1532230" y="1170226"/>
                  </a:moveTo>
                  <a:lnTo>
                    <a:pt x="1529825" y="1177973"/>
                  </a:lnTo>
                  <a:lnTo>
                    <a:pt x="1546502" y="1177973"/>
                  </a:lnTo>
                  <a:close/>
                  <a:moveTo>
                    <a:pt x="2136697" y="1159213"/>
                  </a:moveTo>
                  <a:lnTo>
                    <a:pt x="2102133" y="1177973"/>
                  </a:lnTo>
                  <a:lnTo>
                    <a:pt x="2138588" y="1177973"/>
                  </a:lnTo>
                  <a:close/>
                  <a:moveTo>
                    <a:pt x="1824318" y="0"/>
                  </a:moveTo>
                  <a:cubicBezTo>
                    <a:pt x="2082392" y="0"/>
                    <a:pt x="2303819" y="156908"/>
                    <a:pt x="2398403" y="380529"/>
                  </a:cubicBezTo>
                  <a:lnTo>
                    <a:pt x="2429746" y="481499"/>
                  </a:lnTo>
                  <a:lnTo>
                    <a:pt x="2515012" y="411148"/>
                  </a:lnTo>
                  <a:cubicBezTo>
                    <a:pt x="2653082" y="317869"/>
                    <a:pt x="2819527" y="263403"/>
                    <a:pt x="2998694" y="263403"/>
                  </a:cubicBezTo>
                  <a:cubicBezTo>
                    <a:pt x="3476472" y="263403"/>
                    <a:pt x="3863788" y="650719"/>
                    <a:pt x="3863788" y="1128497"/>
                  </a:cubicBezTo>
                  <a:cubicBezTo>
                    <a:pt x="3863788" y="1367386"/>
                    <a:pt x="3766959" y="1583660"/>
                    <a:pt x="3610408" y="1740211"/>
                  </a:cubicBezTo>
                  <a:lnTo>
                    <a:pt x="3567218" y="1775846"/>
                  </a:lnTo>
                  <a:lnTo>
                    <a:pt x="3547862" y="1811506"/>
                  </a:lnTo>
                  <a:cubicBezTo>
                    <a:pt x="3474839" y="1919594"/>
                    <a:pt x="3351177" y="1990659"/>
                    <a:pt x="3210916" y="1990659"/>
                  </a:cubicBezTo>
                  <a:lnTo>
                    <a:pt x="3056759" y="1990659"/>
                  </a:lnTo>
                  <a:lnTo>
                    <a:pt x="2998694" y="1993591"/>
                  </a:lnTo>
                  <a:lnTo>
                    <a:pt x="2940628" y="1990659"/>
                  </a:lnTo>
                  <a:lnTo>
                    <a:pt x="437720" y="1990658"/>
                  </a:lnTo>
                  <a:cubicBezTo>
                    <a:pt x="290446" y="1990658"/>
                    <a:pt x="161472" y="1912309"/>
                    <a:pt x="90205" y="1795019"/>
                  </a:cubicBezTo>
                  <a:lnTo>
                    <a:pt x="78815" y="1766010"/>
                  </a:lnTo>
                  <a:lnTo>
                    <a:pt x="78082" y="1765121"/>
                  </a:lnTo>
                  <a:cubicBezTo>
                    <a:pt x="28785" y="1692152"/>
                    <a:pt x="0" y="1604186"/>
                    <a:pt x="0" y="1509496"/>
                  </a:cubicBezTo>
                  <a:cubicBezTo>
                    <a:pt x="0" y="1256991"/>
                    <a:pt x="204695" y="1052296"/>
                    <a:pt x="457200" y="1052296"/>
                  </a:cubicBezTo>
                  <a:cubicBezTo>
                    <a:pt x="520326" y="1052296"/>
                    <a:pt x="580464" y="1065090"/>
                    <a:pt x="635163" y="1088225"/>
                  </a:cubicBezTo>
                  <a:lnTo>
                    <a:pt x="640873" y="1091325"/>
                  </a:lnTo>
                  <a:lnTo>
                    <a:pt x="636494" y="1047881"/>
                  </a:lnTo>
                  <a:cubicBezTo>
                    <a:pt x="636494" y="795376"/>
                    <a:pt x="841189" y="590681"/>
                    <a:pt x="1093694" y="590681"/>
                  </a:cubicBezTo>
                  <a:cubicBezTo>
                    <a:pt x="1125257" y="590681"/>
                    <a:pt x="1156073" y="593880"/>
                    <a:pt x="1185836" y="599970"/>
                  </a:cubicBezTo>
                  <a:lnTo>
                    <a:pt x="1203058" y="605316"/>
                  </a:lnTo>
                  <a:lnTo>
                    <a:pt x="1213929" y="497482"/>
                  </a:lnTo>
                  <a:cubicBezTo>
                    <a:pt x="1272026" y="213570"/>
                    <a:pt x="1523231" y="0"/>
                    <a:pt x="1824318" y="0"/>
                  </a:cubicBezTo>
                  <a:close/>
                </a:path>
              </a:pathLst>
            </a:cu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Teardrop 14">
              <a:extLst>
                <a:ext uri="{FF2B5EF4-FFF2-40B4-BE49-F238E27FC236}">
                  <a16:creationId xmlns:a16="http://schemas.microsoft.com/office/drawing/2014/main" id="{B51C88C2-BE57-44C9-9D9D-5DD529ACE589}"/>
                </a:ext>
              </a:extLst>
            </p:cNvPr>
            <p:cNvSpPr/>
            <p:nvPr/>
          </p:nvSpPr>
          <p:spPr>
            <a:xfrm rot="19152744">
              <a:off x="9615775" y="6654899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F7D8CAEF-4600-438B-9F37-B21D103B986B}"/>
                </a:ext>
              </a:extLst>
            </p:cNvPr>
            <p:cNvSpPr/>
            <p:nvPr/>
          </p:nvSpPr>
          <p:spPr>
            <a:xfrm rot="18857548">
              <a:off x="9659996" y="6717336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ardrop 16">
              <a:extLst>
                <a:ext uri="{FF2B5EF4-FFF2-40B4-BE49-F238E27FC236}">
                  <a16:creationId xmlns:a16="http://schemas.microsoft.com/office/drawing/2014/main" id="{A2C5B548-467F-47DB-A138-C2528F009061}"/>
                </a:ext>
              </a:extLst>
            </p:cNvPr>
            <p:cNvSpPr/>
            <p:nvPr/>
          </p:nvSpPr>
          <p:spPr>
            <a:xfrm rot="18945057">
              <a:off x="9719218" y="6654814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ardrop 17">
              <a:extLst>
                <a:ext uri="{FF2B5EF4-FFF2-40B4-BE49-F238E27FC236}">
                  <a16:creationId xmlns:a16="http://schemas.microsoft.com/office/drawing/2014/main" id="{F4C1ECB1-37F0-41CC-BC67-66208E36DA81}"/>
                </a:ext>
              </a:extLst>
            </p:cNvPr>
            <p:cNvSpPr/>
            <p:nvPr/>
          </p:nvSpPr>
          <p:spPr>
            <a:xfrm rot="18842035">
              <a:off x="9783851" y="6713408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ardrop 18">
              <a:extLst>
                <a:ext uri="{FF2B5EF4-FFF2-40B4-BE49-F238E27FC236}">
                  <a16:creationId xmlns:a16="http://schemas.microsoft.com/office/drawing/2014/main" id="{DF76E847-24F2-4E01-84B6-E5A606E3E7B0}"/>
                </a:ext>
              </a:extLst>
            </p:cNvPr>
            <p:cNvSpPr/>
            <p:nvPr/>
          </p:nvSpPr>
          <p:spPr>
            <a:xfrm rot="18769300">
              <a:off x="9827715" y="6656513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ardrop 19">
              <a:extLst>
                <a:ext uri="{FF2B5EF4-FFF2-40B4-BE49-F238E27FC236}">
                  <a16:creationId xmlns:a16="http://schemas.microsoft.com/office/drawing/2014/main" id="{031DC39B-A24B-4565-9E28-DEEB4C8B711D}"/>
                </a:ext>
              </a:extLst>
            </p:cNvPr>
            <p:cNvSpPr/>
            <p:nvPr/>
          </p:nvSpPr>
          <p:spPr>
            <a:xfrm rot="18782281">
              <a:off x="9731765" y="6760335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57FB25-40BC-47CC-AC60-30367B023A66}"/>
              </a:ext>
            </a:extLst>
          </p:cNvPr>
          <p:cNvGrpSpPr/>
          <p:nvPr userDrawn="1"/>
        </p:nvGrpSpPr>
        <p:grpSpPr>
          <a:xfrm>
            <a:off x="9908386" y="6433751"/>
            <a:ext cx="857927" cy="292894"/>
            <a:chOff x="9556135" y="6251083"/>
            <a:chExt cx="857927" cy="29289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7D3133-AE8C-43AC-8349-23AA1A933110}"/>
                </a:ext>
              </a:extLst>
            </p:cNvPr>
            <p:cNvSpPr txBox="1"/>
            <p:nvPr/>
          </p:nvSpPr>
          <p:spPr>
            <a:xfrm>
              <a:off x="9556135" y="6297756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rgbClr val="47372F"/>
                  </a:solidFill>
                  <a:latin typeface="Comic Sans MS" panose="030F0702030302020204" pitchFamily="66" charset="0"/>
                </a:rPr>
                <a:t>25 C Rainy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B86EA1-1B70-48BF-8712-A9693523B6CA}"/>
                </a:ext>
              </a:extLst>
            </p:cNvPr>
            <p:cNvSpPr txBox="1"/>
            <p:nvPr/>
          </p:nvSpPr>
          <p:spPr>
            <a:xfrm>
              <a:off x="9710004" y="6251083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rgbClr val="47372F"/>
                  </a:solidFill>
                  <a:latin typeface="Comic Sans MS" panose="030F0702030302020204" pitchFamily="66" charset="0"/>
                </a:rPr>
                <a:t>o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F00E086-7DB2-4526-B004-A1F586D74787}"/>
              </a:ext>
            </a:extLst>
          </p:cNvPr>
          <p:cNvGrpSpPr/>
          <p:nvPr userDrawn="1"/>
        </p:nvGrpSpPr>
        <p:grpSpPr>
          <a:xfrm flipH="1">
            <a:off x="10753696" y="6487862"/>
            <a:ext cx="440908" cy="442439"/>
            <a:chOff x="10759921" y="6520827"/>
            <a:chExt cx="516603" cy="51839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B455E6D-822D-4B46-ADCE-1A2AE201126C}"/>
                </a:ext>
              </a:extLst>
            </p:cNvPr>
            <p:cNvSpPr/>
            <p:nvPr/>
          </p:nvSpPr>
          <p:spPr>
            <a:xfrm>
              <a:off x="11011035" y="6690442"/>
              <a:ext cx="83547" cy="83547"/>
            </a:xfrm>
            <a:prstGeom prst="ellipse">
              <a:avLst/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C615B515-CDA9-490B-A33D-A2C4783A5586}"/>
                </a:ext>
              </a:extLst>
            </p:cNvPr>
            <p:cNvSpPr/>
            <p:nvPr/>
          </p:nvSpPr>
          <p:spPr>
            <a:xfrm>
              <a:off x="10874865" y="6635190"/>
              <a:ext cx="280520" cy="277597"/>
            </a:xfrm>
            <a:prstGeom prst="arc">
              <a:avLst/>
            </a:prstGeom>
            <a:ln w="38100">
              <a:solidFill>
                <a:srgbClr val="4737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35C4EF8A-5877-4EA0-A5E1-AD1093C7A0F7}"/>
                </a:ext>
              </a:extLst>
            </p:cNvPr>
            <p:cNvSpPr/>
            <p:nvPr/>
          </p:nvSpPr>
          <p:spPr>
            <a:xfrm>
              <a:off x="10819481" y="6574926"/>
              <a:ext cx="396747" cy="398125"/>
            </a:xfrm>
            <a:prstGeom prst="arc">
              <a:avLst/>
            </a:prstGeom>
            <a:ln w="38100">
              <a:solidFill>
                <a:srgbClr val="4737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EDA730BD-6DC4-4E76-B8E5-C63BBEE61393}"/>
                </a:ext>
              </a:extLst>
            </p:cNvPr>
            <p:cNvSpPr/>
            <p:nvPr/>
          </p:nvSpPr>
          <p:spPr>
            <a:xfrm>
              <a:off x="10759921" y="6520827"/>
              <a:ext cx="516603" cy="518397"/>
            </a:xfrm>
            <a:prstGeom prst="arc">
              <a:avLst>
                <a:gd name="adj1" fmla="val 16200000"/>
                <a:gd name="adj2" fmla="val 6"/>
              </a:avLst>
            </a:prstGeom>
            <a:ln w="38100">
              <a:solidFill>
                <a:srgbClr val="4737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C528B-4C42-4FE9-981B-1C0DC6ADD2A3}"/>
              </a:ext>
            </a:extLst>
          </p:cNvPr>
          <p:cNvGrpSpPr/>
          <p:nvPr userDrawn="1"/>
        </p:nvGrpSpPr>
        <p:grpSpPr>
          <a:xfrm>
            <a:off x="11011604" y="6419182"/>
            <a:ext cx="345007" cy="346205"/>
            <a:chOff x="11092370" y="6426155"/>
            <a:chExt cx="345007" cy="34620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25C475-20D8-45D0-9FF5-FA6E55EE9DF5}"/>
                </a:ext>
              </a:extLst>
            </p:cNvPr>
            <p:cNvSpPr/>
            <p:nvPr/>
          </p:nvSpPr>
          <p:spPr>
            <a:xfrm rot="16200000" flipH="1">
              <a:off x="11155690" y="6548294"/>
              <a:ext cx="180263" cy="101927"/>
            </a:xfrm>
            <a:custGeom>
              <a:avLst/>
              <a:gdLst>
                <a:gd name="connsiteX0" fmla="*/ 0 w 259771"/>
                <a:gd name="connsiteY0" fmla="*/ 146883 h 146883"/>
                <a:gd name="connsiteX1" fmla="*/ 259771 w 259771"/>
                <a:gd name="connsiteY1" fmla="*/ 146883 h 146883"/>
                <a:gd name="connsiteX2" fmla="*/ 207284 w 259771"/>
                <a:gd name="connsiteY2" fmla="*/ 87527 h 146883"/>
                <a:gd name="connsiteX3" fmla="*/ 213357 w 259771"/>
                <a:gd name="connsiteY3" fmla="*/ 87527 h 146883"/>
                <a:gd name="connsiteX4" fmla="*/ 213357 w 259771"/>
                <a:gd name="connsiteY4" fmla="*/ 1 h 146883"/>
                <a:gd name="connsiteX5" fmla="*/ 129887 w 259771"/>
                <a:gd name="connsiteY5" fmla="*/ 1 h 146883"/>
                <a:gd name="connsiteX6" fmla="*/ 129886 w 259771"/>
                <a:gd name="connsiteY6" fmla="*/ 0 h 146883"/>
                <a:gd name="connsiteX7" fmla="*/ 129885 w 259771"/>
                <a:gd name="connsiteY7" fmla="*/ 1 h 146883"/>
                <a:gd name="connsiteX8" fmla="*/ 44915 w 259771"/>
                <a:gd name="connsiteY8" fmla="*/ 1 h 146883"/>
                <a:gd name="connsiteX9" fmla="*/ 44915 w 259771"/>
                <a:gd name="connsiteY9" fmla="*/ 87527 h 146883"/>
                <a:gd name="connsiteX10" fmla="*/ 52488 w 259771"/>
                <a:gd name="connsiteY10" fmla="*/ 87527 h 146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771" h="146883">
                  <a:moveTo>
                    <a:pt x="0" y="146883"/>
                  </a:moveTo>
                  <a:lnTo>
                    <a:pt x="259771" y="146883"/>
                  </a:lnTo>
                  <a:lnTo>
                    <a:pt x="207284" y="87527"/>
                  </a:lnTo>
                  <a:lnTo>
                    <a:pt x="213357" y="87527"/>
                  </a:lnTo>
                  <a:lnTo>
                    <a:pt x="213357" y="1"/>
                  </a:lnTo>
                  <a:lnTo>
                    <a:pt x="129887" y="1"/>
                  </a:lnTo>
                  <a:lnTo>
                    <a:pt x="129886" y="0"/>
                  </a:lnTo>
                  <a:lnTo>
                    <a:pt x="129885" y="1"/>
                  </a:lnTo>
                  <a:lnTo>
                    <a:pt x="44915" y="1"/>
                  </a:lnTo>
                  <a:lnTo>
                    <a:pt x="44915" y="87527"/>
                  </a:lnTo>
                  <a:lnTo>
                    <a:pt x="52488" y="87527"/>
                  </a:lnTo>
                  <a:close/>
                </a:path>
              </a:pathLst>
            </a:custGeom>
            <a:solidFill>
              <a:srgbClr val="47372F"/>
            </a:solidFill>
            <a:ln>
              <a:solidFill>
                <a:srgbClr val="4737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1627018-3487-4140-A4A8-77F2D615E731}"/>
                </a:ext>
              </a:extLst>
            </p:cNvPr>
            <p:cNvGrpSpPr/>
            <p:nvPr/>
          </p:nvGrpSpPr>
          <p:grpSpPr>
            <a:xfrm rot="8160944">
              <a:off x="11092370" y="6426155"/>
              <a:ext cx="345007" cy="346205"/>
              <a:chOff x="10950169" y="6646952"/>
              <a:chExt cx="440908" cy="442439"/>
            </a:xfrm>
          </p:grpSpPr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DCA321CB-86E9-46E0-8EE9-4DC0CE028111}"/>
                  </a:ext>
                </a:extLst>
              </p:cNvPr>
              <p:cNvSpPr/>
              <p:nvPr/>
            </p:nvSpPr>
            <p:spPr>
              <a:xfrm flipH="1">
                <a:off x="11053558" y="6744558"/>
                <a:ext cx="239417" cy="236922"/>
              </a:xfrm>
              <a:prstGeom prst="arc">
                <a:avLst/>
              </a:prstGeom>
              <a:ln w="28575">
                <a:solidFill>
                  <a:srgbClr val="47372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D7A0BFD5-4B29-4233-AED4-D2239D736438}"/>
                  </a:ext>
                </a:extLst>
              </p:cNvPr>
              <p:cNvSpPr/>
              <p:nvPr/>
            </p:nvSpPr>
            <p:spPr>
              <a:xfrm flipH="1">
                <a:off x="11001630" y="6693124"/>
                <a:ext cx="338614" cy="339790"/>
              </a:xfrm>
              <a:prstGeom prst="arc">
                <a:avLst/>
              </a:prstGeom>
              <a:ln w="28575">
                <a:solidFill>
                  <a:srgbClr val="47372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0C73002E-BCA4-48EA-9966-C2C8BE79A072}"/>
                  </a:ext>
                </a:extLst>
              </p:cNvPr>
              <p:cNvSpPr/>
              <p:nvPr/>
            </p:nvSpPr>
            <p:spPr>
              <a:xfrm flipH="1">
                <a:off x="10950169" y="6646952"/>
                <a:ext cx="440908" cy="442439"/>
              </a:xfrm>
              <a:prstGeom prst="arc">
                <a:avLst>
                  <a:gd name="adj1" fmla="val 16200000"/>
                  <a:gd name="adj2" fmla="val 6"/>
                </a:avLst>
              </a:prstGeom>
              <a:ln w="28575">
                <a:solidFill>
                  <a:srgbClr val="6D54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70AAF00-A161-47FC-8C40-3BEEADBD2934}"/>
              </a:ext>
            </a:extLst>
          </p:cNvPr>
          <p:cNvSpPr txBox="1"/>
          <p:nvPr userDrawn="1"/>
        </p:nvSpPr>
        <p:spPr>
          <a:xfrm>
            <a:off x="11411156" y="6401646"/>
            <a:ext cx="816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47372F"/>
                </a:solidFill>
                <a:latin typeface="Comic Sans MS" panose="030F0702030302020204" pitchFamily="66" charset="0"/>
              </a:rPr>
              <a:t>11:19 AM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748ABA-19A4-4B42-908F-C5CF100BA6BF}"/>
              </a:ext>
            </a:extLst>
          </p:cNvPr>
          <p:cNvSpPr txBox="1"/>
          <p:nvPr userDrawn="1"/>
        </p:nvSpPr>
        <p:spPr>
          <a:xfrm>
            <a:off x="11399523" y="6564735"/>
            <a:ext cx="816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47372F"/>
                </a:solidFill>
                <a:latin typeface="Comic Sans MS" panose="030F0702030302020204" pitchFamily="66" charset="0"/>
              </a:rPr>
              <a:t>11/12/2021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B9F9B6-2A71-4860-8960-8BAE8E04C3A2}"/>
              </a:ext>
            </a:extLst>
          </p:cNvPr>
          <p:cNvGrpSpPr/>
          <p:nvPr userDrawn="1"/>
        </p:nvGrpSpPr>
        <p:grpSpPr>
          <a:xfrm>
            <a:off x="4753341" y="1047510"/>
            <a:ext cx="3369365" cy="4754590"/>
            <a:chOff x="4753341" y="1047510"/>
            <a:chExt cx="3369365" cy="475459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56047AD-8AE5-4618-B550-F0DED7CECE6F}"/>
                </a:ext>
              </a:extLst>
            </p:cNvPr>
            <p:cNvSpPr/>
            <p:nvPr/>
          </p:nvSpPr>
          <p:spPr>
            <a:xfrm>
              <a:off x="4753341" y="1428221"/>
              <a:ext cx="3369365" cy="4373879"/>
            </a:xfrm>
            <a:prstGeom prst="rect">
              <a:avLst/>
            </a:prstGeom>
            <a:solidFill>
              <a:srgbClr val="B6846E"/>
            </a:solidFill>
            <a:ln>
              <a:noFill/>
            </a:ln>
            <a:effectLst>
              <a:outerShdw blurRad="254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F14A915-65B0-4760-906B-A827CC8AB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6651" y="1047510"/>
              <a:ext cx="2102168" cy="689271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070F81B-FC26-48D5-B7E1-F0BF43569D86}"/>
              </a:ext>
            </a:extLst>
          </p:cNvPr>
          <p:cNvGrpSpPr/>
          <p:nvPr userDrawn="1"/>
        </p:nvGrpSpPr>
        <p:grpSpPr>
          <a:xfrm>
            <a:off x="8119351" y="971875"/>
            <a:ext cx="3369365" cy="4671883"/>
            <a:chOff x="8119351" y="971875"/>
            <a:chExt cx="3369365" cy="467188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7A3A025-F142-4D4D-85A4-6C34122C05BC}"/>
                </a:ext>
              </a:extLst>
            </p:cNvPr>
            <p:cNvSpPr/>
            <p:nvPr/>
          </p:nvSpPr>
          <p:spPr>
            <a:xfrm rot="846359">
              <a:off x="8119351" y="1269879"/>
              <a:ext cx="3369365" cy="4373879"/>
            </a:xfrm>
            <a:prstGeom prst="rect">
              <a:avLst/>
            </a:prstGeom>
            <a:solidFill>
              <a:srgbClr val="E2C6B4"/>
            </a:solidFill>
            <a:ln>
              <a:noFill/>
            </a:ln>
            <a:effectLst>
              <a:outerShdw blurRad="254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F21C5F6-927D-4300-8A13-3A7FAECF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89040">
              <a:off x="9286265" y="971875"/>
              <a:ext cx="2102168" cy="689271"/>
            </a:xfrm>
            <a:prstGeom prst="rect">
              <a:avLst/>
            </a:prstGeom>
          </p:spPr>
        </p:pic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9F27D26-1F07-4F37-B049-4E9982BB6945}"/>
              </a:ext>
            </a:extLst>
          </p:cNvPr>
          <p:cNvSpPr/>
          <p:nvPr userDrawn="1"/>
        </p:nvSpPr>
        <p:spPr>
          <a:xfrm>
            <a:off x="2534045" y="523047"/>
            <a:ext cx="7967749" cy="5465281"/>
          </a:xfrm>
          <a:prstGeom prst="roundRect">
            <a:avLst>
              <a:gd name="adj" fmla="val 4463"/>
            </a:avLst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E2B696F-4316-4134-8856-336537D355CD}"/>
              </a:ext>
            </a:extLst>
          </p:cNvPr>
          <p:cNvSpPr/>
          <p:nvPr userDrawn="1"/>
        </p:nvSpPr>
        <p:spPr>
          <a:xfrm>
            <a:off x="2385840" y="401610"/>
            <a:ext cx="7967747" cy="5456583"/>
          </a:xfrm>
          <a:prstGeom prst="roundRect">
            <a:avLst>
              <a:gd name="adj" fmla="val 4463"/>
            </a:avLst>
          </a:prstGeom>
          <a:pattFill prst="dkVert">
            <a:fgClr>
              <a:srgbClr val="EEEEEE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BD75321-F7F3-4931-90E6-FE816E913694}"/>
              </a:ext>
            </a:extLst>
          </p:cNvPr>
          <p:cNvCxnSpPr>
            <a:cxnSpLocks/>
          </p:cNvCxnSpPr>
          <p:nvPr userDrawn="1"/>
        </p:nvCxnSpPr>
        <p:spPr>
          <a:xfrm>
            <a:off x="2385840" y="874466"/>
            <a:ext cx="79774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132AF633-13EC-4AB0-A5A0-926467E2F43E}"/>
              </a:ext>
            </a:extLst>
          </p:cNvPr>
          <p:cNvSpPr/>
          <p:nvPr userDrawn="1"/>
        </p:nvSpPr>
        <p:spPr>
          <a:xfrm>
            <a:off x="9209344" y="550822"/>
            <a:ext cx="204876" cy="204876"/>
          </a:xfrm>
          <a:prstGeom prst="ellipse">
            <a:avLst/>
          </a:prstGeom>
          <a:solidFill>
            <a:srgbClr val="FFCC99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8509D14-BCA1-41F3-9D4B-7F140548517C}"/>
              </a:ext>
            </a:extLst>
          </p:cNvPr>
          <p:cNvSpPr/>
          <p:nvPr userDrawn="1"/>
        </p:nvSpPr>
        <p:spPr>
          <a:xfrm>
            <a:off x="9562424" y="550822"/>
            <a:ext cx="204876" cy="204876"/>
          </a:xfrm>
          <a:prstGeom prst="ellipse">
            <a:avLst/>
          </a:prstGeom>
          <a:solidFill>
            <a:srgbClr val="FF99CC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D0331B7-9B8A-4F4F-9328-C8753138188D}"/>
              </a:ext>
            </a:extLst>
          </p:cNvPr>
          <p:cNvSpPr/>
          <p:nvPr userDrawn="1"/>
        </p:nvSpPr>
        <p:spPr>
          <a:xfrm>
            <a:off x="9915504" y="553998"/>
            <a:ext cx="204876" cy="204876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9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212649-988F-4C60-9261-F7FDAEFDA313}"/>
              </a:ext>
            </a:extLst>
          </p:cNvPr>
          <p:cNvSpPr/>
          <p:nvPr userDrawn="1"/>
        </p:nvSpPr>
        <p:spPr>
          <a:xfrm>
            <a:off x="353245" y="235347"/>
            <a:ext cx="11692366" cy="5953176"/>
          </a:xfrm>
          <a:prstGeom prst="roundRect">
            <a:avLst>
              <a:gd name="adj" fmla="val 4463"/>
            </a:avLst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729C05-A196-488F-999F-920BB2549727}"/>
              </a:ext>
            </a:extLst>
          </p:cNvPr>
          <p:cNvSpPr/>
          <p:nvPr userDrawn="1"/>
        </p:nvSpPr>
        <p:spPr>
          <a:xfrm>
            <a:off x="234196" y="136525"/>
            <a:ext cx="11723608" cy="5943702"/>
          </a:xfrm>
          <a:prstGeom prst="roundRect">
            <a:avLst>
              <a:gd name="adj" fmla="val 4463"/>
            </a:avLst>
          </a:prstGeom>
          <a:pattFill prst="dkVert">
            <a:fgClr>
              <a:srgbClr val="EEEEEE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D00EF7-D4A2-41C0-977C-C95FBA9C0ADE}"/>
              </a:ext>
            </a:extLst>
          </p:cNvPr>
          <p:cNvCxnSpPr>
            <a:cxnSpLocks/>
          </p:cNvCxnSpPr>
          <p:nvPr userDrawn="1"/>
        </p:nvCxnSpPr>
        <p:spPr>
          <a:xfrm>
            <a:off x="234196" y="627902"/>
            <a:ext cx="117236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3D59DB7-AA9D-4B32-AB66-BF744712810B}"/>
              </a:ext>
            </a:extLst>
          </p:cNvPr>
          <p:cNvSpPr/>
          <p:nvPr userDrawn="1"/>
        </p:nvSpPr>
        <p:spPr>
          <a:xfrm>
            <a:off x="10722282" y="309862"/>
            <a:ext cx="204876" cy="204876"/>
          </a:xfrm>
          <a:prstGeom prst="ellipse">
            <a:avLst/>
          </a:prstGeom>
          <a:solidFill>
            <a:srgbClr val="FFCC99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A850FA-911A-43AF-A298-60FEF6653F34}"/>
              </a:ext>
            </a:extLst>
          </p:cNvPr>
          <p:cNvSpPr/>
          <p:nvPr userDrawn="1"/>
        </p:nvSpPr>
        <p:spPr>
          <a:xfrm>
            <a:off x="11075362" y="309862"/>
            <a:ext cx="204876" cy="204876"/>
          </a:xfrm>
          <a:prstGeom prst="ellipse">
            <a:avLst/>
          </a:prstGeom>
          <a:solidFill>
            <a:srgbClr val="FF99CC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B649F9-CE63-4FEF-B9F6-6C8777C416FF}"/>
              </a:ext>
            </a:extLst>
          </p:cNvPr>
          <p:cNvSpPr/>
          <p:nvPr userDrawn="1"/>
        </p:nvSpPr>
        <p:spPr>
          <a:xfrm>
            <a:off x="11428442" y="313038"/>
            <a:ext cx="204876" cy="204876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395F21-064B-48CE-93FE-D29A89284E86}"/>
              </a:ext>
            </a:extLst>
          </p:cNvPr>
          <p:cNvSpPr/>
          <p:nvPr userDrawn="1"/>
        </p:nvSpPr>
        <p:spPr>
          <a:xfrm>
            <a:off x="2360019" y="643827"/>
            <a:ext cx="320505" cy="546836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B89E3E4-7EBB-4C44-A0FF-04EAB07F411A}"/>
              </a:ext>
            </a:extLst>
          </p:cNvPr>
          <p:cNvSpPr/>
          <p:nvPr userDrawn="1"/>
        </p:nvSpPr>
        <p:spPr>
          <a:xfrm>
            <a:off x="2415514" y="692679"/>
            <a:ext cx="209513" cy="18061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5C69F2B6-227E-427D-AD95-AD749B9A7232}"/>
              </a:ext>
            </a:extLst>
          </p:cNvPr>
          <p:cNvSpPr/>
          <p:nvPr userDrawn="1"/>
        </p:nvSpPr>
        <p:spPr>
          <a:xfrm flipV="1">
            <a:off x="2415513" y="5893197"/>
            <a:ext cx="209513" cy="18061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275F55-FF7A-4D56-844D-823A335D278E}"/>
              </a:ext>
            </a:extLst>
          </p:cNvPr>
          <p:cNvGrpSpPr/>
          <p:nvPr userDrawn="1"/>
        </p:nvGrpSpPr>
        <p:grpSpPr>
          <a:xfrm>
            <a:off x="437796" y="728057"/>
            <a:ext cx="1765265" cy="271862"/>
            <a:chOff x="1011754" y="674277"/>
            <a:chExt cx="1765265" cy="32622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2AECF91-99A3-46B3-9CCB-A05CA401C87B}"/>
                </a:ext>
              </a:extLst>
            </p:cNvPr>
            <p:cNvSpPr/>
            <p:nvPr/>
          </p:nvSpPr>
          <p:spPr>
            <a:xfrm>
              <a:off x="1040064" y="704414"/>
              <a:ext cx="1736955" cy="296084"/>
            </a:xfrm>
            <a:prstGeom prst="roundRect">
              <a:avLst>
                <a:gd name="adj" fmla="val 12255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A97D1F5-5401-4A67-9742-B6129C92872F}"/>
                </a:ext>
              </a:extLst>
            </p:cNvPr>
            <p:cNvSpPr/>
            <p:nvPr/>
          </p:nvSpPr>
          <p:spPr>
            <a:xfrm>
              <a:off x="1011754" y="674277"/>
              <a:ext cx="1736955" cy="296084"/>
            </a:xfrm>
            <a:prstGeom prst="roundRect">
              <a:avLst>
                <a:gd name="adj" fmla="val 17402"/>
              </a:avLst>
            </a:prstGeom>
            <a:solidFill>
              <a:srgbClr val="EEEEEE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EF01FD7-A9C6-4E1D-98C2-3E59AAFBF134}"/>
              </a:ext>
            </a:extLst>
          </p:cNvPr>
          <p:cNvSpPr/>
          <p:nvPr userDrawn="1"/>
        </p:nvSpPr>
        <p:spPr>
          <a:xfrm>
            <a:off x="1958061" y="764238"/>
            <a:ext cx="183186" cy="174285"/>
          </a:xfrm>
          <a:prstGeom prst="roundRect">
            <a:avLst>
              <a:gd name="adj" fmla="val 12255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1AF2DFB-F8DA-4876-BF95-DEAA8D34EB81}"/>
              </a:ext>
            </a:extLst>
          </p:cNvPr>
          <p:cNvGrpSpPr/>
          <p:nvPr userDrawn="1"/>
        </p:nvGrpSpPr>
        <p:grpSpPr>
          <a:xfrm rot="342266">
            <a:off x="2008290" y="813795"/>
            <a:ext cx="82728" cy="75168"/>
            <a:chOff x="2563087" y="764334"/>
            <a:chExt cx="119497" cy="10857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FDFCBD5-755F-426E-BA6B-3BAD429D3919}"/>
                </a:ext>
              </a:extLst>
            </p:cNvPr>
            <p:cNvSpPr/>
            <p:nvPr/>
          </p:nvSpPr>
          <p:spPr>
            <a:xfrm>
              <a:off x="2563087" y="764334"/>
              <a:ext cx="86291" cy="8629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2C30FDC-D807-4C81-8BD7-F85B5C651315}"/>
                </a:ext>
              </a:extLst>
            </p:cNvPr>
            <p:cNvCxnSpPr>
              <a:cxnSpLocks/>
              <a:stCxn id="21" idx="5"/>
            </p:cNvCxnSpPr>
            <p:nvPr/>
          </p:nvCxnSpPr>
          <p:spPr>
            <a:xfrm>
              <a:off x="2636742" y="837988"/>
              <a:ext cx="45842" cy="34923"/>
            </a:xfrm>
            <a:prstGeom prst="line">
              <a:avLst/>
            </a:prstGeom>
            <a:ln w="28575" cap="rnd">
              <a:solidFill>
                <a:srgbClr val="EEEEEE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541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2FCAB-D6AB-43CC-8561-976A91526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02420-E697-4997-8485-F54DD9A8D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E97C5-A2FA-4C64-8960-B3D9BDC6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C89E-E8E9-4F72-AE84-152D61F1521B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19D53-DC57-4846-8904-AE67195F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419ED-2F6C-4D35-AE70-D3FAAA2B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8732-ED56-428E-A12A-F161F442E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8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D7A4-0EF0-4121-B682-9D2C579E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AAF4B-A877-480E-B731-1EEABEAD2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19107-CB3B-419C-AC00-B9DA47F5C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51C81-7FDA-489F-9C74-CD1259BF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C89E-E8E9-4F72-AE84-152D61F1521B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FC5B1-0DD4-4868-A4BC-965B481E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78352-0B51-454C-8172-B184D5E5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8732-ED56-428E-A12A-F161F442E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3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55C7-1D6F-4F4C-8BBA-7E4FCBF1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1080E-5DA9-4234-849F-9F098693A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1FF81-A83D-4141-AADC-274FCDC72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A6FDBB-3DF6-43E7-A340-ED72CC920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C6AD3-3BA9-47C7-8DE8-E0F6C5807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2D645-BD09-411E-B944-4DA94115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C89E-E8E9-4F72-AE84-152D61F1521B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36585-706A-41CA-83FB-DECD9E9E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FDADA-0054-4808-81A7-DB85325B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8732-ED56-428E-A12A-F161F442E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54B4-8B5B-4F8D-82DA-4051D3F1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C0A7A-A66A-411E-B7E4-9B40B8AE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C89E-E8E9-4F72-AE84-152D61F1521B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0914A-1732-4E39-B7C8-26F0EEC1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61411-C3AB-4191-95F6-FD8F11CF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8732-ED56-428E-A12A-F161F442E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9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ECA7C-CD33-4247-8C14-E98AB2EC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C89E-E8E9-4F72-AE84-152D61F1521B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0E19-118D-466C-B675-A77FD60E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A3297-BB77-4188-8132-534A93B32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8732-ED56-428E-A12A-F161F442E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5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2AFCD-30E3-4CEA-8B4A-8DFECE39B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1C89E-E8E9-4F72-AE84-152D61F1521B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298E2-F0D8-4448-B443-3E3FF9D7B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92DC2-9A67-4682-8FD1-C4411CD49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38732-ED56-428E-A12A-F161F442EF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5C09175-D8E6-4FA6-98F0-A666A43A4283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81C89E-E8E9-4F72-AE84-152D61F1521B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2A7974D-9D3D-4B79-9F10-AD6F3F80BB4A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838732-ED56-428E-A12A-F161F442EF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B98DAF0-21DB-42FC-A704-6C1FA6B3C2B3}"/>
              </a:ext>
            </a:extLst>
          </p:cNvPr>
          <p:cNvSpPr/>
          <p:nvPr userDrawn="1"/>
        </p:nvSpPr>
        <p:spPr>
          <a:xfrm>
            <a:off x="0" y="2794552"/>
            <a:ext cx="8650014" cy="4063449"/>
          </a:xfrm>
          <a:custGeom>
            <a:avLst/>
            <a:gdLst>
              <a:gd name="connsiteX0" fmla="*/ 0 w 6274676"/>
              <a:gd name="connsiteY0" fmla="*/ 0 h 4062248"/>
              <a:gd name="connsiteX1" fmla="*/ 6274676 w 6274676"/>
              <a:gd name="connsiteY1" fmla="*/ 0 h 4062248"/>
              <a:gd name="connsiteX2" fmla="*/ 6274676 w 6274676"/>
              <a:gd name="connsiteY2" fmla="*/ 4062248 h 4062248"/>
              <a:gd name="connsiteX3" fmla="*/ 0 w 6274676"/>
              <a:gd name="connsiteY3" fmla="*/ 4062248 h 4062248"/>
              <a:gd name="connsiteX4" fmla="*/ 0 w 6274676"/>
              <a:gd name="connsiteY4" fmla="*/ 0 h 4062248"/>
              <a:gd name="connsiteX0" fmla="*/ 0 w 6274676"/>
              <a:gd name="connsiteY0" fmla="*/ 0 h 4062248"/>
              <a:gd name="connsiteX1" fmla="*/ 3226676 w 6274676"/>
              <a:gd name="connsiteY1" fmla="*/ 1849820 h 4062248"/>
              <a:gd name="connsiteX2" fmla="*/ 6274676 w 6274676"/>
              <a:gd name="connsiteY2" fmla="*/ 4062248 h 4062248"/>
              <a:gd name="connsiteX3" fmla="*/ 0 w 6274676"/>
              <a:gd name="connsiteY3" fmla="*/ 4062248 h 4062248"/>
              <a:gd name="connsiteX4" fmla="*/ 0 w 6274676"/>
              <a:gd name="connsiteY4" fmla="*/ 0 h 4062248"/>
              <a:gd name="connsiteX0" fmla="*/ 0 w 6274676"/>
              <a:gd name="connsiteY0" fmla="*/ 2462 h 4064710"/>
              <a:gd name="connsiteX1" fmla="*/ 3226676 w 6274676"/>
              <a:gd name="connsiteY1" fmla="*/ 1852282 h 4064710"/>
              <a:gd name="connsiteX2" fmla="*/ 6274676 w 6274676"/>
              <a:gd name="connsiteY2" fmla="*/ 4064710 h 4064710"/>
              <a:gd name="connsiteX3" fmla="*/ 0 w 6274676"/>
              <a:gd name="connsiteY3" fmla="*/ 4064710 h 4064710"/>
              <a:gd name="connsiteX4" fmla="*/ 0 w 6274676"/>
              <a:gd name="connsiteY4" fmla="*/ 2462 h 4064710"/>
              <a:gd name="connsiteX0" fmla="*/ 0 w 6274676"/>
              <a:gd name="connsiteY0" fmla="*/ 1666 h 4063914"/>
              <a:gd name="connsiteX1" fmla="*/ 3226676 w 6274676"/>
              <a:gd name="connsiteY1" fmla="*/ 1851486 h 4063914"/>
              <a:gd name="connsiteX2" fmla="*/ 6274676 w 6274676"/>
              <a:gd name="connsiteY2" fmla="*/ 4063914 h 4063914"/>
              <a:gd name="connsiteX3" fmla="*/ 0 w 6274676"/>
              <a:gd name="connsiteY3" fmla="*/ 4063914 h 4063914"/>
              <a:gd name="connsiteX4" fmla="*/ 0 w 6274676"/>
              <a:gd name="connsiteY4" fmla="*/ 1666 h 4063914"/>
              <a:gd name="connsiteX0" fmla="*/ 0 w 6274676"/>
              <a:gd name="connsiteY0" fmla="*/ 1445 h 4063693"/>
              <a:gd name="connsiteX1" fmla="*/ 3394841 w 6274676"/>
              <a:gd name="connsiteY1" fmla="*/ 2156065 h 4063693"/>
              <a:gd name="connsiteX2" fmla="*/ 6274676 w 6274676"/>
              <a:gd name="connsiteY2" fmla="*/ 4063693 h 4063693"/>
              <a:gd name="connsiteX3" fmla="*/ 0 w 6274676"/>
              <a:gd name="connsiteY3" fmla="*/ 4063693 h 4063693"/>
              <a:gd name="connsiteX4" fmla="*/ 0 w 6274676"/>
              <a:gd name="connsiteY4" fmla="*/ 1445 h 4063693"/>
              <a:gd name="connsiteX0" fmla="*/ 0 w 6274676"/>
              <a:gd name="connsiteY0" fmla="*/ 1039 h 4063287"/>
              <a:gd name="connsiteX1" fmla="*/ 3394841 w 6274676"/>
              <a:gd name="connsiteY1" fmla="*/ 2155659 h 4063287"/>
              <a:gd name="connsiteX2" fmla="*/ 6274676 w 6274676"/>
              <a:gd name="connsiteY2" fmla="*/ 4063287 h 4063287"/>
              <a:gd name="connsiteX3" fmla="*/ 0 w 6274676"/>
              <a:gd name="connsiteY3" fmla="*/ 4063287 h 4063287"/>
              <a:gd name="connsiteX4" fmla="*/ 0 w 6274676"/>
              <a:gd name="connsiteY4" fmla="*/ 1039 h 4063287"/>
              <a:gd name="connsiteX0" fmla="*/ 0 w 6274676"/>
              <a:gd name="connsiteY0" fmla="*/ 1039 h 4063287"/>
              <a:gd name="connsiteX1" fmla="*/ 3394841 w 6274676"/>
              <a:gd name="connsiteY1" fmla="*/ 2155659 h 4063287"/>
              <a:gd name="connsiteX2" fmla="*/ 6274676 w 6274676"/>
              <a:gd name="connsiteY2" fmla="*/ 4063287 h 4063287"/>
              <a:gd name="connsiteX3" fmla="*/ 0 w 6274676"/>
              <a:gd name="connsiteY3" fmla="*/ 4063287 h 4063287"/>
              <a:gd name="connsiteX4" fmla="*/ 0 w 6274676"/>
              <a:gd name="connsiteY4" fmla="*/ 1039 h 4063287"/>
              <a:gd name="connsiteX0" fmla="*/ 0 w 8650014"/>
              <a:gd name="connsiteY0" fmla="*/ 1039 h 4063287"/>
              <a:gd name="connsiteX1" fmla="*/ 3394841 w 8650014"/>
              <a:gd name="connsiteY1" fmla="*/ 2155659 h 4063287"/>
              <a:gd name="connsiteX2" fmla="*/ 8650014 w 8650014"/>
              <a:gd name="connsiteY2" fmla="*/ 4063287 h 4063287"/>
              <a:gd name="connsiteX3" fmla="*/ 0 w 8650014"/>
              <a:gd name="connsiteY3" fmla="*/ 4063287 h 4063287"/>
              <a:gd name="connsiteX4" fmla="*/ 0 w 8650014"/>
              <a:gd name="connsiteY4" fmla="*/ 1039 h 4063287"/>
              <a:gd name="connsiteX0" fmla="*/ 0 w 8650014"/>
              <a:gd name="connsiteY0" fmla="*/ 910 h 4063158"/>
              <a:gd name="connsiteX1" fmla="*/ 3678620 w 8650014"/>
              <a:gd name="connsiteY1" fmla="*/ 2607475 h 4063158"/>
              <a:gd name="connsiteX2" fmla="*/ 8650014 w 8650014"/>
              <a:gd name="connsiteY2" fmla="*/ 4063158 h 4063158"/>
              <a:gd name="connsiteX3" fmla="*/ 0 w 8650014"/>
              <a:gd name="connsiteY3" fmla="*/ 4063158 h 4063158"/>
              <a:gd name="connsiteX4" fmla="*/ 0 w 8650014"/>
              <a:gd name="connsiteY4" fmla="*/ 910 h 4063158"/>
              <a:gd name="connsiteX0" fmla="*/ 0 w 8650014"/>
              <a:gd name="connsiteY0" fmla="*/ 1328 h 4063576"/>
              <a:gd name="connsiteX1" fmla="*/ 3678620 w 8650014"/>
              <a:gd name="connsiteY1" fmla="*/ 2607893 h 4063576"/>
              <a:gd name="connsiteX2" fmla="*/ 8650014 w 8650014"/>
              <a:gd name="connsiteY2" fmla="*/ 4063576 h 4063576"/>
              <a:gd name="connsiteX3" fmla="*/ 0 w 8650014"/>
              <a:gd name="connsiteY3" fmla="*/ 4063576 h 4063576"/>
              <a:gd name="connsiteX4" fmla="*/ 0 w 8650014"/>
              <a:gd name="connsiteY4" fmla="*/ 1328 h 4063576"/>
              <a:gd name="connsiteX0" fmla="*/ 0 w 8650014"/>
              <a:gd name="connsiteY0" fmla="*/ 1328 h 4063576"/>
              <a:gd name="connsiteX1" fmla="*/ 3678620 w 8650014"/>
              <a:gd name="connsiteY1" fmla="*/ 2607893 h 4063576"/>
              <a:gd name="connsiteX2" fmla="*/ 8650014 w 8650014"/>
              <a:gd name="connsiteY2" fmla="*/ 4063576 h 4063576"/>
              <a:gd name="connsiteX3" fmla="*/ 0 w 8650014"/>
              <a:gd name="connsiteY3" fmla="*/ 4063576 h 4063576"/>
              <a:gd name="connsiteX4" fmla="*/ 0 w 8650014"/>
              <a:gd name="connsiteY4" fmla="*/ 1328 h 4063576"/>
              <a:gd name="connsiteX0" fmla="*/ 0 w 8650014"/>
              <a:gd name="connsiteY0" fmla="*/ 1328 h 4063576"/>
              <a:gd name="connsiteX1" fmla="*/ 3678620 w 8650014"/>
              <a:gd name="connsiteY1" fmla="*/ 2607893 h 4063576"/>
              <a:gd name="connsiteX2" fmla="*/ 8650014 w 8650014"/>
              <a:gd name="connsiteY2" fmla="*/ 4063576 h 4063576"/>
              <a:gd name="connsiteX3" fmla="*/ 0 w 8650014"/>
              <a:gd name="connsiteY3" fmla="*/ 4063576 h 4063576"/>
              <a:gd name="connsiteX4" fmla="*/ 0 w 8650014"/>
              <a:gd name="connsiteY4" fmla="*/ 1328 h 4063576"/>
              <a:gd name="connsiteX0" fmla="*/ 0 w 8650014"/>
              <a:gd name="connsiteY0" fmla="*/ 1328 h 4063576"/>
              <a:gd name="connsiteX1" fmla="*/ 3678620 w 8650014"/>
              <a:gd name="connsiteY1" fmla="*/ 2607893 h 4063576"/>
              <a:gd name="connsiteX2" fmla="*/ 8650014 w 8650014"/>
              <a:gd name="connsiteY2" fmla="*/ 4063576 h 4063576"/>
              <a:gd name="connsiteX3" fmla="*/ 0 w 8650014"/>
              <a:gd name="connsiteY3" fmla="*/ 4063576 h 4063576"/>
              <a:gd name="connsiteX4" fmla="*/ 0 w 8650014"/>
              <a:gd name="connsiteY4" fmla="*/ 1328 h 4063576"/>
              <a:gd name="connsiteX0" fmla="*/ 0 w 8650014"/>
              <a:gd name="connsiteY0" fmla="*/ 1201 h 4063449"/>
              <a:gd name="connsiteX1" fmla="*/ 3678620 w 8650014"/>
              <a:gd name="connsiteY1" fmla="*/ 2607766 h 4063449"/>
              <a:gd name="connsiteX2" fmla="*/ 8650014 w 8650014"/>
              <a:gd name="connsiteY2" fmla="*/ 4063449 h 4063449"/>
              <a:gd name="connsiteX3" fmla="*/ 0 w 8650014"/>
              <a:gd name="connsiteY3" fmla="*/ 4063449 h 4063449"/>
              <a:gd name="connsiteX4" fmla="*/ 0 w 8650014"/>
              <a:gd name="connsiteY4" fmla="*/ 1201 h 4063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50014" h="4063449">
                <a:moveTo>
                  <a:pt x="0" y="1201"/>
                </a:moveTo>
                <a:cubicBezTo>
                  <a:pt x="2347311" y="-65364"/>
                  <a:pt x="631068" y="2659001"/>
                  <a:pt x="3678620" y="2607766"/>
                </a:cubicBezTo>
                <a:cubicBezTo>
                  <a:pt x="6194096" y="2570980"/>
                  <a:pt x="7385269" y="2460621"/>
                  <a:pt x="8650014" y="4063449"/>
                </a:cubicBezTo>
                <a:lnTo>
                  <a:pt x="0" y="4063449"/>
                </a:lnTo>
                <a:lnTo>
                  <a:pt x="0" y="1201"/>
                </a:lnTo>
                <a:close/>
              </a:path>
            </a:pathLst>
          </a:custGeom>
          <a:solidFill>
            <a:srgbClr val="EEDDD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F38718-2B3B-4615-BF91-7853C45B3D22}"/>
              </a:ext>
            </a:extLst>
          </p:cNvPr>
          <p:cNvSpPr/>
          <p:nvPr userDrawn="1"/>
        </p:nvSpPr>
        <p:spPr>
          <a:xfrm>
            <a:off x="0" y="6303616"/>
            <a:ext cx="12192000" cy="558800"/>
          </a:xfrm>
          <a:prstGeom prst="rect">
            <a:avLst/>
          </a:prstGeom>
          <a:solidFill>
            <a:srgbClr val="A88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0574C6-B4D8-4B9C-AC86-CD33E473B695}"/>
              </a:ext>
            </a:extLst>
          </p:cNvPr>
          <p:cNvGrpSpPr/>
          <p:nvPr userDrawn="1"/>
        </p:nvGrpSpPr>
        <p:grpSpPr>
          <a:xfrm>
            <a:off x="128741" y="6453161"/>
            <a:ext cx="283342" cy="292195"/>
            <a:chOff x="159032" y="6386441"/>
            <a:chExt cx="381238" cy="393150"/>
          </a:xfrm>
        </p:grpSpPr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6D36524B-15BC-46F8-AAF3-3555470F52DF}"/>
                </a:ext>
              </a:extLst>
            </p:cNvPr>
            <p:cNvSpPr/>
            <p:nvPr/>
          </p:nvSpPr>
          <p:spPr>
            <a:xfrm rot="16200000">
              <a:off x="153076" y="6392397"/>
              <a:ext cx="393150" cy="381238"/>
            </a:xfrm>
            <a:prstGeom prst="trapezoid">
              <a:avLst>
                <a:gd name="adj" fmla="val 19375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13F7D0-A231-46FB-B4A0-DC6FF8716BEA}"/>
                </a:ext>
              </a:extLst>
            </p:cNvPr>
            <p:cNvCxnSpPr>
              <a:stCxn id="12" idx="0"/>
              <a:endCxn id="12" idx="2"/>
            </p:cNvCxnSpPr>
            <p:nvPr/>
          </p:nvCxnSpPr>
          <p:spPr>
            <a:xfrm>
              <a:off x="159032" y="6583016"/>
              <a:ext cx="381238" cy="0"/>
            </a:xfrm>
            <a:prstGeom prst="line">
              <a:avLst/>
            </a:prstGeom>
            <a:ln w="15875">
              <a:solidFill>
                <a:srgbClr val="A888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C91B3A-2379-4A27-9716-E352D5A33DA4}"/>
                </a:ext>
              </a:extLst>
            </p:cNvPr>
            <p:cNvCxnSpPr>
              <a:stCxn id="12" idx="3"/>
              <a:endCxn id="12" idx="1"/>
            </p:cNvCxnSpPr>
            <p:nvPr/>
          </p:nvCxnSpPr>
          <p:spPr>
            <a:xfrm>
              <a:off x="349651" y="6423373"/>
              <a:ext cx="0" cy="319286"/>
            </a:xfrm>
            <a:prstGeom prst="line">
              <a:avLst/>
            </a:prstGeom>
            <a:ln w="15875">
              <a:solidFill>
                <a:srgbClr val="A888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B62FE07-5BE9-4E13-95CE-2514D974B011}"/>
              </a:ext>
            </a:extLst>
          </p:cNvPr>
          <p:cNvGrpSpPr/>
          <p:nvPr userDrawn="1"/>
        </p:nvGrpSpPr>
        <p:grpSpPr>
          <a:xfrm>
            <a:off x="9618775" y="6475017"/>
            <a:ext cx="322279" cy="317705"/>
            <a:chOff x="9526976" y="6384931"/>
            <a:chExt cx="430201" cy="42112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FEC608-F870-416C-B5DC-7C04F1AAC796}"/>
                </a:ext>
              </a:extLst>
            </p:cNvPr>
            <p:cNvSpPr/>
            <p:nvPr/>
          </p:nvSpPr>
          <p:spPr>
            <a:xfrm>
              <a:off x="9526976" y="6384931"/>
              <a:ext cx="430201" cy="230876"/>
            </a:xfrm>
            <a:custGeom>
              <a:avLst/>
              <a:gdLst>
                <a:gd name="connsiteX0" fmla="*/ 1532230 w 3863788"/>
                <a:gd name="connsiteY0" fmla="*/ 1170226 h 1993591"/>
                <a:gd name="connsiteX1" fmla="*/ 1529825 w 3863788"/>
                <a:gd name="connsiteY1" fmla="*/ 1177973 h 1993591"/>
                <a:gd name="connsiteX2" fmla="*/ 1546502 w 3863788"/>
                <a:gd name="connsiteY2" fmla="*/ 1177973 h 1993591"/>
                <a:gd name="connsiteX3" fmla="*/ 2136697 w 3863788"/>
                <a:gd name="connsiteY3" fmla="*/ 1159213 h 1993591"/>
                <a:gd name="connsiteX4" fmla="*/ 2102133 w 3863788"/>
                <a:gd name="connsiteY4" fmla="*/ 1177973 h 1993591"/>
                <a:gd name="connsiteX5" fmla="*/ 2138588 w 3863788"/>
                <a:gd name="connsiteY5" fmla="*/ 1177973 h 1993591"/>
                <a:gd name="connsiteX6" fmla="*/ 1824318 w 3863788"/>
                <a:gd name="connsiteY6" fmla="*/ 0 h 1993591"/>
                <a:gd name="connsiteX7" fmla="*/ 2398403 w 3863788"/>
                <a:gd name="connsiteY7" fmla="*/ 380529 h 1993591"/>
                <a:gd name="connsiteX8" fmla="*/ 2429746 w 3863788"/>
                <a:gd name="connsiteY8" fmla="*/ 481499 h 1993591"/>
                <a:gd name="connsiteX9" fmla="*/ 2515012 w 3863788"/>
                <a:gd name="connsiteY9" fmla="*/ 411148 h 1993591"/>
                <a:gd name="connsiteX10" fmla="*/ 2998694 w 3863788"/>
                <a:gd name="connsiteY10" fmla="*/ 263403 h 1993591"/>
                <a:gd name="connsiteX11" fmla="*/ 3863788 w 3863788"/>
                <a:gd name="connsiteY11" fmla="*/ 1128497 h 1993591"/>
                <a:gd name="connsiteX12" fmla="*/ 3610408 w 3863788"/>
                <a:gd name="connsiteY12" fmla="*/ 1740211 h 1993591"/>
                <a:gd name="connsiteX13" fmla="*/ 3567218 w 3863788"/>
                <a:gd name="connsiteY13" fmla="*/ 1775846 h 1993591"/>
                <a:gd name="connsiteX14" fmla="*/ 3547862 w 3863788"/>
                <a:gd name="connsiteY14" fmla="*/ 1811506 h 1993591"/>
                <a:gd name="connsiteX15" fmla="*/ 3210916 w 3863788"/>
                <a:gd name="connsiteY15" fmla="*/ 1990659 h 1993591"/>
                <a:gd name="connsiteX16" fmla="*/ 3056759 w 3863788"/>
                <a:gd name="connsiteY16" fmla="*/ 1990659 h 1993591"/>
                <a:gd name="connsiteX17" fmla="*/ 2998694 w 3863788"/>
                <a:gd name="connsiteY17" fmla="*/ 1993591 h 1993591"/>
                <a:gd name="connsiteX18" fmla="*/ 2940628 w 3863788"/>
                <a:gd name="connsiteY18" fmla="*/ 1990659 h 1993591"/>
                <a:gd name="connsiteX19" fmla="*/ 437720 w 3863788"/>
                <a:gd name="connsiteY19" fmla="*/ 1990658 h 1993591"/>
                <a:gd name="connsiteX20" fmla="*/ 90205 w 3863788"/>
                <a:gd name="connsiteY20" fmla="*/ 1795019 h 1993591"/>
                <a:gd name="connsiteX21" fmla="*/ 78815 w 3863788"/>
                <a:gd name="connsiteY21" fmla="*/ 1766010 h 1993591"/>
                <a:gd name="connsiteX22" fmla="*/ 78082 w 3863788"/>
                <a:gd name="connsiteY22" fmla="*/ 1765121 h 1993591"/>
                <a:gd name="connsiteX23" fmla="*/ 0 w 3863788"/>
                <a:gd name="connsiteY23" fmla="*/ 1509496 h 1993591"/>
                <a:gd name="connsiteX24" fmla="*/ 457200 w 3863788"/>
                <a:gd name="connsiteY24" fmla="*/ 1052296 h 1993591"/>
                <a:gd name="connsiteX25" fmla="*/ 635163 w 3863788"/>
                <a:gd name="connsiteY25" fmla="*/ 1088225 h 1993591"/>
                <a:gd name="connsiteX26" fmla="*/ 640873 w 3863788"/>
                <a:gd name="connsiteY26" fmla="*/ 1091325 h 1993591"/>
                <a:gd name="connsiteX27" fmla="*/ 636494 w 3863788"/>
                <a:gd name="connsiteY27" fmla="*/ 1047881 h 1993591"/>
                <a:gd name="connsiteX28" fmla="*/ 1093694 w 3863788"/>
                <a:gd name="connsiteY28" fmla="*/ 590681 h 1993591"/>
                <a:gd name="connsiteX29" fmla="*/ 1185836 w 3863788"/>
                <a:gd name="connsiteY29" fmla="*/ 599970 h 1993591"/>
                <a:gd name="connsiteX30" fmla="*/ 1203058 w 3863788"/>
                <a:gd name="connsiteY30" fmla="*/ 605316 h 1993591"/>
                <a:gd name="connsiteX31" fmla="*/ 1213929 w 3863788"/>
                <a:gd name="connsiteY31" fmla="*/ 497482 h 1993591"/>
                <a:gd name="connsiteX32" fmla="*/ 1824318 w 3863788"/>
                <a:gd name="connsiteY32" fmla="*/ 0 h 199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863788" h="1993591">
                  <a:moveTo>
                    <a:pt x="1532230" y="1170226"/>
                  </a:moveTo>
                  <a:lnTo>
                    <a:pt x="1529825" y="1177973"/>
                  </a:lnTo>
                  <a:lnTo>
                    <a:pt x="1546502" y="1177973"/>
                  </a:lnTo>
                  <a:close/>
                  <a:moveTo>
                    <a:pt x="2136697" y="1159213"/>
                  </a:moveTo>
                  <a:lnTo>
                    <a:pt x="2102133" y="1177973"/>
                  </a:lnTo>
                  <a:lnTo>
                    <a:pt x="2138588" y="1177973"/>
                  </a:lnTo>
                  <a:close/>
                  <a:moveTo>
                    <a:pt x="1824318" y="0"/>
                  </a:moveTo>
                  <a:cubicBezTo>
                    <a:pt x="2082392" y="0"/>
                    <a:pt x="2303819" y="156908"/>
                    <a:pt x="2398403" y="380529"/>
                  </a:cubicBezTo>
                  <a:lnTo>
                    <a:pt x="2429746" y="481499"/>
                  </a:lnTo>
                  <a:lnTo>
                    <a:pt x="2515012" y="411148"/>
                  </a:lnTo>
                  <a:cubicBezTo>
                    <a:pt x="2653082" y="317869"/>
                    <a:pt x="2819527" y="263403"/>
                    <a:pt x="2998694" y="263403"/>
                  </a:cubicBezTo>
                  <a:cubicBezTo>
                    <a:pt x="3476472" y="263403"/>
                    <a:pt x="3863788" y="650719"/>
                    <a:pt x="3863788" y="1128497"/>
                  </a:cubicBezTo>
                  <a:cubicBezTo>
                    <a:pt x="3863788" y="1367386"/>
                    <a:pt x="3766959" y="1583660"/>
                    <a:pt x="3610408" y="1740211"/>
                  </a:cubicBezTo>
                  <a:lnTo>
                    <a:pt x="3567218" y="1775846"/>
                  </a:lnTo>
                  <a:lnTo>
                    <a:pt x="3547862" y="1811506"/>
                  </a:lnTo>
                  <a:cubicBezTo>
                    <a:pt x="3474839" y="1919594"/>
                    <a:pt x="3351177" y="1990659"/>
                    <a:pt x="3210916" y="1990659"/>
                  </a:cubicBezTo>
                  <a:lnTo>
                    <a:pt x="3056759" y="1990659"/>
                  </a:lnTo>
                  <a:lnTo>
                    <a:pt x="2998694" y="1993591"/>
                  </a:lnTo>
                  <a:lnTo>
                    <a:pt x="2940628" y="1990659"/>
                  </a:lnTo>
                  <a:lnTo>
                    <a:pt x="437720" y="1990658"/>
                  </a:lnTo>
                  <a:cubicBezTo>
                    <a:pt x="290446" y="1990658"/>
                    <a:pt x="161472" y="1912309"/>
                    <a:pt x="90205" y="1795019"/>
                  </a:cubicBezTo>
                  <a:lnTo>
                    <a:pt x="78815" y="1766010"/>
                  </a:lnTo>
                  <a:lnTo>
                    <a:pt x="78082" y="1765121"/>
                  </a:lnTo>
                  <a:cubicBezTo>
                    <a:pt x="28785" y="1692152"/>
                    <a:pt x="0" y="1604186"/>
                    <a:pt x="0" y="1509496"/>
                  </a:cubicBezTo>
                  <a:cubicBezTo>
                    <a:pt x="0" y="1256991"/>
                    <a:pt x="204695" y="1052296"/>
                    <a:pt x="457200" y="1052296"/>
                  </a:cubicBezTo>
                  <a:cubicBezTo>
                    <a:pt x="520326" y="1052296"/>
                    <a:pt x="580464" y="1065090"/>
                    <a:pt x="635163" y="1088225"/>
                  </a:cubicBezTo>
                  <a:lnTo>
                    <a:pt x="640873" y="1091325"/>
                  </a:lnTo>
                  <a:lnTo>
                    <a:pt x="636494" y="1047881"/>
                  </a:lnTo>
                  <a:cubicBezTo>
                    <a:pt x="636494" y="795376"/>
                    <a:pt x="841189" y="590681"/>
                    <a:pt x="1093694" y="590681"/>
                  </a:cubicBezTo>
                  <a:cubicBezTo>
                    <a:pt x="1125257" y="590681"/>
                    <a:pt x="1156073" y="593880"/>
                    <a:pt x="1185836" y="599970"/>
                  </a:cubicBezTo>
                  <a:lnTo>
                    <a:pt x="1203058" y="605316"/>
                  </a:lnTo>
                  <a:lnTo>
                    <a:pt x="1213929" y="497482"/>
                  </a:lnTo>
                  <a:cubicBezTo>
                    <a:pt x="1272026" y="213570"/>
                    <a:pt x="1523231" y="0"/>
                    <a:pt x="1824318" y="0"/>
                  </a:cubicBezTo>
                  <a:close/>
                </a:path>
              </a:pathLst>
            </a:cu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Teardrop 16">
              <a:extLst>
                <a:ext uri="{FF2B5EF4-FFF2-40B4-BE49-F238E27FC236}">
                  <a16:creationId xmlns:a16="http://schemas.microsoft.com/office/drawing/2014/main" id="{01D3FEFD-32E0-4718-8FE3-4F8588D0F34D}"/>
                </a:ext>
              </a:extLst>
            </p:cNvPr>
            <p:cNvSpPr/>
            <p:nvPr/>
          </p:nvSpPr>
          <p:spPr>
            <a:xfrm rot="19152744">
              <a:off x="9615775" y="6654899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ardrop 17">
              <a:extLst>
                <a:ext uri="{FF2B5EF4-FFF2-40B4-BE49-F238E27FC236}">
                  <a16:creationId xmlns:a16="http://schemas.microsoft.com/office/drawing/2014/main" id="{13E54479-A5A9-4638-8D00-C03519FF17FD}"/>
                </a:ext>
              </a:extLst>
            </p:cNvPr>
            <p:cNvSpPr/>
            <p:nvPr/>
          </p:nvSpPr>
          <p:spPr>
            <a:xfrm rot="18857548">
              <a:off x="9659996" y="6717336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ardrop 18">
              <a:extLst>
                <a:ext uri="{FF2B5EF4-FFF2-40B4-BE49-F238E27FC236}">
                  <a16:creationId xmlns:a16="http://schemas.microsoft.com/office/drawing/2014/main" id="{61E9D92D-DBB7-4B46-9D0E-1917C12625C2}"/>
                </a:ext>
              </a:extLst>
            </p:cNvPr>
            <p:cNvSpPr/>
            <p:nvPr/>
          </p:nvSpPr>
          <p:spPr>
            <a:xfrm rot="18945057">
              <a:off x="9719218" y="6654814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ardrop 19">
              <a:extLst>
                <a:ext uri="{FF2B5EF4-FFF2-40B4-BE49-F238E27FC236}">
                  <a16:creationId xmlns:a16="http://schemas.microsoft.com/office/drawing/2014/main" id="{BB51B877-6CEF-419F-92FD-C7859028B545}"/>
                </a:ext>
              </a:extLst>
            </p:cNvPr>
            <p:cNvSpPr/>
            <p:nvPr/>
          </p:nvSpPr>
          <p:spPr>
            <a:xfrm rot="18842035">
              <a:off x="9783851" y="6713408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ardrop 20">
              <a:extLst>
                <a:ext uri="{FF2B5EF4-FFF2-40B4-BE49-F238E27FC236}">
                  <a16:creationId xmlns:a16="http://schemas.microsoft.com/office/drawing/2014/main" id="{2C92CC05-411C-489C-8768-E93729764B39}"/>
                </a:ext>
              </a:extLst>
            </p:cNvPr>
            <p:cNvSpPr/>
            <p:nvPr/>
          </p:nvSpPr>
          <p:spPr>
            <a:xfrm rot="18769300">
              <a:off x="9827715" y="6656513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ardrop 21">
              <a:extLst>
                <a:ext uri="{FF2B5EF4-FFF2-40B4-BE49-F238E27FC236}">
                  <a16:creationId xmlns:a16="http://schemas.microsoft.com/office/drawing/2014/main" id="{2246D572-0963-405B-8EB2-674F2BD3018E}"/>
                </a:ext>
              </a:extLst>
            </p:cNvPr>
            <p:cNvSpPr/>
            <p:nvPr/>
          </p:nvSpPr>
          <p:spPr>
            <a:xfrm rot="18782281">
              <a:off x="9731765" y="6760335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9C2C39-E839-4966-871E-7194134D8A76}"/>
              </a:ext>
            </a:extLst>
          </p:cNvPr>
          <p:cNvGrpSpPr/>
          <p:nvPr userDrawn="1"/>
        </p:nvGrpSpPr>
        <p:grpSpPr>
          <a:xfrm>
            <a:off x="9908386" y="6433751"/>
            <a:ext cx="857927" cy="292894"/>
            <a:chOff x="9556135" y="6251083"/>
            <a:chExt cx="857927" cy="29289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DB54FE5-FF5D-492D-95DB-214970B25FA3}"/>
                </a:ext>
              </a:extLst>
            </p:cNvPr>
            <p:cNvSpPr txBox="1"/>
            <p:nvPr/>
          </p:nvSpPr>
          <p:spPr>
            <a:xfrm>
              <a:off x="9556135" y="6297756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rgbClr val="47372F"/>
                  </a:solidFill>
                  <a:latin typeface="Comic Sans MS" panose="030F0702030302020204" pitchFamily="66" charset="0"/>
                </a:rPr>
                <a:t>25 C Rainy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15E5C9-49D3-4FA0-B150-FE9E2B6EB025}"/>
                </a:ext>
              </a:extLst>
            </p:cNvPr>
            <p:cNvSpPr txBox="1"/>
            <p:nvPr/>
          </p:nvSpPr>
          <p:spPr>
            <a:xfrm>
              <a:off x="9710004" y="6251083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rgbClr val="47372F"/>
                  </a:solidFill>
                  <a:latin typeface="Comic Sans MS" panose="030F0702030302020204" pitchFamily="66" charset="0"/>
                </a:rPr>
                <a:t>o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06E1C6C-ABED-4022-81C0-6C082EFD805B}"/>
              </a:ext>
            </a:extLst>
          </p:cNvPr>
          <p:cNvGrpSpPr/>
          <p:nvPr userDrawn="1"/>
        </p:nvGrpSpPr>
        <p:grpSpPr>
          <a:xfrm flipH="1">
            <a:off x="10753696" y="6487862"/>
            <a:ext cx="440908" cy="442439"/>
            <a:chOff x="10759921" y="6520827"/>
            <a:chExt cx="516603" cy="51839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7CFF7B4-DD1F-4889-B29E-0E83A4D08EEE}"/>
                </a:ext>
              </a:extLst>
            </p:cNvPr>
            <p:cNvSpPr/>
            <p:nvPr/>
          </p:nvSpPr>
          <p:spPr>
            <a:xfrm>
              <a:off x="11011035" y="6690442"/>
              <a:ext cx="83547" cy="83547"/>
            </a:xfrm>
            <a:prstGeom prst="ellipse">
              <a:avLst/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339E438F-6887-4CF9-912F-FFB6D074E00E}"/>
                </a:ext>
              </a:extLst>
            </p:cNvPr>
            <p:cNvSpPr/>
            <p:nvPr/>
          </p:nvSpPr>
          <p:spPr>
            <a:xfrm>
              <a:off x="10874865" y="6635190"/>
              <a:ext cx="280520" cy="277597"/>
            </a:xfrm>
            <a:prstGeom prst="arc">
              <a:avLst/>
            </a:prstGeom>
            <a:ln w="38100">
              <a:solidFill>
                <a:srgbClr val="4737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42CF60BC-89C6-464F-80B9-5AFFFA472080}"/>
                </a:ext>
              </a:extLst>
            </p:cNvPr>
            <p:cNvSpPr/>
            <p:nvPr/>
          </p:nvSpPr>
          <p:spPr>
            <a:xfrm>
              <a:off x="10819481" y="6574926"/>
              <a:ext cx="396747" cy="398125"/>
            </a:xfrm>
            <a:prstGeom prst="arc">
              <a:avLst/>
            </a:prstGeom>
            <a:ln w="38100">
              <a:solidFill>
                <a:srgbClr val="4737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50B1F0C0-F927-4C37-84A2-4EBF086E4B96}"/>
                </a:ext>
              </a:extLst>
            </p:cNvPr>
            <p:cNvSpPr/>
            <p:nvPr/>
          </p:nvSpPr>
          <p:spPr>
            <a:xfrm>
              <a:off x="10759921" y="6520827"/>
              <a:ext cx="516603" cy="518397"/>
            </a:xfrm>
            <a:prstGeom prst="arc">
              <a:avLst>
                <a:gd name="adj1" fmla="val 16200000"/>
                <a:gd name="adj2" fmla="val 6"/>
              </a:avLst>
            </a:prstGeom>
            <a:ln w="38100">
              <a:solidFill>
                <a:srgbClr val="4737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A09528C-7C8B-41C6-852E-F9DED63360ED}"/>
              </a:ext>
            </a:extLst>
          </p:cNvPr>
          <p:cNvGrpSpPr/>
          <p:nvPr userDrawn="1"/>
        </p:nvGrpSpPr>
        <p:grpSpPr>
          <a:xfrm>
            <a:off x="11011604" y="6419182"/>
            <a:ext cx="345007" cy="346205"/>
            <a:chOff x="11092370" y="6426155"/>
            <a:chExt cx="345007" cy="34620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82BF293-4583-4AF6-9D70-0686ADC75351}"/>
                </a:ext>
              </a:extLst>
            </p:cNvPr>
            <p:cNvSpPr/>
            <p:nvPr/>
          </p:nvSpPr>
          <p:spPr>
            <a:xfrm rot="16200000" flipH="1">
              <a:off x="11155690" y="6548294"/>
              <a:ext cx="180263" cy="101927"/>
            </a:xfrm>
            <a:custGeom>
              <a:avLst/>
              <a:gdLst>
                <a:gd name="connsiteX0" fmla="*/ 0 w 259771"/>
                <a:gd name="connsiteY0" fmla="*/ 146883 h 146883"/>
                <a:gd name="connsiteX1" fmla="*/ 259771 w 259771"/>
                <a:gd name="connsiteY1" fmla="*/ 146883 h 146883"/>
                <a:gd name="connsiteX2" fmla="*/ 207284 w 259771"/>
                <a:gd name="connsiteY2" fmla="*/ 87527 h 146883"/>
                <a:gd name="connsiteX3" fmla="*/ 213357 w 259771"/>
                <a:gd name="connsiteY3" fmla="*/ 87527 h 146883"/>
                <a:gd name="connsiteX4" fmla="*/ 213357 w 259771"/>
                <a:gd name="connsiteY4" fmla="*/ 1 h 146883"/>
                <a:gd name="connsiteX5" fmla="*/ 129887 w 259771"/>
                <a:gd name="connsiteY5" fmla="*/ 1 h 146883"/>
                <a:gd name="connsiteX6" fmla="*/ 129886 w 259771"/>
                <a:gd name="connsiteY6" fmla="*/ 0 h 146883"/>
                <a:gd name="connsiteX7" fmla="*/ 129885 w 259771"/>
                <a:gd name="connsiteY7" fmla="*/ 1 h 146883"/>
                <a:gd name="connsiteX8" fmla="*/ 44915 w 259771"/>
                <a:gd name="connsiteY8" fmla="*/ 1 h 146883"/>
                <a:gd name="connsiteX9" fmla="*/ 44915 w 259771"/>
                <a:gd name="connsiteY9" fmla="*/ 87527 h 146883"/>
                <a:gd name="connsiteX10" fmla="*/ 52488 w 259771"/>
                <a:gd name="connsiteY10" fmla="*/ 87527 h 146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771" h="146883">
                  <a:moveTo>
                    <a:pt x="0" y="146883"/>
                  </a:moveTo>
                  <a:lnTo>
                    <a:pt x="259771" y="146883"/>
                  </a:lnTo>
                  <a:lnTo>
                    <a:pt x="207284" y="87527"/>
                  </a:lnTo>
                  <a:lnTo>
                    <a:pt x="213357" y="87527"/>
                  </a:lnTo>
                  <a:lnTo>
                    <a:pt x="213357" y="1"/>
                  </a:lnTo>
                  <a:lnTo>
                    <a:pt x="129887" y="1"/>
                  </a:lnTo>
                  <a:lnTo>
                    <a:pt x="129886" y="0"/>
                  </a:lnTo>
                  <a:lnTo>
                    <a:pt x="129885" y="1"/>
                  </a:lnTo>
                  <a:lnTo>
                    <a:pt x="44915" y="1"/>
                  </a:lnTo>
                  <a:lnTo>
                    <a:pt x="44915" y="87527"/>
                  </a:lnTo>
                  <a:lnTo>
                    <a:pt x="52488" y="87527"/>
                  </a:lnTo>
                  <a:close/>
                </a:path>
              </a:pathLst>
            </a:custGeom>
            <a:solidFill>
              <a:srgbClr val="47372F"/>
            </a:solidFill>
            <a:ln>
              <a:solidFill>
                <a:srgbClr val="4737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24472C2-A660-42CF-9052-594FD228B9E4}"/>
                </a:ext>
              </a:extLst>
            </p:cNvPr>
            <p:cNvGrpSpPr/>
            <p:nvPr/>
          </p:nvGrpSpPr>
          <p:grpSpPr>
            <a:xfrm rot="8160944">
              <a:off x="11092370" y="6426155"/>
              <a:ext cx="345007" cy="346205"/>
              <a:chOff x="10950169" y="6646952"/>
              <a:chExt cx="440908" cy="442439"/>
            </a:xfrm>
          </p:grpSpPr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1118AA74-A47C-40BA-B51D-491CBBFB92B3}"/>
                  </a:ext>
                </a:extLst>
              </p:cNvPr>
              <p:cNvSpPr/>
              <p:nvPr/>
            </p:nvSpPr>
            <p:spPr>
              <a:xfrm flipH="1">
                <a:off x="11053558" y="6744558"/>
                <a:ext cx="239417" cy="236922"/>
              </a:xfrm>
              <a:prstGeom prst="arc">
                <a:avLst/>
              </a:prstGeom>
              <a:ln w="28575">
                <a:solidFill>
                  <a:srgbClr val="47372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D0129DE9-C596-48D0-879F-AB7E57C300AA}"/>
                  </a:ext>
                </a:extLst>
              </p:cNvPr>
              <p:cNvSpPr/>
              <p:nvPr/>
            </p:nvSpPr>
            <p:spPr>
              <a:xfrm flipH="1">
                <a:off x="11001630" y="6693124"/>
                <a:ext cx="338614" cy="339790"/>
              </a:xfrm>
              <a:prstGeom prst="arc">
                <a:avLst/>
              </a:prstGeom>
              <a:ln w="28575">
                <a:solidFill>
                  <a:srgbClr val="47372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Arc 35">
                <a:extLst>
                  <a:ext uri="{FF2B5EF4-FFF2-40B4-BE49-F238E27FC236}">
                    <a16:creationId xmlns:a16="http://schemas.microsoft.com/office/drawing/2014/main" id="{7FB1A4C1-2227-482E-8AEF-7076B8FB07BA}"/>
                  </a:ext>
                </a:extLst>
              </p:cNvPr>
              <p:cNvSpPr/>
              <p:nvPr/>
            </p:nvSpPr>
            <p:spPr>
              <a:xfrm flipH="1">
                <a:off x="10950169" y="6646952"/>
                <a:ext cx="440908" cy="442439"/>
              </a:xfrm>
              <a:prstGeom prst="arc">
                <a:avLst>
                  <a:gd name="adj1" fmla="val 16200000"/>
                  <a:gd name="adj2" fmla="val 6"/>
                </a:avLst>
              </a:prstGeom>
              <a:ln w="28575">
                <a:solidFill>
                  <a:srgbClr val="6D54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F36ADF4-B083-45D3-91EE-6DF2E6AF4E54}"/>
              </a:ext>
            </a:extLst>
          </p:cNvPr>
          <p:cNvSpPr txBox="1"/>
          <p:nvPr userDrawn="1"/>
        </p:nvSpPr>
        <p:spPr>
          <a:xfrm>
            <a:off x="11411156" y="6401646"/>
            <a:ext cx="816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47372F"/>
                </a:solidFill>
                <a:latin typeface="Comic Sans MS" panose="030F0702030302020204" pitchFamily="66" charset="0"/>
              </a:rPr>
              <a:t>11:19 AM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D7E0FC-3213-476F-8720-33E9A6869ED9}"/>
              </a:ext>
            </a:extLst>
          </p:cNvPr>
          <p:cNvSpPr txBox="1"/>
          <p:nvPr userDrawn="1"/>
        </p:nvSpPr>
        <p:spPr>
          <a:xfrm>
            <a:off x="11399523" y="6564735"/>
            <a:ext cx="816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47372F"/>
                </a:solidFill>
                <a:latin typeface="Comic Sans MS" panose="030F0702030302020204" pitchFamily="66" charset="0"/>
              </a:rPr>
              <a:t>11/12/2021</a:t>
            </a:r>
          </a:p>
        </p:txBody>
      </p:sp>
    </p:spTree>
    <p:extLst>
      <p:ext uri="{BB962C8B-B14F-4D97-AF65-F5344CB8AC3E}">
        <p14:creationId xmlns:p14="http://schemas.microsoft.com/office/powerpoint/2010/main" val="63217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C53B753-D5E8-4F63-97E5-5987B56E069C}"/>
              </a:ext>
            </a:extLst>
          </p:cNvPr>
          <p:cNvSpPr/>
          <p:nvPr/>
        </p:nvSpPr>
        <p:spPr>
          <a:xfrm>
            <a:off x="0" y="-15824"/>
            <a:ext cx="12227268" cy="6873824"/>
          </a:xfrm>
          <a:prstGeom prst="rect">
            <a:avLst/>
          </a:prstGeom>
          <a:solidFill>
            <a:schemeClr val="tx1">
              <a:lumMod val="95000"/>
              <a:lumOff val="5000"/>
              <a:alpha val="83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3FFED9-37E3-4CBC-8643-9342C661EC47}"/>
              </a:ext>
            </a:extLst>
          </p:cNvPr>
          <p:cNvSpPr/>
          <p:nvPr/>
        </p:nvSpPr>
        <p:spPr>
          <a:xfrm>
            <a:off x="2858611" y="153024"/>
            <a:ext cx="650733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</a:t>
            </a:r>
            <a:r>
              <a:rPr lang="vi-VN" sz="23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sz="23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ỜNG ĐẠI HỌC GIAO THÔNG VẬN TẢI PHÂN HIỆU TẠI TP. HỒ CHÍ MINH</a:t>
            </a:r>
            <a:endParaRPr lang="en-US" sz="23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Google Shape;67;p13">
            <a:extLst>
              <a:ext uri="{FF2B5EF4-FFF2-40B4-BE49-F238E27FC236}">
                <a16:creationId xmlns:a16="http://schemas.microsoft.com/office/drawing/2014/main" id="{3A2D65F0-63E5-44C3-9407-1BF8E5DCBC64}"/>
              </a:ext>
            </a:extLst>
          </p:cNvPr>
          <p:cNvSpPr txBox="1">
            <a:spLocks/>
          </p:cNvSpPr>
          <p:nvPr/>
        </p:nvSpPr>
        <p:spPr>
          <a:xfrm>
            <a:off x="2116637" y="1169263"/>
            <a:ext cx="8222100" cy="5447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BÁO CÁO TIỂU LUẬN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7C9C5C-C9D4-4C7C-B9EE-204E440DD9A7}"/>
              </a:ext>
            </a:extLst>
          </p:cNvPr>
          <p:cNvSpPr txBox="1"/>
          <p:nvPr/>
        </p:nvSpPr>
        <p:spPr>
          <a:xfrm>
            <a:off x="1291702" y="1930017"/>
            <a:ext cx="987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ĐỀ TÀI :XÂY DỰNG PHẦN MỀM QUẢN LÝ QUÁN MÌ CAY </a:t>
            </a:r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B3365040-CFBE-42CA-997F-7CF525C4A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88" y="117584"/>
            <a:ext cx="1133027" cy="11330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CB092C-B372-4C8A-B863-C621B2EA9785}"/>
              </a:ext>
            </a:extLst>
          </p:cNvPr>
          <p:cNvSpPr txBox="1"/>
          <p:nvPr/>
        </p:nvSpPr>
        <p:spPr>
          <a:xfrm>
            <a:off x="1291701" y="2801306"/>
            <a:ext cx="85730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spc="50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Giảng</a:t>
            </a:r>
            <a:r>
              <a:rPr lang="en-US" sz="2000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50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viên</a:t>
            </a:r>
            <a:r>
              <a:rPr lang="en-US" sz="2000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h</a:t>
            </a:r>
            <a:r>
              <a:rPr lang="vi-VN" sz="2000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sz="2000" spc="50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ớng</a:t>
            </a:r>
            <a:r>
              <a:rPr lang="en-US" sz="2000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50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dẫn</a:t>
            </a:r>
            <a:r>
              <a:rPr lang="en-US" sz="2000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  </a:t>
            </a:r>
            <a:r>
              <a:rPr lang="en-US" sz="2000" spc="50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Thạc</a:t>
            </a:r>
            <a:r>
              <a:rPr lang="en-US" sz="2000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50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Sĩ</a:t>
            </a:r>
            <a:r>
              <a:rPr lang="en-US" sz="2000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50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Phạm</a:t>
            </a:r>
            <a:r>
              <a:rPr lang="en-US" sz="2000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50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Thị</a:t>
            </a:r>
            <a:r>
              <a:rPr lang="en-US" sz="2000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50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Miên</a:t>
            </a:r>
            <a:endParaRPr lang="en-US" sz="2000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000" spc="50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Lớp</a:t>
            </a:r>
            <a:r>
              <a:rPr lang="en-US" sz="2000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                       :  </a:t>
            </a:r>
            <a:r>
              <a:rPr lang="en-US" sz="2000" spc="50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Công</a:t>
            </a:r>
            <a:r>
              <a:rPr lang="en-US" sz="2000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50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Nghệ</a:t>
            </a:r>
            <a:r>
              <a:rPr lang="en-US" sz="2000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50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Thông</a:t>
            </a:r>
            <a:r>
              <a:rPr lang="en-US" sz="2000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Tin – K60</a:t>
            </a:r>
          </a:p>
          <a:p>
            <a:endParaRPr lang="en-US" sz="2000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42DAC22-151E-4281-967D-E497D42108A9}"/>
              </a:ext>
            </a:extLst>
          </p:cNvPr>
          <p:cNvSpPr/>
          <p:nvPr/>
        </p:nvSpPr>
        <p:spPr>
          <a:xfrm>
            <a:off x="4821712" y="5070786"/>
            <a:ext cx="2378491" cy="617951"/>
          </a:xfrm>
          <a:prstGeom prst="roundRect">
            <a:avLst>
              <a:gd name="adj" fmla="val 17059"/>
            </a:avLst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hlinkClick r:id="rId3" action="ppaction://hlinksldjump"/>
            <a:extLst>
              <a:ext uri="{FF2B5EF4-FFF2-40B4-BE49-F238E27FC236}">
                <a16:creationId xmlns:a16="http://schemas.microsoft.com/office/drawing/2014/main" id="{B0CD36F5-CAAF-4121-A00E-47F1C95094F6}"/>
              </a:ext>
            </a:extLst>
          </p:cNvPr>
          <p:cNvSpPr/>
          <p:nvPr/>
        </p:nvSpPr>
        <p:spPr>
          <a:xfrm>
            <a:off x="4760678" y="5000334"/>
            <a:ext cx="2333292" cy="596322"/>
          </a:xfrm>
          <a:prstGeom prst="roundRect">
            <a:avLst>
              <a:gd name="adj" fmla="val 16109"/>
            </a:avLst>
          </a:prstGeom>
          <a:solidFill>
            <a:srgbClr val="FF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372F"/>
                </a:solidFill>
                <a:latin typeface="Comic Sans MS" panose="030F0702030302020204" pitchFamily="66" charset="0"/>
              </a:rPr>
              <a:t>Start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5459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7F7857-AA6E-46BC-A430-6C38170BC83A}"/>
              </a:ext>
            </a:extLst>
          </p:cNvPr>
          <p:cNvSpPr/>
          <p:nvPr/>
        </p:nvSpPr>
        <p:spPr>
          <a:xfrm>
            <a:off x="2669584" y="627771"/>
            <a:ext cx="9287358" cy="528330"/>
          </a:xfrm>
          <a:prstGeom prst="rect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D3C354-72BA-453B-B2B1-8F2D15D4882B}"/>
              </a:ext>
            </a:extLst>
          </p:cNvPr>
          <p:cNvSpPr txBox="1"/>
          <p:nvPr/>
        </p:nvSpPr>
        <p:spPr>
          <a:xfrm>
            <a:off x="3177948" y="667852"/>
            <a:ext cx="3873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Biểu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Đồ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Mức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Đỉnh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075F3BC-EBCA-4AEC-B139-92902E311655}"/>
              </a:ext>
            </a:extLst>
          </p:cNvPr>
          <p:cNvSpPr/>
          <p:nvPr/>
        </p:nvSpPr>
        <p:spPr>
          <a:xfrm>
            <a:off x="2884633" y="797873"/>
            <a:ext cx="204876" cy="204876"/>
          </a:xfrm>
          <a:prstGeom prst="ellipse">
            <a:avLst/>
          </a:prstGeom>
          <a:solidFill>
            <a:srgbClr val="3F3029"/>
          </a:solidFill>
          <a:ln w="28575">
            <a:solidFill>
              <a:srgbClr val="3F302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C4F2CE4-89A9-49C9-A9DD-03B661E93D65}"/>
              </a:ext>
            </a:extLst>
          </p:cNvPr>
          <p:cNvGrpSpPr/>
          <p:nvPr/>
        </p:nvGrpSpPr>
        <p:grpSpPr>
          <a:xfrm>
            <a:off x="11525534" y="739394"/>
            <a:ext cx="287816" cy="287816"/>
            <a:chOff x="11386972" y="714680"/>
            <a:chExt cx="287816" cy="2878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BB60C7A-8E43-4DCF-966C-2D5857EC502E}"/>
                </a:ext>
              </a:extLst>
            </p:cNvPr>
            <p:cNvSpPr/>
            <p:nvPr/>
          </p:nvSpPr>
          <p:spPr>
            <a:xfrm>
              <a:off x="11386972" y="714680"/>
              <a:ext cx="287816" cy="287816"/>
            </a:xfrm>
            <a:prstGeom prst="roundRect">
              <a:avLst>
                <a:gd name="adj" fmla="val 25492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F98ED3C3-3E0C-43C4-A6EC-604812B8FFBE}"/>
                </a:ext>
              </a:extLst>
            </p:cNvPr>
            <p:cNvSpPr/>
            <p:nvPr/>
          </p:nvSpPr>
          <p:spPr>
            <a:xfrm>
              <a:off x="11480666" y="795057"/>
              <a:ext cx="119584" cy="119584"/>
            </a:xfrm>
            <a:prstGeom prst="chevron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784B009-7D26-48EC-A3D5-2DA64CF4860D}"/>
              </a:ext>
            </a:extLst>
          </p:cNvPr>
          <p:cNvGrpSpPr/>
          <p:nvPr/>
        </p:nvGrpSpPr>
        <p:grpSpPr>
          <a:xfrm>
            <a:off x="11149911" y="739394"/>
            <a:ext cx="287816" cy="287816"/>
            <a:chOff x="11011349" y="714680"/>
            <a:chExt cx="287816" cy="28781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20F6C47-5BE2-4CD5-8779-D7D6B584FB07}"/>
                </a:ext>
              </a:extLst>
            </p:cNvPr>
            <p:cNvSpPr/>
            <p:nvPr/>
          </p:nvSpPr>
          <p:spPr>
            <a:xfrm>
              <a:off x="11011349" y="714680"/>
              <a:ext cx="287816" cy="287816"/>
            </a:xfrm>
            <a:prstGeom prst="roundRect">
              <a:avLst>
                <a:gd name="adj" fmla="val 25492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39C3A47D-65D5-4C83-B796-787BC54AE843}"/>
                </a:ext>
              </a:extLst>
            </p:cNvPr>
            <p:cNvSpPr/>
            <p:nvPr/>
          </p:nvSpPr>
          <p:spPr>
            <a:xfrm flipH="1">
              <a:off x="11095465" y="795057"/>
              <a:ext cx="119584" cy="119584"/>
            </a:xfrm>
            <a:prstGeom prst="chevron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0374F2D-22D0-4F24-B915-1E7B04732CC5}"/>
              </a:ext>
            </a:extLst>
          </p:cNvPr>
          <p:cNvSpPr/>
          <p:nvPr/>
        </p:nvSpPr>
        <p:spPr>
          <a:xfrm>
            <a:off x="636597" y="1185351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CCC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9D19D97-1B56-4138-899D-4C54B47143A4}"/>
              </a:ext>
            </a:extLst>
          </p:cNvPr>
          <p:cNvSpPr/>
          <p:nvPr/>
        </p:nvSpPr>
        <p:spPr>
          <a:xfrm>
            <a:off x="648067" y="1660724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295B045-E7C6-4C61-8FEE-A74AB184A472}"/>
              </a:ext>
            </a:extLst>
          </p:cNvPr>
          <p:cNvSpPr/>
          <p:nvPr/>
        </p:nvSpPr>
        <p:spPr>
          <a:xfrm>
            <a:off x="758431" y="5470129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D4B4FE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F55ACE-FC44-4BBB-928D-0617C955AC85}"/>
              </a:ext>
            </a:extLst>
          </p:cNvPr>
          <p:cNvSpPr txBox="1"/>
          <p:nvPr/>
        </p:nvSpPr>
        <p:spPr>
          <a:xfrm>
            <a:off x="947958" y="1201740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Thành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Viên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3E2CC6E-73A6-4C6C-B31A-8E97A8262D7D}"/>
              </a:ext>
            </a:extLst>
          </p:cNvPr>
          <p:cNvSpPr/>
          <p:nvPr/>
        </p:nvSpPr>
        <p:spPr>
          <a:xfrm>
            <a:off x="646354" y="2688985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ADC38C-2278-485D-9FE6-9793E086D80B}"/>
              </a:ext>
            </a:extLst>
          </p:cNvPr>
          <p:cNvSpPr txBox="1"/>
          <p:nvPr/>
        </p:nvSpPr>
        <p:spPr>
          <a:xfrm>
            <a:off x="963542" y="1673287"/>
            <a:ext cx="1231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Nội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Dung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Chính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54572D0-E137-4038-A2D4-7332365519C7}"/>
              </a:ext>
            </a:extLst>
          </p:cNvPr>
          <p:cNvSpPr/>
          <p:nvPr/>
        </p:nvSpPr>
        <p:spPr>
          <a:xfrm>
            <a:off x="769147" y="4946214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EC1BA0-C685-4675-B1FA-AF582FE4C9C3}"/>
              </a:ext>
            </a:extLst>
          </p:cNvPr>
          <p:cNvSpPr txBox="1"/>
          <p:nvPr/>
        </p:nvSpPr>
        <p:spPr>
          <a:xfrm>
            <a:off x="1077552" y="4957405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Analysis 2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B25EE0E-44EE-4E39-8B24-21EBFB560B99}"/>
              </a:ext>
            </a:extLst>
          </p:cNvPr>
          <p:cNvSpPr/>
          <p:nvPr/>
        </p:nvSpPr>
        <p:spPr>
          <a:xfrm>
            <a:off x="651221" y="2162625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A88878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757409-637A-49EE-85A8-86FACB47552B}"/>
              </a:ext>
            </a:extLst>
          </p:cNvPr>
          <p:cNvSpPr txBox="1"/>
          <p:nvPr/>
        </p:nvSpPr>
        <p:spPr>
          <a:xfrm>
            <a:off x="960527" y="2166710"/>
            <a:ext cx="12410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Mô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tả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hệ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thống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90E75D-BBBD-48AF-882A-799DFBD144EF}"/>
              </a:ext>
            </a:extLst>
          </p:cNvPr>
          <p:cNvSpPr txBox="1"/>
          <p:nvPr/>
        </p:nvSpPr>
        <p:spPr>
          <a:xfrm>
            <a:off x="1067832" y="5488251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Conclusion</a:t>
            </a: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0C02BB55-15A6-42D1-A707-48D9BEAC5C5E}"/>
              </a:ext>
            </a:extLst>
          </p:cNvPr>
          <p:cNvSpPr/>
          <p:nvPr/>
        </p:nvSpPr>
        <p:spPr>
          <a:xfrm>
            <a:off x="452899" y="2772141"/>
            <a:ext cx="81280" cy="101510"/>
          </a:xfrm>
          <a:prstGeom prst="chevron">
            <a:avLst>
              <a:gd name="adj" fmla="val 60735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D9F150B-D677-45C0-8B28-643DF0F02082}"/>
              </a:ext>
            </a:extLst>
          </p:cNvPr>
          <p:cNvSpPr/>
          <p:nvPr/>
        </p:nvSpPr>
        <p:spPr>
          <a:xfrm>
            <a:off x="2433841" y="1779590"/>
            <a:ext cx="209513" cy="2806919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267CED-5209-413F-80C4-E2707FC0FCA3}"/>
              </a:ext>
            </a:extLst>
          </p:cNvPr>
          <p:cNvSpPr txBox="1"/>
          <p:nvPr/>
        </p:nvSpPr>
        <p:spPr>
          <a:xfrm>
            <a:off x="957714" y="2707881"/>
            <a:ext cx="1471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latin typeface="Comic Sans MS" panose="030F0702030302020204" pitchFamily="66" charset="0"/>
              </a:rPr>
              <a:t>Xây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Dưng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Mô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Hình</a:t>
            </a:r>
            <a:endParaRPr lang="en-US" sz="1100" b="1" dirty="0">
              <a:latin typeface="Comic Sans MS" panose="030F0702030302020204" pitchFamily="66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36E958-3A44-4F8D-990E-D2FBC9282CED}"/>
              </a:ext>
            </a:extLst>
          </p:cNvPr>
          <p:cNvSpPr/>
          <p:nvPr/>
        </p:nvSpPr>
        <p:spPr>
          <a:xfrm>
            <a:off x="946139" y="3480475"/>
            <a:ext cx="1504146" cy="18710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E906F48-DC2D-4861-A866-140FBCFD21A7}"/>
              </a:ext>
            </a:extLst>
          </p:cNvPr>
          <p:cNvSpPr txBox="1"/>
          <p:nvPr/>
        </p:nvSpPr>
        <p:spPr>
          <a:xfrm>
            <a:off x="1052799" y="3051961"/>
            <a:ext cx="1258724" cy="265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Biểu</a:t>
            </a:r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Đồ</a:t>
            </a:r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DFD 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E2F327CC-0317-43BB-8D07-C29108703037}"/>
              </a:ext>
            </a:extLst>
          </p:cNvPr>
          <p:cNvSpPr/>
          <p:nvPr/>
        </p:nvSpPr>
        <p:spPr>
          <a:xfrm>
            <a:off x="823151" y="3080673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B6FF78DC-7141-4247-A85D-A94400569DDE}"/>
              </a:ext>
            </a:extLst>
          </p:cNvPr>
          <p:cNvSpPr/>
          <p:nvPr/>
        </p:nvSpPr>
        <p:spPr>
          <a:xfrm>
            <a:off x="831330" y="3453506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3C5A1E4-EFB4-4D36-8B68-F407DA40533F}"/>
              </a:ext>
            </a:extLst>
          </p:cNvPr>
          <p:cNvSpPr txBox="1"/>
          <p:nvPr/>
        </p:nvSpPr>
        <p:spPr>
          <a:xfrm>
            <a:off x="991858" y="3435189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Biểu</a:t>
            </a:r>
            <a:r>
              <a:rPr lang="en-US" sz="1100" b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Đồ</a:t>
            </a:r>
            <a:r>
              <a:rPr lang="en-US" sz="1100" b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Mức</a:t>
            </a:r>
            <a:r>
              <a:rPr lang="en-US" sz="1100" b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Đỉnh</a:t>
            </a:r>
            <a:endParaRPr lang="en-US" sz="11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DCE1FFC-D14C-4F89-9F02-368A8A1FA97D}"/>
              </a:ext>
            </a:extLst>
          </p:cNvPr>
          <p:cNvSpPr/>
          <p:nvPr/>
        </p:nvSpPr>
        <p:spPr>
          <a:xfrm>
            <a:off x="831330" y="3807475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75EC4A4-E1D5-4CC5-A19B-B9754AAF0ECD}"/>
              </a:ext>
            </a:extLst>
          </p:cNvPr>
          <p:cNvSpPr txBox="1"/>
          <p:nvPr/>
        </p:nvSpPr>
        <p:spPr>
          <a:xfrm>
            <a:off x="991858" y="3773344"/>
            <a:ext cx="1468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latin typeface="Comic Sans MS" panose="030F0702030302020204" pitchFamily="66" charset="0"/>
              </a:rPr>
              <a:t>Biểu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Đồ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Dưới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Đỉnh</a:t>
            </a:r>
            <a:endParaRPr lang="en-US" sz="1100" b="1" dirty="0">
              <a:latin typeface="Comic Sans MS" panose="030F0702030302020204" pitchFamily="66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7017556-76F8-46A1-8175-4389EB52A009}"/>
              </a:ext>
            </a:extLst>
          </p:cNvPr>
          <p:cNvSpPr/>
          <p:nvPr/>
        </p:nvSpPr>
        <p:spPr>
          <a:xfrm>
            <a:off x="831330" y="4198758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038226B-E913-4216-9872-708DA4D19B0D}"/>
              </a:ext>
            </a:extLst>
          </p:cNvPr>
          <p:cNvSpPr txBox="1"/>
          <p:nvPr/>
        </p:nvSpPr>
        <p:spPr>
          <a:xfrm>
            <a:off x="991858" y="4180441"/>
            <a:ext cx="1468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latin typeface="Comic Sans MS" panose="030F0702030302020204" pitchFamily="66" charset="0"/>
              </a:rPr>
              <a:t>Biểu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Đồ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Dưới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Đỉnh</a:t>
            </a:r>
            <a:endParaRPr lang="en-US" sz="1100" b="1" dirty="0">
              <a:latin typeface="Comic Sans MS" panose="030F0702030302020204" pitchFamily="66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5F1687D8-8CB3-4843-BB85-4360765BAA4B}"/>
              </a:ext>
            </a:extLst>
          </p:cNvPr>
          <p:cNvSpPr/>
          <p:nvPr/>
        </p:nvSpPr>
        <p:spPr>
          <a:xfrm>
            <a:off x="823151" y="4598799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8169F6E-5C6C-4032-81EA-779C135ECCF9}"/>
              </a:ext>
            </a:extLst>
          </p:cNvPr>
          <p:cNvSpPr txBox="1"/>
          <p:nvPr/>
        </p:nvSpPr>
        <p:spPr>
          <a:xfrm>
            <a:off x="983679" y="4580482"/>
            <a:ext cx="1468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latin typeface="Comic Sans MS" panose="030F0702030302020204" pitchFamily="66" charset="0"/>
              </a:rPr>
              <a:t>Biểu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Đồ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Dưới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Đỉnh</a:t>
            </a:r>
            <a:endParaRPr lang="en-US" sz="1100" b="1" dirty="0">
              <a:latin typeface="Comic Sans MS" panose="030F0702030302020204" pitchFamily="66" charset="0"/>
            </a:endParaRPr>
          </a:p>
        </p:txBody>
      </p:sp>
      <p:pic>
        <p:nvPicPr>
          <p:cNvPr id="5122" name="Picture 2" descr="Không có mô tả.">
            <a:extLst>
              <a:ext uri="{FF2B5EF4-FFF2-40B4-BE49-F238E27FC236}">
                <a16:creationId xmlns:a16="http://schemas.microsoft.com/office/drawing/2014/main" id="{F3C1A40A-D945-40BE-A435-6F73A42F1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784" y="1241840"/>
            <a:ext cx="7432388" cy="479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267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0A161C6F-0EC0-4E94-8A9B-34B6056FB5F7}"/>
              </a:ext>
            </a:extLst>
          </p:cNvPr>
          <p:cNvSpPr/>
          <p:nvPr/>
        </p:nvSpPr>
        <p:spPr>
          <a:xfrm>
            <a:off x="1009009" y="3826579"/>
            <a:ext cx="1504146" cy="18710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7F7857-AA6E-46BC-A430-6C38170BC83A}"/>
              </a:ext>
            </a:extLst>
          </p:cNvPr>
          <p:cNvSpPr/>
          <p:nvPr/>
        </p:nvSpPr>
        <p:spPr>
          <a:xfrm>
            <a:off x="2669584" y="627771"/>
            <a:ext cx="9287358" cy="528330"/>
          </a:xfrm>
          <a:prstGeom prst="rect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D3C354-72BA-453B-B2B1-8F2D15D4882B}"/>
              </a:ext>
            </a:extLst>
          </p:cNvPr>
          <p:cNvSpPr txBox="1"/>
          <p:nvPr/>
        </p:nvSpPr>
        <p:spPr>
          <a:xfrm>
            <a:off x="3177948" y="667852"/>
            <a:ext cx="7004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Biểu</a:t>
            </a:r>
            <a:r>
              <a:rPr lang="en-US" sz="2400" b="1" dirty="0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Đồ</a:t>
            </a:r>
            <a:r>
              <a:rPr lang="en-US" sz="2400" b="1" dirty="0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Dưới</a:t>
            </a:r>
            <a:r>
              <a:rPr lang="en-US" sz="2400" b="1" dirty="0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Đỉnh</a:t>
            </a:r>
            <a:r>
              <a:rPr lang="en-US" sz="2400" b="1" dirty="0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n-US" sz="2400" b="1" dirty="0" err="1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Quản</a:t>
            </a:r>
            <a:r>
              <a:rPr lang="en-US" sz="2400" b="1" dirty="0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lý</a:t>
            </a:r>
            <a:r>
              <a:rPr lang="en-US" sz="2400" b="1" dirty="0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hệ</a:t>
            </a:r>
            <a:r>
              <a:rPr lang="en-US" sz="2400" b="1" dirty="0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thống</a:t>
            </a:r>
            <a:r>
              <a:rPr lang="en-US" sz="2400" b="1" dirty="0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075F3BC-EBCA-4AEC-B139-92902E311655}"/>
              </a:ext>
            </a:extLst>
          </p:cNvPr>
          <p:cNvSpPr/>
          <p:nvPr/>
        </p:nvSpPr>
        <p:spPr>
          <a:xfrm>
            <a:off x="2884633" y="797873"/>
            <a:ext cx="204876" cy="204876"/>
          </a:xfrm>
          <a:prstGeom prst="ellipse">
            <a:avLst/>
          </a:prstGeom>
          <a:solidFill>
            <a:srgbClr val="3F3029"/>
          </a:solidFill>
          <a:ln w="28575">
            <a:solidFill>
              <a:srgbClr val="3F302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C4F2CE4-89A9-49C9-A9DD-03B661E93D65}"/>
              </a:ext>
            </a:extLst>
          </p:cNvPr>
          <p:cNvGrpSpPr/>
          <p:nvPr/>
        </p:nvGrpSpPr>
        <p:grpSpPr>
          <a:xfrm>
            <a:off x="11525534" y="739394"/>
            <a:ext cx="287816" cy="287816"/>
            <a:chOff x="11386972" y="714680"/>
            <a:chExt cx="287816" cy="2878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BB60C7A-8E43-4DCF-966C-2D5857EC502E}"/>
                </a:ext>
              </a:extLst>
            </p:cNvPr>
            <p:cNvSpPr/>
            <p:nvPr/>
          </p:nvSpPr>
          <p:spPr>
            <a:xfrm>
              <a:off x="11386972" y="714680"/>
              <a:ext cx="287816" cy="287816"/>
            </a:xfrm>
            <a:prstGeom prst="roundRect">
              <a:avLst>
                <a:gd name="adj" fmla="val 25492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F98ED3C3-3E0C-43C4-A6EC-604812B8FFBE}"/>
                </a:ext>
              </a:extLst>
            </p:cNvPr>
            <p:cNvSpPr/>
            <p:nvPr/>
          </p:nvSpPr>
          <p:spPr>
            <a:xfrm>
              <a:off x="11480666" y="795057"/>
              <a:ext cx="119584" cy="119584"/>
            </a:xfrm>
            <a:prstGeom prst="chevron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784B009-7D26-48EC-A3D5-2DA64CF4860D}"/>
              </a:ext>
            </a:extLst>
          </p:cNvPr>
          <p:cNvGrpSpPr/>
          <p:nvPr/>
        </p:nvGrpSpPr>
        <p:grpSpPr>
          <a:xfrm>
            <a:off x="11149911" y="739394"/>
            <a:ext cx="287816" cy="287816"/>
            <a:chOff x="11011349" y="714680"/>
            <a:chExt cx="287816" cy="28781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20F6C47-5BE2-4CD5-8779-D7D6B584FB07}"/>
                </a:ext>
              </a:extLst>
            </p:cNvPr>
            <p:cNvSpPr/>
            <p:nvPr/>
          </p:nvSpPr>
          <p:spPr>
            <a:xfrm>
              <a:off x="11011349" y="714680"/>
              <a:ext cx="287816" cy="287816"/>
            </a:xfrm>
            <a:prstGeom prst="roundRect">
              <a:avLst>
                <a:gd name="adj" fmla="val 25492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39C3A47D-65D5-4C83-B796-787BC54AE843}"/>
                </a:ext>
              </a:extLst>
            </p:cNvPr>
            <p:cNvSpPr/>
            <p:nvPr/>
          </p:nvSpPr>
          <p:spPr>
            <a:xfrm flipH="1">
              <a:off x="11095465" y="795057"/>
              <a:ext cx="119584" cy="119584"/>
            </a:xfrm>
            <a:prstGeom prst="chevron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0374F2D-22D0-4F24-B915-1E7B04732CC5}"/>
              </a:ext>
            </a:extLst>
          </p:cNvPr>
          <p:cNvSpPr/>
          <p:nvPr/>
        </p:nvSpPr>
        <p:spPr>
          <a:xfrm>
            <a:off x="636597" y="1185351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CCC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9D19D97-1B56-4138-899D-4C54B47143A4}"/>
              </a:ext>
            </a:extLst>
          </p:cNvPr>
          <p:cNvSpPr/>
          <p:nvPr/>
        </p:nvSpPr>
        <p:spPr>
          <a:xfrm>
            <a:off x="648067" y="1660724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295B045-E7C6-4C61-8FEE-A74AB184A472}"/>
              </a:ext>
            </a:extLst>
          </p:cNvPr>
          <p:cNvSpPr/>
          <p:nvPr/>
        </p:nvSpPr>
        <p:spPr>
          <a:xfrm>
            <a:off x="694569" y="5435827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D4B4FE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F55ACE-FC44-4BBB-928D-0617C955AC85}"/>
              </a:ext>
            </a:extLst>
          </p:cNvPr>
          <p:cNvSpPr txBox="1"/>
          <p:nvPr/>
        </p:nvSpPr>
        <p:spPr>
          <a:xfrm>
            <a:off x="947958" y="1201740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Thành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Viên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3E2CC6E-73A6-4C6C-B31A-8E97A8262D7D}"/>
              </a:ext>
            </a:extLst>
          </p:cNvPr>
          <p:cNvSpPr/>
          <p:nvPr/>
        </p:nvSpPr>
        <p:spPr>
          <a:xfrm>
            <a:off x="659070" y="2714348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ADC38C-2278-485D-9FE6-9793E086D80B}"/>
              </a:ext>
            </a:extLst>
          </p:cNvPr>
          <p:cNvSpPr txBox="1"/>
          <p:nvPr/>
        </p:nvSpPr>
        <p:spPr>
          <a:xfrm>
            <a:off x="963542" y="1673287"/>
            <a:ext cx="1231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Nội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Dung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Chính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54572D0-E137-4038-A2D4-7332365519C7}"/>
              </a:ext>
            </a:extLst>
          </p:cNvPr>
          <p:cNvSpPr/>
          <p:nvPr/>
        </p:nvSpPr>
        <p:spPr>
          <a:xfrm>
            <a:off x="662026" y="4911912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EC1BA0-C685-4675-B1FA-AF582FE4C9C3}"/>
              </a:ext>
            </a:extLst>
          </p:cNvPr>
          <p:cNvSpPr txBox="1"/>
          <p:nvPr/>
        </p:nvSpPr>
        <p:spPr>
          <a:xfrm>
            <a:off x="970431" y="4923103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Cơ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Sở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Dữ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Liệu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B25EE0E-44EE-4E39-8B24-21EBFB560B99}"/>
              </a:ext>
            </a:extLst>
          </p:cNvPr>
          <p:cNvSpPr/>
          <p:nvPr/>
        </p:nvSpPr>
        <p:spPr>
          <a:xfrm>
            <a:off x="651221" y="2162625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A88878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757409-637A-49EE-85A8-86FACB47552B}"/>
              </a:ext>
            </a:extLst>
          </p:cNvPr>
          <p:cNvSpPr txBox="1"/>
          <p:nvPr/>
        </p:nvSpPr>
        <p:spPr>
          <a:xfrm>
            <a:off x="960527" y="2166710"/>
            <a:ext cx="12410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Mô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tả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hệ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thống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90E75D-BBBD-48AF-882A-799DFBD144EF}"/>
              </a:ext>
            </a:extLst>
          </p:cNvPr>
          <p:cNvSpPr txBox="1"/>
          <p:nvPr/>
        </p:nvSpPr>
        <p:spPr>
          <a:xfrm>
            <a:off x="1003970" y="5453949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Tổng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Kết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0C02BB55-15A6-42D1-A707-48D9BEAC5C5E}"/>
              </a:ext>
            </a:extLst>
          </p:cNvPr>
          <p:cNvSpPr/>
          <p:nvPr/>
        </p:nvSpPr>
        <p:spPr>
          <a:xfrm>
            <a:off x="452899" y="2772141"/>
            <a:ext cx="81280" cy="101510"/>
          </a:xfrm>
          <a:prstGeom prst="chevron">
            <a:avLst>
              <a:gd name="adj" fmla="val 60735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6F79D5-72AA-4CA3-810E-3E55C8541CF3}"/>
              </a:ext>
            </a:extLst>
          </p:cNvPr>
          <p:cNvSpPr txBox="1"/>
          <p:nvPr/>
        </p:nvSpPr>
        <p:spPr>
          <a:xfrm>
            <a:off x="1052799" y="3051961"/>
            <a:ext cx="1258724" cy="265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Biểu</a:t>
            </a:r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Đồ</a:t>
            </a:r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DFD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D9F150B-D677-45C0-8B28-643DF0F02082}"/>
              </a:ext>
            </a:extLst>
          </p:cNvPr>
          <p:cNvSpPr/>
          <p:nvPr/>
        </p:nvSpPr>
        <p:spPr>
          <a:xfrm>
            <a:off x="2436414" y="1953260"/>
            <a:ext cx="209513" cy="2806919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CB0E7EA-2F03-4F64-9736-E3A73CD9D7DA}"/>
              </a:ext>
            </a:extLst>
          </p:cNvPr>
          <p:cNvSpPr/>
          <p:nvPr/>
        </p:nvSpPr>
        <p:spPr>
          <a:xfrm>
            <a:off x="823151" y="3080673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C00BC0A-0DCB-4DBF-9C43-FDBDDABF1C99}"/>
              </a:ext>
            </a:extLst>
          </p:cNvPr>
          <p:cNvSpPr/>
          <p:nvPr/>
        </p:nvSpPr>
        <p:spPr>
          <a:xfrm>
            <a:off x="831330" y="3453506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B933F5-46B4-466E-9301-561B91593CD3}"/>
              </a:ext>
            </a:extLst>
          </p:cNvPr>
          <p:cNvSpPr txBox="1"/>
          <p:nvPr/>
        </p:nvSpPr>
        <p:spPr>
          <a:xfrm>
            <a:off x="991858" y="3435189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latin typeface="Comic Sans MS" panose="030F0702030302020204" pitchFamily="66" charset="0"/>
              </a:rPr>
              <a:t>Biểu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Đồ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Mức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Đỉnh</a:t>
            </a:r>
            <a:endParaRPr lang="en-US" sz="1100" b="1" dirty="0">
              <a:latin typeface="Comic Sans MS" panose="030F07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267CED-5209-413F-80C4-E2707FC0FCA3}"/>
              </a:ext>
            </a:extLst>
          </p:cNvPr>
          <p:cNvSpPr txBox="1"/>
          <p:nvPr/>
        </p:nvSpPr>
        <p:spPr>
          <a:xfrm>
            <a:off x="957714" y="2707881"/>
            <a:ext cx="1471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latin typeface="Comic Sans MS" panose="030F0702030302020204" pitchFamily="66" charset="0"/>
              </a:rPr>
              <a:t>Xây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Dưng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Mô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Hình</a:t>
            </a:r>
            <a:endParaRPr lang="en-US" sz="1100" b="1" dirty="0">
              <a:latin typeface="Comic Sans MS" panose="030F0702030302020204" pitchFamily="66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7AFB243-8E11-4DEE-B69A-CBB32AEFFB65}"/>
              </a:ext>
            </a:extLst>
          </p:cNvPr>
          <p:cNvSpPr/>
          <p:nvPr/>
        </p:nvSpPr>
        <p:spPr>
          <a:xfrm>
            <a:off x="831330" y="3807475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F12ED7-71CC-4F2E-83F4-A34CEA8588A3}"/>
              </a:ext>
            </a:extLst>
          </p:cNvPr>
          <p:cNvSpPr txBox="1"/>
          <p:nvPr/>
        </p:nvSpPr>
        <p:spPr>
          <a:xfrm>
            <a:off x="1009009" y="3783566"/>
            <a:ext cx="1468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Biểu</a:t>
            </a:r>
            <a:r>
              <a:rPr lang="en-US" sz="1100" b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Đồ</a:t>
            </a:r>
            <a:r>
              <a:rPr lang="en-US" sz="1100" b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Dưới</a:t>
            </a:r>
            <a:r>
              <a:rPr lang="en-US" sz="1100" b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Đỉnh</a:t>
            </a:r>
            <a:endParaRPr lang="en-US" sz="11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603CEB3-B13A-4492-97A2-74850FDF6C02}"/>
              </a:ext>
            </a:extLst>
          </p:cNvPr>
          <p:cNvSpPr/>
          <p:nvPr/>
        </p:nvSpPr>
        <p:spPr>
          <a:xfrm>
            <a:off x="831330" y="4198758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FCF8B9-021C-48A8-AAE8-E57ED5DA8B71}"/>
              </a:ext>
            </a:extLst>
          </p:cNvPr>
          <p:cNvSpPr txBox="1"/>
          <p:nvPr/>
        </p:nvSpPr>
        <p:spPr>
          <a:xfrm>
            <a:off x="1000639" y="4187747"/>
            <a:ext cx="1468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latin typeface="Comic Sans MS" panose="030F0702030302020204" pitchFamily="66" charset="0"/>
              </a:rPr>
              <a:t>Biểu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Đồ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Dưới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Đỉnh</a:t>
            </a:r>
            <a:endParaRPr lang="en-US" sz="1100" b="1" dirty="0">
              <a:latin typeface="Comic Sans MS" panose="030F0702030302020204" pitchFamily="66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13793EC-4BF2-4121-A6BD-4F90562D5F14}"/>
              </a:ext>
            </a:extLst>
          </p:cNvPr>
          <p:cNvSpPr/>
          <p:nvPr/>
        </p:nvSpPr>
        <p:spPr>
          <a:xfrm>
            <a:off x="823151" y="4598799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433B5E-0EEF-491F-8FF5-7AF66DC02B4C}"/>
              </a:ext>
            </a:extLst>
          </p:cNvPr>
          <p:cNvSpPr txBox="1"/>
          <p:nvPr/>
        </p:nvSpPr>
        <p:spPr>
          <a:xfrm>
            <a:off x="983679" y="4580482"/>
            <a:ext cx="1468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latin typeface="Comic Sans MS" panose="030F0702030302020204" pitchFamily="66" charset="0"/>
              </a:rPr>
              <a:t>Biểu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Đồ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Dưới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Đỉnh</a:t>
            </a:r>
            <a:endParaRPr lang="en-US" sz="1100" b="1" dirty="0">
              <a:latin typeface="Comic Sans MS" panose="030F0702030302020204" pitchFamily="66" charset="0"/>
            </a:endParaRPr>
          </a:p>
        </p:txBody>
      </p:sp>
      <p:pic>
        <p:nvPicPr>
          <p:cNvPr id="2050" name="Picture 2" descr="Không có mô tả.">
            <a:extLst>
              <a:ext uri="{FF2B5EF4-FFF2-40B4-BE49-F238E27FC236}">
                <a16:creationId xmlns:a16="http://schemas.microsoft.com/office/drawing/2014/main" id="{CC3AE7FC-CDE9-4F6A-8CC8-6E93F859E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1367161"/>
            <a:ext cx="7649222" cy="444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876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F75D76F8-BE3D-417E-BD8B-F5512CDBC0A1}"/>
              </a:ext>
            </a:extLst>
          </p:cNvPr>
          <p:cNvSpPr/>
          <p:nvPr/>
        </p:nvSpPr>
        <p:spPr>
          <a:xfrm>
            <a:off x="859589" y="4268076"/>
            <a:ext cx="1504146" cy="18710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DB3715-85D5-4CA2-9CBB-063159A055B6}"/>
              </a:ext>
            </a:extLst>
          </p:cNvPr>
          <p:cNvSpPr txBox="1"/>
          <p:nvPr/>
        </p:nvSpPr>
        <p:spPr>
          <a:xfrm>
            <a:off x="913354" y="4240622"/>
            <a:ext cx="1468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Biểu</a:t>
            </a:r>
            <a:r>
              <a:rPr lang="en-US" sz="1100" b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Đồ</a:t>
            </a:r>
            <a:r>
              <a:rPr lang="en-US" sz="1100" b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Dưới</a:t>
            </a:r>
            <a:r>
              <a:rPr lang="en-US" sz="1100" b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Đỉnh</a:t>
            </a:r>
            <a:endParaRPr lang="en-US" sz="11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7F7857-AA6E-46BC-A430-6C38170BC83A}"/>
              </a:ext>
            </a:extLst>
          </p:cNvPr>
          <p:cNvSpPr/>
          <p:nvPr/>
        </p:nvSpPr>
        <p:spPr>
          <a:xfrm>
            <a:off x="2669584" y="627771"/>
            <a:ext cx="9287358" cy="528330"/>
          </a:xfrm>
          <a:prstGeom prst="rect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D3C354-72BA-453B-B2B1-8F2D15D4882B}"/>
              </a:ext>
            </a:extLst>
          </p:cNvPr>
          <p:cNvSpPr txBox="1"/>
          <p:nvPr/>
        </p:nvSpPr>
        <p:spPr>
          <a:xfrm>
            <a:off x="3177948" y="667852"/>
            <a:ext cx="7102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Biểu</a:t>
            </a:r>
            <a:r>
              <a:rPr lang="en-US" sz="2400" b="1" dirty="0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Đồ</a:t>
            </a:r>
            <a:r>
              <a:rPr lang="en-US" sz="2400" b="1" dirty="0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Dưới</a:t>
            </a:r>
            <a:r>
              <a:rPr lang="en-US" sz="2400" b="1" dirty="0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Đỉnh</a:t>
            </a:r>
            <a:r>
              <a:rPr lang="en-US" sz="2400" b="1" dirty="0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2400" b="1" dirty="0" err="1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Quản</a:t>
            </a:r>
            <a:r>
              <a:rPr lang="en-US" sz="2400" b="1" dirty="0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lí</a:t>
            </a:r>
            <a:r>
              <a:rPr lang="en-US" sz="2400" b="1" dirty="0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bán</a:t>
            </a:r>
            <a:r>
              <a:rPr lang="en-US" sz="2400" b="1" dirty="0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hàng</a:t>
            </a:r>
            <a:r>
              <a:rPr lang="en-US" sz="2400" b="1" dirty="0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075F3BC-EBCA-4AEC-B139-92902E311655}"/>
              </a:ext>
            </a:extLst>
          </p:cNvPr>
          <p:cNvSpPr/>
          <p:nvPr/>
        </p:nvSpPr>
        <p:spPr>
          <a:xfrm>
            <a:off x="2884633" y="797873"/>
            <a:ext cx="204876" cy="204876"/>
          </a:xfrm>
          <a:prstGeom prst="ellipse">
            <a:avLst/>
          </a:prstGeom>
          <a:solidFill>
            <a:srgbClr val="3F3029"/>
          </a:solidFill>
          <a:ln w="28575">
            <a:solidFill>
              <a:srgbClr val="3F302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C4F2CE4-89A9-49C9-A9DD-03B661E93D65}"/>
              </a:ext>
            </a:extLst>
          </p:cNvPr>
          <p:cNvGrpSpPr/>
          <p:nvPr/>
        </p:nvGrpSpPr>
        <p:grpSpPr>
          <a:xfrm>
            <a:off x="11525534" y="739394"/>
            <a:ext cx="287816" cy="287816"/>
            <a:chOff x="11386972" y="714680"/>
            <a:chExt cx="287816" cy="2878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BB60C7A-8E43-4DCF-966C-2D5857EC502E}"/>
                </a:ext>
              </a:extLst>
            </p:cNvPr>
            <p:cNvSpPr/>
            <p:nvPr/>
          </p:nvSpPr>
          <p:spPr>
            <a:xfrm>
              <a:off x="11386972" y="714680"/>
              <a:ext cx="287816" cy="287816"/>
            </a:xfrm>
            <a:prstGeom prst="roundRect">
              <a:avLst>
                <a:gd name="adj" fmla="val 25492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F98ED3C3-3E0C-43C4-A6EC-604812B8FFBE}"/>
                </a:ext>
              </a:extLst>
            </p:cNvPr>
            <p:cNvSpPr/>
            <p:nvPr/>
          </p:nvSpPr>
          <p:spPr>
            <a:xfrm>
              <a:off x="11480666" y="795057"/>
              <a:ext cx="119584" cy="119584"/>
            </a:xfrm>
            <a:prstGeom prst="chevron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784B009-7D26-48EC-A3D5-2DA64CF4860D}"/>
              </a:ext>
            </a:extLst>
          </p:cNvPr>
          <p:cNvGrpSpPr/>
          <p:nvPr/>
        </p:nvGrpSpPr>
        <p:grpSpPr>
          <a:xfrm>
            <a:off x="11149911" y="739394"/>
            <a:ext cx="287816" cy="287816"/>
            <a:chOff x="11011349" y="714680"/>
            <a:chExt cx="287816" cy="28781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20F6C47-5BE2-4CD5-8779-D7D6B584FB07}"/>
                </a:ext>
              </a:extLst>
            </p:cNvPr>
            <p:cNvSpPr/>
            <p:nvPr/>
          </p:nvSpPr>
          <p:spPr>
            <a:xfrm>
              <a:off x="11011349" y="714680"/>
              <a:ext cx="287816" cy="287816"/>
            </a:xfrm>
            <a:prstGeom prst="roundRect">
              <a:avLst>
                <a:gd name="adj" fmla="val 25492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39C3A47D-65D5-4C83-B796-787BC54AE843}"/>
                </a:ext>
              </a:extLst>
            </p:cNvPr>
            <p:cNvSpPr/>
            <p:nvPr/>
          </p:nvSpPr>
          <p:spPr>
            <a:xfrm flipH="1">
              <a:off x="11095465" y="795057"/>
              <a:ext cx="119584" cy="119584"/>
            </a:xfrm>
            <a:prstGeom prst="chevron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0374F2D-22D0-4F24-B915-1E7B04732CC5}"/>
              </a:ext>
            </a:extLst>
          </p:cNvPr>
          <p:cNvSpPr/>
          <p:nvPr/>
        </p:nvSpPr>
        <p:spPr>
          <a:xfrm>
            <a:off x="636597" y="1185351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CCC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9D19D97-1B56-4138-899D-4C54B47143A4}"/>
              </a:ext>
            </a:extLst>
          </p:cNvPr>
          <p:cNvSpPr/>
          <p:nvPr/>
        </p:nvSpPr>
        <p:spPr>
          <a:xfrm>
            <a:off x="648067" y="1660724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295B045-E7C6-4C61-8FEE-A74AB184A472}"/>
              </a:ext>
            </a:extLst>
          </p:cNvPr>
          <p:cNvSpPr/>
          <p:nvPr/>
        </p:nvSpPr>
        <p:spPr>
          <a:xfrm>
            <a:off x="694784" y="5493631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D4B4FE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F55ACE-FC44-4BBB-928D-0617C955AC85}"/>
              </a:ext>
            </a:extLst>
          </p:cNvPr>
          <p:cNvSpPr txBox="1"/>
          <p:nvPr/>
        </p:nvSpPr>
        <p:spPr>
          <a:xfrm>
            <a:off x="947958" y="1201740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Thành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Viên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3E2CC6E-73A6-4C6C-B31A-8E97A8262D7D}"/>
              </a:ext>
            </a:extLst>
          </p:cNvPr>
          <p:cNvSpPr/>
          <p:nvPr/>
        </p:nvSpPr>
        <p:spPr>
          <a:xfrm>
            <a:off x="659070" y="2714348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ADC38C-2278-485D-9FE6-9793E086D80B}"/>
              </a:ext>
            </a:extLst>
          </p:cNvPr>
          <p:cNvSpPr txBox="1"/>
          <p:nvPr/>
        </p:nvSpPr>
        <p:spPr>
          <a:xfrm>
            <a:off x="963542" y="1673287"/>
            <a:ext cx="1231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Nội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Dung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Chính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54572D0-E137-4038-A2D4-7332365519C7}"/>
              </a:ext>
            </a:extLst>
          </p:cNvPr>
          <p:cNvSpPr/>
          <p:nvPr/>
        </p:nvSpPr>
        <p:spPr>
          <a:xfrm>
            <a:off x="695780" y="5066946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EC1BA0-C685-4675-B1FA-AF582FE4C9C3}"/>
              </a:ext>
            </a:extLst>
          </p:cNvPr>
          <p:cNvSpPr txBox="1"/>
          <p:nvPr/>
        </p:nvSpPr>
        <p:spPr>
          <a:xfrm>
            <a:off x="1004185" y="5078137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Cơ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Sở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Dữ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Liệu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B25EE0E-44EE-4E39-8B24-21EBFB560B99}"/>
              </a:ext>
            </a:extLst>
          </p:cNvPr>
          <p:cNvSpPr/>
          <p:nvPr/>
        </p:nvSpPr>
        <p:spPr>
          <a:xfrm>
            <a:off x="651221" y="2162625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A88878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757409-637A-49EE-85A8-86FACB47552B}"/>
              </a:ext>
            </a:extLst>
          </p:cNvPr>
          <p:cNvSpPr txBox="1"/>
          <p:nvPr/>
        </p:nvSpPr>
        <p:spPr>
          <a:xfrm>
            <a:off x="960527" y="2166710"/>
            <a:ext cx="12410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Mô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tả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hệ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thống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90E75D-BBBD-48AF-882A-799DFBD144EF}"/>
              </a:ext>
            </a:extLst>
          </p:cNvPr>
          <p:cNvSpPr txBox="1"/>
          <p:nvPr/>
        </p:nvSpPr>
        <p:spPr>
          <a:xfrm>
            <a:off x="1004185" y="5511753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Tổng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Kết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0C02BB55-15A6-42D1-A707-48D9BEAC5C5E}"/>
              </a:ext>
            </a:extLst>
          </p:cNvPr>
          <p:cNvSpPr/>
          <p:nvPr/>
        </p:nvSpPr>
        <p:spPr>
          <a:xfrm>
            <a:off x="452899" y="2772141"/>
            <a:ext cx="81280" cy="101510"/>
          </a:xfrm>
          <a:prstGeom prst="chevron">
            <a:avLst>
              <a:gd name="adj" fmla="val 60735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6F79D5-72AA-4CA3-810E-3E55C8541CF3}"/>
              </a:ext>
            </a:extLst>
          </p:cNvPr>
          <p:cNvSpPr txBox="1"/>
          <p:nvPr/>
        </p:nvSpPr>
        <p:spPr>
          <a:xfrm>
            <a:off x="947958" y="3101826"/>
            <a:ext cx="1258724" cy="265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Biểu</a:t>
            </a:r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Đồ</a:t>
            </a:r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DFD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D9F150B-D677-45C0-8B28-643DF0F02082}"/>
              </a:ext>
            </a:extLst>
          </p:cNvPr>
          <p:cNvSpPr/>
          <p:nvPr/>
        </p:nvSpPr>
        <p:spPr>
          <a:xfrm>
            <a:off x="2427637" y="2216499"/>
            <a:ext cx="209513" cy="2806919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CB0E7EA-2F03-4F64-9736-E3A73CD9D7DA}"/>
              </a:ext>
            </a:extLst>
          </p:cNvPr>
          <p:cNvSpPr/>
          <p:nvPr/>
        </p:nvSpPr>
        <p:spPr>
          <a:xfrm>
            <a:off x="718310" y="3130538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C00BC0A-0DCB-4DBF-9C43-FDBDDABF1C99}"/>
              </a:ext>
            </a:extLst>
          </p:cNvPr>
          <p:cNvSpPr/>
          <p:nvPr/>
        </p:nvSpPr>
        <p:spPr>
          <a:xfrm>
            <a:off x="726489" y="3503371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B933F5-46B4-466E-9301-561B91593CD3}"/>
              </a:ext>
            </a:extLst>
          </p:cNvPr>
          <p:cNvSpPr txBox="1"/>
          <p:nvPr/>
        </p:nvSpPr>
        <p:spPr>
          <a:xfrm>
            <a:off x="887017" y="3485054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latin typeface="Comic Sans MS" panose="030F0702030302020204" pitchFamily="66" charset="0"/>
              </a:rPr>
              <a:t>Biểu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Đồ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Mức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Đỉnh</a:t>
            </a:r>
            <a:endParaRPr lang="en-US" sz="1100" b="1" dirty="0">
              <a:latin typeface="Comic Sans MS" panose="030F07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267CED-5209-413F-80C4-E2707FC0FCA3}"/>
              </a:ext>
            </a:extLst>
          </p:cNvPr>
          <p:cNvSpPr txBox="1"/>
          <p:nvPr/>
        </p:nvSpPr>
        <p:spPr>
          <a:xfrm>
            <a:off x="957714" y="2707881"/>
            <a:ext cx="1471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latin typeface="Comic Sans MS" panose="030F0702030302020204" pitchFamily="66" charset="0"/>
              </a:rPr>
              <a:t>Xây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Dưng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Mô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Hình</a:t>
            </a:r>
            <a:endParaRPr lang="en-US" sz="1100" b="1" dirty="0">
              <a:latin typeface="Comic Sans MS" panose="030F0702030302020204" pitchFamily="66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7AFB243-8E11-4DEE-B69A-CBB32AEFFB65}"/>
              </a:ext>
            </a:extLst>
          </p:cNvPr>
          <p:cNvSpPr/>
          <p:nvPr/>
        </p:nvSpPr>
        <p:spPr>
          <a:xfrm>
            <a:off x="726489" y="3857340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F12ED7-71CC-4F2E-83F4-A34CEA8588A3}"/>
              </a:ext>
            </a:extLst>
          </p:cNvPr>
          <p:cNvSpPr txBox="1"/>
          <p:nvPr/>
        </p:nvSpPr>
        <p:spPr>
          <a:xfrm>
            <a:off x="895063" y="3831843"/>
            <a:ext cx="1468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latin typeface="Comic Sans MS" panose="030F0702030302020204" pitchFamily="66" charset="0"/>
              </a:rPr>
              <a:t>Biểu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Đồ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Dưới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Đỉnh</a:t>
            </a:r>
            <a:endParaRPr lang="en-US" sz="1100" b="1" dirty="0">
              <a:latin typeface="Comic Sans MS" panose="030F0702030302020204" pitchFamily="66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C4FBDB23-B02F-4942-95AD-B8DE9FC79750}"/>
              </a:ext>
            </a:extLst>
          </p:cNvPr>
          <p:cNvSpPr/>
          <p:nvPr/>
        </p:nvSpPr>
        <p:spPr>
          <a:xfrm>
            <a:off x="744780" y="4257547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D82F652-2099-4062-A53A-D05F219A2B68}"/>
              </a:ext>
            </a:extLst>
          </p:cNvPr>
          <p:cNvSpPr/>
          <p:nvPr/>
        </p:nvSpPr>
        <p:spPr>
          <a:xfrm>
            <a:off x="754422" y="4647296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A5B1F9-3A03-45FB-A77C-B322750F5D9E}"/>
              </a:ext>
            </a:extLst>
          </p:cNvPr>
          <p:cNvSpPr txBox="1"/>
          <p:nvPr/>
        </p:nvSpPr>
        <p:spPr>
          <a:xfrm>
            <a:off x="922996" y="4621799"/>
            <a:ext cx="1468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latin typeface="Comic Sans MS" panose="030F0702030302020204" pitchFamily="66" charset="0"/>
              </a:rPr>
              <a:t>Biểu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Đồ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Dưới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Đỉnh</a:t>
            </a:r>
            <a:endParaRPr lang="en-US" sz="1100" b="1" dirty="0">
              <a:latin typeface="Comic Sans MS" panose="030F0702030302020204" pitchFamily="66" charset="0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E0CC19C-FE5C-4F01-B2F3-7A70CEE5EC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142" y="1287263"/>
            <a:ext cx="7384247" cy="470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70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B3DB3715-85D5-4CA2-9CBB-063159A055B6}"/>
              </a:ext>
            </a:extLst>
          </p:cNvPr>
          <p:cNvSpPr txBox="1"/>
          <p:nvPr/>
        </p:nvSpPr>
        <p:spPr>
          <a:xfrm>
            <a:off x="921904" y="4299293"/>
            <a:ext cx="1468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latin typeface="Comic Sans MS" panose="030F0702030302020204" pitchFamily="66" charset="0"/>
              </a:rPr>
              <a:t>Biểu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Đồ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Dưới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Đỉnh</a:t>
            </a:r>
            <a:endParaRPr lang="en-US" sz="1100" b="1" dirty="0">
              <a:latin typeface="Comic Sans MS" panose="030F0702030302020204" pitchFamily="66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7F7857-AA6E-46BC-A430-6C38170BC83A}"/>
              </a:ext>
            </a:extLst>
          </p:cNvPr>
          <p:cNvSpPr/>
          <p:nvPr/>
        </p:nvSpPr>
        <p:spPr>
          <a:xfrm>
            <a:off x="2669584" y="627771"/>
            <a:ext cx="9287358" cy="528330"/>
          </a:xfrm>
          <a:prstGeom prst="rect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D3C354-72BA-453B-B2B1-8F2D15D4882B}"/>
              </a:ext>
            </a:extLst>
          </p:cNvPr>
          <p:cNvSpPr txBox="1"/>
          <p:nvPr/>
        </p:nvSpPr>
        <p:spPr>
          <a:xfrm>
            <a:off x="3177948" y="667852"/>
            <a:ext cx="6694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Biểu</a:t>
            </a:r>
            <a:r>
              <a:rPr lang="en-US" sz="2400" b="1" dirty="0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Đồ</a:t>
            </a:r>
            <a:r>
              <a:rPr lang="en-US" sz="2400" b="1" dirty="0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Dưới</a:t>
            </a:r>
            <a:r>
              <a:rPr lang="en-US" sz="2400" b="1" dirty="0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Đỉnh</a:t>
            </a:r>
            <a:r>
              <a:rPr lang="en-US" sz="2400" b="1" dirty="0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2400" b="1" dirty="0" err="1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Quản</a:t>
            </a:r>
            <a:r>
              <a:rPr lang="en-US" sz="2400" b="1" dirty="0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lý</a:t>
            </a:r>
            <a:r>
              <a:rPr lang="en-US" sz="2400" b="1" dirty="0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thống</a:t>
            </a:r>
            <a:r>
              <a:rPr lang="en-US" sz="2400" b="1" dirty="0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kê</a:t>
            </a:r>
            <a:r>
              <a:rPr lang="en-US" sz="2400" b="1" dirty="0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075F3BC-EBCA-4AEC-B139-92902E311655}"/>
              </a:ext>
            </a:extLst>
          </p:cNvPr>
          <p:cNvSpPr/>
          <p:nvPr/>
        </p:nvSpPr>
        <p:spPr>
          <a:xfrm>
            <a:off x="2884633" y="797873"/>
            <a:ext cx="204876" cy="204876"/>
          </a:xfrm>
          <a:prstGeom prst="ellipse">
            <a:avLst/>
          </a:prstGeom>
          <a:solidFill>
            <a:srgbClr val="3F3029"/>
          </a:solidFill>
          <a:ln w="28575">
            <a:solidFill>
              <a:srgbClr val="3F302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C4F2CE4-89A9-49C9-A9DD-03B661E93D65}"/>
              </a:ext>
            </a:extLst>
          </p:cNvPr>
          <p:cNvGrpSpPr/>
          <p:nvPr/>
        </p:nvGrpSpPr>
        <p:grpSpPr>
          <a:xfrm>
            <a:off x="11525534" y="739394"/>
            <a:ext cx="287816" cy="287816"/>
            <a:chOff x="11386972" y="714680"/>
            <a:chExt cx="287816" cy="2878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BB60C7A-8E43-4DCF-966C-2D5857EC502E}"/>
                </a:ext>
              </a:extLst>
            </p:cNvPr>
            <p:cNvSpPr/>
            <p:nvPr/>
          </p:nvSpPr>
          <p:spPr>
            <a:xfrm>
              <a:off x="11386972" y="714680"/>
              <a:ext cx="287816" cy="287816"/>
            </a:xfrm>
            <a:prstGeom prst="roundRect">
              <a:avLst>
                <a:gd name="adj" fmla="val 25492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F98ED3C3-3E0C-43C4-A6EC-604812B8FFBE}"/>
                </a:ext>
              </a:extLst>
            </p:cNvPr>
            <p:cNvSpPr/>
            <p:nvPr/>
          </p:nvSpPr>
          <p:spPr>
            <a:xfrm>
              <a:off x="11480666" y="795057"/>
              <a:ext cx="119584" cy="119584"/>
            </a:xfrm>
            <a:prstGeom prst="chevron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784B009-7D26-48EC-A3D5-2DA64CF4860D}"/>
              </a:ext>
            </a:extLst>
          </p:cNvPr>
          <p:cNvGrpSpPr/>
          <p:nvPr/>
        </p:nvGrpSpPr>
        <p:grpSpPr>
          <a:xfrm>
            <a:off x="11149911" y="739394"/>
            <a:ext cx="287816" cy="287816"/>
            <a:chOff x="11011349" y="714680"/>
            <a:chExt cx="287816" cy="28781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20F6C47-5BE2-4CD5-8779-D7D6B584FB07}"/>
                </a:ext>
              </a:extLst>
            </p:cNvPr>
            <p:cNvSpPr/>
            <p:nvPr/>
          </p:nvSpPr>
          <p:spPr>
            <a:xfrm>
              <a:off x="11011349" y="714680"/>
              <a:ext cx="287816" cy="287816"/>
            </a:xfrm>
            <a:prstGeom prst="roundRect">
              <a:avLst>
                <a:gd name="adj" fmla="val 25492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39C3A47D-65D5-4C83-B796-787BC54AE843}"/>
                </a:ext>
              </a:extLst>
            </p:cNvPr>
            <p:cNvSpPr/>
            <p:nvPr/>
          </p:nvSpPr>
          <p:spPr>
            <a:xfrm flipH="1">
              <a:off x="11095465" y="795057"/>
              <a:ext cx="119584" cy="119584"/>
            </a:xfrm>
            <a:prstGeom prst="chevron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0374F2D-22D0-4F24-B915-1E7B04732CC5}"/>
              </a:ext>
            </a:extLst>
          </p:cNvPr>
          <p:cNvSpPr/>
          <p:nvPr/>
        </p:nvSpPr>
        <p:spPr>
          <a:xfrm>
            <a:off x="636597" y="1185351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CCC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9D19D97-1B56-4138-899D-4C54B47143A4}"/>
              </a:ext>
            </a:extLst>
          </p:cNvPr>
          <p:cNvSpPr/>
          <p:nvPr/>
        </p:nvSpPr>
        <p:spPr>
          <a:xfrm>
            <a:off x="648067" y="1660724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295B045-E7C6-4C61-8FEE-A74AB184A472}"/>
              </a:ext>
            </a:extLst>
          </p:cNvPr>
          <p:cNvSpPr/>
          <p:nvPr/>
        </p:nvSpPr>
        <p:spPr>
          <a:xfrm>
            <a:off x="628837" y="5710000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D4B4FE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F55ACE-FC44-4BBB-928D-0617C955AC85}"/>
              </a:ext>
            </a:extLst>
          </p:cNvPr>
          <p:cNvSpPr txBox="1"/>
          <p:nvPr/>
        </p:nvSpPr>
        <p:spPr>
          <a:xfrm>
            <a:off x="947958" y="1201740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Thành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Viên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3E2CC6E-73A6-4C6C-B31A-8E97A8262D7D}"/>
              </a:ext>
            </a:extLst>
          </p:cNvPr>
          <p:cNvSpPr/>
          <p:nvPr/>
        </p:nvSpPr>
        <p:spPr>
          <a:xfrm>
            <a:off x="659070" y="2714348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ADC38C-2278-485D-9FE6-9793E086D80B}"/>
              </a:ext>
            </a:extLst>
          </p:cNvPr>
          <p:cNvSpPr txBox="1"/>
          <p:nvPr/>
        </p:nvSpPr>
        <p:spPr>
          <a:xfrm>
            <a:off x="963542" y="1673287"/>
            <a:ext cx="1231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Nội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Dung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Chính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54572D0-E137-4038-A2D4-7332365519C7}"/>
              </a:ext>
            </a:extLst>
          </p:cNvPr>
          <p:cNvSpPr/>
          <p:nvPr/>
        </p:nvSpPr>
        <p:spPr>
          <a:xfrm>
            <a:off x="639553" y="5186085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EC1BA0-C685-4675-B1FA-AF582FE4C9C3}"/>
              </a:ext>
            </a:extLst>
          </p:cNvPr>
          <p:cNvSpPr txBox="1"/>
          <p:nvPr/>
        </p:nvSpPr>
        <p:spPr>
          <a:xfrm>
            <a:off x="947958" y="5197276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Cơ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Sở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Dữ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Liệu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B25EE0E-44EE-4E39-8B24-21EBFB560B99}"/>
              </a:ext>
            </a:extLst>
          </p:cNvPr>
          <p:cNvSpPr/>
          <p:nvPr/>
        </p:nvSpPr>
        <p:spPr>
          <a:xfrm>
            <a:off x="651221" y="2162625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A88878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757409-637A-49EE-85A8-86FACB47552B}"/>
              </a:ext>
            </a:extLst>
          </p:cNvPr>
          <p:cNvSpPr txBox="1"/>
          <p:nvPr/>
        </p:nvSpPr>
        <p:spPr>
          <a:xfrm>
            <a:off x="960527" y="2166710"/>
            <a:ext cx="12410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Mô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tả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hệ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thống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90E75D-BBBD-48AF-882A-799DFBD144EF}"/>
              </a:ext>
            </a:extLst>
          </p:cNvPr>
          <p:cNvSpPr txBox="1"/>
          <p:nvPr/>
        </p:nvSpPr>
        <p:spPr>
          <a:xfrm>
            <a:off x="938238" y="5728122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Tổng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Kết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0C02BB55-15A6-42D1-A707-48D9BEAC5C5E}"/>
              </a:ext>
            </a:extLst>
          </p:cNvPr>
          <p:cNvSpPr/>
          <p:nvPr/>
        </p:nvSpPr>
        <p:spPr>
          <a:xfrm>
            <a:off x="452899" y="2772141"/>
            <a:ext cx="81280" cy="101510"/>
          </a:xfrm>
          <a:prstGeom prst="chevron">
            <a:avLst>
              <a:gd name="adj" fmla="val 60735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6F79D5-72AA-4CA3-810E-3E55C8541CF3}"/>
              </a:ext>
            </a:extLst>
          </p:cNvPr>
          <p:cNvSpPr txBox="1"/>
          <p:nvPr/>
        </p:nvSpPr>
        <p:spPr>
          <a:xfrm>
            <a:off x="942848" y="3179361"/>
            <a:ext cx="1258724" cy="265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Biểu</a:t>
            </a:r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Đồ</a:t>
            </a:r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DFD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D9F150B-D677-45C0-8B28-643DF0F02082}"/>
              </a:ext>
            </a:extLst>
          </p:cNvPr>
          <p:cNvSpPr/>
          <p:nvPr/>
        </p:nvSpPr>
        <p:spPr>
          <a:xfrm>
            <a:off x="2428973" y="2446421"/>
            <a:ext cx="209513" cy="2806919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CB0E7EA-2F03-4F64-9736-E3A73CD9D7DA}"/>
              </a:ext>
            </a:extLst>
          </p:cNvPr>
          <p:cNvSpPr/>
          <p:nvPr/>
        </p:nvSpPr>
        <p:spPr>
          <a:xfrm>
            <a:off x="713200" y="3208073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C00BC0A-0DCB-4DBF-9C43-FDBDDABF1C99}"/>
              </a:ext>
            </a:extLst>
          </p:cNvPr>
          <p:cNvSpPr/>
          <p:nvPr/>
        </p:nvSpPr>
        <p:spPr>
          <a:xfrm>
            <a:off x="721379" y="3580906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B933F5-46B4-466E-9301-561B91593CD3}"/>
              </a:ext>
            </a:extLst>
          </p:cNvPr>
          <p:cNvSpPr txBox="1"/>
          <p:nvPr/>
        </p:nvSpPr>
        <p:spPr>
          <a:xfrm>
            <a:off x="881907" y="3562589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latin typeface="Comic Sans MS" panose="030F0702030302020204" pitchFamily="66" charset="0"/>
              </a:rPr>
              <a:t>Biểu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Đồ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Mức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Đỉnh</a:t>
            </a:r>
            <a:endParaRPr lang="en-US" sz="1100" b="1" dirty="0">
              <a:latin typeface="Comic Sans MS" panose="030F07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267CED-5209-413F-80C4-E2707FC0FCA3}"/>
              </a:ext>
            </a:extLst>
          </p:cNvPr>
          <p:cNvSpPr txBox="1"/>
          <p:nvPr/>
        </p:nvSpPr>
        <p:spPr>
          <a:xfrm>
            <a:off x="957714" y="2707881"/>
            <a:ext cx="1471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latin typeface="Comic Sans MS" panose="030F0702030302020204" pitchFamily="66" charset="0"/>
              </a:rPr>
              <a:t>Xây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Dưng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Mô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Hình</a:t>
            </a:r>
            <a:endParaRPr lang="en-US" sz="1100" b="1" dirty="0">
              <a:latin typeface="Comic Sans MS" panose="030F0702030302020204" pitchFamily="66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7AFB243-8E11-4DEE-B69A-CBB32AEFFB65}"/>
              </a:ext>
            </a:extLst>
          </p:cNvPr>
          <p:cNvSpPr/>
          <p:nvPr/>
        </p:nvSpPr>
        <p:spPr>
          <a:xfrm>
            <a:off x="721379" y="3934875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F12ED7-71CC-4F2E-83F4-A34CEA8588A3}"/>
              </a:ext>
            </a:extLst>
          </p:cNvPr>
          <p:cNvSpPr txBox="1"/>
          <p:nvPr/>
        </p:nvSpPr>
        <p:spPr>
          <a:xfrm>
            <a:off x="889953" y="3909378"/>
            <a:ext cx="1468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latin typeface="Comic Sans MS" panose="030F0702030302020204" pitchFamily="66" charset="0"/>
              </a:rPr>
              <a:t>Biểu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Đồ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Dưới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Đỉnh</a:t>
            </a:r>
            <a:endParaRPr lang="en-US" sz="1100" b="1" dirty="0">
              <a:latin typeface="Comic Sans MS" panose="030F0702030302020204" pitchFamily="66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C4FBDB23-B02F-4942-95AD-B8DE9FC79750}"/>
              </a:ext>
            </a:extLst>
          </p:cNvPr>
          <p:cNvSpPr/>
          <p:nvPr/>
        </p:nvSpPr>
        <p:spPr>
          <a:xfrm>
            <a:off x="739670" y="4335082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332661-BF18-4DD9-99E1-C6376EFAE383}"/>
              </a:ext>
            </a:extLst>
          </p:cNvPr>
          <p:cNvSpPr/>
          <p:nvPr/>
        </p:nvSpPr>
        <p:spPr>
          <a:xfrm>
            <a:off x="854479" y="4726788"/>
            <a:ext cx="1504146" cy="18710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F57C04-B704-478B-878A-AA16A42F5B86}"/>
              </a:ext>
            </a:extLst>
          </p:cNvPr>
          <p:cNvSpPr txBox="1"/>
          <p:nvPr/>
        </p:nvSpPr>
        <p:spPr>
          <a:xfrm>
            <a:off x="908244" y="4699334"/>
            <a:ext cx="1468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Biểu</a:t>
            </a:r>
            <a:r>
              <a:rPr lang="en-US" sz="1100" b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Đồ</a:t>
            </a:r>
            <a:r>
              <a:rPr lang="en-US" sz="1100" b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Dưới</a:t>
            </a:r>
            <a:r>
              <a:rPr lang="en-US" sz="1100" b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Đỉnh</a:t>
            </a:r>
            <a:endParaRPr lang="en-US" sz="11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3DA2D0CD-AAE0-4C18-8C32-6E08C23F42E7}"/>
              </a:ext>
            </a:extLst>
          </p:cNvPr>
          <p:cNvSpPr/>
          <p:nvPr/>
        </p:nvSpPr>
        <p:spPr>
          <a:xfrm>
            <a:off x="739670" y="4716259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 descr="Không có mô tả.">
            <a:extLst>
              <a:ext uri="{FF2B5EF4-FFF2-40B4-BE49-F238E27FC236}">
                <a16:creationId xmlns:a16="http://schemas.microsoft.com/office/drawing/2014/main" id="{CE4181CB-FB3D-49F8-B3FB-D5EB35ECF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559" y="1208379"/>
            <a:ext cx="9198384" cy="475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558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3C9BB1AD-EA24-48DF-8B22-CEC5F8BFA73C}"/>
              </a:ext>
            </a:extLst>
          </p:cNvPr>
          <p:cNvSpPr/>
          <p:nvPr/>
        </p:nvSpPr>
        <p:spPr>
          <a:xfrm>
            <a:off x="739670" y="5209195"/>
            <a:ext cx="1461902" cy="26088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DB3715-85D5-4CA2-9CBB-063159A055B6}"/>
              </a:ext>
            </a:extLst>
          </p:cNvPr>
          <p:cNvSpPr txBox="1"/>
          <p:nvPr/>
        </p:nvSpPr>
        <p:spPr>
          <a:xfrm>
            <a:off x="921904" y="4299293"/>
            <a:ext cx="1468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latin typeface="Comic Sans MS" panose="030F0702030302020204" pitchFamily="66" charset="0"/>
              </a:rPr>
              <a:t>Biểu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Đồ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Dưới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Đỉnh</a:t>
            </a:r>
            <a:endParaRPr lang="en-US" sz="1100" b="1" dirty="0">
              <a:latin typeface="Comic Sans MS" panose="030F0702030302020204" pitchFamily="66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7F7857-AA6E-46BC-A430-6C38170BC83A}"/>
              </a:ext>
            </a:extLst>
          </p:cNvPr>
          <p:cNvSpPr/>
          <p:nvPr/>
        </p:nvSpPr>
        <p:spPr>
          <a:xfrm>
            <a:off x="2669584" y="627771"/>
            <a:ext cx="9287358" cy="528330"/>
          </a:xfrm>
          <a:prstGeom prst="rect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D3C354-72BA-453B-B2B1-8F2D15D4882B}"/>
              </a:ext>
            </a:extLst>
          </p:cNvPr>
          <p:cNvSpPr txBox="1"/>
          <p:nvPr/>
        </p:nvSpPr>
        <p:spPr>
          <a:xfrm>
            <a:off x="3177948" y="667852"/>
            <a:ext cx="4874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z="24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ình</a:t>
            </a:r>
            <a:r>
              <a:rPr lang="en-US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z="24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hực</a:t>
            </a:r>
            <a:r>
              <a:rPr lang="en-US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z="24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hể</a:t>
            </a:r>
            <a:r>
              <a:rPr lang="en-US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24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iên</a:t>
            </a:r>
            <a:r>
              <a:rPr lang="en-US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sz="24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ết</a:t>
            </a:r>
            <a:endParaRPr lang="en-US" sz="24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075F3BC-EBCA-4AEC-B139-92902E311655}"/>
              </a:ext>
            </a:extLst>
          </p:cNvPr>
          <p:cNvSpPr/>
          <p:nvPr/>
        </p:nvSpPr>
        <p:spPr>
          <a:xfrm>
            <a:off x="2884633" y="797873"/>
            <a:ext cx="204876" cy="204876"/>
          </a:xfrm>
          <a:prstGeom prst="ellipse">
            <a:avLst/>
          </a:prstGeom>
          <a:solidFill>
            <a:srgbClr val="3F3029"/>
          </a:solidFill>
          <a:ln w="28575">
            <a:solidFill>
              <a:srgbClr val="3F302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C4F2CE4-89A9-49C9-A9DD-03B661E93D65}"/>
              </a:ext>
            </a:extLst>
          </p:cNvPr>
          <p:cNvGrpSpPr/>
          <p:nvPr/>
        </p:nvGrpSpPr>
        <p:grpSpPr>
          <a:xfrm>
            <a:off x="11525534" y="739394"/>
            <a:ext cx="287816" cy="287816"/>
            <a:chOff x="11386972" y="714680"/>
            <a:chExt cx="287816" cy="2878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BB60C7A-8E43-4DCF-966C-2D5857EC502E}"/>
                </a:ext>
              </a:extLst>
            </p:cNvPr>
            <p:cNvSpPr/>
            <p:nvPr/>
          </p:nvSpPr>
          <p:spPr>
            <a:xfrm>
              <a:off x="11386972" y="714680"/>
              <a:ext cx="287816" cy="287816"/>
            </a:xfrm>
            <a:prstGeom prst="roundRect">
              <a:avLst>
                <a:gd name="adj" fmla="val 25492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F98ED3C3-3E0C-43C4-A6EC-604812B8FFBE}"/>
                </a:ext>
              </a:extLst>
            </p:cNvPr>
            <p:cNvSpPr/>
            <p:nvPr/>
          </p:nvSpPr>
          <p:spPr>
            <a:xfrm>
              <a:off x="11480666" y="795057"/>
              <a:ext cx="119584" cy="119584"/>
            </a:xfrm>
            <a:prstGeom prst="chevron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784B009-7D26-48EC-A3D5-2DA64CF4860D}"/>
              </a:ext>
            </a:extLst>
          </p:cNvPr>
          <p:cNvGrpSpPr/>
          <p:nvPr/>
        </p:nvGrpSpPr>
        <p:grpSpPr>
          <a:xfrm>
            <a:off x="11149911" y="739394"/>
            <a:ext cx="287816" cy="287816"/>
            <a:chOff x="11011349" y="714680"/>
            <a:chExt cx="287816" cy="28781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20F6C47-5BE2-4CD5-8779-D7D6B584FB07}"/>
                </a:ext>
              </a:extLst>
            </p:cNvPr>
            <p:cNvSpPr/>
            <p:nvPr/>
          </p:nvSpPr>
          <p:spPr>
            <a:xfrm>
              <a:off x="11011349" y="714680"/>
              <a:ext cx="287816" cy="287816"/>
            </a:xfrm>
            <a:prstGeom prst="roundRect">
              <a:avLst>
                <a:gd name="adj" fmla="val 25492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39C3A47D-65D5-4C83-B796-787BC54AE843}"/>
                </a:ext>
              </a:extLst>
            </p:cNvPr>
            <p:cNvSpPr/>
            <p:nvPr/>
          </p:nvSpPr>
          <p:spPr>
            <a:xfrm flipH="1">
              <a:off x="11095465" y="795057"/>
              <a:ext cx="119584" cy="119584"/>
            </a:xfrm>
            <a:prstGeom prst="chevron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0374F2D-22D0-4F24-B915-1E7B04732CC5}"/>
              </a:ext>
            </a:extLst>
          </p:cNvPr>
          <p:cNvSpPr/>
          <p:nvPr/>
        </p:nvSpPr>
        <p:spPr>
          <a:xfrm>
            <a:off x="636597" y="1185351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CCC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9D19D97-1B56-4138-899D-4C54B47143A4}"/>
              </a:ext>
            </a:extLst>
          </p:cNvPr>
          <p:cNvSpPr/>
          <p:nvPr/>
        </p:nvSpPr>
        <p:spPr>
          <a:xfrm>
            <a:off x="648067" y="1660724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295B045-E7C6-4C61-8FEE-A74AB184A472}"/>
              </a:ext>
            </a:extLst>
          </p:cNvPr>
          <p:cNvSpPr/>
          <p:nvPr/>
        </p:nvSpPr>
        <p:spPr>
          <a:xfrm>
            <a:off x="641513" y="5629478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D4B4FE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F55ACE-FC44-4BBB-928D-0617C955AC85}"/>
              </a:ext>
            </a:extLst>
          </p:cNvPr>
          <p:cNvSpPr txBox="1"/>
          <p:nvPr/>
        </p:nvSpPr>
        <p:spPr>
          <a:xfrm>
            <a:off x="947958" y="1201740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Thành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Viên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3E2CC6E-73A6-4C6C-B31A-8E97A8262D7D}"/>
              </a:ext>
            </a:extLst>
          </p:cNvPr>
          <p:cNvSpPr/>
          <p:nvPr/>
        </p:nvSpPr>
        <p:spPr>
          <a:xfrm>
            <a:off x="659070" y="2714348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ADC38C-2278-485D-9FE6-9793E086D80B}"/>
              </a:ext>
            </a:extLst>
          </p:cNvPr>
          <p:cNvSpPr txBox="1"/>
          <p:nvPr/>
        </p:nvSpPr>
        <p:spPr>
          <a:xfrm>
            <a:off x="963542" y="1673287"/>
            <a:ext cx="1231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Nội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Dung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Chính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54572D0-E137-4038-A2D4-7332365519C7}"/>
              </a:ext>
            </a:extLst>
          </p:cNvPr>
          <p:cNvSpPr/>
          <p:nvPr/>
        </p:nvSpPr>
        <p:spPr>
          <a:xfrm>
            <a:off x="639553" y="5186085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EC1BA0-C685-4675-B1FA-AF582FE4C9C3}"/>
              </a:ext>
            </a:extLst>
          </p:cNvPr>
          <p:cNvSpPr txBox="1"/>
          <p:nvPr/>
        </p:nvSpPr>
        <p:spPr>
          <a:xfrm>
            <a:off x="947958" y="5223822"/>
            <a:ext cx="1247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Cơ</a:t>
            </a:r>
            <a:r>
              <a:rPr lang="en-US" sz="1100" b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Sở</a:t>
            </a:r>
            <a:r>
              <a:rPr lang="en-US" sz="1100" b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Dữ</a:t>
            </a:r>
            <a:r>
              <a:rPr lang="en-US" sz="1100" b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Liệu</a:t>
            </a:r>
            <a:endParaRPr lang="en-US" sz="11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B25EE0E-44EE-4E39-8B24-21EBFB560B99}"/>
              </a:ext>
            </a:extLst>
          </p:cNvPr>
          <p:cNvSpPr/>
          <p:nvPr/>
        </p:nvSpPr>
        <p:spPr>
          <a:xfrm>
            <a:off x="651221" y="2162625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A88878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757409-637A-49EE-85A8-86FACB47552B}"/>
              </a:ext>
            </a:extLst>
          </p:cNvPr>
          <p:cNvSpPr txBox="1"/>
          <p:nvPr/>
        </p:nvSpPr>
        <p:spPr>
          <a:xfrm>
            <a:off x="960527" y="2166710"/>
            <a:ext cx="12410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Mô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tả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hệ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thống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90E75D-BBBD-48AF-882A-799DFBD144EF}"/>
              </a:ext>
            </a:extLst>
          </p:cNvPr>
          <p:cNvSpPr txBox="1"/>
          <p:nvPr/>
        </p:nvSpPr>
        <p:spPr>
          <a:xfrm>
            <a:off x="950914" y="5647600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Tổng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Kết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0C02BB55-15A6-42D1-A707-48D9BEAC5C5E}"/>
              </a:ext>
            </a:extLst>
          </p:cNvPr>
          <p:cNvSpPr/>
          <p:nvPr/>
        </p:nvSpPr>
        <p:spPr>
          <a:xfrm>
            <a:off x="452899" y="2772141"/>
            <a:ext cx="81280" cy="101510"/>
          </a:xfrm>
          <a:prstGeom prst="chevron">
            <a:avLst>
              <a:gd name="adj" fmla="val 60735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6F79D5-72AA-4CA3-810E-3E55C8541CF3}"/>
              </a:ext>
            </a:extLst>
          </p:cNvPr>
          <p:cNvSpPr txBox="1"/>
          <p:nvPr/>
        </p:nvSpPr>
        <p:spPr>
          <a:xfrm>
            <a:off x="942848" y="3179361"/>
            <a:ext cx="1258724" cy="265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Biểu</a:t>
            </a:r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Đồ</a:t>
            </a:r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DFD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D9F150B-D677-45C0-8B28-643DF0F02082}"/>
              </a:ext>
            </a:extLst>
          </p:cNvPr>
          <p:cNvSpPr/>
          <p:nvPr/>
        </p:nvSpPr>
        <p:spPr>
          <a:xfrm>
            <a:off x="2406537" y="2719499"/>
            <a:ext cx="209513" cy="2806919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CB0E7EA-2F03-4F64-9736-E3A73CD9D7DA}"/>
              </a:ext>
            </a:extLst>
          </p:cNvPr>
          <p:cNvSpPr/>
          <p:nvPr/>
        </p:nvSpPr>
        <p:spPr>
          <a:xfrm>
            <a:off x="713200" y="3208073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C00BC0A-0DCB-4DBF-9C43-FDBDDABF1C99}"/>
              </a:ext>
            </a:extLst>
          </p:cNvPr>
          <p:cNvSpPr/>
          <p:nvPr/>
        </p:nvSpPr>
        <p:spPr>
          <a:xfrm>
            <a:off x="721379" y="3580906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B933F5-46B4-466E-9301-561B91593CD3}"/>
              </a:ext>
            </a:extLst>
          </p:cNvPr>
          <p:cNvSpPr txBox="1"/>
          <p:nvPr/>
        </p:nvSpPr>
        <p:spPr>
          <a:xfrm>
            <a:off x="881907" y="3562589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latin typeface="Comic Sans MS" panose="030F0702030302020204" pitchFamily="66" charset="0"/>
              </a:rPr>
              <a:t>Biểu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Đồ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Mức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Đỉnh</a:t>
            </a:r>
            <a:endParaRPr lang="en-US" sz="1100" b="1" dirty="0">
              <a:latin typeface="Comic Sans MS" panose="030F07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267CED-5209-413F-80C4-E2707FC0FCA3}"/>
              </a:ext>
            </a:extLst>
          </p:cNvPr>
          <p:cNvSpPr txBox="1"/>
          <p:nvPr/>
        </p:nvSpPr>
        <p:spPr>
          <a:xfrm>
            <a:off x="957714" y="2707881"/>
            <a:ext cx="1471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latin typeface="Comic Sans MS" panose="030F0702030302020204" pitchFamily="66" charset="0"/>
              </a:rPr>
              <a:t>Xây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Dưng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Mô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Hình</a:t>
            </a:r>
            <a:endParaRPr lang="en-US" sz="1100" b="1" dirty="0">
              <a:latin typeface="Comic Sans MS" panose="030F0702030302020204" pitchFamily="66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7AFB243-8E11-4DEE-B69A-CBB32AEFFB65}"/>
              </a:ext>
            </a:extLst>
          </p:cNvPr>
          <p:cNvSpPr/>
          <p:nvPr/>
        </p:nvSpPr>
        <p:spPr>
          <a:xfrm>
            <a:off x="721379" y="3934875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F12ED7-71CC-4F2E-83F4-A34CEA8588A3}"/>
              </a:ext>
            </a:extLst>
          </p:cNvPr>
          <p:cNvSpPr txBox="1"/>
          <p:nvPr/>
        </p:nvSpPr>
        <p:spPr>
          <a:xfrm>
            <a:off x="889953" y="3909378"/>
            <a:ext cx="1468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latin typeface="Comic Sans MS" panose="030F0702030302020204" pitchFamily="66" charset="0"/>
              </a:rPr>
              <a:t>Biểu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Đồ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Dưới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Đỉnh</a:t>
            </a:r>
            <a:endParaRPr lang="en-US" sz="1100" b="1" dirty="0">
              <a:latin typeface="Comic Sans MS" panose="030F0702030302020204" pitchFamily="66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C4FBDB23-B02F-4942-95AD-B8DE9FC79750}"/>
              </a:ext>
            </a:extLst>
          </p:cNvPr>
          <p:cNvSpPr/>
          <p:nvPr/>
        </p:nvSpPr>
        <p:spPr>
          <a:xfrm>
            <a:off x="739670" y="4335082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F57C04-B704-478B-878A-AA16A42F5B86}"/>
              </a:ext>
            </a:extLst>
          </p:cNvPr>
          <p:cNvSpPr txBox="1"/>
          <p:nvPr/>
        </p:nvSpPr>
        <p:spPr>
          <a:xfrm>
            <a:off x="900265" y="4682447"/>
            <a:ext cx="1468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latin typeface="Comic Sans MS" panose="030F0702030302020204" pitchFamily="66" charset="0"/>
              </a:rPr>
              <a:t>Biểu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Đồ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Dưới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Đỉnh</a:t>
            </a:r>
            <a:endParaRPr lang="en-US" sz="1100" b="1" dirty="0">
              <a:latin typeface="Comic Sans MS" panose="030F0702030302020204" pitchFamily="66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3DA2D0CD-AAE0-4C18-8C32-6E08C23F42E7}"/>
              </a:ext>
            </a:extLst>
          </p:cNvPr>
          <p:cNvSpPr/>
          <p:nvPr/>
        </p:nvSpPr>
        <p:spPr>
          <a:xfrm>
            <a:off x="739670" y="4716259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" name="Picture 2" descr="Không có mô tả.">
            <a:extLst>
              <a:ext uri="{FF2B5EF4-FFF2-40B4-BE49-F238E27FC236}">
                <a16:creationId xmlns:a16="http://schemas.microsoft.com/office/drawing/2014/main" id="{8EAAE787-30FE-4617-8609-9EDD3F1DE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686" y="1151939"/>
            <a:ext cx="9262892" cy="490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816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3C9BB1AD-EA24-48DF-8B22-CEC5F8BFA73C}"/>
              </a:ext>
            </a:extLst>
          </p:cNvPr>
          <p:cNvSpPr/>
          <p:nvPr/>
        </p:nvSpPr>
        <p:spPr>
          <a:xfrm>
            <a:off x="739670" y="5209195"/>
            <a:ext cx="1461902" cy="26088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DB3715-85D5-4CA2-9CBB-063159A055B6}"/>
              </a:ext>
            </a:extLst>
          </p:cNvPr>
          <p:cNvSpPr txBox="1"/>
          <p:nvPr/>
        </p:nvSpPr>
        <p:spPr>
          <a:xfrm>
            <a:off x="921904" y="4299293"/>
            <a:ext cx="1468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latin typeface="Comic Sans MS" panose="030F0702030302020204" pitchFamily="66" charset="0"/>
              </a:rPr>
              <a:t>Biểu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Đồ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Dưới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Đỉnh</a:t>
            </a:r>
            <a:endParaRPr lang="en-US" sz="1100" b="1" dirty="0">
              <a:latin typeface="Comic Sans MS" panose="030F0702030302020204" pitchFamily="66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7F7857-AA6E-46BC-A430-6C38170BC83A}"/>
              </a:ext>
            </a:extLst>
          </p:cNvPr>
          <p:cNvSpPr/>
          <p:nvPr/>
        </p:nvSpPr>
        <p:spPr>
          <a:xfrm>
            <a:off x="2669584" y="627771"/>
            <a:ext cx="9287358" cy="528330"/>
          </a:xfrm>
          <a:prstGeom prst="rect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D3C354-72BA-453B-B2B1-8F2D15D4882B}"/>
              </a:ext>
            </a:extLst>
          </p:cNvPr>
          <p:cNvSpPr txBox="1"/>
          <p:nvPr/>
        </p:nvSpPr>
        <p:spPr>
          <a:xfrm>
            <a:off x="3177949" y="667852"/>
            <a:ext cx="3480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Quan </a:t>
            </a:r>
            <a:r>
              <a:rPr lang="en-US" sz="24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Hệ</a:t>
            </a:r>
            <a:endParaRPr lang="en-US" sz="24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075F3BC-EBCA-4AEC-B139-92902E311655}"/>
              </a:ext>
            </a:extLst>
          </p:cNvPr>
          <p:cNvSpPr/>
          <p:nvPr/>
        </p:nvSpPr>
        <p:spPr>
          <a:xfrm>
            <a:off x="2884633" y="797873"/>
            <a:ext cx="204876" cy="204876"/>
          </a:xfrm>
          <a:prstGeom prst="ellipse">
            <a:avLst/>
          </a:prstGeom>
          <a:solidFill>
            <a:srgbClr val="3F3029"/>
          </a:solidFill>
          <a:ln w="28575">
            <a:solidFill>
              <a:srgbClr val="3F302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C4F2CE4-89A9-49C9-A9DD-03B661E93D65}"/>
              </a:ext>
            </a:extLst>
          </p:cNvPr>
          <p:cNvGrpSpPr/>
          <p:nvPr/>
        </p:nvGrpSpPr>
        <p:grpSpPr>
          <a:xfrm>
            <a:off x="11525534" y="739394"/>
            <a:ext cx="287816" cy="287816"/>
            <a:chOff x="11386972" y="714680"/>
            <a:chExt cx="287816" cy="2878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BB60C7A-8E43-4DCF-966C-2D5857EC502E}"/>
                </a:ext>
              </a:extLst>
            </p:cNvPr>
            <p:cNvSpPr/>
            <p:nvPr/>
          </p:nvSpPr>
          <p:spPr>
            <a:xfrm>
              <a:off x="11386972" y="714680"/>
              <a:ext cx="287816" cy="287816"/>
            </a:xfrm>
            <a:prstGeom prst="roundRect">
              <a:avLst>
                <a:gd name="adj" fmla="val 25492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F98ED3C3-3E0C-43C4-A6EC-604812B8FFBE}"/>
                </a:ext>
              </a:extLst>
            </p:cNvPr>
            <p:cNvSpPr/>
            <p:nvPr/>
          </p:nvSpPr>
          <p:spPr>
            <a:xfrm>
              <a:off x="11480666" y="795057"/>
              <a:ext cx="119584" cy="119584"/>
            </a:xfrm>
            <a:prstGeom prst="chevron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784B009-7D26-48EC-A3D5-2DA64CF4860D}"/>
              </a:ext>
            </a:extLst>
          </p:cNvPr>
          <p:cNvGrpSpPr/>
          <p:nvPr/>
        </p:nvGrpSpPr>
        <p:grpSpPr>
          <a:xfrm>
            <a:off x="11149911" y="739394"/>
            <a:ext cx="287816" cy="287816"/>
            <a:chOff x="11011349" y="714680"/>
            <a:chExt cx="287816" cy="28781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20F6C47-5BE2-4CD5-8779-D7D6B584FB07}"/>
                </a:ext>
              </a:extLst>
            </p:cNvPr>
            <p:cNvSpPr/>
            <p:nvPr/>
          </p:nvSpPr>
          <p:spPr>
            <a:xfrm>
              <a:off x="11011349" y="714680"/>
              <a:ext cx="287816" cy="287816"/>
            </a:xfrm>
            <a:prstGeom prst="roundRect">
              <a:avLst>
                <a:gd name="adj" fmla="val 25492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39C3A47D-65D5-4C83-B796-787BC54AE843}"/>
                </a:ext>
              </a:extLst>
            </p:cNvPr>
            <p:cNvSpPr/>
            <p:nvPr/>
          </p:nvSpPr>
          <p:spPr>
            <a:xfrm flipH="1">
              <a:off x="11095465" y="795057"/>
              <a:ext cx="119584" cy="119584"/>
            </a:xfrm>
            <a:prstGeom prst="chevron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0374F2D-22D0-4F24-B915-1E7B04732CC5}"/>
              </a:ext>
            </a:extLst>
          </p:cNvPr>
          <p:cNvSpPr/>
          <p:nvPr/>
        </p:nvSpPr>
        <p:spPr>
          <a:xfrm>
            <a:off x="636597" y="1185351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CCC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9D19D97-1B56-4138-899D-4C54B47143A4}"/>
              </a:ext>
            </a:extLst>
          </p:cNvPr>
          <p:cNvSpPr/>
          <p:nvPr/>
        </p:nvSpPr>
        <p:spPr>
          <a:xfrm>
            <a:off x="648067" y="1660724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295B045-E7C6-4C61-8FEE-A74AB184A472}"/>
              </a:ext>
            </a:extLst>
          </p:cNvPr>
          <p:cNvSpPr/>
          <p:nvPr/>
        </p:nvSpPr>
        <p:spPr>
          <a:xfrm>
            <a:off x="641513" y="5629478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D4B4FE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F55ACE-FC44-4BBB-928D-0617C955AC85}"/>
              </a:ext>
            </a:extLst>
          </p:cNvPr>
          <p:cNvSpPr txBox="1"/>
          <p:nvPr/>
        </p:nvSpPr>
        <p:spPr>
          <a:xfrm>
            <a:off x="947958" y="1201740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Thành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Viên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3E2CC6E-73A6-4C6C-B31A-8E97A8262D7D}"/>
              </a:ext>
            </a:extLst>
          </p:cNvPr>
          <p:cNvSpPr/>
          <p:nvPr/>
        </p:nvSpPr>
        <p:spPr>
          <a:xfrm>
            <a:off x="659070" y="2714348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ADC38C-2278-485D-9FE6-9793E086D80B}"/>
              </a:ext>
            </a:extLst>
          </p:cNvPr>
          <p:cNvSpPr txBox="1"/>
          <p:nvPr/>
        </p:nvSpPr>
        <p:spPr>
          <a:xfrm>
            <a:off x="963542" y="1673287"/>
            <a:ext cx="1231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Nội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Dung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Chính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54572D0-E137-4038-A2D4-7332365519C7}"/>
              </a:ext>
            </a:extLst>
          </p:cNvPr>
          <p:cNvSpPr/>
          <p:nvPr/>
        </p:nvSpPr>
        <p:spPr>
          <a:xfrm>
            <a:off x="639553" y="5186085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EC1BA0-C685-4675-B1FA-AF582FE4C9C3}"/>
              </a:ext>
            </a:extLst>
          </p:cNvPr>
          <p:cNvSpPr txBox="1"/>
          <p:nvPr/>
        </p:nvSpPr>
        <p:spPr>
          <a:xfrm>
            <a:off x="947958" y="5223822"/>
            <a:ext cx="1247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Cơ</a:t>
            </a:r>
            <a:r>
              <a:rPr lang="en-US" sz="1100" b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Sở</a:t>
            </a:r>
            <a:r>
              <a:rPr lang="en-US" sz="1100" b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Dữ</a:t>
            </a:r>
            <a:r>
              <a:rPr lang="en-US" sz="1100" b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Liệu</a:t>
            </a:r>
            <a:endParaRPr lang="en-US" sz="11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B25EE0E-44EE-4E39-8B24-21EBFB560B99}"/>
              </a:ext>
            </a:extLst>
          </p:cNvPr>
          <p:cNvSpPr/>
          <p:nvPr/>
        </p:nvSpPr>
        <p:spPr>
          <a:xfrm>
            <a:off x="651221" y="2162625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A88878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757409-637A-49EE-85A8-86FACB47552B}"/>
              </a:ext>
            </a:extLst>
          </p:cNvPr>
          <p:cNvSpPr txBox="1"/>
          <p:nvPr/>
        </p:nvSpPr>
        <p:spPr>
          <a:xfrm>
            <a:off x="960527" y="2166710"/>
            <a:ext cx="12410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Mô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tả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hệ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thống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90E75D-BBBD-48AF-882A-799DFBD144EF}"/>
              </a:ext>
            </a:extLst>
          </p:cNvPr>
          <p:cNvSpPr txBox="1"/>
          <p:nvPr/>
        </p:nvSpPr>
        <p:spPr>
          <a:xfrm>
            <a:off x="950914" y="5647600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Tổng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Kết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0C02BB55-15A6-42D1-A707-48D9BEAC5C5E}"/>
              </a:ext>
            </a:extLst>
          </p:cNvPr>
          <p:cNvSpPr/>
          <p:nvPr/>
        </p:nvSpPr>
        <p:spPr>
          <a:xfrm>
            <a:off x="452899" y="2772141"/>
            <a:ext cx="81280" cy="101510"/>
          </a:xfrm>
          <a:prstGeom prst="chevron">
            <a:avLst>
              <a:gd name="adj" fmla="val 60735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6F79D5-72AA-4CA3-810E-3E55C8541CF3}"/>
              </a:ext>
            </a:extLst>
          </p:cNvPr>
          <p:cNvSpPr txBox="1"/>
          <p:nvPr/>
        </p:nvSpPr>
        <p:spPr>
          <a:xfrm>
            <a:off x="942848" y="3179361"/>
            <a:ext cx="1258724" cy="265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Biểu</a:t>
            </a:r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Đồ</a:t>
            </a:r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DFD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D9F150B-D677-45C0-8B28-643DF0F02082}"/>
              </a:ext>
            </a:extLst>
          </p:cNvPr>
          <p:cNvSpPr/>
          <p:nvPr/>
        </p:nvSpPr>
        <p:spPr>
          <a:xfrm>
            <a:off x="2406537" y="2719499"/>
            <a:ext cx="209513" cy="2806919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CB0E7EA-2F03-4F64-9736-E3A73CD9D7DA}"/>
              </a:ext>
            </a:extLst>
          </p:cNvPr>
          <p:cNvSpPr/>
          <p:nvPr/>
        </p:nvSpPr>
        <p:spPr>
          <a:xfrm>
            <a:off x="713200" y="3208073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C00BC0A-0DCB-4DBF-9C43-FDBDDABF1C99}"/>
              </a:ext>
            </a:extLst>
          </p:cNvPr>
          <p:cNvSpPr/>
          <p:nvPr/>
        </p:nvSpPr>
        <p:spPr>
          <a:xfrm>
            <a:off x="721379" y="3580906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B933F5-46B4-466E-9301-561B91593CD3}"/>
              </a:ext>
            </a:extLst>
          </p:cNvPr>
          <p:cNvSpPr txBox="1"/>
          <p:nvPr/>
        </p:nvSpPr>
        <p:spPr>
          <a:xfrm>
            <a:off x="881907" y="3562589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latin typeface="Comic Sans MS" panose="030F0702030302020204" pitchFamily="66" charset="0"/>
              </a:rPr>
              <a:t>Biểu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Đồ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Mức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Đỉnh</a:t>
            </a:r>
            <a:endParaRPr lang="en-US" sz="1100" b="1" dirty="0">
              <a:latin typeface="Comic Sans MS" panose="030F07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267CED-5209-413F-80C4-E2707FC0FCA3}"/>
              </a:ext>
            </a:extLst>
          </p:cNvPr>
          <p:cNvSpPr txBox="1"/>
          <p:nvPr/>
        </p:nvSpPr>
        <p:spPr>
          <a:xfrm>
            <a:off x="957714" y="2707881"/>
            <a:ext cx="1471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latin typeface="Comic Sans MS" panose="030F0702030302020204" pitchFamily="66" charset="0"/>
              </a:rPr>
              <a:t>Xây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Dưng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Mô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Hình</a:t>
            </a:r>
            <a:endParaRPr lang="en-US" sz="1100" b="1" dirty="0">
              <a:latin typeface="Comic Sans MS" panose="030F0702030302020204" pitchFamily="66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7AFB243-8E11-4DEE-B69A-CBB32AEFFB65}"/>
              </a:ext>
            </a:extLst>
          </p:cNvPr>
          <p:cNvSpPr/>
          <p:nvPr/>
        </p:nvSpPr>
        <p:spPr>
          <a:xfrm>
            <a:off x="721379" y="3934875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F12ED7-71CC-4F2E-83F4-A34CEA8588A3}"/>
              </a:ext>
            </a:extLst>
          </p:cNvPr>
          <p:cNvSpPr txBox="1"/>
          <p:nvPr/>
        </p:nvSpPr>
        <p:spPr>
          <a:xfrm>
            <a:off x="889953" y="3909378"/>
            <a:ext cx="1468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latin typeface="Comic Sans MS" panose="030F0702030302020204" pitchFamily="66" charset="0"/>
              </a:rPr>
              <a:t>Biểu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Đồ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Dưới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Đỉnh</a:t>
            </a:r>
            <a:endParaRPr lang="en-US" sz="1100" b="1" dirty="0">
              <a:latin typeface="Comic Sans MS" panose="030F0702030302020204" pitchFamily="66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C4FBDB23-B02F-4942-95AD-B8DE9FC79750}"/>
              </a:ext>
            </a:extLst>
          </p:cNvPr>
          <p:cNvSpPr/>
          <p:nvPr/>
        </p:nvSpPr>
        <p:spPr>
          <a:xfrm>
            <a:off x="739670" y="4335082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F57C04-B704-478B-878A-AA16A42F5B86}"/>
              </a:ext>
            </a:extLst>
          </p:cNvPr>
          <p:cNvSpPr txBox="1"/>
          <p:nvPr/>
        </p:nvSpPr>
        <p:spPr>
          <a:xfrm>
            <a:off x="900265" y="4682447"/>
            <a:ext cx="1468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latin typeface="Comic Sans MS" panose="030F0702030302020204" pitchFamily="66" charset="0"/>
              </a:rPr>
              <a:t>Biểu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Đồ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Dưới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Đỉnh</a:t>
            </a:r>
            <a:endParaRPr lang="en-US" sz="1100" b="1" dirty="0">
              <a:latin typeface="Comic Sans MS" panose="030F0702030302020204" pitchFamily="66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3DA2D0CD-AAE0-4C18-8C32-6E08C23F42E7}"/>
              </a:ext>
            </a:extLst>
          </p:cNvPr>
          <p:cNvSpPr/>
          <p:nvPr/>
        </p:nvSpPr>
        <p:spPr>
          <a:xfrm>
            <a:off x="739670" y="4716259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5" name="Google Shape;245;p38">
            <a:extLst>
              <a:ext uri="{FF2B5EF4-FFF2-40B4-BE49-F238E27FC236}">
                <a16:creationId xmlns:a16="http://schemas.microsoft.com/office/drawing/2014/main" id="{A002C135-A139-4891-9239-9F89CB96F88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91102" y="1239975"/>
            <a:ext cx="7679351" cy="46818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5247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A3F6BB26-CC3D-4844-8618-8D598563A56B}"/>
              </a:ext>
            </a:extLst>
          </p:cNvPr>
          <p:cNvSpPr/>
          <p:nvPr/>
        </p:nvSpPr>
        <p:spPr>
          <a:xfrm>
            <a:off x="794480" y="5667790"/>
            <a:ext cx="1408636" cy="22297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DB3715-85D5-4CA2-9CBB-063159A055B6}"/>
              </a:ext>
            </a:extLst>
          </p:cNvPr>
          <p:cNvSpPr txBox="1"/>
          <p:nvPr/>
        </p:nvSpPr>
        <p:spPr>
          <a:xfrm>
            <a:off x="921904" y="4299293"/>
            <a:ext cx="1468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latin typeface="Comic Sans MS" panose="030F0702030302020204" pitchFamily="66" charset="0"/>
              </a:rPr>
              <a:t>Biểu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Đồ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Dưới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Đỉnh</a:t>
            </a:r>
            <a:endParaRPr lang="en-US" sz="1100" b="1" dirty="0">
              <a:latin typeface="Comic Sans MS" panose="030F0702030302020204" pitchFamily="66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7F7857-AA6E-46BC-A430-6C38170BC83A}"/>
              </a:ext>
            </a:extLst>
          </p:cNvPr>
          <p:cNvSpPr/>
          <p:nvPr/>
        </p:nvSpPr>
        <p:spPr>
          <a:xfrm>
            <a:off x="2669584" y="627771"/>
            <a:ext cx="9287358" cy="528330"/>
          </a:xfrm>
          <a:prstGeom prst="rect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D3C354-72BA-453B-B2B1-8F2D15D4882B}"/>
              </a:ext>
            </a:extLst>
          </p:cNvPr>
          <p:cNvSpPr txBox="1"/>
          <p:nvPr/>
        </p:nvSpPr>
        <p:spPr>
          <a:xfrm>
            <a:off x="3177948" y="667852"/>
            <a:ext cx="3873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Tổng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Kết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075F3BC-EBCA-4AEC-B139-92902E311655}"/>
              </a:ext>
            </a:extLst>
          </p:cNvPr>
          <p:cNvSpPr/>
          <p:nvPr/>
        </p:nvSpPr>
        <p:spPr>
          <a:xfrm>
            <a:off x="2884633" y="797873"/>
            <a:ext cx="204876" cy="204876"/>
          </a:xfrm>
          <a:prstGeom prst="ellipse">
            <a:avLst/>
          </a:prstGeom>
          <a:solidFill>
            <a:srgbClr val="3F3029"/>
          </a:solidFill>
          <a:ln w="28575">
            <a:solidFill>
              <a:srgbClr val="3F302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C4F2CE4-89A9-49C9-A9DD-03B661E93D65}"/>
              </a:ext>
            </a:extLst>
          </p:cNvPr>
          <p:cNvGrpSpPr/>
          <p:nvPr/>
        </p:nvGrpSpPr>
        <p:grpSpPr>
          <a:xfrm>
            <a:off x="11525534" y="739394"/>
            <a:ext cx="287816" cy="287816"/>
            <a:chOff x="11386972" y="714680"/>
            <a:chExt cx="287816" cy="2878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BB60C7A-8E43-4DCF-966C-2D5857EC502E}"/>
                </a:ext>
              </a:extLst>
            </p:cNvPr>
            <p:cNvSpPr/>
            <p:nvPr/>
          </p:nvSpPr>
          <p:spPr>
            <a:xfrm>
              <a:off x="11386972" y="714680"/>
              <a:ext cx="287816" cy="287816"/>
            </a:xfrm>
            <a:prstGeom prst="roundRect">
              <a:avLst>
                <a:gd name="adj" fmla="val 25492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F98ED3C3-3E0C-43C4-A6EC-604812B8FFBE}"/>
                </a:ext>
              </a:extLst>
            </p:cNvPr>
            <p:cNvSpPr/>
            <p:nvPr/>
          </p:nvSpPr>
          <p:spPr>
            <a:xfrm>
              <a:off x="11480666" y="795057"/>
              <a:ext cx="119584" cy="119584"/>
            </a:xfrm>
            <a:prstGeom prst="chevron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784B009-7D26-48EC-A3D5-2DA64CF4860D}"/>
              </a:ext>
            </a:extLst>
          </p:cNvPr>
          <p:cNvGrpSpPr/>
          <p:nvPr/>
        </p:nvGrpSpPr>
        <p:grpSpPr>
          <a:xfrm>
            <a:off x="11149911" y="739394"/>
            <a:ext cx="287816" cy="287816"/>
            <a:chOff x="11011349" y="714680"/>
            <a:chExt cx="287816" cy="28781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20F6C47-5BE2-4CD5-8779-D7D6B584FB07}"/>
                </a:ext>
              </a:extLst>
            </p:cNvPr>
            <p:cNvSpPr/>
            <p:nvPr/>
          </p:nvSpPr>
          <p:spPr>
            <a:xfrm>
              <a:off x="11011349" y="714680"/>
              <a:ext cx="287816" cy="287816"/>
            </a:xfrm>
            <a:prstGeom prst="roundRect">
              <a:avLst>
                <a:gd name="adj" fmla="val 25492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39C3A47D-65D5-4C83-B796-787BC54AE843}"/>
                </a:ext>
              </a:extLst>
            </p:cNvPr>
            <p:cNvSpPr/>
            <p:nvPr/>
          </p:nvSpPr>
          <p:spPr>
            <a:xfrm flipH="1">
              <a:off x="11095465" y="795057"/>
              <a:ext cx="119584" cy="119584"/>
            </a:xfrm>
            <a:prstGeom prst="chevron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0374F2D-22D0-4F24-B915-1E7B04732CC5}"/>
              </a:ext>
            </a:extLst>
          </p:cNvPr>
          <p:cNvSpPr/>
          <p:nvPr/>
        </p:nvSpPr>
        <p:spPr>
          <a:xfrm>
            <a:off x="636597" y="1185351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CCC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9D19D97-1B56-4138-899D-4C54B47143A4}"/>
              </a:ext>
            </a:extLst>
          </p:cNvPr>
          <p:cNvSpPr/>
          <p:nvPr/>
        </p:nvSpPr>
        <p:spPr>
          <a:xfrm>
            <a:off x="648067" y="1660724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295B045-E7C6-4C61-8FEE-A74AB184A472}"/>
              </a:ext>
            </a:extLst>
          </p:cNvPr>
          <p:cNvSpPr/>
          <p:nvPr/>
        </p:nvSpPr>
        <p:spPr>
          <a:xfrm>
            <a:off x="641513" y="5629478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D4B4FE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F55ACE-FC44-4BBB-928D-0617C955AC85}"/>
              </a:ext>
            </a:extLst>
          </p:cNvPr>
          <p:cNvSpPr txBox="1"/>
          <p:nvPr/>
        </p:nvSpPr>
        <p:spPr>
          <a:xfrm>
            <a:off x="947958" y="1201740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Thành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Viên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3E2CC6E-73A6-4C6C-B31A-8E97A8262D7D}"/>
              </a:ext>
            </a:extLst>
          </p:cNvPr>
          <p:cNvSpPr/>
          <p:nvPr/>
        </p:nvSpPr>
        <p:spPr>
          <a:xfrm>
            <a:off x="659070" y="2714348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ADC38C-2278-485D-9FE6-9793E086D80B}"/>
              </a:ext>
            </a:extLst>
          </p:cNvPr>
          <p:cNvSpPr txBox="1"/>
          <p:nvPr/>
        </p:nvSpPr>
        <p:spPr>
          <a:xfrm>
            <a:off x="963542" y="1673287"/>
            <a:ext cx="1231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Nội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Dung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Chính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54572D0-E137-4038-A2D4-7332365519C7}"/>
              </a:ext>
            </a:extLst>
          </p:cNvPr>
          <p:cNvSpPr/>
          <p:nvPr/>
        </p:nvSpPr>
        <p:spPr>
          <a:xfrm>
            <a:off x="639553" y="5186085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EC1BA0-C685-4675-B1FA-AF582FE4C9C3}"/>
              </a:ext>
            </a:extLst>
          </p:cNvPr>
          <p:cNvSpPr txBox="1"/>
          <p:nvPr/>
        </p:nvSpPr>
        <p:spPr>
          <a:xfrm>
            <a:off x="947958" y="5197276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latin typeface="Comic Sans MS" panose="030F0702030302020204" pitchFamily="66" charset="0"/>
              </a:rPr>
              <a:t>Cơ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Sở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Dữ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Liệu</a:t>
            </a:r>
            <a:endParaRPr lang="en-US" sz="1100" b="1" dirty="0">
              <a:latin typeface="Comic Sans MS" panose="030F0702030302020204" pitchFamily="66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B25EE0E-44EE-4E39-8B24-21EBFB560B99}"/>
              </a:ext>
            </a:extLst>
          </p:cNvPr>
          <p:cNvSpPr/>
          <p:nvPr/>
        </p:nvSpPr>
        <p:spPr>
          <a:xfrm>
            <a:off x="651221" y="2162625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A88878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757409-637A-49EE-85A8-86FACB47552B}"/>
              </a:ext>
            </a:extLst>
          </p:cNvPr>
          <p:cNvSpPr txBox="1"/>
          <p:nvPr/>
        </p:nvSpPr>
        <p:spPr>
          <a:xfrm>
            <a:off x="960527" y="2166710"/>
            <a:ext cx="12410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Mô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tả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hệ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thống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90E75D-BBBD-48AF-882A-799DFBD144EF}"/>
              </a:ext>
            </a:extLst>
          </p:cNvPr>
          <p:cNvSpPr txBox="1"/>
          <p:nvPr/>
        </p:nvSpPr>
        <p:spPr>
          <a:xfrm>
            <a:off x="950914" y="5647600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Tổng</a:t>
            </a:r>
            <a:r>
              <a:rPr lang="en-US" sz="1100" b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Kết</a:t>
            </a:r>
            <a:endParaRPr lang="en-US" sz="11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0C02BB55-15A6-42D1-A707-48D9BEAC5C5E}"/>
              </a:ext>
            </a:extLst>
          </p:cNvPr>
          <p:cNvSpPr/>
          <p:nvPr/>
        </p:nvSpPr>
        <p:spPr>
          <a:xfrm>
            <a:off x="452899" y="2772141"/>
            <a:ext cx="81280" cy="101510"/>
          </a:xfrm>
          <a:prstGeom prst="chevron">
            <a:avLst>
              <a:gd name="adj" fmla="val 60735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6F79D5-72AA-4CA3-810E-3E55C8541CF3}"/>
              </a:ext>
            </a:extLst>
          </p:cNvPr>
          <p:cNvSpPr txBox="1"/>
          <p:nvPr/>
        </p:nvSpPr>
        <p:spPr>
          <a:xfrm>
            <a:off x="942848" y="3179361"/>
            <a:ext cx="1258724" cy="265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Biểu</a:t>
            </a:r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Đồ</a:t>
            </a:r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DFD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D9F150B-D677-45C0-8B28-643DF0F02082}"/>
              </a:ext>
            </a:extLst>
          </p:cNvPr>
          <p:cNvSpPr/>
          <p:nvPr/>
        </p:nvSpPr>
        <p:spPr>
          <a:xfrm>
            <a:off x="2419298" y="3025664"/>
            <a:ext cx="209513" cy="2806919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CB0E7EA-2F03-4F64-9736-E3A73CD9D7DA}"/>
              </a:ext>
            </a:extLst>
          </p:cNvPr>
          <p:cNvSpPr/>
          <p:nvPr/>
        </p:nvSpPr>
        <p:spPr>
          <a:xfrm>
            <a:off x="713200" y="3208073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C00BC0A-0DCB-4DBF-9C43-FDBDDABF1C99}"/>
              </a:ext>
            </a:extLst>
          </p:cNvPr>
          <p:cNvSpPr/>
          <p:nvPr/>
        </p:nvSpPr>
        <p:spPr>
          <a:xfrm>
            <a:off x="721379" y="3580906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B933F5-46B4-466E-9301-561B91593CD3}"/>
              </a:ext>
            </a:extLst>
          </p:cNvPr>
          <p:cNvSpPr txBox="1"/>
          <p:nvPr/>
        </p:nvSpPr>
        <p:spPr>
          <a:xfrm>
            <a:off x="881907" y="3562589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latin typeface="Comic Sans MS" panose="030F0702030302020204" pitchFamily="66" charset="0"/>
              </a:rPr>
              <a:t>Biểu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Đồ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Mức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Đỉnh</a:t>
            </a:r>
            <a:endParaRPr lang="en-US" sz="1100" b="1" dirty="0">
              <a:latin typeface="Comic Sans MS" panose="030F07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267CED-5209-413F-80C4-E2707FC0FCA3}"/>
              </a:ext>
            </a:extLst>
          </p:cNvPr>
          <p:cNvSpPr txBox="1"/>
          <p:nvPr/>
        </p:nvSpPr>
        <p:spPr>
          <a:xfrm>
            <a:off x="957714" y="2707881"/>
            <a:ext cx="1471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latin typeface="Comic Sans MS" panose="030F0702030302020204" pitchFamily="66" charset="0"/>
              </a:rPr>
              <a:t>Xây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Dưng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Mô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Hình</a:t>
            </a:r>
            <a:endParaRPr lang="en-US" sz="1100" b="1" dirty="0">
              <a:latin typeface="Comic Sans MS" panose="030F0702030302020204" pitchFamily="66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7AFB243-8E11-4DEE-B69A-CBB32AEFFB65}"/>
              </a:ext>
            </a:extLst>
          </p:cNvPr>
          <p:cNvSpPr/>
          <p:nvPr/>
        </p:nvSpPr>
        <p:spPr>
          <a:xfrm>
            <a:off x="721379" y="3934875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F12ED7-71CC-4F2E-83F4-A34CEA8588A3}"/>
              </a:ext>
            </a:extLst>
          </p:cNvPr>
          <p:cNvSpPr txBox="1"/>
          <p:nvPr/>
        </p:nvSpPr>
        <p:spPr>
          <a:xfrm>
            <a:off x="889953" y="3909378"/>
            <a:ext cx="1468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latin typeface="Comic Sans MS" panose="030F0702030302020204" pitchFamily="66" charset="0"/>
              </a:rPr>
              <a:t>Biểu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Đồ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Dưới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Đỉnh</a:t>
            </a:r>
            <a:endParaRPr lang="en-US" sz="1100" b="1" dirty="0">
              <a:latin typeface="Comic Sans MS" panose="030F0702030302020204" pitchFamily="66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C4FBDB23-B02F-4942-95AD-B8DE9FC79750}"/>
              </a:ext>
            </a:extLst>
          </p:cNvPr>
          <p:cNvSpPr/>
          <p:nvPr/>
        </p:nvSpPr>
        <p:spPr>
          <a:xfrm>
            <a:off x="739670" y="4335082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F57C04-B704-478B-878A-AA16A42F5B86}"/>
              </a:ext>
            </a:extLst>
          </p:cNvPr>
          <p:cNvSpPr txBox="1"/>
          <p:nvPr/>
        </p:nvSpPr>
        <p:spPr>
          <a:xfrm>
            <a:off x="900265" y="4682447"/>
            <a:ext cx="1468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latin typeface="Comic Sans MS" panose="030F0702030302020204" pitchFamily="66" charset="0"/>
              </a:rPr>
              <a:t>Biểu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Đồ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Dưới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Đỉnh</a:t>
            </a:r>
            <a:endParaRPr lang="en-US" sz="1100" b="1" dirty="0">
              <a:latin typeface="Comic Sans MS" panose="030F0702030302020204" pitchFamily="66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3DA2D0CD-AAE0-4C18-8C32-6E08C23F42E7}"/>
              </a:ext>
            </a:extLst>
          </p:cNvPr>
          <p:cNvSpPr/>
          <p:nvPr/>
        </p:nvSpPr>
        <p:spPr>
          <a:xfrm>
            <a:off x="739670" y="4716259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Google Shape;267;p42">
            <a:extLst>
              <a:ext uri="{FF2B5EF4-FFF2-40B4-BE49-F238E27FC236}">
                <a16:creationId xmlns:a16="http://schemas.microsoft.com/office/drawing/2014/main" id="{9FDDC3C7-E67E-4DD8-93CF-6A599BB38C76}"/>
              </a:ext>
            </a:extLst>
          </p:cNvPr>
          <p:cNvSpPr txBox="1">
            <a:spLocks/>
          </p:cNvSpPr>
          <p:nvPr/>
        </p:nvSpPr>
        <p:spPr>
          <a:xfrm>
            <a:off x="2987071" y="819771"/>
            <a:ext cx="8410449" cy="5089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2625">
              <a:lnSpc>
                <a:spcPct val="115000"/>
              </a:lnSpc>
              <a:spcBef>
                <a:spcPts val="2000"/>
              </a:spcBef>
            </a:pPr>
            <a:br>
              <a:rPr lang="vi-VN" sz="21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</a:br>
            <a:r>
              <a:rPr lang="vi-VN" sz="1700" b="1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Kết</a:t>
            </a:r>
            <a:r>
              <a:rPr lang="vi-VN" sz="17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vi-VN" sz="1700" b="1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quả</a:t>
            </a:r>
            <a:r>
              <a:rPr lang="vi-VN" sz="17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vi-VN" sz="1700" b="1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đạt</a:t>
            </a:r>
            <a:r>
              <a:rPr lang="vi-VN" sz="17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vi-VN" sz="1700" b="1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được</a:t>
            </a:r>
            <a:r>
              <a:rPr lang="en-US" sz="17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:</a:t>
            </a:r>
            <a:endParaRPr lang="vi-VN" sz="1700" b="1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  <a:p>
            <a:pPr marL="285750" indent="-317500">
              <a:lnSpc>
                <a:spcPct val="130000"/>
              </a:lnSpc>
              <a:spcBef>
                <a:spcPts val="600"/>
              </a:spcBef>
              <a:buSzPts val="1400"/>
              <a:buFont typeface="Times New Roman"/>
              <a:buChar char="-"/>
            </a:pP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Phần</a:t>
            </a: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mềm</a:t>
            </a: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có</a:t>
            </a: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thể</a:t>
            </a: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thực</a:t>
            </a: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hiện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các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chức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năng</a:t>
            </a: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cơ </a:t>
            </a: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bản</a:t>
            </a: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. </a:t>
            </a:r>
            <a:endParaRPr lang="en-US" sz="1300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  <a:p>
            <a:pPr marL="285750" indent="-317500">
              <a:lnSpc>
                <a:spcPct val="130000"/>
              </a:lnSpc>
              <a:spcBef>
                <a:spcPts val="600"/>
              </a:spcBef>
              <a:buSzPts val="1400"/>
              <a:buFont typeface="Times New Roman"/>
              <a:buChar char="-"/>
            </a:pP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Giảm</a:t>
            </a: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thiểu</a:t>
            </a: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các</a:t>
            </a: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giai </a:t>
            </a: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đoạn</a:t>
            </a: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thủ</a:t>
            </a: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công </a:t>
            </a: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của</a:t>
            </a: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con </a:t>
            </a: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người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.</a:t>
            </a:r>
          </a:p>
          <a:p>
            <a:pPr marL="285750" indent="-317500">
              <a:lnSpc>
                <a:spcPct val="130000"/>
              </a:lnSpc>
              <a:spcBef>
                <a:spcPts val="600"/>
              </a:spcBef>
              <a:buSzPts val="1400"/>
              <a:buFont typeface="Times New Roman"/>
              <a:buChar char="-"/>
            </a:pP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Thuận</a:t>
            </a: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tiện</a:t>
            </a: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trong </a:t>
            </a: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việc</a:t>
            </a: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quản</a:t>
            </a: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lý</a:t>
            </a: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,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bán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hang </a:t>
            </a: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với</a:t>
            </a: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người</a:t>
            </a: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sử</a:t>
            </a: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dụng</a:t>
            </a: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, </a:t>
            </a: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cập</a:t>
            </a: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nhật</a:t>
            </a: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trạng</a:t>
            </a: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thái</a:t>
            </a: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nhanh </a:t>
            </a: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chóng</a:t>
            </a: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. </a:t>
            </a:r>
            <a:endParaRPr lang="en-US" sz="1300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buSzPts val="1400"/>
            </a:pPr>
            <a:r>
              <a:rPr lang="en-US" sz="1700" b="1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Tồn</a:t>
            </a:r>
            <a:r>
              <a:rPr lang="en-US" sz="17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en-US" sz="1700" b="1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tại</a:t>
            </a:r>
            <a:r>
              <a:rPr lang="en-US" sz="17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:</a:t>
            </a:r>
            <a:endParaRPr lang="vi-VN" sz="1700" b="1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  <a:p>
            <a:pPr marL="270510" marR="2625" indent="-269240">
              <a:lnSpc>
                <a:spcPct val="115000"/>
              </a:lnSpc>
              <a:spcBef>
                <a:spcPts val="600"/>
              </a:spcBef>
              <a:buSzPts val="1400"/>
              <a:buFont typeface="Times New Roman"/>
              <a:buChar char="-"/>
            </a:pP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Số</a:t>
            </a: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lượng</a:t>
            </a: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chức</a:t>
            </a: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năng </a:t>
            </a: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chỉ</a:t>
            </a: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ở </a:t>
            </a: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mức</a:t>
            </a: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tương </a:t>
            </a: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đối</a:t>
            </a:r>
            <a:endParaRPr lang="vi-VN" sz="1300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  <a:p>
            <a:pPr marL="270510" marR="2625" indent="-269240">
              <a:lnSpc>
                <a:spcPct val="115000"/>
              </a:lnSpc>
              <a:spcBef>
                <a:spcPts val="600"/>
              </a:spcBef>
              <a:buSzPts val="1400"/>
              <a:buFont typeface="Times New Roman"/>
              <a:buChar char="-"/>
            </a:pP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Giao </a:t>
            </a: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diện</a:t>
            </a: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còn</a:t>
            </a: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đơn </a:t>
            </a: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giản</a:t>
            </a:r>
            <a:endParaRPr lang="vi-VN" sz="1300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  <a:p>
            <a:pPr marL="270510" marR="2625" indent="-269240">
              <a:lnSpc>
                <a:spcPct val="115000"/>
              </a:lnSpc>
              <a:spcBef>
                <a:spcPts val="600"/>
              </a:spcBef>
              <a:buSzPts val="1400"/>
              <a:buFont typeface="Times New Roman"/>
              <a:buChar char="-"/>
            </a:pP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Tập</a:t>
            </a: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dữ</a:t>
            </a: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liệu</a:t>
            </a: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chạy</a:t>
            </a: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thực</a:t>
            </a: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nghiệm</a:t>
            </a: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còn</a:t>
            </a: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hạn</a:t>
            </a: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chế</a:t>
            </a: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về</a:t>
            </a: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số</a:t>
            </a:r>
            <a:r>
              <a:rPr lang="vi-VN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vi-VN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lượng</a:t>
            </a:r>
            <a:endParaRPr lang="vi-VN" sz="1300" dirty="0"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R="2625">
              <a:lnSpc>
                <a:spcPct val="115000"/>
              </a:lnSpc>
              <a:spcBef>
                <a:spcPts val="600"/>
              </a:spcBef>
            </a:pPr>
            <a:r>
              <a:rPr lang="en-US" sz="1700" b="1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Hướng</a:t>
            </a:r>
            <a:r>
              <a:rPr lang="en-US" sz="17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en-US" sz="1700" b="1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phát</a:t>
            </a:r>
            <a:r>
              <a:rPr lang="en-US" sz="17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en-US" sz="1700" b="1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triển</a:t>
            </a:r>
            <a:r>
              <a:rPr lang="en-US" sz="17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:</a:t>
            </a:r>
          </a:p>
          <a:p>
            <a:pPr marR="2625">
              <a:lnSpc>
                <a:spcPct val="115000"/>
              </a:lnSpc>
              <a:spcBef>
                <a:spcPts val="600"/>
              </a:spcBef>
            </a:pP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-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Mở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rộng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quy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mô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bán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hàng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và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quản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lý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nhân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viên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.</a:t>
            </a:r>
            <a:b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</a:b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- Giao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diện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đáp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ứng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người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dùng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.</a:t>
            </a:r>
          </a:p>
          <a:p>
            <a:pPr marR="2625">
              <a:lnSpc>
                <a:spcPct val="115000"/>
              </a:lnSpc>
              <a:spcBef>
                <a:spcPts val="600"/>
              </a:spcBef>
            </a:pPr>
            <a:endParaRPr lang="vi-VN" sz="1700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2305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A94E3B-9F20-4849-9B9A-D2AEEB070CC7}"/>
              </a:ext>
            </a:extLst>
          </p:cNvPr>
          <p:cNvSpPr txBox="1"/>
          <p:nvPr/>
        </p:nvSpPr>
        <p:spPr>
          <a:xfrm>
            <a:off x="4421080" y="2440609"/>
            <a:ext cx="3950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3F3029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Cảm</a:t>
            </a:r>
            <a:r>
              <a:rPr lang="en-US" sz="2000" b="1" dirty="0">
                <a:solidFill>
                  <a:srgbClr val="3F3029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3F3029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ơn</a:t>
            </a:r>
            <a:r>
              <a:rPr lang="en-US" sz="2000" b="1" dirty="0">
                <a:solidFill>
                  <a:srgbClr val="3F3029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3F3029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thầy</a:t>
            </a:r>
            <a:r>
              <a:rPr lang="en-US" sz="2000" b="1" dirty="0">
                <a:solidFill>
                  <a:srgbClr val="3F3029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3F3029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cô</a:t>
            </a:r>
            <a:r>
              <a:rPr lang="en-US" sz="2000" b="1" dirty="0">
                <a:solidFill>
                  <a:srgbClr val="3F3029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3F3029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đã</a:t>
            </a:r>
            <a:r>
              <a:rPr lang="en-US" sz="2000" b="1" dirty="0">
                <a:solidFill>
                  <a:srgbClr val="3F3029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3F3029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lắng</a:t>
            </a:r>
            <a:r>
              <a:rPr lang="en-US" sz="2000" b="1" dirty="0">
                <a:solidFill>
                  <a:srgbClr val="3F3029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3F3029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nghe</a:t>
            </a:r>
            <a:r>
              <a:rPr lang="en-US" sz="2000" b="1" dirty="0">
                <a:solidFill>
                  <a:srgbClr val="3F3029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!</a:t>
            </a:r>
            <a:endParaRPr lang="en-US" sz="20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45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8EF84F1-D70E-4471-B278-FE40416BD0A4}"/>
              </a:ext>
            </a:extLst>
          </p:cNvPr>
          <p:cNvSpPr/>
          <p:nvPr/>
        </p:nvSpPr>
        <p:spPr>
          <a:xfrm>
            <a:off x="291566" y="258740"/>
            <a:ext cx="521208" cy="420270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A88878"/>
          </a:solidFill>
          <a:ln w="28575">
            <a:solidFill>
              <a:srgbClr val="3F302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A99AC4-01C9-40F0-9D14-12EC2880A61E}"/>
              </a:ext>
            </a:extLst>
          </p:cNvPr>
          <p:cNvSpPr txBox="1"/>
          <p:nvPr/>
        </p:nvSpPr>
        <p:spPr>
          <a:xfrm>
            <a:off x="85193" y="706458"/>
            <a:ext cx="9687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err="1">
                <a:solidFill>
                  <a:srgbClr val="47372F"/>
                </a:solidFill>
                <a:latin typeface="Verdana" panose="020B0604030504040204" pitchFamily="34" charset="0"/>
                <a:ea typeface="Verdana" panose="020B0604030504040204" pitchFamily="34" charset="0"/>
                <a:cs typeface="Poppins ExtraLight" panose="00000300000000000000" pitchFamily="2" charset="0"/>
              </a:rPr>
              <a:t>Tiểu</a:t>
            </a:r>
            <a:r>
              <a:rPr lang="en-US" sz="1050" b="1" dirty="0">
                <a:solidFill>
                  <a:srgbClr val="47372F"/>
                </a:solidFill>
                <a:latin typeface="Verdana" panose="020B0604030504040204" pitchFamily="34" charset="0"/>
                <a:ea typeface="Verdana" panose="020B0604030504040204" pitchFamily="34" charset="0"/>
                <a:cs typeface="Poppins ExtraLight" panose="00000300000000000000" pitchFamily="2" charset="0"/>
              </a:rPr>
              <a:t> </a:t>
            </a:r>
            <a:r>
              <a:rPr lang="en-US" sz="1050" b="1" dirty="0" err="1">
                <a:solidFill>
                  <a:srgbClr val="47372F"/>
                </a:solidFill>
                <a:latin typeface="Verdana" panose="020B0604030504040204" pitchFamily="34" charset="0"/>
                <a:ea typeface="Verdana" panose="020B0604030504040204" pitchFamily="34" charset="0"/>
                <a:cs typeface="Poppins ExtraLight" panose="00000300000000000000" pitchFamily="2" charset="0"/>
              </a:rPr>
              <a:t>Luận</a:t>
            </a:r>
            <a:endParaRPr lang="en-US" sz="1050" b="1" dirty="0">
              <a:solidFill>
                <a:srgbClr val="47372F"/>
              </a:solidFill>
              <a:latin typeface="Verdana" panose="020B0604030504040204" pitchFamily="34" charset="0"/>
              <a:ea typeface="Verdana" panose="020B0604030504040204" pitchFamily="34" charset="0"/>
              <a:cs typeface="Poppins ExtraLight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96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1F72F2B-09E3-4B8B-9D02-4DA192A1D8A5}"/>
              </a:ext>
            </a:extLst>
          </p:cNvPr>
          <p:cNvSpPr/>
          <p:nvPr/>
        </p:nvSpPr>
        <p:spPr>
          <a:xfrm>
            <a:off x="291566" y="258740"/>
            <a:ext cx="521208" cy="420270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A88878"/>
          </a:solidFill>
          <a:ln>
            <a:solidFill>
              <a:srgbClr val="A88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7ED9EE-F418-4F78-BCD1-17091687C874}"/>
              </a:ext>
            </a:extLst>
          </p:cNvPr>
          <p:cNvSpPr txBox="1"/>
          <p:nvPr/>
        </p:nvSpPr>
        <p:spPr>
          <a:xfrm>
            <a:off x="85193" y="706458"/>
            <a:ext cx="989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err="1">
                <a:solidFill>
                  <a:srgbClr val="47372F"/>
                </a:solidFill>
                <a:latin typeface="Verdana" panose="020B0604030504040204" pitchFamily="34" charset="0"/>
                <a:ea typeface="Verdana" panose="020B0604030504040204" pitchFamily="34" charset="0"/>
                <a:cs typeface="Poppins ExtraLight" panose="00000300000000000000" pitchFamily="2" charset="0"/>
              </a:rPr>
              <a:t>Tiểu</a:t>
            </a:r>
            <a:r>
              <a:rPr lang="en-US" sz="1050" b="1" dirty="0">
                <a:solidFill>
                  <a:srgbClr val="47372F"/>
                </a:solidFill>
                <a:latin typeface="Verdana" panose="020B0604030504040204" pitchFamily="34" charset="0"/>
                <a:ea typeface="Verdana" panose="020B0604030504040204" pitchFamily="34" charset="0"/>
                <a:cs typeface="Poppins ExtraLight" panose="00000300000000000000" pitchFamily="2" charset="0"/>
              </a:rPr>
              <a:t> </a:t>
            </a:r>
            <a:r>
              <a:rPr lang="en-US" sz="1050" b="1" dirty="0" err="1">
                <a:solidFill>
                  <a:srgbClr val="47372F"/>
                </a:solidFill>
                <a:latin typeface="Verdana" panose="020B0604030504040204" pitchFamily="34" charset="0"/>
                <a:ea typeface="Verdana" panose="020B0604030504040204" pitchFamily="34" charset="0"/>
                <a:cs typeface="Poppins ExtraLight" panose="00000300000000000000" pitchFamily="2" charset="0"/>
              </a:rPr>
              <a:t>Luận</a:t>
            </a:r>
            <a:endParaRPr lang="en-US" sz="1050" b="1" dirty="0">
              <a:solidFill>
                <a:srgbClr val="47372F"/>
              </a:solidFill>
              <a:latin typeface="Verdana" panose="020B0604030504040204" pitchFamily="34" charset="0"/>
              <a:ea typeface="Verdana" panose="020B0604030504040204" pitchFamily="34" charset="0"/>
              <a:cs typeface="Poppins ExtraLight" panose="00000300000000000000" pitchFamily="2" charset="0"/>
            </a:endParaRPr>
          </a:p>
        </p:txBody>
      </p:sp>
      <p:sp>
        <p:nvSpPr>
          <p:cNvPr id="8" name="Freeform: Shape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0193D49-D190-43EB-B4D6-6A348ABEAC18}"/>
              </a:ext>
            </a:extLst>
          </p:cNvPr>
          <p:cNvSpPr/>
          <p:nvPr/>
        </p:nvSpPr>
        <p:spPr>
          <a:xfrm>
            <a:off x="3274591" y="1473248"/>
            <a:ext cx="1181382" cy="952595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CCC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76200" dist="88900" dir="2700000" algn="tl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96CFA6C-83D9-4BF0-AF1A-55C5AA5542F5}"/>
              </a:ext>
            </a:extLst>
          </p:cNvPr>
          <p:cNvSpPr/>
          <p:nvPr/>
        </p:nvSpPr>
        <p:spPr>
          <a:xfrm>
            <a:off x="3274591" y="3459088"/>
            <a:ext cx="1181382" cy="952595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0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76200" dist="88900" dir="2700000" algn="tl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FBFD719-CF5C-42A4-A469-5FFAB0C46653}"/>
              </a:ext>
            </a:extLst>
          </p:cNvPr>
          <p:cNvSpPr/>
          <p:nvPr/>
        </p:nvSpPr>
        <p:spPr>
          <a:xfrm>
            <a:off x="5568638" y="1486136"/>
            <a:ext cx="1181382" cy="952595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92D05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76200" dist="88900" dir="2700000" algn="tl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2978DE-8112-4AB9-B473-3579592A0518}"/>
              </a:ext>
            </a:extLst>
          </p:cNvPr>
          <p:cNvSpPr/>
          <p:nvPr/>
        </p:nvSpPr>
        <p:spPr>
          <a:xfrm>
            <a:off x="5568637" y="3433091"/>
            <a:ext cx="1181382" cy="952595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76200" dist="88900" dir="2700000" algn="tl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203AEF5-7B3F-4081-A121-086894CB5AE0}"/>
              </a:ext>
            </a:extLst>
          </p:cNvPr>
          <p:cNvSpPr/>
          <p:nvPr/>
        </p:nvSpPr>
        <p:spPr>
          <a:xfrm>
            <a:off x="7810007" y="1515780"/>
            <a:ext cx="1181382" cy="952595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A88878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76200" dist="88900" dir="2700000" algn="tl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4624DF1-B037-46C0-BFAF-B6F6618AD544}"/>
              </a:ext>
            </a:extLst>
          </p:cNvPr>
          <p:cNvSpPr/>
          <p:nvPr/>
        </p:nvSpPr>
        <p:spPr>
          <a:xfrm>
            <a:off x="7810006" y="3462735"/>
            <a:ext cx="1181382" cy="952595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D4B4FE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76200" dist="88900" dir="2700000" algn="tl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57198B-0A57-41BF-A408-788DF2DA6DDB}"/>
              </a:ext>
            </a:extLst>
          </p:cNvPr>
          <p:cNvSpPr txBox="1"/>
          <p:nvPr/>
        </p:nvSpPr>
        <p:spPr>
          <a:xfrm>
            <a:off x="3125336" y="2598389"/>
            <a:ext cx="1479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3F30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Thành</a:t>
            </a:r>
            <a:r>
              <a:rPr lang="en-US" sz="1600" b="1" dirty="0">
                <a:solidFill>
                  <a:srgbClr val="3F30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3F30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Viên</a:t>
            </a:r>
            <a:endParaRPr lang="en-US" sz="1600" b="1" dirty="0">
              <a:solidFill>
                <a:srgbClr val="3F302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0D236B-B62E-4262-971B-D812D40A9B1F}"/>
              </a:ext>
            </a:extLst>
          </p:cNvPr>
          <p:cNvSpPr txBox="1"/>
          <p:nvPr/>
        </p:nvSpPr>
        <p:spPr>
          <a:xfrm>
            <a:off x="3272821" y="45071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1E5D8E-0157-44EA-A900-2F2EF770112A}"/>
              </a:ext>
            </a:extLst>
          </p:cNvPr>
          <p:cNvSpPr txBox="1"/>
          <p:nvPr/>
        </p:nvSpPr>
        <p:spPr>
          <a:xfrm>
            <a:off x="5243924" y="2577129"/>
            <a:ext cx="1973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3F30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Nội</a:t>
            </a:r>
            <a:r>
              <a:rPr lang="en-US" sz="1600" b="1" dirty="0">
                <a:solidFill>
                  <a:srgbClr val="3F30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Dung </a:t>
            </a:r>
            <a:r>
              <a:rPr lang="en-US" sz="1600" b="1" dirty="0" err="1">
                <a:solidFill>
                  <a:srgbClr val="3F30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Chính</a:t>
            </a:r>
            <a:endParaRPr lang="en-US" sz="1600" b="1" dirty="0">
              <a:solidFill>
                <a:srgbClr val="3F302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3AA74F-B171-451D-B490-5B9850FA6C64}"/>
              </a:ext>
            </a:extLst>
          </p:cNvPr>
          <p:cNvSpPr txBox="1"/>
          <p:nvPr/>
        </p:nvSpPr>
        <p:spPr>
          <a:xfrm>
            <a:off x="5437887" y="4487476"/>
            <a:ext cx="1779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3F30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Cơ</a:t>
            </a:r>
            <a:r>
              <a:rPr lang="en-US" sz="1600" b="1" dirty="0">
                <a:solidFill>
                  <a:srgbClr val="3F30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3F30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Sở</a:t>
            </a:r>
            <a:r>
              <a:rPr lang="en-US" sz="1600" b="1" dirty="0">
                <a:solidFill>
                  <a:srgbClr val="3F30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3F30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Dữ</a:t>
            </a:r>
            <a:r>
              <a:rPr lang="en-US" sz="1600" b="1" dirty="0">
                <a:solidFill>
                  <a:srgbClr val="3F30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3F30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Liệu</a:t>
            </a:r>
            <a:endParaRPr lang="en-US" sz="1600" b="1" dirty="0">
              <a:solidFill>
                <a:srgbClr val="3F302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D1F1BD-8103-4BA8-8F9A-97384CC40E6B}"/>
              </a:ext>
            </a:extLst>
          </p:cNvPr>
          <p:cNvSpPr txBox="1"/>
          <p:nvPr/>
        </p:nvSpPr>
        <p:spPr>
          <a:xfrm>
            <a:off x="7501938" y="2617987"/>
            <a:ext cx="2032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3F30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Mô</a:t>
            </a:r>
            <a:r>
              <a:rPr lang="en-US" sz="1600" b="1" dirty="0">
                <a:solidFill>
                  <a:srgbClr val="3F30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3F30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Tả</a:t>
            </a:r>
            <a:r>
              <a:rPr lang="en-US" sz="1600" b="1" dirty="0">
                <a:solidFill>
                  <a:srgbClr val="3F30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3F30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Hệ</a:t>
            </a:r>
            <a:r>
              <a:rPr lang="en-US" sz="1600" b="1" dirty="0">
                <a:solidFill>
                  <a:srgbClr val="3F30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3F30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Thống</a:t>
            </a:r>
            <a:endParaRPr lang="en-US" sz="1600" b="1" dirty="0">
              <a:solidFill>
                <a:srgbClr val="3F302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5F65F0-3F92-4E48-A8FB-CB8E0393EBBA}"/>
              </a:ext>
            </a:extLst>
          </p:cNvPr>
          <p:cNvSpPr txBox="1"/>
          <p:nvPr/>
        </p:nvSpPr>
        <p:spPr>
          <a:xfrm>
            <a:off x="7777594" y="4487476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3F30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Tổng</a:t>
            </a:r>
            <a:r>
              <a:rPr lang="en-US" sz="1600" b="1" dirty="0">
                <a:solidFill>
                  <a:srgbClr val="3F30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3F30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Kết</a:t>
            </a:r>
            <a:endParaRPr lang="en-US" sz="1600" b="1" dirty="0">
              <a:solidFill>
                <a:srgbClr val="3F302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067BBD-33B8-4132-AD89-30ED8F850103}"/>
              </a:ext>
            </a:extLst>
          </p:cNvPr>
          <p:cNvSpPr txBox="1"/>
          <p:nvPr/>
        </p:nvSpPr>
        <p:spPr>
          <a:xfrm>
            <a:off x="5603338" y="374394"/>
            <a:ext cx="1368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amGorry-Lights" panose="020F0702020204020204" pitchFamily="34" charset="0"/>
              </a:rPr>
              <a:t>Home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E37052-D9F4-4752-AC70-AA2F2CE9DFE4}"/>
              </a:ext>
            </a:extLst>
          </p:cNvPr>
          <p:cNvSpPr txBox="1"/>
          <p:nvPr/>
        </p:nvSpPr>
        <p:spPr>
          <a:xfrm>
            <a:off x="2830827" y="4537901"/>
            <a:ext cx="2305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3F30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Xây</a:t>
            </a:r>
            <a:r>
              <a:rPr lang="en-US" sz="1600" b="1" dirty="0">
                <a:solidFill>
                  <a:srgbClr val="3F30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3F30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Dưng</a:t>
            </a:r>
            <a:r>
              <a:rPr lang="en-US" sz="1600" b="1" dirty="0">
                <a:solidFill>
                  <a:srgbClr val="3F30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3F30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Mô</a:t>
            </a:r>
            <a:r>
              <a:rPr lang="en-US" sz="1600" b="1" dirty="0">
                <a:solidFill>
                  <a:srgbClr val="3F30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3F30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Hình</a:t>
            </a:r>
            <a:endParaRPr lang="en-US" sz="1600" b="1" dirty="0">
              <a:solidFill>
                <a:srgbClr val="3F302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090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9D0814-AE58-4074-B512-697D2AB245D9}"/>
              </a:ext>
            </a:extLst>
          </p:cNvPr>
          <p:cNvSpPr/>
          <p:nvPr/>
        </p:nvSpPr>
        <p:spPr>
          <a:xfrm>
            <a:off x="732059" y="1228265"/>
            <a:ext cx="1437203" cy="2347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FD1BFE-DA7B-4B0F-A055-8956910EE61E}"/>
              </a:ext>
            </a:extLst>
          </p:cNvPr>
          <p:cNvSpPr/>
          <p:nvPr/>
        </p:nvSpPr>
        <p:spPr>
          <a:xfrm>
            <a:off x="641789" y="1198138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CCC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1C42CCE-FA57-4583-A41B-6135169147BA}"/>
              </a:ext>
            </a:extLst>
          </p:cNvPr>
          <p:cNvSpPr/>
          <p:nvPr/>
        </p:nvSpPr>
        <p:spPr>
          <a:xfrm>
            <a:off x="653259" y="1673511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FB5F10-75BD-4E4E-A956-81AC3CFB0763}"/>
              </a:ext>
            </a:extLst>
          </p:cNvPr>
          <p:cNvSpPr/>
          <p:nvPr/>
        </p:nvSpPr>
        <p:spPr>
          <a:xfrm>
            <a:off x="653259" y="3711162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D4B4FE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1DE0DD-1B2E-452A-8EBB-98B45ED1C100}"/>
              </a:ext>
            </a:extLst>
          </p:cNvPr>
          <p:cNvSpPr txBox="1"/>
          <p:nvPr/>
        </p:nvSpPr>
        <p:spPr>
          <a:xfrm>
            <a:off x="953150" y="1214527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Thành</a:t>
            </a:r>
            <a:r>
              <a:rPr 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Viên</a:t>
            </a:r>
            <a:endParaRPr 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128B66C-60A9-4375-92B5-111EC5CBA300}"/>
              </a:ext>
            </a:extLst>
          </p:cNvPr>
          <p:cNvSpPr/>
          <p:nvPr/>
        </p:nvSpPr>
        <p:spPr>
          <a:xfrm>
            <a:off x="668794" y="2699583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1CFD3A-901E-41C1-B314-EFFF7414F6FF}"/>
              </a:ext>
            </a:extLst>
          </p:cNvPr>
          <p:cNvSpPr txBox="1"/>
          <p:nvPr/>
        </p:nvSpPr>
        <p:spPr>
          <a:xfrm>
            <a:off x="996485" y="2704906"/>
            <a:ext cx="1481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Xây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Dưng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Mô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Hình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00D1BD-BDA8-4253-A49F-A5C63CD630B4}"/>
              </a:ext>
            </a:extLst>
          </p:cNvPr>
          <p:cNvSpPr txBox="1"/>
          <p:nvPr/>
        </p:nvSpPr>
        <p:spPr>
          <a:xfrm>
            <a:off x="968734" y="1686074"/>
            <a:ext cx="1231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Nội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Dung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Chính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27A1ED-A7B1-4FFC-9603-577655B84C40}"/>
              </a:ext>
            </a:extLst>
          </p:cNvPr>
          <p:cNvSpPr/>
          <p:nvPr/>
        </p:nvSpPr>
        <p:spPr>
          <a:xfrm>
            <a:off x="663975" y="3187247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6C3B18-9434-4F0B-B38E-B977FF20E727}"/>
              </a:ext>
            </a:extLst>
          </p:cNvPr>
          <p:cNvSpPr txBox="1"/>
          <p:nvPr/>
        </p:nvSpPr>
        <p:spPr>
          <a:xfrm>
            <a:off x="972380" y="3198438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Cơ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Sở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Dữ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Liệu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D3C681-2EFD-4B27-81F7-B3890E8C6983}"/>
              </a:ext>
            </a:extLst>
          </p:cNvPr>
          <p:cNvSpPr/>
          <p:nvPr/>
        </p:nvSpPr>
        <p:spPr>
          <a:xfrm>
            <a:off x="656413" y="2175412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A88878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BA687-365B-4EA1-A099-F8256BD88B1A}"/>
              </a:ext>
            </a:extLst>
          </p:cNvPr>
          <p:cNvSpPr txBox="1"/>
          <p:nvPr/>
        </p:nvSpPr>
        <p:spPr>
          <a:xfrm>
            <a:off x="965719" y="2179497"/>
            <a:ext cx="13324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Mô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Tả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Hệ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Thống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4753AA-B14B-4248-A885-771074088728}"/>
              </a:ext>
            </a:extLst>
          </p:cNvPr>
          <p:cNvSpPr txBox="1"/>
          <p:nvPr/>
        </p:nvSpPr>
        <p:spPr>
          <a:xfrm>
            <a:off x="962660" y="3729284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Tổng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Kết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90AC2E41-AB48-43DA-8AA2-8CEF7C4DCF78}"/>
              </a:ext>
            </a:extLst>
          </p:cNvPr>
          <p:cNvSpPr/>
          <p:nvPr/>
        </p:nvSpPr>
        <p:spPr>
          <a:xfrm>
            <a:off x="475339" y="2782739"/>
            <a:ext cx="81280" cy="101510"/>
          </a:xfrm>
          <a:prstGeom prst="chevron">
            <a:avLst>
              <a:gd name="adj" fmla="val 60735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D87B40C-42AA-4100-A414-9966BA4362C8}"/>
              </a:ext>
            </a:extLst>
          </p:cNvPr>
          <p:cNvGrpSpPr/>
          <p:nvPr/>
        </p:nvGrpSpPr>
        <p:grpSpPr>
          <a:xfrm>
            <a:off x="9637275" y="2379880"/>
            <a:ext cx="1582345" cy="1582345"/>
            <a:chOff x="6796111" y="1785495"/>
            <a:chExt cx="2132146" cy="2132146"/>
          </a:xfrm>
          <a:effectLst>
            <a:outerShdw blurRad="127000" dist="114300" dir="2700000" algn="tl" rotWithShape="0">
              <a:prstClr val="black">
                <a:alpha val="29000"/>
              </a:prstClr>
            </a:outerShdw>
          </a:effectLst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7421988-6856-4EA9-AFE6-4C4ED706CA74}"/>
                </a:ext>
              </a:extLst>
            </p:cNvPr>
            <p:cNvSpPr/>
            <p:nvPr/>
          </p:nvSpPr>
          <p:spPr>
            <a:xfrm>
              <a:off x="6796111" y="1785495"/>
              <a:ext cx="2132146" cy="2132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 cap="rnd">
              <a:solidFill>
                <a:schemeClr val="tx1"/>
              </a:solidFill>
              <a:prstDash val="lgDash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20272C9-6237-41CF-8ABD-923DF2D8F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28413" y="2002253"/>
              <a:ext cx="1667539" cy="1667539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DF09FF9-613C-41F1-8296-8DF743CC1308}"/>
              </a:ext>
            </a:extLst>
          </p:cNvPr>
          <p:cNvGrpSpPr/>
          <p:nvPr/>
        </p:nvGrpSpPr>
        <p:grpSpPr>
          <a:xfrm>
            <a:off x="5360956" y="2379881"/>
            <a:ext cx="1582345" cy="1582345"/>
            <a:chOff x="3610574" y="1647974"/>
            <a:chExt cx="2132146" cy="2132146"/>
          </a:xfrm>
          <a:effectLst>
            <a:outerShdw blurRad="127000" dist="114300" dir="2700000" algn="tl" rotWithShape="0">
              <a:prstClr val="black">
                <a:alpha val="29000"/>
              </a:prstClr>
            </a:outerShdw>
          </a:effectLst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DFDCF11-AF7B-4937-A548-7B73F4DEA77A}"/>
                </a:ext>
              </a:extLst>
            </p:cNvPr>
            <p:cNvSpPr/>
            <p:nvPr/>
          </p:nvSpPr>
          <p:spPr>
            <a:xfrm>
              <a:off x="3610574" y="1647974"/>
              <a:ext cx="2132146" cy="2132146"/>
            </a:xfrm>
            <a:prstGeom prst="ellipse">
              <a:avLst/>
            </a:prstGeom>
            <a:solidFill>
              <a:srgbClr val="92D050"/>
            </a:solidFill>
            <a:ln w="38100" cap="rnd">
              <a:solidFill>
                <a:schemeClr val="tx1"/>
              </a:solidFill>
              <a:prstDash val="lgDash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95DBC39-1C0C-4519-B123-6EE68C640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78262" y="1809295"/>
              <a:ext cx="1667539" cy="1667539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A338970-FE63-48F4-8163-332390B55FB4}"/>
              </a:ext>
            </a:extLst>
          </p:cNvPr>
          <p:cNvSpPr txBox="1"/>
          <p:nvPr/>
        </p:nvSpPr>
        <p:spPr>
          <a:xfrm>
            <a:off x="4645235" y="789879"/>
            <a:ext cx="4735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amGorry-Lights" panose="020F0702020204020204" pitchFamily="34" charset="0"/>
              </a:rPr>
              <a:t>Thành</a:t>
            </a:r>
            <a:r>
              <a:rPr lang="en-US" sz="4800" dirty="0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amGorry-Lights" panose="020F0702020204020204" pitchFamily="34" charset="0"/>
              </a:rPr>
              <a:t> </a:t>
            </a:r>
            <a:r>
              <a:rPr lang="en-US" sz="4800" dirty="0" err="1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amGorry-Lights" panose="020F0702020204020204" pitchFamily="34" charset="0"/>
              </a:rPr>
              <a:t>Viên</a:t>
            </a:r>
            <a:endParaRPr lang="en-US" sz="4800" dirty="0">
              <a:solidFill>
                <a:srgbClr val="4737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amGorry-Lights" panose="020F0702020204020204" pitchFamily="34" charset="0"/>
            </a:endParaRPr>
          </a:p>
        </p:txBody>
      </p:sp>
      <p:sp>
        <p:nvSpPr>
          <p:cNvPr id="33" name="Rectangle: Rounded Corners 32">
            <a:hlinkClick r:id="rId4" action="ppaction://hlinksldjump"/>
            <a:extLst>
              <a:ext uri="{FF2B5EF4-FFF2-40B4-BE49-F238E27FC236}">
                <a16:creationId xmlns:a16="http://schemas.microsoft.com/office/drawing/2014/main" id="{864CA949-30D8-40AA-9B92-7308F35974BD}"/>
              </a:ext>
            </a:extLst>
          </p:cNvPr>
          <p:cNvSpPr/>
          <p:nvPr/>
        </p:nvSpPr>
        <p:spPr>
          <a:xfrm>
            <a:off x="5411807" y="3721958"/>
            <a:ext cx="1606385" cy="606141"/>
          </a:xfrm>
          <a:prstGeom prst="roundRect">
            <a:avLst>
              <a:gd name="adj" fmla="val 28358"/>
            </a:avLst>
          </a:prstGeom>
          <a:solidFill>
            <a:srgbClr val="FFF0E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47372F"/>
                </a:solidFill>
                <a:latin typeface="Comic Sans MS" panose="030F0702030302020204" pitchFamily="66" charset="0"/>
              </a:rPr>
              <a:t>Trần</a:t>
            </a:r>
            <a:r>
              <a:rPr lang="en-US" sz="1400" b="1" dirty="0">
                <a:solidFill>
                  <a:srgbClr val="47372F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47372F"/>
                </a:solidFill>
                <a:latin typeface="Comic Sans MS" panose="030F0702030302020204" pitchFamily="66" charset="0"/>
              </a:rPr>
              <a:t>Công</a:t>
            </a:r>
            <a:r>
              <a:rPr lang="en-US" sz="1400" b="1" dirty="0">
                <a:solidFill>
                  <a:srgbClr val="47372F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47372F"/>
                </a:solidFill>
                <a:latin typeface="Comic Sans MS" panose="030F0702030302020204" pitchFamily="66" charset="0"/>
              </a:rPr>
              <a:t>Lĩnh</a:t>
            </a:r>
            <a:endParaRPr lang="en-US" sz="1400" b="1" dirty="0">
              <a:solidFill>
                <a:srgbClr val="47372F"/>
              </a:solidFill>
              <a:latin typeface="Comic Sans MS" panose="030F0702030302020204" pitchFamily="66" charset="0"/>
            </a:endParaRPr>
          </a:p>
        </p:txBody>
      </p:sp>
      <p:sp>
        <p:nvSpPr>
          <p:cNvPr id="35" name="Rectangle: Rounded Corners 34">
            <a:hlinkClick r:id="rId4" action="ppaction://hlinksldjump"/>
            <a:extLst>
              <a:ext uri="{FF2B5EF4-FFF2-40B4-BE49-F238E27FC236}">
                <a16:creationId xmlns:a16="http://schemas.microsoft.com/office/drawing/2014/main" id="{EB769C2A-3195-402B-BB65-8865BE626B05}"/>
              </a:ext>
            </a:extLst>
          </p:cNvPr>
          <p:cNvSpPr/>
          <p:nvPr/>
        </p:nvSpPr>
        <p:spPr>
          <a:xfrm>
            <a:off x="9729476" y="3741296"/>
            <a:ext cx="1551251" cy="606141"/>
          </a:xfrm>
          <a:prstGeom prst="roundRect">
            <a:avLst>
              <a:gd name="adj" fmla="val 28358"/>
            </a:avLst>
          </a:prstGeom>
          <a:solidFill>
            <a:srgbClr val="FFF0E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47372F"/>
                </a:solidFill>
                <a:latin typeface="Comic Sans MS" panose="030F0702030302020204" pitchFamily="66" charset="0"/>
              </a:rPr>
              <a:t>Cao </a:t>
            </a:r>
            <a:r>
              <a:rPr lang="en-US" sz="1400" b="1" dirty="0" err="1">
                <a:solidFill>
                  <a:srgbClr val="47372F"/>
                </a:solidFill>
                <a:latin typeface="Comic Sans MS" panose="030F0702030302020204" pitchFamily="66" charset="0"/>
              </a:rPr>
              <a:t>Hữu</a:t>
            </a:r>
            <a:r>
              <a:rPr lang="en-US" sz="1400" b="1" dirty="0">
                <a:solidFill>
                  <a:srgbClr val="47372F"/>
                </a:solidFill>
                <a:latin typeface="Comic Sans MS" panose="030F0702030302020204" pitchFamily="66" charset="0"/>
              </a:rPr>
              <a:t> Linh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3380950-2244-4BB2-A299-1B92422F4AE4}"/>
              </a:ext>
            </a:extLst>
          </p:cNvPr>
          <p:cNvSpPr/>
          <p:nvPr/>
        </p:nvSpPr>
        <p:spPr>
          <a:xfrm>
            <a:off x="2418961" y="951820"/>
            <a:ext cx="209513" cy="2806919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8C95A74-E21A-441A-B8D7-0B8A88137EF3}"/>
              </a:ext>
            </a:extLst>
          </p:cNvPr>
          <p:cNvGrpSpPr/>
          <p:nvPr/>
        </p:nvGrpSpPr>
        <p:grpSpPr>
          <a:xfrm>
            <a:off x="3248211" y="2368342"/>
            <a:ext cx="1582345" cy="1582345"/>
            <a:chOff x="3610574" y="1647974"/>
            <a:chExt cx="2132146" cy="2132146"/>
          </a:xfrm>
          <a:effectLst>
            <a:outerShdw blurRad="127000" dist="114300" dir="2700000" algn="tl" rotWithShape="0">
              <a:prstClr val="black">
                <a:alpha val="29000"/>
              </a:prstClr>
            </a:outerShdw>
          </a:effectLst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8426FB6-8D52-44EE-AA68-6D5CF184F964}"/>
                </a:ext>
              </a:extLst>
            </p:cNvPr>
            <p:cNvSpPr/>
            <p:nvPr/>
          </p:nvSpPr>
          <p:spPr>
            <a:xfrm>
              <a:off x="3610574" y="1647974"/>
              <a:ext cx="2132146" cy="2132146"/>
            </a:xfrm>
            <a:prstGeom prst="ellipse">
              <a:avLst/>
            </a:prstGeom>
            <a:solidFill>
              <a:srgbClr val="92D050"/>
            </a:solidFill>
            <a:ln w="38100" cap="rnd">
              <a:solidFill>
                <a:schemeClr val="tx1"/>
              </a:solidFill>
              <a:prstDash val="lgDash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95FD43A-77A4-4272-9781-1F09CF853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78262" y="1809295"/>
              <a:ext cx="1667539" cy="1667539"/>
            </a:xfrm>
            <a:prstGeom prst="rect">
              <a:avLst/>
            </a:prstGeom>
          </p:spPr>
        </p:pic>
      </p:grpSp>
      <p:sp>
        <p:nvSpPr>
          <p:cNvPr id="32" name="Rectangle: Rounded Corners 31">
            <a:hlinkClick r:id="rId4" action="ppaction://hlinksldjump"/>
            <a:extLst>
              <a:ext uri="{FF2B5EF4-FFF2-40B4-BE49-F238E27FC236}">
                <a16:creationId xmlns:a16="http://schemas.microsoft.com/office/drawing/2014/main" id="{1B8D6860-2771-444A-9F2C-5983729A9C42}"/>
              </a:ext>
            </a:extLst>
          </p:cNvPr>
          <p:cNvSpPr/>
          <p:nvPr/>
        </p:nvSpPr>
        <p:spPr>
          <a:xfrm>
            <a:off x="3248211" y="3730550"/>
            <a:ext cx="1657258" cy="606141"/>
          </a:xfrm>
          <a:prstGeom prst="roundRect">
            <a:avLst>
              <a:gd name="adj" fmla="val 28358"/>
            </a:avLst>
          </a:prstGeom>
          <a:solidFill>
            <a:srgbClr val="FFF0E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47372F"/>
                </a:solidFill>
                <a:latin typeface="Comic Sans MS" panose="030F0702030302020204" pitchFamily="66" charset="0"/>
              </a:rPr>
              <a:t>Đào</a:t>
            </a:r>
            <a:r>
              <a:rPr lang="en-US" sz="1400" b="1" dirty="0">
                <a:solidFill>
                  <a:srgbClr val="47372F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47372F"/>
                </a:solidFill>
                <a:latin typeface="Comic Sans MS" panose="030F0702030302020204" pitchFamily="66" charset="0"/>
              </a:rPr>
              <a:t>Duy</a:t>
            </a:r>
            <a:r>
              <a:rPr lang="en-US" sz="1400" b="1" dirty="0">
                <a:solidFill>
                  <a:srgbClr val="47372F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47372F"/>
                </a:solidFill>
                <a:latin typeface="Comic Sans MS" panose="030F0702030302020204" pitchFamily="66" charset="0"/>
              </a:rPr>
              <a:t>Khánh</a:t>
            </a:r>
            <a:endParaRPr lang="en-US" sz="1400" b="1" dirty="0">
              <a:solidFill>
                <a:srgbClr val="47372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C8CF18A-17D9-4366-9D54-C6CA72BA57F9}"/>
              </a:ext>
            </a:extLst>
          </p:cNvPr>
          <p:cNvGrpSpPr/>
          <p:nvPr/>
        </p:nvGrpSpPr>
        <p:grpSpPr>
          <a:xfrm>
            <a:off x="7524530" y="2368342"/>
            <a:ext cx="1582345" cy="1582345"/>
            <a:chOff x="6796111" y="1785495"/>
            <a:chExt cx="2132146" cy="2132146"/>
          </a:xfrm>
          <a:effectLst>
            <a:outerShdw blurRad="127000" dist="114300" dir="2700000" algn="tl" rotWithShape="0">
              <a:prstClr val="black">
                <a:alpha val="29000"/>
              </a:prstClr>
            </a:outerShdw>
          </a:effectLst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7B0B647-37DA-46F5-8532-7DB2C4959019}"/>
                </a:ext>
              </a:extLst>
            </p:cNvPr>
            <p:cNvSpPr/>
            <p:nvPr/>
          </p:nvSpPr>
          <p:spPr>
            <a:xfrm>
              <a:off x="6796111" y="1785495"/>
              <a:ext cx="2132146" cy="2132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 cap="rnd">
              <a:solidFill>
                <a:schemeClr val="tx1"/>
              </a:solidFill>
              <a:prstDash val="lgDash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6CA766F0-FF87-4548-8858-B2581A68C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28413" y="2002253"/>
              <a:ext cx="1667539" cy="1667539"/>
            </a:xfrm>
            <a:prstGeom prst="rect">
              <a:avLst/>
            </a:prstGeom>
          </p:spPr>
        </p:pic>
      </p:grpSp>
      <p:sp>
        <p:nvSpPr>
          <p:cNvPr id="44" name="Rectangle: Rounded Corners 43">
            <a:hlinkClick r:id="rId4" action="ppaction://hlinksldjump"/>
            <a:extLst>
              <a:ext uri="{FF2B5EF4-FFF2-40B4-BE49-F238E27FC236}">
                <a16:creationId xmlns:a16="http://schemas.microsoft.com/office/drawing/2014/main" id="{E59F22BF-51B4-4E8A-99B5-BAE3FB310C2D}"/>
              </a:ext>
            </a:extLst>
          </p:cNvPr>
          <p:cNvSpPr/>
          <p:nvPr/>
        </p:nvSpPr>
        <p:spPr>
          <a:xfrm>
            <a:off x="7502777" y="3728605"/>
            <a:ext cx="1667250" cy="606141"/>
          </a:xfrm>
          <a:prstGeom prst="roundRect">
            <a:avLst>
              <a:gd name="adj" fmla="val 28358"/>
            </a:avLst>
          </a:prstGeom>
          <a:solidFill>
            <a:srgbClr val="FFF0E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47372F"/>
                </a:solidFill>
                <a:latin typeface="Comic Sans MS" panose="030F0702030302020204" pitchFamily="66" charset="0"/>
              </a:rPr>
              <a:t>Phạm</a:t>
            </a:r>
            <a:r>
              <a:rPr lang="en-US" sz="1400" b="1" dirty="0">
                <a:solidFill>
                  <a:srgbClr val="47372F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47372F"/>
                </a:solidFill>
                <a:latin typeface="Comic Sans MS" panose="030F0702030302020204" pitchFamily="66" charset="0"/>
              </a:rPr>
              <a:t>Hồng</a:t>
            </a:r>
            <a:r>
              <a:rPr lang="en-US" sz="1400" b="1" dirty="0">
                <a:solidFill>
                  <a:srgbClr val="47372F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47372F"/>
                </a:solidFill>
                <a:latin typeface="Comic Sans MS" panose="030F0702030302020204" pitchFamily="66" charset="0"/>
              </a:rPr>
              <a:t>Khải</a:t>
            </a:r>
            <a:endParaRPr lang="en-US" sz="1400" b="1" dirty="0">
              <a:solidFill>
                <a:srgbClr val="47372F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578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2F0858-943D-4A12-A27C-50EF65E40ABA}"/>
              </a:ext>
            </a:extLst>
          </p:cNvPr>
          <p:cNvSpPr/>
          <p:nvPr/>
        </p:nvSpPr>
        <p:spPr>
          <a:xfrm>
            <a:off x="577736" y="1667275"/>
            <a:ext cx="1437203" cy="2347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427AE45-921A-4DB3-AAF8-EB4FE42C8B04}"/>
              </a:ext>
            </a:extLst>
          </p:cNvPr>
          <p:cNvSpPr/>
          <p:nvPr/>
        </p:nvSpPr>
        <p:spPr>
          <a:xfrm>
            <a:off x="487466" y="1163800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CCC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6D77182-4543-4774-8DB3-39D29621F8BD}"/>
              </a:ext>
            </a:extLst>
          </p:cNvPr>
          <p:cNvSpPr/>
          <p:nvPr/>
        </p:nvSpPr>
        <p:spPr>
          <a:xfrm>
            <a:off x="498936" y="1639173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761D329-576D-48D5-98FE-C2B86B35A9E8}"/>
              </a:ext>
            </a:extLst>
          </p:cNvPr>
          <p:cNvSpPr/>
          <p:nvPr/>
        </p:nvSpPr>
        <p:spPr>
          <a:xfrm>
            <a:off x="498936" y="3676824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D4B4FE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ABE458-C6F9-4606-9EEC-B512BB925D2B}"/>
              </a:ext>
            </a:extLst>
          </p:cNvPr>
          <p:cNvSpPr txBox="1"/>
          <p:nvPr/>
        </p:nvSpPr>
        <p:spPr>
          <a:xfrm>
            <a:off x="798827" y="1180189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Thành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Viên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421DCE-64AC-45D7-A2B5-EB1ECD42B350}"/>
              </a:ext>
            </a:extLst>
          </p:cNvPr>
          <p:cNvSpPr/>
          <p:nvPr/>
        </p:nvSpPr>
        <p:spPr>
          <a:xfrm>
            <a:off x="514471" y="2665245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FC75A-AF39-4E3C-9BD0-D00D45A96D79}"/>
              </a:ext>
            </a:extLst>
          </p:cNvPr>
          <p:cNvSpPr txBox="1"/>
          <p:nvPr/>
        </p:nvSpPr>
        <p:spPr>
          <a:xfrm>
            <a:off x="854569" y="2638582"/>
            <a:ext cx="1523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Xây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Dựng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Mô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Hình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C53295-9E66-4F65-A782-B3185DB5AE6F}"/>
              </a:ext>
            </a:extLst>
          </p:cNvPr>
          <p:cNvSpPr txBox="1"/>
          <p:nvPr/>
        </p:nvSpPr>
        <p:spPr>
          <a:xfrm>
            <a:off x="814411" y="1651736"/>
            <a:ext cx="1231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Nội</a:t>
            </a:r>
            <a:r>
              <a:rPr 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Dung </a:t>
            </a:r>
            <a:r>
              <a:rPr lang="en-US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Chính</a:t>
            </a:r>
            <a:endParaRPr 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42CC79-8994-4134-BF48-6A7CD5C3A2B3}"/>
              </a:ext>
            </a:extLst>
          </p:cNvPr>
          <p:cNvSpPr/>
          <p:nvPr/>
        </p:nvSpPr>
        <p:spPr>
          <a:xfrm>
            <a:off x="509652" y="3152909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4132FB-2D7B-42A7-AA2A-556062D66CE7}"/>
              </a:ext>
            </a:extLst>
          </p:cNvPr>
          <p:cNvSpPr txBox="1"/>
          <p:nvPr/>
        </p:nvSpPr>
        <p:spPr>
          <a:xfrm>
            <a:off x="818057" y="3164100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Cơ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Sơ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Dữ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Liệu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2F27F2-B5A0-4F6D-9D66-017FF47C30E4}"/>
              </a:ext>
            </a:extLst>
          </p:cNvPr>
          <p:cNvSpPr/>
          <p:nvPr/>
        </p:nvSpPr>
        <p:spPr>
          <a:xfrm>
            <a:off x="502090" y="2141074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A88878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711B3E-8BD6-4839-840F-80DBB18A94E6}"/>
              </a:ext>
            </a:extLst>
          </p:cNvPr>
          <p:cNvSpPr txBox="1"/>
          <p:nvPr/>
        </p:nvSpPr>
        <p:spPr>
          <a:xfrm>
            <a:off x="811396" y="2145159"/>
            <a:ext cx="13324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Mô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Tả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Hệ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Thống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C4DB78-CB33-4756-96AA-0D3492ECAA08}"/>
              </a:ext>
            </a:extLst>
          </p:cNvPr>
          <p:cNvSpPr txBox="1"/>
          <p:nvPr/>
        </p:nvSpPr>
        <p:spPr>
          <a:xfrm>
            <a:off x="808337" y="3694946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Tổng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Kết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EEBC792-35B5-40F9-92BF-F2EEE72353CF}"/>
              </a:ext>
            </a:extLst>
          </p:cNvPr>
          <p:cNvSpPr/>
          <p:nvPr/>
        </p:nvSpPr>
        <p:spPr>
          <a:xfrm>
            <a:off x="321016" y="2748401"/>
            <a:ext cx="81280" cy="101510"/>
          </a:xfrm>
          <a:prstGeom prst="chevron">
            <a:avLst>
              <a:gd name="adj" fmla="val 60735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744ACC-E1D0-4804-A4ED-C9C832D283D6}"/>
              </a:ext>
            </a:extLst>
          </p:cNvPr>
          <p:cNvSpPr/>
          <p:nvPr/>
        </p:nvSpPr>
        <p:spPr>
          <a:xfrm>
            <a:off x="2666051" y="639496"/>
            <a:ext cx="9290843" cy="528330"/>
          </a:xfrm>
          <a:prstGeom prst="rect">
            <a:avLst/>
          </a:prstGeom>
          <a:solidFill>
            <a:srgbClr val="E2C6B4"/>
          </a:solidFill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CC323B-6046-4CF9-9A6C-B568A3BB0D1D}"/>
              </a:ext>
            </a:extLst>
          </p:cNvPr>
          <p:cNvSpPr txBox="1"/>
          <p:nvPr/>
        </p:nvSpPr>
        <p:spPr>
          <a:xfrm>
            <a:off x="2941101" y="624241"/>
            <a:ext cx="3605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Nội</a:t>
            </a:r>
            <a:r>
              <a:rPr lang="en-US" sz="2800" b="1" dirty="0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Dung </a:t>
            </a:r>
            <a:r>
              <a:rPr lang="en-US" sz="2800" b="1" dirty="0" err="1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Chính</a:t>
            </a:r>
            <a:endParaRPr lang="en-US" sz="2800" b="1" dirty="0">
              <a:solidFill>
                <a:srgbClr val="4737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4964E26-263E-4B00-8697-EDE990D01033}"/>
              </a:ext>
            </a:extLst>
          </p:cNvPr>
          <p:cNvSpPr/>
          <p:nvPr/>
        </p:nvSpPr>
        <p:spPr>
          <a:xfrm>
            <a:off x="2830263" y="798581"/>
            <a:ext cx="204876" cy="204876"/>
          </a:xfrm>
          <a:prstGeom prst="ellipse">
            <a:avLst/>
          </a:prstGeom>
          <a:solidFill>
            <a:srgbClr val="3F3029"/>
          </a:solidFill>
          <a:ln w="28575">
            <a:solidFill>
              <a:srgbClr val="3F302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B8CF844-DC25-4E4B-8775-11735290B4E9}"/>
              </a:ext>
            </a:extLst>
          </p:cNvPr>
          <p:cNvGrpSpPr/>
          <p:nvPr/>
        </p:nvGrpSpPr>
        <p:grpSpPr>
          <a:xfrm>
            <a:off x="11546882" y="751119"/>
            <a:ext cx="287816" cy="287816"/>
            <a:chOff x="11386972" y="714680"/>
            <a:chExt cx="287816" cy="2878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423D781-899F-4AC8-9540-6C16D6A57EF4}"/>
                </a:ext>
              </a:extLst>
            </p:cNvPr>
            <p:cNvSpPr/>
            <p:nvPr/>
          </p:nvSpPr>
          <p:spPr>
            <a:xfrm>
              <a:off x="11386972" y="714680"/>
              <a:ext cx="287816" cy="287816"/>
            </a:xfrm>
            <a:prstGeom prst="roundRect">
              <a:avLst>
                <a:gd name="adj" fmla="val 25492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Chevron 30">
              <a:extLst>
                <a:ext uri="{FF2B5EF4-FFF2-40B4-BE49-F238E27FC236}">
                  <a16:creationId xmlns:a16="http://schemas.microsoft.com/office/drawing/2014/main" id="{C4DD7FDE-0A80-471E-9F82-047313E4F104}"/>
                </a:ext>
              </a:extLst>
            </p:cNvPr>
            <p:cNvSpPr/>
            <p:nvPr/>
          </p:nvSpPr>
          <p:spPr>
            <a:xfrm>
              <a:off x="11480666" y="795057"/>
              <a:ext cx="119584" cy="119584"/>
            </a:xfrm>
            <a:prstGeom prst="chevron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FC69E42-9652-46A4-9DEE-A4FD50F51EC1}"/>
              </a:ext>
            </a:extLst>
          </p:cNvPr>
          <p:cNvGrpSpPr/>
          <p:nvPr/>
        </p:nvGrpSpPr>
        <p:grpSpPr>
          <a:xfrm>
            <a:off x="11171259" y="751119"/>
            <a:ext cx="287816" cy="287816"/>
            <a:chOff x="11011349" y="714680"/>
            <a:chExt cx="287816" cy="28781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0929B7D-7515-4EC0-8C56-D2F6446EAE92}"/>
                </a:ext>
              </a:extLst>
            </p:cNvPr>
            <p:cNvSpPr/>
            <p:nvPr/>
          </p:nvSpPr>
          <p:spPr>
            <a:xfrm>
              <a:off x="11011349" y="714680"/>
              <a:ext cx="287816" cy="287816"/>
            </a:xfrm>
            <a:prstGeom prst="roundRect">
              <a:avLst>
                <a:gd name="adj" fmla="val 25492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Chevron 33">
              <a:extLst>
                <a:ext uri="{FF2B5EF4-FFF2-40B4-BE49-F238E27FC236}">
                  <a16:creationId xmlns:a16="http://schemas.microsoft.com/office/drawing/2014/main" id="{7E235C52-248E-47DD-B52B-4A06FDA6C465}"/>
                </a:ext>
              </a:extLst>
            </p:cNvPr>
            <p:cNvSpPr/>
            <p:nvPr/>
          </p:nvSpPr>
          <p:spPr>
            <a:xfrm flipH="1">
              <a:off x="11095465" y="795057"/>
              <a:ext cx="119584" cy="119584"/>
            </a:xfrm>
            <a:prstGeom prst="chevron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8E799282-68FA-437D-9BA3-FB6CA9FAC8F0}"/>
              </a:ext>
            </a:extLst>
          </p:cNvPr>
          <p:cNvSpPr/>
          <p:nvPr/>
        </p:nvSpPr>
        <p:spPr>
          <a:xfrm>
            <a:off x="6439430" y="798581"/>
            <a:ext cx="204876" cy="204876"/>
          </a:xfrm>
          <a:prstGeom prst="ellipse">
            <a:avLst/>
          </a:prstGeom>
          <a:solidFill>
            <a:srgbClr val="3F3029"/>
          </a:solidFill>
          <a:ln w="28575">
            <a:solidFill>
              <a:srgbClr val="3F302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497B16-3A38-4D99-BB4B-9734EB74B7EF}"/>
              </a:ext>
            </a:extLst>
          </p:cNvPr>
          <p:cNvSpPr/>
          <p:nvPr/>
        </p:nvSpPr>
        <p:spPr>
          <a:xfrm>
            <a:off x="2418961" y="1067502"/>
            <a:ext cx="209513" cy="2806919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A6D79EA1-1C34-437E-9760-6041BEA012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7442820"/>
              </p:ext>
            </p:extLst>
          </p:nvPr>
        </p:nvGraphicFramePr>
        <p:xfrm>
          <a:off x="2947604" y="1505288"/>
          <a:ext cx="8727736" cy="4163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3545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52649D-9A69-4339-BC60-115F6DF50819}"/>
              </a:ext>
            </a:extLst>
          </p:cNvPr>
          <p:cNvSpPr/>
          <p:nvPr/>
        </p:nvSpPr>
        <p:spPr>
          <a:xfrm>
            <a:off x="758006" y="2240623"/>
            <a:ext cx="1541311" cy="2357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4310DC2-C644-4182-BD01-DADDD29B213D}"/>
              </a:ext>
            </a:extLst>
          </p:cNvPr>
          <p:cNvSpPr/>
          <p:nvPr/>
        </p:nvSpPr>
        <p:spPr>
          <a:xfrm>
            <a:off x="667736" y="1236835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CCC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20407B7-A8D2-4806-B595-5F127A664CC9}"/>
              </a:ext>
            </a:extLst>
          </p:cNvPr>
          <p:cNvSpPr/>
          <p:nvPr/>
        </p:nvSpPr>
        <p:spPr>
          <a:xfrm>
            <a:off x="679206" y="1712208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1E5D891-8EF8-4359-A558-B0DF6F11E7E7}"/>
              </a:ext>
            </a:extLst>
          </p:cNvPr>
          <p:cNvSpPr/>
          <p:nvPr/>
        </p:nvSpPr>
        <p:spPr>
          <a:xfrm>
            <a:off x="667930" y="3808934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D4B4FE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7F2E2C-21CF-4646-ACAA-CD3D4DAF215F}"/>
              </a:ext>
            </a:extLst>
          </p:cNvPr>
          <p:cNvSpPr txBox="1"/>
          <p:nvPr/>
        </p:nvSpPr>
        <p:spPr>
          <a:xfrm>
            <a:off x="979097" y="1253224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Thành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Viên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23D3F5-DC0C-4A02-8D43-2C4953546B3D}"/>
              </a:ext>
            </a:extLst>
          </p:cNvPr>
          <p:cNvSpPr/>
          <p:nvPr/>
        </p:nvSpPr>
        <p:spPr>
          <a:xfrm>
            <a:off x="683465" y="2797355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DE42D-08B1-4938-A89E-3A00F3CA3501}"/>
              </a:ext>
            </a:extLst>
          </p:cNvPr>
          <p:cNvSpPr txBox="1"/>
          <p:nvPr/>
        </p:nvSpPr>
        <p:spPr>
          <a:xfrm>
            <a:off x="1011156" y="2802678"/>
            <a:ext cx="15231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Xây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dựng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Mô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Hình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3D273-EFCB-4D4F-B4F7-1CA5D24FD28E}"/>
              </a:ext>
            </a:extLst>
          </p:cNvPr>
          <p:cNvSpPr txBox="1"/>
          <p:nvPr/>
        </p:nvSpPr>
        <p:spPr>
          <a:xfrm>
            <a:off x="994681" y="1724771"/>
            <a:ext cx="1231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Nội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Dung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Chính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7260B8D-7ACE-4030-9EED-16D82F994203}"/>
              </a:ext>
            </a:extLst>
          </p:cNvPr>
          <p:cNvSpPr/>
          <p:nvPr/>
        </p:nvSpPr>
        <p:spPr>
          <a:xfrm>
            <a:off x="678646" y="3285019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EA36E8-87A0-40EB-8D5F-674E069F9F4F}"/>
              </a:ext>
            </a:extLst>
          </p:cNvPr>
          <p:cNvSpPr txBox="1"/>
          <p:nvPr/>
        </p:nvSpPr>
        <p:spPr>
          <a:xfrm>
            <a:off x="987051" y="3296210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Cơ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Sở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Dư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Liệu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3B3ECB-306A-424F-B46C-A5B85B9DC972}"/>
              </a:ext>
            </a:extLst>
          </p:cNvPr>
          <p:cNvSpPr/>
          <p:nvPr/>
        </p:nvSpPr>
        <p:spPr>
          <a:xfrm>
            <a:off x="682360" y="2214109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A88878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FA1E11-37BB-4549-A8C0-044A2382E3D9}"/>
              </a:ext>
            </a:extLst>
          </p:cNvPr>
          <p:cNvSpPr txBox="1"/>
          <p:nvPr/>
        </p:nvSpPr>
        <p:spPr>
          <a:xfrm>
            <a:off x="991666" y="2218194"/>
            <a:ext cx="1434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Mô</a:t>
            </a:r>
            <a:r>
              <a:rPr 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Tả</a:t>
            </a:r>
            <a:r>
              <a:rPr 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Hệ</a:t>
            </a:r>
            <a:r>
              <a:rPr 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Thống</a:t>
            </a:r>
            <a:endParaRPr 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E63DD8-0805-438A-A86C-572D5C20923F}"/>
              </a:ext>
            </a:extLst>
          </p:cNvPr>
          <p:cNvSpPr txBox="1"/>
          <p:nvPr/>
        </p:nvSpPr>
        <p:spPr>
          <a:xfrm>
            <a:off x="977331" y="3827056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Tổng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Kết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F93EFD7-1CC0-46C2-9EC9-C23F2FD71CF6}"/>
              </a:ext>
            </a:extLst>
          </p:cNvPr>
          <p:cNvSpPr/>
          <p:nvPr/>
        </p:nvSpPr>
        <p:spPr>
          <a:xfrm>
            <a:off x="490010" y="2880511"/>
            <a:ext cx="81280" cy="101510"/>
          </a:xfrm>
          <a:prstGeom prst="chevron">
            <a:avLst>
              <a:gd name="adj" fmla="val 60735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1C7E8F0-AD5D-4ED7-A71F-F5AB3E35A9B1}"/>
              </a:ext>
            </a:extLst>
          </p:cNvPr>
          <p:cNvSpPr/>
          <p:nvPr/>
        </p:nvSpPr>
        <p:spPr>
          <a:xfrm>
            <a:off x="2679406" y="633562"/>
            <a:ext cx="9278678" cy="528330"/>
          </a:xfrm>
          <a:prstGeom prst="rect">
            <a:avLst/>
          </a:prstGeom>
          <a:solidFill>
            <a:srgbClr val="9DE5D1"/>
          </a:solidFill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711B2B-0671-4475-8E90-A2E9D043EB82}"/>
              </a:ext>
            </a:extLst>
          </p:cNvPr>
          <p:cNvSpPr txBox="1"/>
          <p:nvPr/>
        </p:nvSpPr>
        <p:spPr>
          <a:xfrm>
            <a:off x="2982680" y="659467"/>
            <a:ext cx="3523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Mô</a:t>
            </a:r>
            <a:r>
              <a:rPr lang="en-US" sz="2400" b="1" dirty="0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Tả</a:t>
            </a:r>
            <a:r>
              <a:rPr lang="en-US" sz="2400" b="1" dirty="0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Hệ</a:t>
            </a:r>
            <a:r>
              <a:rPr lang="en-US" sz="2400" b="1" dirty="0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Thống</a:t>
            </a:r>
            <a:endParaRPr lang="en-US" sz="2400" b="1" dirty="0">
              <a:solidFill>
                <a:srgbClr val="4737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56CD3FF-0D7A-4B69-BF0F-80E7D42C1E74}"/>
              </a:ext>
            </a:extLst>
          </p:cNvPr>
          <p:cNvSpPr/>
          <p:nvPr/>
        </p:nvSpPr>
        <p:spPr>
          <a:xfrm>
            <a:off x="2870462" y="789488"/>
            <a:ext cx="204876" cy="204876"/>
          </a:xfrm>
          <a:prstGeom prst="ellipse">
            <a:avLst/>
          </a:prstGeom>
          <a:solidFill>
            <a:srgbClr val="3F3029"/>
          </a:solidFill>
          <a:ln w="28575">
            <a:solidFill>
              <a:srgbClr val="3F302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6F4A3E6-D705-455D-9A46-5F280CC10A1F}"/>
              </a:ext>
            </a:extLst>
          </p:cNvPr>
          <p:cNvGrpSpPr/>
          <p:nvPr/>
        </p:nvGrpSpPr>
        <p:grpSpPr>
          <a:xfrm>
            <a:off x="11526876" y="731009"/>
            <a:ext cx="287816" cy="287816"/>
            <a:chOff x="11386972" y="714680"/>
            <a:chExt cx="287816" cy="2878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78ED3EF5-83F2-4581-B99C-A4FB65F3FDA8}"/>
                </a:ext>
              </a:extLst>
            </p:cNvPr>
            <p:cNvSpPr/>
            <p:nvPr/>
          </p:nvSpPr>
          <p:spPr>
            <a:xfrm>
              <a:off x="11386972" y="714680"/>
              <a:ext cx="287816" cy="287816"/>
            </a:xfrm>
            <a:prstGeom prst="roundRect">
              <a:avLst>
                <a:gd name="adj" fmla="val 25492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row: Chevron 53">
              <a:extLst>
                <a:ext uri="{FF2B5EF4-FFF2-40B4-BE49-F238E27FC236}">
                  <a16:creationId xmlns:a16="http://schemas.microsoft.com/office/drawing/2014/main" id="{7317B2E5-4208-4A07-B783-EB6924153BB5}"/>
                </a:ext>
              </a:extLst>
            </p:cNvPr>
            <p:cNvSpPr/>
            <p:nvPr/>
          </p:nvSpPr>
          <p:spPr>
            <a:xfrm>
              <a:off x="11480666" y="795057"/>
              <a:ext cx="119584" cy="119584"/>
            </a:xfrm>
            <a:prstGeom prst="chevron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FB89798-A1C9-4642-821C-21DB89E5FE97}"/>
              </a:ext>
            </a:extLst>
          </p:cNvPr>
          <p:cNvGrpSpPr/>
          <p:nvPr/>
        </p:nvGrpSpPr>
        <p:grpSpPr>
          <a:xfrm>
            <a:off x="11151253" y="731009"/>
            <a:ext cx="287816" cy="287816"/>
            <a:chOff x="11011349" y="714680"/>
            <a:chExt cx="287816" cy="28781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90A0F3E-4522-429B-8A26-F4ABA28A314E}"/>
                </a:ext>
              </a:extLst>
            </p:cNvPr>
            <p:cNvSpPr/>
            <p:nvPr/>
          </p:nvSpPr>
          <p:spPr>
            <a:xfrm>
              <a:off x="11011349" y="714680"/>
              <a:ext cx="287816" cy="287816"/>
            </a:xfrm>
            <a:prstGeom prst="roundRect">
              <a:avLst>
                <a:gd name="adj" fmla="val 25492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row: Chevron 56">
              <a:extLst>
                <a:ext uri="{FF2B5EF4-FFF2-40B4-BE49-F238E27FC236}">
                  <a16:creationId xmlns:a16="http://schemas.microsoft.com/office/drawing/2014/main" id="{F420F8E6-5BC4-4375-93F1-9944F4A21118}"/>
                </a:ext>
              </a:extLst>
            </p:cNvPr>
            <p:cNvSpPr/>
            <p:nvPr/>
          </p:nvSpPr>
          <p:spPr>
            <a:xfrm flipH="1">
              <a:off x="11095465" y="795057"/>
              <a:ext cx="119584" cy="119584"/>
            </a:xfrm>
            <a:prstGeom prst="chevron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F32925F3-6251-47B2-8CA6-D8D1768608C6}"/>
              </a:ext>
            </a:extLst>
          </p:cNvPr>
          <p:cNvSpPr/>
          <p:nvPr/>
        </p:nvSpPr>
        <p:spPr>
          <a:xfrm>
            <a:off x="2427616" y="1487898"/>
            <a:ext cx="209513" cy="2806919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2431BA0-C128-43D5-8903-BA8B55E95FD7}"/>
              </a:ext>
            </a:extLst>
          </p:cNvPr>
          <p:cNvSpPr txBox="1">
            <a:spLocks/>
          </p:cNvSpPr>
          <p:nvPr/>
        </p:nvSpPr>
        <p:spPr>
          <a:xfrm>
            <a:off x="2882674" y="1897798"/>
            <a:ext cx="8559829" cy="2806919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Quản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Lý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Hệ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Thống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Đăng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Nhập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Đăng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Xuất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indent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Quản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Lý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Bán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Hàng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gồm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chức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năng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Đặt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Bàn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Gọi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Món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Thanh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Toán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indent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Quản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Lý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Danh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Mục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Nhân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Viên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Nhóm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Thực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Đơn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,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Bàn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Món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Ăn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indent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Thống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Kê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Thống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Kê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Doanh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Thu(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Tất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cả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Ngày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Tháng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Năm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).</a:t>
            </a:r>
          </a:p>
          <a:p>
            <a:pPr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062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EDDA3C3-4F51-4740-BF3F-C7AE133EFF36}"/>
              </a:ext>
            </a:extLst>
          </p:cNvPr>
          <p:cNvSpPr/>
          <p:nvPr/>
        </p:nvSpPr>
        <p:spPr>
          <a:xfrm>
            <a:off x="858323" y="2681576"/>
            <a:ext cx="1523061" cy="2097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427AE45-921A-4DB3-AAF8-EB4FE42C8B04}"/>
              </a:ext>
            </a:extLst>
          </p:cNvPr>
          <p:cNvSpPr/>
          <p:nvPr/>
        </p:nvSpPr>
        <p:spPr>
          <a:xfrm>
            <a:off x="643288" y="1160237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CCC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6D77182-4543-4774-8DB3-39D29621F8BD}"/>
              </a:ext>
            </a:extLst>
          </p:cNvPr>
          <p:cNvSpPr/>
          <p:nvPr/>
        </p:nvSpPr>
        <p:spPr>
          <a:xfrm>
            <a:off x="654758" y="1635610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761D329-576D-48D5-98FE-C2B86B35A9E8}"/>
              </a:ext>
            </a:extLst>
          </p:cNvPr>
          <p:cNvSpPr/>
          <p:nvPr/>
        </p:nvSpPr>
        <p:spPr>
          <a:xfrm>
            <a:off x="654758" y="3673261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D4B4FE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ABE458-C6F9-4606-9EEC-B512BB925D2B}"/>
              </a:ext>
            </a:extLst>
          </p:cNvPr>
          <p:cNvSpPr txBox="1"/>
          <p:nvPr/>
        </p:nvSpPr>
        <p:spPr>
          <a:xfrm>
            <a:off x="954649" y="1176626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Thành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Viên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421DCE-64AC-45D7-A2B5-EB1ECD42B350}"/>
              </a:ext>
            </a:extLst>
          </p:cNvPr>
          <p:cNvSpPr/>
          <p:nvPr/>
        </p:nvSpPr>
        <p:spPr>
          <a:xfrm>
            <a:off x="670293" y="2661682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FC75A-AF39-4E3C-9BD0-D00D45A96D79}"/>
              </a:ext>
            </a:extLst>
          </p:cNvPr>
          <p:cNvSpPr txBox="1"/>
          <p:nvPr/>
        </p:nvSpPr>
        <p:spPr>
          <a:xfrm>
            <a:off x="919104" y="2644171"/>
            <a:ext cx="1524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Xây</a:t>
            </a:r>
            <a:r>
              <a:rPr lang="en-US" sz="1100" b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Dựng</a:t>
            </a:r>
            <a:r>
              <a:rPr lang="en-US" sz="1100" b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Mô</a:t>
            </a:r>
            <a:r>
              <a:rPr lang="en-US" sz="1100" b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Hình</a:t>
            </a:r>
            <a:endParaRPr lang="en-US" sz="11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42CC79-8994-4134-BF48-6A7CD5C3A2B3}"/>
              </a:ext>
            </a:extLst>
          </p:cNvPr>
          <p:cNvSpPr/>
          <p:nvPr/>
        </p:nvSpPr>
        <p:spPr>
          <a:xfrm>
            <a:off x="665474" y="3149346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4132FB-2D7B-42A7-AA2A-556062D66CE7}"/>
              </a:ext>
            </a:extLst>
          </p:cNvPr>
          <p:cNvSpPr txBox="1"/>
          <p:nvPr/>
        </p:nvSpPr>
        <p:spPr>
          <a:xfrm>
            <a:off x="973879" y="3160537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Cơ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Sở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Dữ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Liệu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2F27F2-B5A0-4F6D-9D66-017FF47C30E4}"/>
              </a:ext>
            </a:extLst>
          </p:cNvPr>
          <p:cNvSpPr/>
          <p:nvPr/>
        </p:nvSpPr>
        <p:spPr>
          <a:xfrm>
            <a:off x="657912" y="2137511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A88878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711B3E-8BD6-4839-840F-80DBB18A94E6}"/>
              </a:ext>
            </a:extLst>
          </p:cNvPr>
          <p:cNvSpPr txBox="1"/>
          <p:nvPr/>
        </p:nvSpPr>
        <p:spPr>
          <a:xfrm>
            <a:off x="967218" y="2141596"/>
            <a:ext cx="12410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Mô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tả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hệ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thống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C4DB78-CB33-4756-96AA-0D3492ECAA08}"/>
              </a:ext>
            </a:extLst>
          </p:cNvPr>
          <p:cNvSpPr txBox="1"/>
          <p:nvPr/>
        </p:nvSpPr>
        <p:spPr>
          <a:xfrm>
            <a:off x="964159" y="3691383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Tổng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Kết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EEBC792-35B5-40F9-92BF-F2EEE72353CF}"/>
              </a:ext>
            </a:extLst>
          </p:cNvPr>
          <p:cNvSpPr/>
          <p:nvPr/>
        </p:nvSpPr>
        <p:spPr>
          <a:xfrm>
            <a:off x="476838" y="2744838"/>
            <a:ext cx="81280" cy="101510"/>
          </a:xfrm>
          <a:prstGeom prst="chevron">
            <a:avLst>
              <a:gd name="adj" fmla="val 60735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744ACC-E1D0-4804-A4ED-C9C832D283D6}"/>
              </a:ext>
            </a:extLst>
          </p:cNvPr>
          <p:cNvSpPr/>
          <p:nvPr/>
        </p:nvSpPr>
        <p:spPr>
          <a:xfrm>
            <a:off x="2666051" y="639496"/>
            <a:ext cx="9290843" cy="528330"/>
          </a:xfrm>
          <a:prstGeom prst="rect">
            <a:avLst/>
          </a:prstGeom>
          <a:solidFill>
            <a:srgbClr val="E2C6B4"/>
          </a:solidFill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CC323B-6046-4CF9-9A6C-B568A3BB0D1D}"/>
              </a:ext>
            </a:extLst>
          </p:cNvPr>
          <p:cNvSpPr txBox="1"/>
          <p:nvPr/>
        </p:nvSpPr>
        <p:spPr>
          <a:xfrm>
            <a:off x="3002123" y="675844"/>
            <a:ext cx="32211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Mô</a:t>
            </a:r>
            <a:r>
              <a:rPr lang="en-US" sz="2200" b="1" dirty="0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b="1" dirty="0" err="1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Hình</a:t>
            </a:r>
            <a:r>
              <a:rPr lang="en-US" sz="2200" b="1" dirty="0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Use-Case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4964E26-263E-4B00-8697-EDE990D01033}"/>
              </a:ext>
            </a:extLst>
          </p:cNvPr>
          <p:cNvSpPr/>
          <p:nvPr/>
        </p:nvSpPr>
        <p:spPr>
          <a:xfrm>
            <a:off x="2830263" y="798581"/>
            <a:ext cx="204876" cy="204876"/>
          </a:xfrm>
          <a:prstGeom prst="ellipse">
            <a:avLst/>
          </a:prstGeom>
          <a:solidFill>
            <a:srgbClr val="3F3029"/>
          </a:solidFill>
          <a:ln w="28575">
            <a:solidFill>
              <a:srgbClr val="3F302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B8CF844-DC25-4E4B-8775-11735290B4E9}"/>
              </a:ext>
            </a:extLst>
          </p:cNvPr>
          <p:cNvGrpSpPr/>
          <p:nvPr/>
        </p:nvGrpSpPr>
        <p:grpSpPr>
          <a:xfrm>
            <a:off x="11546882" y="751119"/>
            <a:ext cx="287816" cy="287816"/>
            <a:chOff x="11386972" y="714680"/>
            <a:chExt cx="287816" cy="2878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423D781-899F-4AC8-9540-6C16D6A57EF4}"/>
                </a:ext>
              </a:extLst>
            </p:cNvPr>
            <p:cNvSpPr/>
            <p:nvPr/>
          </p:nvSpPr>
          <p:spPr>
            <a:xfrm>
              <a:off x="11386972" y="714680"/>
              <a:ext cx="287816" cy="287816"/>
            </a:xfrm>
            <a:prstGeom prst="roundRect">
              <a:avLst>
                <a:gd name="adj" fmla="val 25492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Chevron 30">
              <a:extLst>
                <a:ext uri="{FF2B5EF4-FFF2-40B4-BE49-F238E27FC236}">
                  <a16:creationId xmlns:a16="http://schemas.microsoft.com/office/drawing/2014/main" id="{C4DD7FDE-0A80-471E-9F82-047313E4F104}"/>
                </a:ext>
              </a:extLst>
            </p:cNvPr>
            <p:cNvSpPr/>
            <p:nvPr/>
          </p:nvSpPr>
          <p:spPr>
            <a:xfrm>
              <a:off x="11480666" y="795057"/>
              <a:ext cx="119584" cy="119584"/>
            </a:xfrm>
            <a:prstGeom prst="chevron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FC69E42-9652-46A4-9DEE-A4FD50F51EC1}"/>
              </a:ext>
            </a:extLst>
          </p:cNvPr>
          <p:cNvGrpSpPr/>
          <p:nvPr/>
        </p:nvGrpSpPr>
        <p:grpSpPr>
          <a:xfrm>
            <a:off x="11171259" y="751119"/>
            <a:ext cx="287816" cy="287816"/>
            <a:chOff x="11011349" y="714680"/>
            <a:chExt cx="287816" cy="28781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0929B7D-7515-4EC0-8C56-D2F6446EAE92}"/>
                </a:ext>
              </a:extLst>
            </p:cNvPr>
            <p:cNvSpPr/>
            <p:nvPr/>
          </p:nvSpPr>
          <p:spPr>
            <a:xfrm>
              <a:off x="11011349" y="714680"/>
              <a:ext cx="287816" cy="287816"/>
            </a:xfrm>
            <a:prstGeom prst="roundRect">
              <a:avLst>
                <a:gd name="adj" fmla="val 25492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Chevron 33">
              <a:extLst>
                <a:ext uri="{FF2B5EF4-FFF2-40B4-BE49-F238E27FC236}">
                  <a16:creationId xmlns:a16="http://schemas.microsoft.com/office/drawing/2014/main" id="{7E235C52-248E-47DD-B52B-4A06FDA6C465}"/>
                </a:ext>
              </a:extLst>
            </p:cNvPr>
            <p:cNvSpPr/>
            <p:nvPr/>
          </p:nvSpPr>
          <p:spPr>
            <a:xfrm flipH="1">
              <a:off x="11095465" y="795057"/>
              <a:ext cx="119584" cy="119584"/>
            </a:xfrm>
            <a:prstGeom prst="chevron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6497B16-3A38-4D99-BB4B-9734EB74B7EF}"/>
              </a:ext>
            </a:extLst>
          </p:cNvPr>
          <p:cNvSpPr/>
          <p:nvPr/>
        </p:nvSpPr>
        <p:spPr>
          <a:xfrm>
            <a:off x="2411911" y="1745886"/>
            <a:ext cx="209513" cy="2806919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C53295-9E66-4F65-A782-B3185DB5AE6F}"/>
              </a:ext>
            </a:extLst>
          </p:cNvPr>
          <p:cNvSpPr txBox="1"/>
          <p:nvPr/>
        </p:nvSpPr>
        <p:spPr>
          <a:xfrm>
            <a:off x="945676" y="1634936"/>
            <a:ext cx="1231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Nội</a:t>
            </a:r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Dung </a:t>
            </a:r>
            <a:r>
              <a:rPr lang="en-US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Chính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6146" name="Picture 2" descr="Không có mô tả.">
            <a:extLst>
              <a:ext uri="{FF2B5EF4-FFF2-40B4-BE49-F238E27FC236}">
                <a16:creationId xmlns:a16="http://schemas.microsoft.com/office/drawing/2014/main" id="{B7BD8872-57A1-496B-AC02-85AA0CFA2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484" y="1248203"/>
            <a:ext cx="9038213" cy="477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753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EDDA3C3-4F51-4740-BF3F-C7AE133EFF36}"/>
              </a:ext>
            </a:extLst>
          </p:cNvPr>
          <p:cNvSpPr/>
          <p:nvPr/>
        </p:nvSpPr>
        <p:spPr>
          <a:xfrm>
            <a:off x="858323" y="2681576"/>
            <a:ext cx="1523061" cy="2097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427AE45-921A-4DB3-AAF8-EB4FE42C8B04}"/>
              </a:ext>
            </a:extLst>
          </p:cNvPr>
          <p:cNvSpPr/>
          <p:nvPr/>
        </p:nvSpPr>
        <p:spPr>
          <a:xfrm>
            <a:off x="643288" y="1160237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CCC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6D77182-4543-4774-8DB3-39D29621F8BD}"/>
              </a:ext>
            </a:extLst>
          </p:cNvPr>
          <p:cNvSpPr/>
          <p:nvPr/>
        </p:nvSpPr>
        <p:spPr>
          <a:xfrm>
            <a:off x="654758" y="1635610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761D329-576D-48D5-98FE-C2B86B35A9E8}"/>
              </a:ext>
            </a:extLst>
          </p:cNvPr>
          <p:cNvSpPr/>
          <p:nvPr/>
        </p:nvSpPr>
        <p:spPr>
          <a:xfrm>
            <a:off x="654758" y="3673261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D4B4FE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ABE458-C6F9-4606-9EEC-B512BB925D2B}"/>
              </a:ext>
            </a:extLst>
          </p:cNvPr>
          <p:cNvSpPr txBox="1"/>
          <p:nvPr/>
        </p:nvSpPr>
        <p:spPr>
          <a:xfrm>
            <a:off x="954649" y="1176626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Thành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Viên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421DCE-64AC-45D7-A2B5-EB1ECD42B350}"/>
              </a:ext>
            </a:extLst>
          </p:cNvPr>
          <p:cNvSpPr/>
          <p:nvPr/>
        </p:nvSpPr>
        <p:spPr>
          <a:xfrm>
            <a:off x="670293" y="2661682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FC75A-AF39-4E3C-9BD0-D00D45A96D79}"/>
              </a:ext>
            </a:extLst>
          </p:cNvPr>
          <p:cNvSpPr txBox="1"/>
          <p:nvPr/>
        </p:nvSpPr>
        <p:spPr>
          <a:xfrm>
            <a:off x="919104" y="2644171"/>
            <a:ext cx="1524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Xây</a:t>
            </a:r>
            <a:r>
              <a:rPr lang="en-US" sz="1100" b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Dựng</a:t>
            </a:r>
            <a:r>
              <a:rPr lang="en-US" sz="1100" b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Mô</a:t>
            </a:r>
            <a:r>
              <a:rPr lang="en-US" sz="1100" b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Hình</a:t>
            </a:r>
            <a:endParaRPr lang="en-US" sz="11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42CC79-8994-4134-BF48-6A7CD5C3A2B3}"/>
              </a:ext>
            </a:extLst>
          </p:cNvPr>
          <p:cNvSpPr/>
          <p:nvPr/>
        </p:nvSpPr>
        <p:spPr>
          <a:xfrm>
            <a:off x="665474" y="3149346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4132FB-2D7B-42A7-AA2A-556062D66CE7}"/>
              </a:ext>
            </a:extLst>
          </p:cNvPr>
          <p:cNvSpPr txBox="1"/>
          <p:nvPr/>
        </p:nvSpPr>
        <p:spPr>
          <a:xfrm>
            <a:off x="973879" y="3160537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Cơ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Sở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Dữ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Liệu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2F27F2-B5A0-4F6D-9D66-017FF47C30E4}"/>
              </a:ext>
            </a:extLst>
          </p:cNvPr>
          <p:cNvSpPr/>
          <p:nvPr/>
        </p:nvSpPr>
        <p:spPr>
          <a:xfrm>
            <a:off x="657912" y="2137511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A88878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711B3E-8BD6-4839-840F-80DBB18A94E6}"/>
              </a:ext>
            </a:extLst>
          </p:cNvPr>
          <p:cNvSpPr txBox="1"/>
          <p:nvPr/>
        </p:nvSpPr>
        <p:spPr>
          <a:xfrm>
            <a:off x="967218" y="2141596"/>
            <a:ext cx="12410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Mô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tả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hệ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thống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C4DB78-CB33-4756-96AA-0D3492ECAA08}"/>
              </a:ext>
            </a:extLst>
          </p:cNvPr>
          <p:cNvSpPr txBox="1"/>
          <p:nvPr/>
        </p:nvSpPr>
        <p:spPr>
          <a:xfrm>
            <a:off x="964159" y="3691383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Tổng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Kết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EEBC792-35B5-40F9-92BF-F2EEE72353CF}"/>
              </a:ext>
            </a:extLst>
          </p:cNvPr>
          <p:cNvSpPr/>
          <p:nvPr/>
        </p:nvSpPr>
        <p:spPr>
          <a:xfrm>
            <a:off x="476838" y="2744838"/>
            <a:ext cx="81280" cy="101510"/>
          </a:xfrm>
          <a:prstGeom prst="chevron">
            <a:avLst>
              <a:gd name="adj" fmla="val 60735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744ACC-E1D0-4804-A4ED-C9C832D283D6}"/>
              </a:ext>
            </a:extLst>
          </p:cNvPr>
          <p:cNvSpPr/>
          <p:nvPr/>
        </p:nvSpPr>
        <p:spPr>
          <a:xfrm>
            <a:off x="2666051" y="639496"/>
            <a:ext cx="9290843" cy="528330"/>
          </a:xfrm>
          <a:prstGeom prst="rect">
            <a:avLst/>
          </a:prstGeom>
          <a:solidFill>
            <a:srgbClr val="E2C6B4"/>
          </a:solidFill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CC323B-6046-4CF9-9A6C-B568A3BB0D1D}"/>
              </a:ext>
            </a:extLst>
          </p:cNvPr>
          <p:cNvSpPr txBox="1"/>
          <p:nvPr/>
        </p:nvSpPr>
        <p:spPr>
          <a:xfrm>
            <a:off x="3002123" y="675844"/>
            <a:ext cx="5254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Biểu</a:t>
            </a:r>
            <a:r>
              <a:rPr lang="en-US" sz="2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đồ</a:t>
            </a:r>
            <a:r>
              <a:rPr lang="en-US" sz="2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phân</a:t>
            </a:r>
            <a:r>
              <a:rPr lang="en-US" sz="2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rã</a:t>
            </a:r>
            <a:r>
              <a:rPr lang="en-US" sz="2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chức</a:t>
            </a:r>
            <a:r>
              <a:rPr lang="en-US" sz="2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năng</a:t>
            </a:r>
            <a:r>
              <a:rPr lang="en-US" sz="2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BFD</a:t>
            </a:r>
            <a:endParaRPr lang="en-US" sz="2200" b="1" dirty="0">
              <a:solidFill>
                <a:srgbClr val="4737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4964E26-263E-4B00-8697-EDE990D01033}"/>
              </a:ext>
            </a:extLst>
          </p:cNvPr>
          <p:cNvSpPr/>
          <p:nvPr/>
        </p:nvSpPr>
        <p:spPr>
          <a:xfrm>
            <a:off x="2830263" y="798581"/>
            <a:ext cx="204876" cy="204876"/>
          </a:xfrm>
          <a:prstGeom prst="ellipse">
            <a:avLst/>
          </a:prstGeom>
          <a:solidFill>
            <a:srgbClr val="3F3029"/>
          </a:solidFill>
          <a:ln w="28575">
            <a:solidFill>
              <a:srgbClr val="3F302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B8CF844-DC25-4E4B-8775-11735290B4E9}"/>
              </a:ext>
            </a:extLst>
          </p:cNvPr>
          <p:cNvGrpSpPr/>
          <p:nvPr/>
        </p:nvGrpSpPr>
        <p:grpSpPr>
          <a:xfrm>
            <a:off x="11546882" y="751119"/>
            <a:ext cx="287816" cy="287816"/>
            <a:chOff x="11386972" y="714680"/>
            <a:chExt cx="287816" cy="2878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423D781-899F-4AC8-9540-6C16D6A57EF4}"/>
                </a:ext>
              </a:extLst>
            </p:cNvPr>
            <p:cNvSpPr/>
            <p:nvPr/>
          </p:nvSpPr>
          <p:spPr>
            <a:xfrm>
              <a:off x="11386972" y="714680"/>
              <a:ext cx="287816" cy="287816"/>
            </a:xfrm>
            <a:prstGeom prst="roundRect">
              <a:avLst>
                <a:gd name="adj" fmla="val 25492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Chevron 30">
              <a:extLst>
                <a:ext uri="{FF2B5EF4-FFF2-40B4-BE49-F238E27FC236}">
                  <a16:creationId xmlns:a16="http://schemas.microsoft.com/office/drawing/2014/main" id="{C4DD7FDE-0A80-471E-9F82-047313E4F104}"/>
                </a:ext>
              </a:extLst>
            </p:cNvPr>
            <p:cNvSpPr/>
            <p:nvPr/>
          </p:nvSpPr>
          <p:spPr>
            <a:xfrm>
              <a:off x="11480666" y="795057"/>
              <a:ext cx="119584" cy="119584"/>
            </a:xfrm>
            <a:prstGeom prst="chevron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FC69E42-9652-46A4-9DEE-A4FD50F51EC1}"/>
              </a:ext>
            </a:extLst>
          </p:cNvPr>
          <p:cNvGrpSpPr/>
          <p:nvPr/>
        </p:nvGrpSpPr>
        <p:grpSpPr>
          <a:xfrm>
            <a:off x="11171259" y="751119"/>
            <a:ext cx="287816" cy="287816"/>
            <a:chOff x="11011349" y="714680"/>
            <a:chExt cx="287816" cy="28781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0929B7D-7515-4EC0-8C56-D2F6446EAE92}"/>
                </a:ext>
              </a:extLst>
            </p:cNvPr>
            <p:cNvSpPr/>
            <p:nvPr/>
          </p:nvSpPr>
          <p:spPr>
            <a:xfrm>
              <a:off x="11011349" y="714680"/>
              <a:ext cx="287816" cy="287816"/>
            </a:xfrm>
            <a:prstGeom prst="roundRect">
              <a:avLst>
                <a:gd name="adj" fmla="val 25492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Chevron 33">
              <a:extLst>
                <a:ext uri="{FF2B5EF4-FFF2-40B4-BE49-F238E27FC236}">
                  <a16:creationId xmlns:a16="http://schemas.microsoft.com/office/drawing/2014/main" id="{7E235C52-248E-47DD-B52B-4A06FDA6C465}"/>
                </a:ext>
              </a:extLst>
            </p:cNvPr>
            <p:cNvSpPr/>
            <p:nvPr/>
          </p:nvSpPr>
          <p:spPr>
            <a:xfrm flipH="1">
              <a:off x="11095465" y="795057"/>
              <a:ext cx="119584" cy="119584"/>
            </a:xfrm>
            <a:prstGeom prst="chevron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6497B16-3A38-4D99-BB4B-9734EB74B7EF}"/>
              </a:ext>
            </a:extLst>
          </p:cNvPr>
          <p:cNvSpPr/>
          <p:nvPr/>
        </p:nvSpPr>
        <p:spPr>
          <a:xfrm>
            <a:off x="2411911" y="1745886"/>
            <a:ext cx="209513" cy="2806919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4D88AA-7CEC-4A52-AD5C-D60B5D8D4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483" y="1326912"/>
            <a:ext cx="9108216" cy="41985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C53295-9E66-4F65-A782-B3185DB5AE6F}"/>
              </a:ext>
            </a:extLst>
          </p:cNvPr>
          <p:cNvSpPr txBox="1"/>
          <p:nvPr/>
        </p:nvSpPr>
        <p:spPr>
          <a:xfrm>
            <a:off x="945676" y="1634936"/>
            <a:ext cx="1231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Nội</a:t>
            </a:r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Dung </a:t>
            </a:r>
            <a:r>
              <a:rPr lang="en-US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Chính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328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7F7857-AA6E-46BC-A430-6C38170BC83A}"/>
              </a:ext>
            </a:extLst>
          </p:cNvPr>
          <p:cNvSpPr/>
          <p:nvPr/>
        </p:nvSpPr>
        <p:spPr>
          <a:xfrm>
            <a:off x="2669584" y="627771"/>
            <a:ext cx="9287358" cy="528330"/>
          </a:xfrm>
          <a:prstGeom prst="rect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D3C354-72BA-453B-B2B1-8F2D15D4882B}"/>
              </a:ext>
            </a:extLst>
          </p:cNvPr>
          <p:cNvSpPr txBox="1"/>
          <p:nvPr/>
        </p:nvSpPr>
        <p:spPr>
          <a:xfrm>
            <a:off x="3177948" y="667852"/>
            <a:ext cx="4305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Biểu</a:t>
            </a:r>
            <a:r>
              <a:rPr lang="en-US" sz="2400" b="1" dirty="0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đồ</a:t>
            </a:r>
            <a:r>
              <a:rPr lang="en-US" sz="2400" b="1" dirty="0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Ngữ</a:t>
            </a:r>
            <a:r>
              <a:rPr lang="en-US" sz="2400" b="1" dirty="0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Cảnh</a:t>
            </a:r>
            <a:r>
              <a:rPr lang="en-US" sz="2400" b="1" dirty="0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DFD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075F3BC-EBCA-4AEC-B139-92902E311655}"/>
              </a:ext>
            </a:extLst>
          </p:cNvPr>
          <p:cNvSpPr/>
          <p:nvPr/>
        </p:nvSpPr>
        <p:spPr>
          <a:xfrm>
            <a:off x="2884633" y="797873"/>
            <a:ext cx="204876" cy="204876"/>
          </a:xfrm>
          <a:prstGeom prst="ellipse">
            <a:avLst/>
          </a:prstGeom>
          <a:solidFill>
            <a:srgbClr val="3F3029"/>
          </a:solidFill>
          <a:ln w="28575">
            <a:solidFill>
              <a:srgbClr val="3F302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C4F2CE4-89A9-49C9-A9DD-03B661E93D65}"/>
              </a:ext>
            </a:extLst>
          </p:cNvPr>
          <p:cNvGrpSpPr/>
          <p:nvPr/>
        </p:nvGrpSpPr>
        <p:grpSpPr>
          <a:xfrm>
            <a:off x="11525534" y="739394"/>
            <a:ext cx="287816" cy="287816"/>
            <a:chOff x="11386972" y="714680"/>
            <a:chExt cx="287816" cy="2878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BB60C7A-8E43-4DCF-966C-2D5857EC502E}"/>
                </a:ext>
              </a:extLst>
            </p:cNvPr>
            <p:cNvSpPr/>
            <p:nvPr/>
          </p:nvSpPr>
          <p:spPr>
            <a:xfrm>
              <a:off x="11386972" y="714680"/>
              <a:ext cx="287816" cy="287816"/>
            </a:xfrm>
            <a:prstGeom prst="roundRect">
              <a:avLst>
                <a:gd name="adj" fmla="val 25492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F98ED3C3-3E0C-43C4-A6EC-604812B8FFBE}"/>
                </a:ext>
              </a:extLst>
            </p:cNvPr>
            <p:cNvSpPr/>
            <p:nvPr/>
          </p:nvSpPr>
          <p:spPr>
            <a:xfrm>
              <a:off x="11480666" y="795057"/>
              <a:ext cx="119584" cy="119584"/>
            </a:xfrm>
            <a:prstGeom prst="chevron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784B009-7D26-48EC-A3D5-2DA64CF4860D}"/>
              </a:ext>
            </a:extLst>
          </p:cNvPr>
          <p:cNvGrpSpPr/>
          <p:nvPr/>
        </p:nvGrpSpPr>
        <p:grpSpPr>
          <a:xfrm>
            <a:off x="11149911" y="739394"/>
            <a:ext cx="287816" cy="287816"/>
            <a:chOff x="11011349" y="714680"/>
            <a:chExt cx="287816" cy="28781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20F6C47-5BE2-4CD5-8779-D7D6B584FB07}"/>
                </a:ext>
              </a:extLst>
            </p:cNvPr>
            <p:cNvSpPr/>
            <p:nvPr/>
          </p:nvSpPr>
          <p:spPr>
            <a:xfrm>
              <a:off x="11011349" y="714680"/>
              <a:ext cx="287816" cy="287816"/>
            </a:xfrm>
            <a:prstGeom prst="roundRect">
              <a:avLst>
                <a:gd name="adj" fmla="val 25492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39C3A47D-65D5-4C83-B796-787BC54AE843}"/>
                </a:ext>
              </a:extLst>
            </p:cNvPr>
            <p:cNvSpPr/>
            <p:nvPr/>
          </p:nvSpPr>
          <p:spPr>
            <a:xfrm flipH="1">
              <a:off x="11095465" y="795057"/>
              <a:ext cx="119584" cy="119584"/>
            </a:xfrm>
            <a:prstGeom prst="chevron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0374F2D-22D0-4F24-B915-1E7B04732CC5}"/>
              </a:ext>
            </a:extLst>
          </p:cNvPr>
          <p:cNvSpPr/>
          <p:nvPr/>
        </p:nvSpPr>
        <p:spPr>
          <a:xfrm>
            <a:off x="636597" y="1185351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CCC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9D19D97-1B56-4138-899D-4C54B47143A4}"/>
              </a:ext>
            </a:extLst>
          </p:cNvPr>
          <p:cNvSpPr/>
          <p:nvPr/>
        </p:nvSpPr>
        <p:spPr>
          <a:xfrm>
            <a:off x="648067" y="1660724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295B045-E7C6-4C61-8FEE-A74AB184A472}"/>
              </a:ext>
            </a:extLst>
          </p:cNvPr>
          <p:cNvSpPr/>
          <p:nvPr/>
        </p:nvSpPr>
        <p:spPr>
          <a:xfrm>
            <a:off x="758431" y="5470129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D4B4FE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F55ACE-FC44-4BBB-928D-0617C955AC85}"/>
              </a:ext>
            </a:extLst>
          </p:cNvPr>
          <p:cNvSpPr txBox="1"/>
          <p:nvPr/>
        </p:nvSpPr>
        <p:spPr>
          <a:xfrm>
            <a:off x="947958" y="1201740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Thành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Viên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3E2CC6E-73A6-4C6C-B31A-8E97A8262D7D}"/>
              </a:ext>
            </a:extLst>
          </p:cNvPr>
          <p:cNvSpPr/>
          <p:nvPr/>
        </p:nvSpPr>
        <p:spPr>
          <a:xfrm>
            <a:off x="646354" y="2688985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E142B4-E611-4584-90B3-0F6832534BB9}"/>
              </a:ext>
            </a:extLst>
          </p:cNvPr>
          <p:cNvSpPr txBox="1"/>
          <p:nvPr/>
        </p:nvSpPr>
        <p:spPr>
          <a:xfrm>
            <a:off x="924488" y="2675980"/>
            <a:ext cx="1481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Xây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Dựng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Mô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Hình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ADC38C-2278-485D-9FE6-9793E086D80B}"/>
              </a:ext>
            </a:extLst>
          </p:cNvPr>
          <p:cNvSpPr txBox="1"/>
          <p:nvPr/>
        </p:nvSpPr>
        <p:spPr>
          <a:xfrm>
            <a:off x="963542" y="1673287"/>
            <a:ext cx="1231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Nội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Dung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Chính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54572D0-E137-4038-A2D4-7332365519C7}"/>
              </a:ext>
            </a:extLst>
          </p:cNvPr>
          <p:cNvSpPr/>
          <p:nvPr/>
        </p:nvSpPr>
        <p:spPr>
          <a:xfrm>
            <a:off x="769147" y="4946214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EC1BA0-C685-4675-B1FA-AF582FE4C9C3}"/>
              </a:ext>
            </a:extLst>
          </p:cNvPr>
          <p:cNvSpPr txBox="1"/>
          <p:nvPr/>
        </p:nvSpPr>
        <p:spPr>
          <a:xfrm>
            <a:off x="1077552" y="4957405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Cơ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Sở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Dữ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Liệu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B25EE0E-44EE-4E39-8B24-21EBFB560B99}"/>
              </a:ext>
            </a:extLst>
          </p:cNvPr>
          <p:cNvSpPr/>
          <p:nvPr/>
        </p:nvSpPr>
        <p:spPr>
          <a:xfrm>
            <a:off x="651221" y="2162625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A88878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757409-637A-49EE-85A8-86FACB47552B}"/>
              </a:ext>
            </a:extLst>
          </p:cNvPr>
          <p:cNvSpPr txBox="1"/>
          <p:nvPr/>
        </p:nvSpPr>
        <p:spPr>
          <a:xfrm>
            <a:off x="960527" y="2166710"/>
            <a:ext cx="12410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Mô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tả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hệ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thống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90E75D-BBBD-48AF-882A-799DFBD144EF}"/>
              </a:ext>
            </a:extLst>
          </p:cNvPr>
          <p:cNvSpPr txBox="1"/>
          <p:nvPr/>
        </p:nvSpPr>
        <p:spPr>
          <a:xfrm>
            <a:off x="1067832" y="5488251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Tổng</a:t>
            </a:r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rgbClr val="3F3029"/>
                </a:solidFill>
                <a:latin typeface="Comic Sans MS" panose="030F0702030302020204" pitchFamily="66" charset="0"/>
              </a:rPr>
              <a:t>Kết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0C02BB55-15A6-42D1-A707-48D9BEAC5C5E}"/>
              </a:ext>
            </a:extLst>
          </p:cNvPr>
          <p:cNvSpPr/>
          <p:nvPr/>
        </p:nvSpPr>
        <p:spPr>
          <a:xfrm>
            <a:off x="452899" y="2772141"/>
            <a:ext cx="81280" cy="101510"/>
          </a:xfrm>
          <a:prstGeom prst="chevron">
            <a:avLst>
              <a:gd name="adj" fmla="val 60735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D9F150B-D677-45C0-8B28-643DF0F02082}"/>
              </a:ext>
            </a:extLst>
          </p:cNvPr>
          <p:cNvSpPr/>
          <p:nvPr/>
        </p:nvSpPr>
        <p:spPr>
          <a:xfrm>
            <a:off x="2433841" y="1779590"/>
            <a:ext cx="209513" cy="2806919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F74CD002-52A8-48EC-9851-FFD839356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228" y="1321444"/>
            <a:ext cx="6961510" cy="4636749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2DBE013E-0099-4EE3-9F95-EF5A74460B3A}"/>
              </a:ext>
            </a:extLst>
          </p:cNvPr>
          <p:cNvSpPr/>
          <p:nvPr/>
        </p:nvSpPr>
        <p:spPr>
          <a:xfrm>
            <a:off x="946139" y="3099378"/>
            <a:ext cx="1365384" cy="18056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0700EB-EE3B-48C8-A622-4F7442987674}"/>
              </a:ext>
            </a:extLst>
          </p:cNvPr>
          <p:cNvSpPr txBox="1"/>
          <p:nvPr/>
        </p:nvSpPr>
        <p:spPr>
          <a:xfrm>
            <a:off x="1052799" y="3051961"/>
            <a:ext cx="1258724" cy="265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Biểu</a:t>
            </a:r>
            <a:r>
              <a:rPr 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Đồ</a:t>
            </a:r>
            <a:r>
              <a:rPr 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DFD 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5E3FCB2E-407F-4748-AE73-7F20FDE2704F}"/>
              </a:ext>
            </a:extLst>
          </p:cNvPr>
          <p:cNvSpPr/>
          <p:nvPr/>
        </p:nvSpPr>
        <p:spPr>
          <a:xfrm>
            <a:off x="823151" y="3080673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79AFE980-885A-495C-9043-E9AB2D862088}"/>
              </a:ext>
            </a:extLst>
          </p:cNvPr>
          <p:cNvSpPr/>
          <p:nvPr/>
        </p:nvSpPr>
        <p:spPr>
          <a:xfrm>
            <a:off x="831330" y="3453506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D05A63-2EC0-4A66-AF11-7F135ADDA3E5}"/>
              </a:ext>
            </a:extLst>
          </p:cNvPr>
          <p:cNvSpPr txBox="1"/>
          <p:nvPr/>
        </p:nvSpPr>
        <p:spPr>
          <a:xfrm>
            <a:off x="991858" y="3418535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latin typeface="Comic Sans MS" panose="030F0702030302020204" pitchFamily="66" charset="0"/>
              </a:rPr>
              <a:t>Biểu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Đồ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Mức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Đỉnh</a:t>
            </a:r>
            <a:endParaRPr lang="en-US" sz="1100" b="1" dirty="0">
              <a:latin typeface="Comic Sans MS" panose="030F0702030302020204" pitchFamily="66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E551F5E-77F3-480D-AB5E-0CE9B424CC44}"/>
              </a:ext>
            </a:extLst>
          </p:cNvPr>
          <p:cNvSpPr/>
          <p:nvPr/>
        </p:nvSpPr>
        <p:spPr>
          <a:xfrm>
            <a:off x="831330" y="3807475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F856B0-B0FB-4F2F-949F-1125FE6D98EE}"/>
              </a:ext>
            </a:extLst>
          </p:cNvPr>
          <p:cNvSpPr txBox="1"/>
          <p:nvPr/>
        </p:nvSpPr>
        <p:spPr>
          <a:xfrm>
            <a:off x="981613" y="3763916"/>
            <a:ext cx="1468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latin typeface="Comic Sans MS" panose="030F0702030302020204" pitchFamily="66" charset="0"/>
              </a:rPr>
              <a:t>Biểu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Đồ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Dưới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Đỉnh</a:t>
            </a:r>
            <a:endParaRPr lang="en-US" sz="1100" b="1" dirty="0">
              <a:latin typeface="Comic Sans MS" panose="030F0702030302020204" pitchFamily="66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A7441957-258D-4502-8C63-2A0343A2CB96}"/>
              </a:ext>
            </a:extLst>
          </p:cNvPr>
          <p:cNvSpPr/>
          <p:nvPr/>
        </p:nvSpPr>
        <p:spPr>
          <a:xfrm>
            <a:off x="831330" y="4198758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E52B60-C56A-47C4-BAD1-629B541BD46D}"/>
              </a:ext>
            </a:extLst>
          </p:cNvPr>
          <p:cNvSpPr txBox="1"/>
          <p:nvPr/>
        </p:nvSpPr>
        <p:spPr>
          <a:xfrm>
            <a:off x="991858" y="4180441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latin typeface="Comic Sans MS" panose="030F0702030302020204" pitchFamily="66" charset="0"/>
              </a:rPr>
              <a:t>Biểu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Đồ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Mức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Đỉnh</a:t>
            </a:r>
            <a:endParaRPr lang="en-US" sz="1100" b="1" dirty="0">
              <a:latin typeface="Comic Sans MS" panose="030F0702030302020204" pitchFamily="66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271C3254-BAFA-4874-B4E7-D6327CF35812}"/>
              </a:ext>
            </a:extLst>
          </p:cNvPr>
          <p:cNvSpPr/>
          <p:nvPr/>
        </p:nvSpPr>
        <p:spPr>
          <a:xfrm>
            <a:off x="823151" y="4598799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865D473-A25E-4803-9C67-AFA2E2B81640}"/>
              </a:ext>
            </a:extLst>
          </p:cNvPr>
          <p:cNvSpPr txBox="1"/>
          <p:nvPr/>
        </p:nvSpPr>
        <p:spPr>
          <a:xfrm>
            <a:off x="983679" y="4580482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latin typeface="Comic Sans MS" panose="030F0702030302020204" pitchFamily="66" charset="0"/>
              </a:rPr>
              <a:t>Biểu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Đồ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Mức</a:t>
            </a:r>
            <a:r>
              <a:rPr lang="en-US" sz="1100" b="1" dirty="0"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latin typeface="Comic Sans MS" panose="030F0702030302020204" pitchFamily="66" charset="0"/>
              </a:rPr>
              <a:t>Đỉnh</a:t>
            </a:r>
            <a:endParaRPr lang="en-US" sz="11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109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765</Words>
  <Application>Microsoft Office PowerPoint</Application>
  <PresentationFormat>Widescreen</PresentationFormat>
  <Paragraphs>170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AdamGorry-Lights</vt:lpstr>
      <vt:lpstr>Arial</vt:lpstr>
      <vt:lpstr>Calibri</vt:lpstr>
      <vt:lpstr>Calibri Light</vt:lpstr>
      <vt:lpstr>Comic Sans MS</vt:lpstr>
      <vt:lpstr>Poppins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Tiara Anggraini Prasetyo</dc:creator>
  <cp:lastModifiedBy>BÙI QUỐC TRIỆU</cp:lastModifiedBy>
  <cp:revision>15</cp:revision>
  <dcterms:created xsi:type="dcterms:W3CDTF">2021-11-05T02:42:09Z</dcterms:created>
  <dcterms:modified xsi:type="dcterms:W3CDTF">2021-12-26T16:54:46Z</dcterms:modified>
</cp:coreProperties>
</file>