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84" r:id="rId22"/>
    <p:sldId id="279" r:id="rId23"/>
    <p:sldId id="280" r:id="rId24"/>
    <p:sldId id="281" r:id="rId25"/>
    <p:sldId id="282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14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64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869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810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5751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813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542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7935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81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40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854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0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598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902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661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67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27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3B6E1D-B546-4528-9AAA-7AA0246BE335}" type="datetimeFigureOut">
              <a:rPr lang="es-EC" smtClean="0"/>
              <a:t>19/01/2021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B4294D-E2C9-4824-985F-9124ABB0E8A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4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5B03-53CC-4D52-951D-AE278FE54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C" sz="4200"/>
              <a:t>Generando desde R reportes profesionales con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C9682-719F-455F-9FE5-BFE69327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EC" sz="2000"/>
              <a:t>NathalieTejena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11D2D-83B5-4DBA-8CF3-849EB821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7" r="24250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0607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</a:t>
            </a:r>
            <a:r>
              <a:rPr lang="es-EC" dirty="0" err="1"/>
              <a:t>Workbook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6"/>
            <a:ext cx="10018713" cy="13050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wb1 &lt;- </a:t>
            </a:r>
            <a:r>
              <a:rPr lang="es-EC" dirty="0" err="1"/>
              <a:t>createWorkbook</a:t>
            </a:r>
            <a:r>
              <a:rPr lang="es-EC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5503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Añadir hojas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addWorksheet</a:t>
            </a:r>
            <a:r>
              <a:rPr lang="es-EC" dirty="0"/>
              <a:t>(wb1, 'Reporte1', zoom = 80, </a:t>
            </a:r>
            <a:r>
              <a:rPr lang="es-EC" dirty="0" err="1"/>
              <a:t>gridLines</a:t>
            </a:r>
            <a:r>
              <a:rPr lang="es-EC" dirty="0"/>
              <a:t> = F, </a:t>
            </a:r>
          </a:p>
          <a:p>
            <a:pPr marL="0" indent="0">
              <a:buNone/>
            </a:pPr>
            <a:r>
              <a:rPr lang="es-EC" dirty="0"/>
              <a:t>             </a:t>
            </a:r>
            <a:r>
              <a:rPr lang="es-EC" dirty="0" err="1"/>
              <a:t>tabColour</a:t>
            </a:r>
            <a:r>
              <a:rPr lang="es-EC" dirty="0"/>
              <a:t> = </a:t>
            </a:r>
            <a:r>
              <a:rPr lang="es-EC" dirty="0" err="1"/>
              <a:t>colours</a:t>
            </a:r>
            <a:r>
              <a:rPr lang="es-EC" dirty="0"/>
              <a:t>()[</a:t>
            </a:r>
            <a:r>
              <a:rPr lang="es-EC" dirty="0" err="1"/>
              <a:t>sample</a:t>
            </a:r>
            <a:r>
              <a:rPr lang="es-EC" dirty="0"/>
              <a:t>(1:length(</a:t>
            </a:r>
            <a:r>
              <a:rPr lang="es-EC" dirty="0" err="1"/>
              <a:t>colours</a:t>
            </a:r>
            <a:r>
              <a:rPr lang="es-EC" dirty="0"/>
              <a:t>()),1)])</a:t>
            </a:r>
          </a:p>
          <a:p>
            <a:pPr marL="0" indent="0">
              <a:buNone/>
            </a:pPr>
            <a:r>
              <a:rPr lang="es-EC" dirty="0" err="1"/>
              <a:t>addWorksheet</a:t>
            </a:r>
            <a:r>
              <a:rPr lang="es-EC" dirty="0"/>
              <a:t>(wb1, 'Reporte2', zoom = 80, </a:t>
            </a:r>
            <a:r>
              <a:rPr lang="es-EC" dirty="0" err="1"/>
              <a:t>gridLines</a:t>
            </a:r>
            <a:r>
              <a:rPr lang="es-EC" dirty="0"/>
              <a:t> = F, </a:t>
            </a:r>
          </a:p>
          <a:p>
            <a:pPr marL="0" indent="0">
              <a:buNone/>
            </a:pPr>
            <a:r>
              <a:rPr lang="es-EC" dirty="0"/>
              <a:t>             </a:t>
            </a:r>
            <a:r>
              <a:rPr lang="es-EC" dirty="0" err="1"/>
              <a:t>tabColour</a:t>
            </a:r>
            <a:r>
              <a:rPr lang="es-EC" dirty="0"/>
              <a:t> = </a:t>
            </a:r>
            <a:r>
              <a:rPr lang="es-EC" dirty="0" err="1"/>
              <a:t>colours</a:t>
            </a:r>
            <a:r>
              <a:rPr lang="es-EC" dirty="0"/>
              <a:t>()[</a:t>
            </a:r>
            <a:r>
              <a:rPr lang="es-EC" dirty="0" err="1"/>
              <a:t>sample</a:t>
            </a:r>
            <a:r>
              <a:rPr lang="es-EC" dirty="0"/>
              <a:t>(1:length(</a:t>
            </a:r>
            <a:r>
              <a:rPr lang="es-EC" dirty="0" err="1"/>
              <a:t>colours</a:t>
            </a:r>
            <a:r>
              <a:rPr lang="es-EC" dirty="0"/>
              <a:t>()),1)])</a:t>
            </a:r>
          </a:p>
          <a:p>
            <a:pPr marL="0" indent="0">
              <a:buNone/>
            </a:pPr>
            <a:r>
              <a:rPr lang="es-EC" dirty="0" err="1"/>
              <a:t>addWorksheet</a:t>
            </a:r>
            <a:r>
              <a:rPr lang="es-EC" dirty="0"/>
              <a:t>(wb1, 'Reporte3', zoom = 80, </a:t>
            </a:r>
            <a:r>
              <a:rPr lang="es-EC" dirty="0" err="1"/>
              <a:t>gridLines</a:t>
            </a:r>
            <a:r>
              <a:rPr lang="es-EC" dirty="0"/>
              <a:t> = F, </a:t>
            </a:r>
          </a:p>
          <a:p>
            <a:pPr marL="0" indent="0">
              <a:buNone/>
            </a:pPr>
            <a:r>
              <a:rPr lang="es-EC" dirty="0"/>
              <a:t>             </a:t>
            </a:r>
            <a:r>
              <a:rPr lang="es-EC" dirty="0" err="1"/>
              <a:t>tabColour</a:t>
            </a:r>
            <a:r>
              <a:rPr lang="es-EC" dirty="0"/>
              <a:t> = </a:t>
            </a:r>
            <a:r>
              <a:rPr lang="es-EC" dirty="0" err="1"/>
              <a:t>colours</a:t>
            </a:r>
            <a:r>
              <a:rPr lang="es-EC" dirty="0"/>
              <a:t>()[</a:t>
            </a:r>
            <a:r>
              <a:rPr lang="es-EC" dirty="0" err="1"/>
              <a:t>sample</a:t>
            </a:r>
            <a:r>
              <a:rPr lang="es-EC" dirty="0"/>
              <a:t>(1:length(</a:t>
            </a:r>
            <a:r>
              <a:rPr lang="es-EC" dirty="0" err="1"/>
              <a:t>colours</a:t>
            </a:r>
            <a:r>
              <a:rPr lang="es-EC" dirty="0"/>
              <a:t>()),1)])</a:t>
            </a:r>
          </a:p>
        </p:txBody>
      </p:sp>
    </p:spTree>
    <p:extLst>
      <p:ext uri="{BB962C8B-B14F-4D97-AF65-F5344CB8AC3E}">
        <p14:creationId xmlns:p14="http://schemas.microsoft.com/office/powerpoint/2010/main" val="380362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Insertar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insertImage</a:t>
            </a:r>
            <a:r>
              <a:rPr lang="es-EC" dirty="0"/>
              <a:t>(wb1, 1, "Data/TOP.png", </a:t>
            </a:r>
            <a:r>
              <a:rPr lang="es-EC" dirty="0" err="1"/>
              <a:t>startRow</a:t>
            </a:r>
            <a:r>
              <a:rPr lang="es-EC" dirty="0"/>
              <a:t> = 1,startCol = 1, </a:t>
            </a:r>
          </a:p>
          <a:p>
            <a:pPr marL="0" indent="0">
              <a:buNone/>
            </a:pPr>
            <a:r>
              <a:rPr lang="es-EC" dirty="0"/>
              <a:t>            </a:t>
            </a:r>
            <a:r>
              <a:rPr lang="es-EC" dirty="0" err="1"/>
              <a:t>height</a:t>
            </a:r>
            <a:r>
              <a:rPr lang="es-EC" dirty="0"/>
              <a:t> = 1.02, </a:t>
            </a:r>
            <a:r>
              <a:rPr lang="es-EC" dirty="0" err="1"/>
              <a:t>width</a:t>
            </a:r>
            <a:r>
              <a:rPr lang="es-EC" dirty="0"/>
              <a:t> = 26, </a:t>
            </a:r>
            <a:r>
              <a:rPr lang="es-EC" dirty="0" err="1"/>
              <a:t>units</a:t>
            </a:r>
            <a:r>
              <a:rPr lang="es-EC" dirty="0"/>
              <a:t> = "cm")</a:t>
            </a:r>
          </a:p>
          <a:p>
            <a:pPr marL="0" indent="0">
              <a:buNone/>
            </a:pPr>
            <a:r>
              <a:rPr lang="es-EC" dirty="0" err="1"/>
              <a:t>insertImage</a:t>
            </a:r>
            <a:r>
              <a:rPr lang="es-EC" dirty="0"/>
              <a:t>(wb1, 2, "Data/TOP.png", </a:t>
            </a:r>
            <a:r>
              <a:rPr lang="es-EC" dirty="0" err="1"/>
              <a:t>startRow</a:t>
            </a:r>
            <a:r>
              <a:rPr lang="es-EC" dirty="0"/>
              <a:t> = 1,startCol = 1, </a:t>
            </a:r>
          </a:p>
          <a:p>
            <a:pPr marL="0" indent="0">
              <a:buNone/>
            </a:pPr>
            <a:r>
              <a:rPr lang="es-EC" dirty="0"/>
              <a:t>            </a:t>
            </a:r>
            <a:r>
              <a:rPr lang="es-EC" dirty="0" err="1"/>
              <a:t>height</a:t>
            </a:r>
            <a:r>
              <a:rPr lang="es-EC" dirty="0"/>
              <a:t> = 1.02, </a:t>
            </a:r>
            <a:r>
              <a:rPr lang="es-EC" dirty="0" err="1"/>
              <a:t>width</a:t>
            </a:r>
            <a:r>
              <a:rPr lang="es-EC" dirty="0"/>
              <a:t> = 26, </a:t>
            </a:r>
            <a:r>
              <a:rPr lang="es-EC" dirty="0" err="1"/>
              <a:t>units</a:t>
            </a:r>
            <a:r>
              <a:rPr lang="es-EC" dirty="0"/>
              <a:t> = "cm")</a:t>
            </a:r>
          </a:p>
          <a:p>
            <a:pPr marL="0" indent="0">
              <a:buNone/>
            </a:pPr>
            <a:r>
              <a:rPr lang="es-EC" dirty="0" err="1"/>
              <a:t>insertImage</a:t>
            </a:r>
            <a:r>
              <a:rPr lang="es-EC" dirty="0"/>
              <a:t>(wb1, 3, "Data/TOP.png", </a:t>
            </a:r>
            <a:r>
              <a:rPr lang="es-EC" dirty="0" err="1"/>
              <a:t>startRow</a:t>
            </a:r>
            <a:r>
              <a:rPr lang="es-EC" dirty="0"/>
              <a:t> = 1,startCol = 1, </a:t>
            </a:r>
          </a:p>
          <a:p>
            <a:pPr marL="0" indent="0">
              <a:buNone/>
            </a:pPr>
            <a:r>
              <a:rPr lang="es-EC" dirty="0"/>
              <a:t>            </a:t>
            </a:r>
            <a:r>
              <a:rPr lang="es-EC" dirty="0" err="1"/>
              <a:t>height</a:t>
            </a:r>
            <a:r>
              <a:rPr lang="es-EC" dirty="0"/>
              <a:t> = 1.02, </a:t>
            </a:r>
            <a:r>
              <a:rPr lang="es-EC" dirty="0" err="1"/>
              <a:t>width</a:t>
            </a:r>
            <a:r>
              <a:rPr lang="es-EC" dirty="0"/>
              <a:t> = 26, </a:t>
            </a:r>
            <a:r>
              <a:rPr lang="es-EC" dirty="0" err="1"/>
              <a:t>units</a:t>
            </a:r>
            <a:r>
              <a:rPr lang="es-EC" dirty="0"/>
              <a:t> = "cm")</a:t>
            </a:r>
          </a:p>
        </p:txBody>
      </p:sp>
    </p:spTree>
    <p:extLst>
      <p:ext uri="{BB962C8B-B14F-4D97-AF65-F5344CB8AC3E}">
        <p14:creationId xmlns:p14="http://schemas.microsoft.com/office/powerpoint/2010/main" val="32857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Insertar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writeData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1, x = "Reporte de los países", </a:t>
            </a:r>
          </a:p>
          <a:p>
            <a:pPr marL="0" indent="0">
              <a:buNone/>
            </a:pPr>
            <a:r>
              <a:rPr lang="es-EC" dirty="0"/>
              <a:t>          </a:t>
            </a:r>
            <a:r>
              <a:rPr lang="es-EC" dirty="0" err="1"/>
              <a:t>withFilter</a:t>
            </a:r>
            <a:r>
              <a:rPr lang="es-EC" dirty="0"/>
              <a:t>=FALSE, </a:t>
            </a:r>
            <a:r>
              <a:rPr lang="es-EC" dirty="0" err="1"/>
              <a:t>xy</a:t>
            </a:r>
            <a:r>
              <a:rPr lang="es-EC" dirty="0"/>
              <a:t> = c("A", 3),</a:t>
            </a:r>
            <a:r>
              <a:rPr lang="es-EC" dirty="0" err="1"/>
              <a:t>colNames</a:t>
            </a:r>
            <a:r>
              <a:rPr lang="es-EC" dirty="0"/>
              <a:t>=FALSE)</a:t>
            </a:r>
          </a:p>
          <a:p>
            <a:pPr marL="0" indent="0">
              <a:buNone/>
            </a:pPr>
            <a:r>
              <a:rPr lang="es-EC" dirty="0" err="1"/>
              <a:t>writeData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2, x = 'Reporte de Reino Unido', </a:t>
            </a:r>
          </a:p>
          <a:p>
            <a:pPr marL="0" indent="0">
              <a:buNone/>
            </a:pPr>
            <a:r>
              <a:rPr lang="es-EC" dirty="0"/>
              <a:t>          </a:t>
            </a:r>
            <a:r>
              <a:rPr lang="es-EC" dirty="0" err="1"/>
              <a:t>withFilter</a:t>
            </a:r>
            <a:r>
              <a:rPr lang="es-EC" dirty="0"/>
              <a:t>=</a:t>
            </a:r>
            <a:r>
              <a:rPr lang="es-EC" dirty="0" err="1"/>
              <a:t>FALSE,xy</a:t>
            </a:r>
            <a:r>
              <a:rPr lang="es-EC" dirty="0"/>
              <a:t> = c("A", 3),</a:t>
            </a:r>
            <a:r>
              <a:rPr lang="es-EC" dirty="0" err="1"/>
              <a:t>colNames</a:t>
            </a:r>
            <a:r>
              <a:rPr lang="es-EC" dirty="0"/>
              <a:t>=FALSE)</a:t>
            </a:r>
          </a:p>
          <a:p>
            <a:pPr marL="0" indent="0">
              <a:buNone/>
            </a:pPr>
            <a:r>
              <a:rPr lang="es-EC" dirty="0" err="1"/>
              <a:t>writeData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3, x = 'Reporte por producto', </a:t>
            </a:r>
          </a:p>
          <a:p>
            <a:pPr marL="0" indent="0">
              <a:buNone/>
            </a:pPr>
            <a:r>
              <a:rPr lang="es-EC" dirty="0"/>
              <a:t>          </a:t>
            </a:r>
            <a:r>
              <a:rPr lang="es-EC" dirty="0" err="1"/>
              <a:t>withFilter</a:t>
            </a:r>
            <a:r>
              <a:rPr lang="es-EC" dirty="0"/>
              <a:t>=</a:t>
            </a:r>
            <a:r>
              <a:rPr lang="es-EC" dirty="0" err="1"/>
              <a:t>FALSE,xy</a:t>
            </a:r>
            <a:r>
              <a:rPr lang="es-EC" dirty="0"/>
              <a:t> = c("A", 3),</a:t>
            </a:r>
            <a:r>
              <a:rPr lang="es-EC" dirty="0" err="1"/>
              <a:t>colNames</a:t>
            </a:r>
            <a:r>
              <a:rPr lang="es-EC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289499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Insertar tablas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C" dirty="0" err="1"/>
              <a:t>writeData</a:t>
            </a:r>
            <a:r>
              <a:rPr lang="es-EC" dirty="0"/>
              <a:t>(wb1, 1, </a:t>
            </a:r>
            <a:r>
              <a:rPr lang="es-EC" dirty="0" err="1"/>
              <a:t>rpt_porPais</a:t>
            </a:r>
            <a:r>
              <a:rPr lang="es-EC" dirty="0"/>
              <a:t>, </a:t>
            </a:r>
            <a:r>
              <a:rPr lang="es-EC" dirty="0" err="1"/>
              <a:t>withFilter</a:t>
            </a:r>
            <a:r>
              <a:rPr lang="es-EC" dirty="0"/>
              <a:t> = T, </a:t>
            </a:r>
          </a:p>
          <a:p>
            <a:pPr marL="0" indent="0">
              <a:buNone/>
            </a:pPr>
            <a:r>
              <a:rPr lang="es-EC" dirty="0"/>
              <a:t>          </a:t>
            </a:r>
            <a:r>
              <a:rPr lang="es-EC" dirty="0" err="1"/>
              <a:t>xy</a:t>
            </a:r>
            <a:r>
              <a:rPr lang="es-EC" dirty="0"/>
              <a:t> = c("A", 5), </a:t>
            </a:r>
            <a:r>
              <a:rPr lang="es-EC" dirty="0" err="1"/>
              <a:t>headerStyle</a:t>
            </a:r>
            <a:r>
              <a:rPr lang="es-EC" dirty="0"/>
              <a:t> = hs2)</a:t>
            </a:r>
          </a:p>
          <a:p>
            <a:pPr marL="0" indent="0">
              <a:buNone/>
            </a:pPr>
            <a:r>
              <a:rPr lang="es-EC" dirty="0" err="1"/>
              <a:t>writeDataTable</a:t>
            </a:r>
            <a:r>
              <a:rPr lang="es-EC" dirty="0"/>
              <a:t>(wb1, 2, </a:t>
            </a:r>
            <a:r>
              <a:rPr lang="es-EC" dirty="0" err="1"/>
              <a:t>dt_UnitedKingdom</a:t>
            </a:r>
            <a:r>
              <a:rPr lang="es-EC" dirty="0"/>
              <a:t>, </a:t>
            </a:r>
            <a:r>
              <a:rPr lang="es-EC" dirty="0" err="1"/>
              <a:t>withFilter</a:t>
            </a:r>
            <a:r>
              <a:rPr lang="es-EC" dirty="0"/>
              <a:t>=TRUE, </a:t>
            </a:r>
            <a:r>
              <a:rPr lang="es-EC" dirty="0" err="1"/>
              <a:t>xy</a:t>
            </a:r>
            <a:r>
              <a:rPr lang="es-EC" dirty="0"/>
              <a:t> = c("A", 5), </a:t>
            </a:r>
          </a:p>
          <a:p>
            <a:pPr marL="0" indent="0">
              <a:buNone/>
            </a:pPr>
            <a:r>
              <a:rPr lang="es-EC" dirty="0"/>
              <a:t>               </a:t>
            </a:r>
            <a:r>
              <a:rPr lang="es-EC" dirty="0" err="1"/>
              <a:t>tableName</a:t>
            </a:r>
            <a:r>
              <a:rPr lang="es-EC" dirty="0"/>
              <a:t> = 'Reporte2', </a:t>
            </a:r>
            <a:r>
              <a:rPr lang="es-EC" dirty="0" err="1"/>
              <a:t>firstColumn</a:t>
            </a:r>
            <a:r>
              <a:rPr lang="es-EC" dirty="0"/>
              <a:t> = T, </a:t>
            </a:r>
            <a:r>
              <a:rPr lang="es-EC" dirty="0" err="1"/>
              <a:t>bandedRows</a:t>
            </a:r>
            <a:r>
              <a:rPr lang="es-EC" dirty="0"/>
              <a:t> = T, </a:t>
            </a:r>
          </a:p>
          <a:p>
            <a:pPr marL="0" indent="0">
              <a:buNone/>
            </a:pPr>
            <a:r>
              <a:rPr lang="es-EC" dirty="0"/>
              <a:t>               </a:t>
            </a:r>
            <a:r>
              <a:rPr lang="es-EC" dirty="0" err="1"/>
              <a:t>tableStyle</a:t>
            </a:r>
            <a:r>
              <a:rPr lang="es-EC" dirty="0"/>
              <a:t> = "TableStyleMedium2", </a:t>
            </a:r>
            <a:r>
              <a:rPr lang="es-EC" dirty="0" err="1"/>
              <a:t>lastColumn</a:t>
            </a:r>
            <a:r>
              <a:rPr lang="es-EC" dirty="0"/>
              <a:t> = FALSE)</a:t>
            </a:r>
          </a:p>
          <a:p>
            <a:pPr marL="0" indent="0">
              <a:buNone/>
            </a:pPr>
            <a:r>
              <a:rPr lang="es-EC" dirty="0" err="1"/>
              <a:t>writeDataTable</a:t>
            </a:r>
            <a:r>
              <a:rPr lang="es-EC" dirty="0"/>
              <a:t>(wb1, 3, </a:t>
            </a:r>
            <a:r>
              <a:rPr lang="es-EC" dirty="0" err="1"/>
              <a:t>dt_porProducto</a:t>
            </a:r>
            <a:r>
              <a:rPr lang="es-EC" dirty="0"/>
              <a:t>, </a:t>
            </a:r>
            <a:r>
              <a:rPr lang="es-EC" dirty="0" err="1"/>
              <a:t>withFilter</a:t>
            </a:r>
            <a:r>
              <a:rPr lang="es-EC" dirty="0"/>
              <a:t>=TRUE, </a:t>
            </a:r>
            <a:r>
              <a:rPr lang="es-EC" dirty="0" err="1"/>
              <a:t>xy</a:t>
            </a:r>
            <a:r>
              <a:rPr lang="es-EC" dirty="0"/>
              <a:t> = c("A", 5), </a:t>
            </a:r>
          </a:p>
          <a:p>
            <a:pPr marL="0" indent="0">
              <a:buNone/>
            </a:pPr>
            <a:r>
              <a:rPr lang="es-EC" dirty="0"/>
              <a:t>               </a:t>
            </a:r>
            <a:r>
              <a:rPr lang="es-EC" dirty="0" err="1"/>
              <a:t>tableName</a:t>
            </a:r>
            <a:r>
              <a:rPr lang="es-EC" dirty="0"/>
              <a:t> = 'Reporte3', </a:t>
            </a:r>
            <a:r>
              <a:rPr lang="es-EC" dirty="0" err="1"/>
              <a:t>firstColumn</a:t>
            </a:r>
            <a:r>
              <a:rPr lang="es-EC" dirty="0"/>
              <a:t> = T, </a:t>
            </a:r>
            <a:r>
              <a:rPr lang="es-EC" dirty="0" err="1"/>
              <a:t>bandedRows</a:t>
            </a:r>
            <a:r>
              <a:rPr lang="es-EC" dirty="0"/>
              <a:t> = F, </a:t>
            </a:r>
            <a:r>
              <a:rPr lang="es-EC" dirty="0" err="1"/>
              <a:t>bandedCols</a:t>
            </a:r>
            <a:r>
              <a:rPr lang="es-EC" dirty="0"/>
              <a:t> = T, </a:t>
            </a:r>
          </a:p>
          <a:p>
            <a:pPr marL="0" indent="0">
              <a:buNone/>
            </a:pPr>
            <a:r>
              <a:rPr lang="es-EC" dirty="0"/>
              <a:t>               </a:t>
            </a:r>
            <a:r>
              <a:rPr lang="es-EC" dirty="0" err="1"/>
              <a:t>headerStyle</a:t>
            </a:r>
            <a:r>
              <a:rPr lang="es-EC" dirty="0"/>
              <a:t> = hs2, </a:t>
            </a:r>
            <a:r>
              <a:rPr lang="es-EC" dirty="0" err="1"/>
              <a:t>lastColumn</a:t>
            </a:r>
            <a:r>
              <a:rPr lang="es-EC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49648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Congelar paneles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freezePane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1, </a:t>
            </a:r>
            <a:r>
              <a:rPr lang="es-EC" dirty="0" err="1"/>
              <a:t>firstActiveRow</a:t>
            </a:r>
            <a:r>
              <a:rPr lang="es-EC" dirty="0"/>
              <a:t> = 6, </a:t>
            </a:r>
            <a:r>
              <a:rPr lang="es-EC" dirty="0" err="1"/>
              <a:t>firstActiveCol</a:t>
            </a:r>
            <a:r>
              <a:rPr lang="es-EC" dirty="0"/>
              <a:t> = 3)</a:t>
            </a:r>
          </a:p>
          <a:p>
            <a:pPr marL="0" indent="0">
              <a:buNone/>
            </a:pPr>
            <a:r>
              <a:rPr lang="es-EC" dirty="0" err="1"/>
              <a:t>freezePane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2, </a:t>
            </a:r>
            <a:r>
              <a:rPr lang="es-EC" dirty="0" err="1"/>
              <a:t>firstActiveRow</a:t>
            </a:r>
            <a:r>
              <a:rPr lang="es-EC" dirty="0"/>
              <a:t> = 6, </a:t>
            </a:r>
            <a:r>
              <a:rPr lang="es-EC" dirty="0" err="1"/>
              <a:t>firstActiveCol</a:t>
            </a:r>
            <a:r>
              <a:rPr lang="es-EC" dirty="0"/>
              <a:t> = 3)</a:t>
            </a:r>
          </a:p>
          <a:p>
            <a:pPr marL="0" indent="0">
              <a:buNone/>
            </a:pPr>
            <a:r>
              <a:rPr lang="es-EC" dirty="0" err="1"/>
              <a:t>freezePane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3, </a:t>
            </a:r>
            <a:r>
              <a:rPr lang="es-EC" dirty="0" err="1"/>
              <a:t>firstActiveRow</a:t>
            </a:r>
            <a:r>
              <a:rPr lang="es-EC" dirty="0"/>
              <a:t> = 6, </a:t>
            </a:r>
            <a:r>
              <a:rPr lang="es-EC" dirty="0" err="1"/>
              <a:t>firstActiveCol</a:t>
            </a:r>
            <a:r>
              <a:rPr lang="es-EC" dirty="0"/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34213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Combinar celdas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mergeCells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1, </a:t>
            </a:r>
            <a:r>
              <a:rPr lang="es-EC" dirty="0" err="1"/>
              <a:t>cols</a:t>
            </a:r>
            <a:r>
              <a:rPr lang="es-EC" dirty="0"/>
              <a:t> = 1:ncol(</a:t>
            </a:r>
            <a:r>
              <a:rPr lang="es-EC" dirty="0" err="1"/>
              <a:t>rpt_porPais</a:t>
            </a:r>
            <a:r>
              <a:rPr lang="es-EC" dirty="0"/>
              <a:t>), </a:t>
            </a:r>
            <a:r>
              <a:rPr lang="es-EC" dirty="0" err="1"/>
              <a:t>rows</a:t>
            </a:r>
            <a:r>
              <a:rPr lang="es-EC" dirty="0"/>
              <a:t> = 3)</a:t>
            </a:r>
          </a:p>
          <a:p>
            <a:pPr marL="0" indent="0">
              <a:buNone/>
            </a:pPr>
            <a:r>
              <a:rPr lang="es-EC" dirty="0" err="1"/>
              <a:t>mergeCells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2, </a:t>
            </a:r>
            <a:r>
              <a:rPr lang="es-EC" dirty="0" err="1"/>
              <a:t>cols</a:t>
            </a:r>
            <a:r>
              <a:rPr lang="es-EC" dirty="0"/>
              <a:t> = 1:ncol(</a:t>
            </a:r>
            <a:r>
              <a:rPr lang="es-EC" dirty="0" err="1"/>
              <a:t>dt_UnitedKingdom</a:t>
            </a:r>
            <a:r>
              <a:rPr lang="es-EC" dirty="0"/>
              <a:t>), </a:t>
            </a:r>
            <a:r>
              <a:rPr lang="es-EC" dirty="0" err="1"/>
              <a:t>rows</a:t>
            </a:r>
            <a:r>
              <a:rPr lang="es-EC" dirty="0"/>
              <a:t> = 3)</a:t>
            </a:r>
          </a:p>
          <a:p>
            <a:pPr marL="0" indent="0">
              <a:buNone/>
            </a:pPr>
            <a:r>
              <a:rPr lang="es-EC" dirty="0" err="1"/>
              <a:t>mergeCells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3, </a:t>
            </a:r>
            <a:r>
              <a:rPr lang="es-EC" dirty="0" err="1"/>
              <a:t>cols</a:t>
            </a:r>
            <a:r>
              <a:rPr lang="es-EC" dirty="0"/>
              <a:t> = 1:ncol(</a:t>
            </a:r>
            <a:r>
              <a:rPr lang="es-EC" dirty="0" err="1"/>
              <a:t>dt_porProducto</a:t>
            </a:r>
            <a:r>
              <a:rPr lang="es-EC" dirty="0"/>
              <a:t>), </a:t>
            </a:r>
            <a:r>
              <a:rPr lang="es-EC" dirty="0" err="1"/>
              <a:t>rows</a:t>
            </a:r>
            <a:r>
              <a:rPr lang="es-EC" dirty="0"/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300981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Añadir estilo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addStyle</a:t>
            </a:r>
            <a:r>
              <a:rPr lang="es-EC" dirty="0"/>
              <a:t>(wb1, 1, </a:t>
            </a:r>
            <a:r>
              <a:rPr lang="es-EC" dirty="0" err="1"/>
              <a:t>hs</a:t>
            </a:r>
            <a:r>
              <a:rPr lang="es-EC" dirty="0"/>
              <a:t>, </a:t>
            </a:r>
            <a:r>
              <a:rPr lang="es-EC" dirty="0" err="1"/>
              <a:t>rows</a:t>
            </a:r>
            <a:r>
              <a:rPr lang="es-EC" dirty="0"/>
              <a:t> = 3, </a:t>
            </a:r>
            <a:r>
              <a:rPr lang="es-EC" dirty="0" err="1"/>
              <a:t>cols</a:t>
            </a:r>
            <a:r>
              <a:rPr lang="es-EC" dirty="0"/>
              <a:t> = 1:ncol(</a:t>
            </a:r>
            <a:r>
              <a:rPr lang="es-EC" dirty="0" err="1"/>
              <a:t>rpt_porPais</a:t>
            </a:r>
            <a:r>
              <a:rPr lang="es-EC" dirty="0"/>
              <a:t>), </a:t>
            </a:r>
            <a:r>
              <a:rPr lang="es-EC" dirty="0" err="1"/>
              <a:t>gridExpand</a:t>
            </a:r>
            <a:r>
              <a:rPr lang="es-EC" dirty="0"/>
              <a:t> = T)</a:t>
            </a:r>
          </a:p>
          <a:p>
            <a:pPr marL="0" indent="0">
              <a:buNone/>
            </a:pPr>
            <a:r>
              <a:rPr lang="es-EC" dirty="0" err="1"/>
              <a:t>addStyle</a:t>
            </a:r>
            <a:r>
              <a:rPr lang="es-EC" dirty="0"/>
              <a:t>(wb1, 2, </a:t>
            </a:r>
            <a:r>
              <a:rPr lang="es-EC" dirty="0" err="1"/>
              <a:t>hs</a:t>
            </a:r>
            <a:r>
              <a:rPr lang="es-EC" dirty="0"/>
              <a:t>, </a:t>
            </a:r>
            <a:r>
              <a:rPr lang="es-EC" dirty="0" err="1"/>
              <a:t>rows</a:t>
            </a:r>
            <a:r>
              <a:rPr lang="es-EC" dirty="0"/>
              <a:t> = 3, </a:t>
            </a:r>
            <a:r>
              <a:rPr lang="es-EC" dirty="0" err="1"/>
              <a:t>cols</a:t>
            </a:r>
            <a:r>
              <a:rPr lang="es-EC" dirty="0"/>
              <a:t> = 1:ncol(</a:t>
            </a:r>
            <a:r>
              <a:rPr lang="es-EC" dirty="0" err="1"/>
              <a:t>dt_UnitedKingdom</a:t>
            </a:r>
            <a:r>
              <a:rPr lang="es-EC" dirty="0"/>
              <a:t>), </a:t>
            </a:r>
            <a:r>
              <a:rPr lang="es-EC" dirty="0" err="1"/>
              <a:t>gridExpand</a:t>
            </a:r>
            <a:r>
              <a:rPr lang="es-EC" dirty="0"/>
              <a:t> = T)</a:t>
            </a:r>
          </a:p>
          <a:p>
            <a:pPr marL="0" indent="0">
              <a:buNone/>
            </a:pPr>
            <a:r>
              <a:rPr lang="es-EC" dirty="0" err="1"/>
              <a:t>addStyle</a:t>
            </a:r>
            <a:r>
              <a:rPr lang="es-EC" dirty="0"/>
              <a:t>(wb1, 3, </a:t>
            </a:r>
            <a:r>
              <a:rPr lang="es-EC" dirty="0" err="1"/>
              <a:t>hs</a:t>
            </a:r>
            <a:r>
              <a:rPr lang="es-EC" dirty="0"/>
              <a:t>, </a:t>
            </a:r>
            <a:r>
              <a:rPr lang="es-EC" dirty="0" err="1"/>
              <a:t>rows</a:t>
            </a:r>
            <a:r>
              <a:rPr lang="es-EC" dirty="0"/>
              <a:t> = 3, </a:t>
            </a:r>
            <a:r>
              <a:rPr lang="es-EC" dirty="0" err="1"/>
              <a:t>cols</a:t>
            </a:r>
            <a:r>
              <a:rPr lang="es-EC" dirty="0"/>
              <a:t> = 1:ncol(</a:t>
            </a:r>
            <a:r>
              <a:rPr lang="es-EC" dirty="0" err="1"/>
              <a:t>dt_porProducto</a:t>
            </a:r>
            <a:r>
              <a:rPr lang="es-EC" dirty="0"/>
              <a:t>), </a:t>
            </a:r>
            <a:r>
              <a:rPr lang="es-EC" dirty="0" err="1"/>
              <a:t>gridExpand</a:t>
            </a:r>
            <a:r>
              <a:rPr lang="es-EC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117955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Definir anchos y altos de celdas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4030462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C" dirty="0" err="1"/>
              <a:t>setRowHeights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3, </a:t>
            </a:r>
            <a:r>
              <a:rPr lang="es-EC" dirty="0" err="1"/>
              <a:t>rows</a:t>
            </a:r>
            <a:r>
              <a:rPr lang="es-EC" dirty="0"/>
              <a:t> = 5, </a:t>
            </a:r>
            <a:r>
              <a:rPr lang="es-EC" dirty="0" err="1"/>
              <a:t>heights</a:t>
            </a:r>
            <a:r>
              <a:rPr lang="es-EC" dirty="0"/>
              <a:t> = 40)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setColWidths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1, </a:t>
            </a:r>
            <a:r>
              <a:rPr lang="es-EC" dirty="0" err="1"/>
              <a:t>cols</a:t>
            </a:r>
            <a:r>
              <a:rPr lang="es-EC" dirty="0"/>
              <a:t> =  1, 14, </a:t>
            </a:r>
            <a:r>
              <a:rPr lang="es-EC" dirty="0" err="1"/>
              <a:t>ignoreMergedCells</a:t>
            </a:r>
            <a:r>
              <a:rPr lang="es-EC" dirty="0"/>
              <a:t> = T)</a:t>
            </a:r>
          </a:p>
          <a:p>
            <a:pPr marL="0" indent="0">
              <a:buNone/>
            </a:pPr>
            <a:r>
              <a:rPr lang="es-EC" dirty="0" err="1"/>
              <a:t>setColWidths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1, </a:t>
            </a:r>
            <a:r>
              <a:rPr lang="es-EC" dirty="0" err="1"/>
              <a:t>cols</a:t>
            </a:r>
            <a:r>
              <a:rPr lang="es-EC" dirty="0"/>
              <a:t> =  4:15, 7, </a:t>
            </a:r>
            <a:r>
              <a:rPr lang="es-EC" dirty="0" err="1"/>
              <a:t>ignoreMergedCells</a:t>
            </a:r>
            <a:r>
              <a:rPr lang="es-EC" dirty="0"/>
              <a:t> = T)</a:t>
            </a:r>
          </a:p>
          <a:p>
            <a:pPr marL="0" indent="0">
              <a:buNone/>
            </a:pPr>
            <a:r>
              <a:rPr lang="es-EC" dirty="0" err="1"/>
              <a:t>setColWidths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1, </a:t>
            </a:r>
            <a:r>
              <a:rPr lang="es-EC" dirty="0" err="1"/>
              <a:t>cols</a:t>
            </a:r>
            <a:r>
              <a:rPr lang="es-EC" dirty="0"/>
              <a:t> =  3, </a:t>
            </a:r>
            <a:r>
              <a:rPr lang="es-EC" dirty="0" err="1"/>
              <a:t>hidden</a:t>
            </a:r>
            <a:r>
              <a:rPr lang="es-EC" dirty="0"/>
              <a:t> = T)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setColWidths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2, </a:t>
            </a:r>
            <a:r>
              <a:rPr lang="es-EC" dirty="0" err="1"/>
              <a:t>cols</a:t>
            </a:r>
            <a:r>
              <a:rPr lang="es-EC" dirty="0"/>
              <a:t> =  1, 'auto', </a:t>
            </a:r>
            <a:r>
              <a:rPr lang="es-EC" dirty="0" err="1"/>
              <a:t>ignoreMergedCells</a:t>
            </a:r>
            <a:r>
              <a:rPr lang="es-EC" dirty="0"/>
              <a:t> = T)</a:t>
            </a:r>
          </a:p>
          <a:p>
            <a:pPr marL="0" indent="0">
              <a:buNone/>
            </a:pPr>
            <a:r>
              <a:rPr lang="es-EC" dirty="0" err="1"/>
              <a:t>setColWidths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2, </a:t>
            </a:r>
            <a:r>
              <a:rPr lang="es-EC" dirty="0" err="1"/>
              <a:t>cols</a:t>
            </a:r>
            <a:r>
              <a:rPr lang="es-EC" dirty="0"/>
              <a:t> =  2:(</a:t>
            </a:r>
            <a:r>
              <a:rPr lang="es-EC" dirty="0" err="1"/>
              <a:t>ncol</a:t>
            </a:r>
            <a:r>
              <a:rPr lang="es-EC" dirty="0"/>
              <a:t>(</a:t>
            </a:r>
            <a:r>
              <a:rPr lang="es-EC" dirty="0" err="1"/>
              <a:t>dt_UnitedKingdom</a:t>
            </a:r>
            <a:r>
              <a:rPr lang="es-EC" dirty="0"/>
              <a:t>)), 10, </a:t>
            </a:r>
            <a:r>
              <a:rPr lang="es-EC" dirty="0" err="1"/>
              <a:t>ignoreMergedCells</a:t>
            </a:r>
            <a:r>
              <a:rPr lang="es-EC" dirty="0"/>
              <a:t> = T)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setColWidths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3, </a:t>
            </a:r>
            <a:r>
              <a:rPr lang="es-EC" dirty="0" err="1"/>
              <a:t>cols</a:t>
            </a:r>
            <a:r>
              <a:rPr lang="es-EC" dirty="0"/>
              <a:t> =  1:2, 'auto', </a:t>
            </a:r>
            <a:r>
              <a:rPr lang="es-EC" dirty="0" err="1"/>
              <a:t>ignoreMergedCells</a:t>
            </a:r>
            <a:r>
              <a:rPr lang="es-EC" dirty="0"/>
              <a:t> = T)</a:t>
            </a:r>
          </a:p>
          <a:p>
            <a:pPr marL="0" indent="0">
              <a:buNone/>
            </a:pPr>
            <a:r>
              <a:rPr lang="es-EC" dirty="0" err="1"/>
              <a:t>setColWidths</a:t>
            </a:r>
            <a:r>
              <a:rPr lang="es-EC" dirty="0"/>
              <a:t>(</a:t>
            </a:r>
            <a:r>
              <a:rPr lang="es-EC" dirty="0" err="1"/>
              <a:t>wb</a:t>
            </a:r>
            <a:r>
              <a:rPr lang="es-EC" dirty="0"/>
              <a:t> = wb1, </a:t>
            </a:r>
            <a:r>
              <a:rPr lang="es-EC" dirty="0" err="1"/>
              <a:t>sheet</a:t>
            </a:r>
            <a:r>
              <a:rPr lang="es-EC" dirty="0"/>
              <a:t> = 3, </a:t>
            </a:r>
            <a:r>
              <a:rPr lang="es-EC" dirty="0" err="1"/>
              <a:t>cols</a:t>
            </a:r>
            <a:r>
              <a:rPr lang="es-EC" dirty="0"/>
              <a:t> =  3:(</a:t>
            </a:r>
            <a:r>
              <a:rPr lang="es-EC" dirty="0" err="1"/>
              <a:t>ncol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)), 10, </a:t>
            </a:r>
            <a:r>
              <a:rPr lang="es-EC" dirty="0" err="1"/>
              <a:t>ignoreMergedCells</a:t>
            </a:r>
            <a:r>
              <a:rPr lang="es-EC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142398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Añadir estilo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addStyle</a:t>
            </a:r>
            <a:r>
              <a:rPr lang="es-EC" dirty="0"/>
              <a:t>(wb1, 3, </a:t>
            </a:r>
            <a:r>
              <a:rPr lang="es-EC" dirty="0" err="1"/>
              <a:t>sty_curr</a:t>
            </a:r>
            <a:r>
              <a:rPr lang="es-EC" dirty="0"/>
              <a:t>, </a:t>
            </a:r>
            <a:r>
              <a:rPr lang="es-EC" dirty="0" err="1"/>
              <a:t>rows</a:t>
            </a:r>
            <a:r>
              <a:rPr lang="es-EC" dirty="0"/>
              <a:t> = (1:nrow(</a:t>
            </a:r>
            <a:r>
              <a:rPr lang="es-EC" dirty="0" err="1"/>
              <a:t>dt_porProducto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</a:t>
            </a:r>
            <a:r>
              <a:rPr lang="es-EC" dirty="0" err="1"/>
              <a:t>cols</a:t>
            </a:r>
            <a:r>
              <a:rPr lang="es-EC" dirty="0"/>
              <a:t> = 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)=='Dic_2010'))</a:t>
            </a:r>
          </a:p>
          <a:p>
            <a:pPr marL="0" indent="0">
              <a:buNone/>
            </a:pPr>
            <a:r>
              <a:rPr lang="es-EC" dirty="0" err="1"/>
              <a:t>addStyle</a:t>
            </a:r>
            <a:r>
              <a:rPr lang="es-EC" dirty="0"/>
              <a:t>(wb1, 3, </a:t>
            </a:r>
            <a:r>
              <a:rPr lang="es-EC" dirty="0" err="1"/>
              <a:t>sty_perc</a:t>
            </a:r>
            <a:r>
              <a:rPr lang="es-EC" dirty="0"/>
              <a:t>, </a:t>
            </a:r>
            <a:r>
              <a:rPr lang="es-EC" dirty="0" err="1"/>
              <a:t>rows</a:t>
            </a:r>
            <a:r>
              <a:rPr lang="es-EC" dirty="0"/>
              <a:t> = (1:nrow(</a:t>
            </a:r>
            <a:r>
              <a:rPr lang="es-EC" dirty="0" err="1"/>
              <a:t>dt_porProducto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</a:t>
            </a:r>
            <a:r>
              <a:rPr lang="es-EC" dirty="0" err="1"/>
              <a:t>cols</a:t>
            </a:r>
            <a:r>
              <a:rPr lang="es-EC" dirty="0"/>
              <a:t> = 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)=='</a:t>
            </a:r>
            <a:r>
              <a:rPr lang="es-EC" dirty="0" err="1"/>
              <a:t>VarDic</a:t>
            </a:r>
            <a:r>
              <a:rPr lang="es-EC" dirty="0"/>
              <a:t>'))</a:t>
            </a:r>
          </a:p>
          <a:p>
            <a:pPr marL="0" indent="0">
              <a:buNone/>
            </a:pPr>
            <a:r>
              <a:rPr lang="es-EC" dirty="0" err="1"/>
              <a:t>addStyle</a:t>
            </a:r>
            <a:r>
              <a:rPr lang="es-EC" dirty="0"/>
              <a:t>(wb1, 3, </a:t>
            </a:r>
            <a:r>
              <a:rPr lang="es-EC" dirty="0" err="1"/>
              <a:t>sty_perc</a:t>
            </a:r>
            <a:r>
              <a:rPr lang="es-EC" dirty="0"/>
              <a:t>, </a:t>
            </a:r>
            <a:r>
              <a:rPr lang="es-EC" dirty="0" err="1"/>
              <a:t>rows</a:t>
            </a:r>
            <a:r>
              <a:rPr lang="es-EC" dirty="0"/>
              <a:t> = (1:nrow(</a:t>
            </a:r>
            <a:r>
              <a:rPr lang="es-EC" dirty="0" err="1"/>
              <a:t>dt_porProducto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</a:t>
            </a:r>
            <a:r>
              <a:rPr lang="es-EC" dirty="0" err="1"/>
              <a:t>cols</a:t>
            </a:r>
            <a:r>
              <a:rPr lang="es-EC" dirty="0"/>
              <a:t> = 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)=='VarProm2011'))</a:t>
            </a:r>
          </a:p>
        </p:txBody>
      </p:sp>
    </p:spTree>
    <p:extLst>
      <p:ext uri="{BB962C8B-B14F-4D97-AF65-F5344CB8AC3E}">
        <p14:creationId xmlns:p14="http://schemas.microsoft.com/office/powerpoint/2010/main" val="120505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Librerías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EC" dirty="0" err="1"/>
              <a:t>library</a:t>
            </a:r>
            <a:r>
              <a:rPr lang="es-EC" dirty="0"/>
              <a:t>('</a:t>
            </a:r>
            <a:r>
              <a:rPr lang="es-EC" dirty="0" err="1"/>
              <a:t>openxlsx</a:t>
            </a:r>
            <a:r>
              <a:rPr lang="es-EC" dirty="0"/>
              <a:t>')</a:t>
            </a:r>
          </a:p>
          <a:p>
            <a:pPr marL="0" indent="0">
              <a:buNone/>
            </a:pPr>
            <a:r>
              <a:rPr lang="es-EC" dirty="0" err="1"/>
              <a:t>library</a:t>
            </a:r>
            <a:r>
              <a:rPr lang="es-EC" dirty="0"/>
              <a:t>('</a:t>
            </a:r>
            <a:r>
              <a:rPr lang="es-EC" dirty="0" err="1"/>
              <a:t>data.table</a:t>
            </a:r>
            <a:r>
              <a:rPr lang="es-EC" dirty="0"/>
              <a:t>')</a:t>
            </a:r>
          </a:p>
          <a:p>
            <a:pPr marL="0" indent="0">
              <a:buNone/>
            </a:pPr>
            <a:r>
              <a:rPr lang="es-EC" dirty="0" err="1"/>
              <a:t>library</a:t>
            </a:r>
            <a:r>
              <a:rPr lang="es-EC" dirty="0"/>
              <a:t>('</a:t>
            </a:r>
            <a:r>
              <a:rPr lang="es-EC" dirty="0" err="1"/>
              <a:t>magrittr</a:t>
            </a:r>
            <a:r>
              <a:rPr lang="es-EC" dirty="0"/>
              <a:t>')</a:t>
            </a:r>
          </a:p>
          <a:p>
            <a:pPr marL="0" indent="0">
              <a:buNone/>
            </a:pPr>
            <a:r>
              <a:rPr lang="es-EC" dirty="0" err="1"/>
              <a:t>library</a:t>
            </a:r>
            <a:r>
              <a:rPr lang="es-EC" dirty="0"/>
              <a:t>('</a:t>
            </a:r>
            <a:r>
              <a:rPr lang="es-EC" dirty="0" err="1"/>
              <a:t>dplyr</a:t>
            </a:r>
            <a:r>
              <a:rPr lang="es-EC" dirty="0"/>
              <a:t>')</a:t>
            </a:r>
          </a:p>
          <a:p>
            <a:pPr marL="0" indent="0">
              <a:buNone/>
            </a:pPr>
            <a:r>
              <a:rPr lang="es-EC" dirty="0" err="1"/>
              <a:t>library</a:t>
            </a:r>
            <a:r>
              <a:rPr lang="es-EC" dirty="0"/>
              <a:t>('</a:t>
            </a:r>
            <a:r>
              <a:rPr lang="es-EC" dirty="0" err="1"/>
              <a:t>lubridate</a:t>
            </a:r>
            <a:r>
              <a:rPr lang="es-EC" dirty="0"/>
              <a:t>')</a:t>
            </a:r>
          </a:p>
          <a:p>
            <a:pPr marL="0" indent="0">
              <a:buNone/>
            </a:pPr>
            <a:r>
              <a:rPr lang="es-EC" dirty="0" err="1"/>
              <a:t>library</a:t>
            </a:r>
            <a:r>
              <a:rPr lang="es-EC" dirty="0"/>
              <a:t>('</a:t>
            </a:r>
            <a:r>
              <a:rPr lang="es-EC" dirty="0" err="1"/>
              <a:t>tidyverse</a:t>
            </a:r>
            <a:r>
              <a:rPr lang="es-EC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1387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Formato desbloqueado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addStyle</a:t>
            </a:r>
            <a:r>
              <a:rPr lang="es-EC" dirty="0"/>
              <a:t>(wb1, 2, </a:t>
            </a:r>
            <a:r>
              <a:rPr lang="es-EC" dirty="0" err="1"/>
              <a:t>hs_unlock</a:t>
            </a:r>
            <a:r>
              <a:rPr lang="es-EC" dirty="0"/>
              <a:t>, </a:t>
            </a:r>
            <a:r>
              <a:rPr lang="es-EC" dirty="0" err="1"/>
              <a:t>rows</a:t>
            </a:r>
            <a:r>
              <a:rPr lang="es-EC" dirty="0"/>
              <a:t> = (1:nrow(</a:t>
            </a:r>
            <a:r>
              <a:rPr lang="es-EC" dirty="0" err="1"/>
              <a:t>dt_UnitedKingdom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</a:t>
            </a:r>
            <a:r>
              <a:rPr lang="es-EC" dirty="0" err="1"/>
              <a:t>cols</a:t>
            </a:r>
            <a:r>
              <a:rPr lang="es-EC" dirty="0"/>
              <a:t> = 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dt_UnitedKingdom</a:t>
            </a:r>
            <a:r>
              <a:rPr lang="es-EC" dirty="0"/>
              <a:t>)=='</a:t>
            </a:r>
            <a:r>
              <a:rPr lang="es-EC" dirty="0" err="1"/>
              <a:t>venta_usd</a:t>
            </a:r>
            <a:r>
              <a:rPr lang="es-EC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354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Formato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dirty="0" err="1"/>
              <a:t>conditionalFormatting</a:t>
            </a:r>
            <a:r>
              <a:rPr lang="es-EC" dirty="0"/>
              <a:t>(wb1,3,cols=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)=='</a:t>
            </a:r>
            <a:r>
              <a:rPr lang="es-EC" dirty="0" err="1"/>
              <a:t>VarDic</a:t>
            </a:r>
            <a:r>
              <a:rPr lang="es-EC" dirty="0"/>
              <a:t>'), </a:t>
            </a:r>
          </a:p>
          <a:p>
            <a:pPr marL="0" indent="0">
              <a:buNone/>
            </a:pPr>
            <a:r>
              <a:rPr lang="es-EC" dirty="0"/>
              <a:t>                      </a:t>
            </a:r>
            <a:r>
              <a:rPr lang="es-EC" dirty="0" err="1"/>
              <a:t>rows</a:t>
            </a:r>
            <a:r>
              <a:rPr lang="es-EC" dirty="0"/>
              <a:t>=1:nrow(</a:t>
            </a:r>
            <a:r>
              <a:rPr lang="es-EC" dirty="0" err="1"/>
              <a:t>dt_porProducto</a:t>
            </a:r>
            <a:r>
              <a:rPr lang="es-EC" dirty="0"/>
              <a:t>)+5,rule='$F6&lt;=0', </a:t>
            </a:r>
            <a:r>
              <a:rPr lang="es-EC" dirty="0" err="1"/>
              <a:t>style</a:t>
            </a:r>
            <a:r>
              <a:rPr lang="es-EC" dirty="0"/>
              <a:t> = </a:t>
            </a:r>
            <a:r>
              <a:rPr lang="es-EC" dirty="0" err="1"/>
              <a:t>sty_neg</a:t>
            </a:r>
            <a:r>
              <a:rPr lang="es-EC" dirty="0"/>
              <a:t>)</a:t>
            </a:r>
          </a:p>
          <a:p>
            <a:pPr marL="0" indent="0">
              <a:buNone/>
            </a:pPr>
            <a:r>
              <a:rPr lang="es-EC" dirty="0" err="1"/>
              <a:t>conditionalFormatting</a:t>
            </a:r>
            <a:r>
              <a:rPr lang="es-EC" dirty="0"/>
              <a:t>(wb1,3,cols=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)=='</a:t>
            </a:r>
            <a:r>
              <a:rPr lang="es-EC" dirty="0" err="1"/>
              <a:t>VarDic</a:t>
            </a:r>
            <a:r>
              <a:rPr lang="es-EC" dirty="0"/>
              <a:t>'), </a:t>
            </a:r>
          </a:p>
          <a:p>
            <a:pPr marL="0" indent="0">
              <a:buNone/>
            </a:pPr>
            <a:r>
              <a:rPr lang="es-EC" dirty="0"/>
              <a:t>                      </a:t>
            </a:r>
            <a:r>
              <a:rPr lang="es-EC" dirty="0" err="1"/>
              <a:t>rows</a:t>
            </a:r>
            <a:r>
              <a:rPr lang="es-EC" dirty="0"/>
              <a:t>=1:nrow(</a:t>
            </a:r>
            <a:r>
              <a:rPr lang="es-EC" dirty="0" err="1"/>
              <a:t>dt_porProducto</a:t>
            </a:r>
            <a:r>
              <a:rPr lang="es-EC" dirty="0"/>
              <a:t>)+5,rule='$F6&gt;0', </a:t>
            </a:r>
            <a:r>
              <a:rPr lang="es-EC" dirty="0" err="1"/>
              <a:t>style</a:t>
            </a:r>
            <a:r>
              <a:rPr lang="es-EC" dirty="0"/>
              <a:t> = </a:t>
            </a:r>
            <a:r>
              <a:rPr lang="es-EC" dirty="0" err="1"/>
              <a:t>sty_pos</a:t>
            </a:r>
            <a:r>
              <a:rPr lang="es-EC" dirty="0"/>
              <a:t>)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conditionalFormatting</a:t>
            </a:r>
            <a:r>
              <a:rPr lang="es-EC" dirty="0"/>
              <a:t>(wb1,3,cols=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)=='VarProm2011'), </a:t>
            </a:r>
          </a:p>
          <a:p>
            <a:pPr marL="0" indent="0">
              <a:buNone/>
            </a:pPr>
            <a:r>
              <a:rPr lang="es-EC" dirty="0"/>
              <a:t>                      </a:t>
            </a:r>
            <a:r>
              <a:rPr lang="es-EC" dirty="0" err="1"/>
              <a:t>rows</a:t>
            </a:r>
            <a:r>
              <a:rPr lang="es-EC" dirty="0"/>
              <a:t>=1:nrow(</a:t>
            </a:r>
            <a:r>
              <a:rPr lang="es-EC" dirty="0" err="1"/>
              <a:t>dt_porProducto</a:t>
            </a:r>
            <a:r>
              <a:rPr lang="es-EC" dirty="0"/>
              <a:t>)+5,rule='$G6&lt;=0', </a:t>
            </a:r>
            <a:r>
              <a:rPr lang="es-EC" dirty="0" err="1"/>
              <a:t>style</a:t>
            </a:r>
            <a:r>
              <a:rPr lang="es-EC" dirty="0"/>
              <a:t> = sty_neg2)</a:t>
            </a:r>
          </a:p>
          <a:p>
            <a:pPr marL="0" indent="0">
              <a:buNone/>
            </a:pPr>
            <a:r>
              <a:rPr lang="es-EC" dirty="0" err="1"/>
              <a:t>conditionalFormatting</a:t>
            </a:r>
            <a:r>
              <a:rPr lang="es-EC" dirty="0"/>
              <a:t>(wb1,3,cols=</a:t>
            </a:r>
            <a:r>
              <a:rPr lang="es-EC" dirty="0" err="1"/>
              <a:t>which</a:t>
            </a:r>
            <a:r>
              <a:rPr lang="es-EC" dirty="0"/>
              <a:t>(</a:t>
            </a:r>
            <a:r>
              <a:rPr lang="es-EC" dirty="0" err="1"/>
              <a:t>names</a:t>
            </a:r>
            <a:r>
              <a:rPr lang="es-EC" dirty="0"/>
              <a:t>(</a:t>
            </a:r>
            <a:r>
              <a:rPr lang="es-EC" dirty="0" err="1"/>
              <a:t>dt_porProducto</a:t>
            </a:r>
            <a:r>
              <a:rPr lang="es-EC" dirty="0"/>
              <a:t>)=='VarProm2011'), </a:t>
            </a:r>
          </a:p>
          <a:p>
            <a:pPr marL="0" indent="0">
              <a:buNone/>
            </a:pPr>
            <a:r>
              <a:rPr lang="es-EC" dirty="0"/>
              <a:t>                      </a:t>
            </a:r>
            <a:r>
              <a:rPr lang="es-EC" dirty="0" err="1"/>
              <a:t>rows</a:t>
            </a:r>
            <a:r>
              <a:rPr lang="es-EC" dirty="0"/>
              <a:t>=1:nrow(</a:t>
            </a:r>
            <a:r>
              <a:rPr lang="es-EC" dirty="0" err="1"/>
              <a:t>dt_porProducto</a:t>
            </a:r>
            <a:r>
              <a:rPr lang="es-EC" dirty="0"/>
              <a:t>)+5,rule='$G6&gt;0', </a:t>
            </a:r>
            <a:r>
              <a:rPr lang="es-EC" dirty="0" err="1"/>
              <a:t>style</a:t>
            </a:r>
            <a:r>
              <a:rPr lang="es-EC" dirty="0"/>
              <a:t> = sty_pos2)</a:t>
            </a:r>
          </a:p>
        </p:txBody>
      </p:sp>
    </p:spTree>
    <p:extLst>
      <p:ext uri="{BB962C8B-B14F-4D97-AF65-F5344CB8AC3E}">
        <p14:creationId xmlns:p14="http://schemas.microsoft.com/office/powerpoint/2010/main" val="156441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Formato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conditionalFormatting</a:t>
            </a:r>
            <a:r>
              <a:rPr lang="es-EC" dirty="0"/>
              <a:t>(wb1,1,cols=1:ncol(</a:t>
            </a:r>
            <a:r>
              <a:rPr lang="es-EC" dirty="0" err="1"/>
              <a:t>rpt_porPais</a:t>
            </a:r>
            <a:r>
              <a:rPr lang="es-EC" dirty="0"/>
              <a:t>), </a:t>
            </a:r>
          </a:p>
          <a:p>
            <a:pPr marL="0" indent="0">
              <a:buNone/>
            </a:pPr>
            <a:r>
              <a:rPr lang="es-EC" dirty="0"/>
              <a:t>                      </a:t>
            </a:r>
            <a:r>
              <a:rPr lang="es-EC" dirty="0" err="1"/>
              <a:t>rows</a:t>
            </a:r>
            <a:r>
              <a:rPr lang="es-EC" dirty="0"/>
              <a:t>=1:nrow(</a:t>
            </a:r>
            <a:r>
              <a:rPr lang="es-EC" dirty="0" err="1"/>
              <a:t>rpt_porPais</a:t>
            </a:r>
            <a:r>
              <a:rPr lang="es-EC" dirty="0"/>
              <a:t>)+5,</a:t>
            </a:r>
          </a:p>
          <a:p>
            <a:pPr marL="0" indent="0">
              <a:buNone/>
            </a:pPr>
            <a:r>
              <a:rPr lang="es-EC" dirty="0"/>
              <a:t>                      rule='$A6&lt;&gt;$A5', </a:t>
            </a:r>
            <a:r>
              <a:rPr lang="es-EC" dirty="0" err="1"/>
              <a:t>style</a:t>
            </a:r>
            <a:r>
              <a:rPr lang="es-EC" dirty="0"/>
              <a:t> = ht1)</a:t>
            </a:r>
          </a:p>
          <a:p>
            <a:pPr marL="0" indent="0">
              <a:buNone/>
            </a:pPr>
            <a:r>
              <a:rPr lang="es-EC" dirty="0" err="1"/>
              <a:t>conditionalFormatting</a:t>
            </a:r>
            <a:r>
              <a:rPr lang="es-EC" dirty="0"/>
              <a:t>(wb1,1,cols=1, </a:t>
            </a:r>
            <a:r>
              <a:rPr lang="es-EC" dirty="0" err="1"/>
              <a:t>rows</a:t>
            </a:r>
            <a:r>
              <a:rPr lang="es-EC" dirty="0"/>
              <a:t>=1:nrow(</a:t>
            </a:r>
            <a:r>
              <a:rPr lang="es-EC" dirty="0" err="1"/>
              <a:t>rpt_porPais</a:t>
            </a:r>
            <a:r>
              <a:rPr lang="es-EC" dirty="0"/>
              <a:t>)+5,</a:t>
            </a:r>
          </a:p>
          <a:p>
            <a:pPr marL="0" indent="0">
              <a:buNone/>
            </a:pPr>
            <a:r>
              <a:rPr lang="es-EC" dirty="0"/>
              <a:t>                      rule='$A6=$A5', </a:t>
            </a:r>
            <a:r>
              <a:rPr lang="es-EC" dirty="0" err="1"/>
              <a:t>style</a:t>
            </a:r>
            <a:r>
              <a:rPr lang="es-EC" dirty="0"/>
              <a:t> = ht2)</a:t>
            </a:r>
          </a:p>
        </p:txBody>
      </p:sp>
    </p:spTree>
    <p:extLst>
      <p:ext uri="{BB962C8B-B14F-4D97-AF65-F5344CB8AC3E}">
        <p14:creationId xmlns:p14="http://schemas.microsoft.com/office/powerpoint/2010/main" val="270102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e insertar gráficos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C" dirty="0"/>
              <a:t>graph1 &lt;- </a:t>
            </a:r>
            <a:r>
              <a:rPr lang="es-EC" dirty="0" err="1"/>
              <a:t>dt_UnitedKingdom</a:t>
            </a:r>
            <a:r>
              <a:rPr lang="es-EC" dirty="0"/>
              <a:t> %&gt;% </a:t>
            </a:r>
          </a:p>
          <a:p>
            <a:pPr marL="0" indent="0">
              <a:buNone/>
            </a:pPr>
            <a:r>
              <a:rPr lang="es-EC" dirty="0"/>
              <a:t>    </a:t>
            </a:r>
            <a:r>
              <a:rPr lang="es-EC" dirty="0" err="1"/>
              <a:t>mutate</a:t>
            </a:r>
            <a:r>
              <a:rPr lang="es-EC" dirty="0"/>
              <a:t>(Periodo= </a:t>
            </a:r>
            <a:r>
              <a:rPr lang="es-EC" dirty="0" err="1"/>
              <a:t>ymd</a:t>
            </a:r>
            <a:r>
              <a:rPr lang="es-EC" dirty="0"/>
              <a:t>(</a:t>
            </a:r>
            <a:r>
              <a:rPr lang="es-EC" dirty="0" err="1"/>
              <a:t>Anio</a:t>
            </a:r>
            <a:r>
              <a:rPr lang="es-EC" dirty="0"/>
              <a:t>*10000+Mes*100+01)) %&gt;% </a:t>
            </a:r>
          </a:p>
          <a:p>
            <a:pPr marL="0" indent="0">
              <a:buNone/>
            </a:pPr>
            <a:r>
              <a:rPr lang="es-EC" dirty="0"/>
              <a:t>    </a:t>
            </a:r>
            <a:r>
              <a:rPr lang="es-EC" dirty="0" err="1"/>
              <a:t>pivot_longer</a:t>
            </a:r>
            <a:r>
              <a:rPr lang="es-EC" dirty="0"/>
              <a:t>(c("</a:t>
            </a:r>
            <a:r>
              <a:rPr lang="es-EC" dirty="0" err="1"/>
              <a:t>venta_usd</a:t>
            </a:r>
            <a:r>
              <a:rPr lang="es-EC" dirty="0"/>
              <a:t>", "</a:t>
            </a:r>
            <a:r>
              <a:rPr lang="es-EC" dirty="0" err="1"/>
              <a:t>n_facturas</a:t>
            </a:r>
            <a:r>
              <a:rPr lang="es-EC" dirty="0"/>
              <a:t>"), </a:t>
            </a:r>
            <a:r>
              <a:rPr lang="es-EC" dirty="0" err="1"/>
              <a:t>names_to</a:t>
            </a:r>
            <a:r>
              <a:rPr lang="es-EC" dirty="0"/>
              <a:t> = "Variable", </a:t>
            </a:r>
            <a:r>
              <a:rPr lang="es-EC" dirty="0" err="1"/>
              <a:t>values_to</a:t>
            </a:r>
            <a:r>
              <a:rPr lang="es-EC" dirty="0"/>
              <a:t>= "Valor") %&gt;% </a:t>
            </a:r>
          </a:p>
          <a:p>
            <a:pPr marL="0" indent="0">
              <a:buNone/>
            </a:pPr>
            <a:r>
              <a:rPr lang="es-EC" dirty="0"/>
              <a:t>    </a:t>
            </a:r>
            <a:r>
              <a:rPr lang="es-EC" dirty="0" err="1"/>
              <a:t>ggplot</a:t>
            </a:r>
            <a:r>
              <a:rPr lang="es-EC" dirty="0"/>
              <a:t>( aes(x= Periodo)) +</a:t>
            </a:r>
          </a:p>
          <a:p>
            <a:pPr marL="0" indent="0">
              <a:buNone/>
            </a:pPr>
            <a:r>
              <a:rPr lang="es-EC" dirty="0"/>
              <a:t>    </a:t>
            </a:r>
            <a:r>
              <a:rPr lang="es-EC" dirty="0" err="1"/>
              <a:t>geom_line</a:t>
            </a:r>
            <a:r>
              <a:rPr lang="es-EC" dirty="0"/>
              <a:t>( aes(y= Valor)) +</a:t>
            </a:r>
          </a:p>
          <a:p>
            <a:pPr marL="0" indent="0">
              <a:buNone/>
            </a:pPr>
            <a:r>
              <a:rPr lang="es-EC" dirty="0"/>
              <a:t>    </a:t>
            </a:r>
            <a:r>
              <a:rPr lang="es-EC" dirty="0" err="1"/>
              <a:t>facet_wrap</a:t>
            </a:r>
            <a:r>
              <a:rPr lang="es-EC" dirty="0"/>
              <a:t>( "Variable", </a:t>
            </a:r>
            <a:r>
              <a:rPr lang="es-EC" dirty="0" err="1"/>
              <a:t>scales</a:t>
            </a:r>
            <a:r>
              <a:rPr lang="es-EC" dirty="0"/>
              <a:t> = "free")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print</a:t>
            </a:r>
            <a:r>
              <a:rPr lang="es-EC" dirty="0"/>
              <a:t>(graph1)</a:t>
            </a:r>
          </a:p>
          <a:p>
            <a:pPr marL="0" indent="0">
              <a:buNone/>
            </a:pPr>
            <a:r>
              <a:rPr lang="es-EC" dirty="0" err="1"/>
              <a:t>insertPlot</a:t>
            </a:r>
            <a:r>
              <a:rPr lang="es-EC" dirty="0"/>
              <a:t>(wb1, </a:t>
            </a:r>
            <a:r>
              <a:rPr lang="es-EC" dirty="0" err="1"/>
              <a:t>sheet</a:t>
            </a:r>
            <a:r>
              <a:rPr lang="es-EC" dirty="0"/>
              <a:t> = 2, </a:t>
            </a:r>
            <a:r>
              <a:rPr lang="es-EC" dirty="0" err="1"/>
              <a:t>startRow</a:t>
            </a:r>
            <a:r>
              <a:rPr lang="es-EC" dirty="0"/>
              <a:t> = 6, </a:t>
            </a:r>
            <a:r>
              <a:rPr lang="es-EC" dirty="0" err="1"/>
              <a:t>startCol</a:t>
            </a:r>
            <a:r>
              <a:rPr lang="es-EC" dirty="0"/>
              <a:t> = </a:t>
            </a:r>
            <a:r>
              <a:rPr lang="es-EC" dirty="0" err="1"/>
              <a:t>ncol</a:t>
            </a:r>
            <a:r>
              <a:rPr lang="es-EC" dirty="0"/>
              <a:t>(</a:t>
            </a:r>
            <a:r>
              <a:rPr lang="es-EC" dirty="0" err="1"/>
              <a:t>dt_UnitedKingdom</a:t>
            </a:r>
            <a:r>
              <a:rPr lang="es-EC" dirty="0"/>
              <a:t>)+2, </a:t>
            </a:r>
          </a:p>
          <a:p>
            <a:pPr marL="0" indent="0">
              <a:buNone/>
            </a:pPr>
            <a:r>
              <a:rPr lang="es-EC" dirty="0"/>
              <a:t>           </a:t>
            </a:r>
            <a:r>
              <a:rPr lang="es-EC" dirty="0" err="1"/>
              <a:t>width</a:t>
            </a:r>
            <a:r>
              <a:rPr lang="es-EC" dirty="0"/>
              <a:t> = 15, </a:t>
            </a:r>
            <a:r>
              <a:rPr lang="es-EC" dirty="0" err="1"/>
              <a:t>height</a:t>
            </a:r>
            <a:r>
              <a:rPr lang="es-EC" dirty="0"/>
              <a:t> = 7.5, </a:t>
            </a:r>
            <a:r>
              <a:rPr lang="es-EC" dirty="0" err="1"/>
              <a:t>units</a:t>
            </a:r>
            <a:r>
              <a:rPr lang="es-EC" dirty="0"/>
              <a:t> = 'cm') </a:t>
            </a:r>
          </a:p>
        </p:txBody>
      </p:sp>
    </p:spTree>
    <p:extLst>
      <p:ext uri="{BB962C8B-B14F-4D97-AF65-F5344CB8AC3E}">
        <p14:creationId xmlns:p14="http://schemas.microsoft.com/office/powerpoint/2010/main" val="347337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e insertar comentarios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comentario_1 &lt;- </a:t>
            </a:r>
            <a:r>
              <a:rPr lang="en-US" dirty="0" err="1"/>
              <a:t>createComment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comment = 'Las </a:t>
            </a:r>
            <a:r>
              <a:rPr lang="en-US" dirty="0" err="1"/>
              <a:t>columnas</a:t>
            </a:r>
            <a:r>
              <a:rPr lang="en-US" dirty="0"/>
              <a:t> de las </a:t>
            </a:r>
            <a:r>
              <a:rPr lang="en-US" dirty="0" err="1"/>
              <a:t>variaciones</a:t>
            </a:r>
            <a:r>
              <a:rPr lang="en-US" dirty="0"/>
              <a:t> son </a:t>
            </a:r>
            <a:r>
              <a:rPr lang="en-US" dirty="0" err="1"/>
              <a:t>fórmulas</a:t>
            </a:r>
            <a:r>
              <a:rPr lang="en-US" dirty="0"/>
              <a:t> de Excel',</a:t>
            </a:r>
          </a:p>
          <a:p>
            <a:pPr marL="0" indent="0">
              <a:buNone/>
            </a:pPr>
            <a:r>
              <a:rPr lang="en-US" dirty="0"/>
              <a:t>  author = </a:t>
            </a:r>
            <a:r>
              <a:rPr lang="en-US" dirty="0" err="1"/>
              <a:t>Sys.getenv</a:t>
            </a:r>
            <a:r>
              <a:rPr lang="en-US" dirty="0"/>
              <a:t>("USERNAME"), visible = TRUE, width = 2, height =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writeComment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 = wb1,  sheet = 'Reporte3', </a:t>
            </a:r>
          </a:p>
          <a:p>
            <a:pPr marL="0" indent="0">
              <a:buNone/>
            </a:pPr>
            <a:r>
              <a:rPr lang="en-US" dirty="0"/>
              <a:t>             col = 9,  row = 5, </a:t>
            </a:r>
          </a:p>
          <a:p>
            <a:pPr marL="0" indent="0">
              <a:buNone/>
            </a:pPr>
            <a:r>
              <a:rPr lang="en-US" dirty="0"/>
              <a:t>             comment = comentario_1)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2115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Proteger archivos y hojas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4119239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protectWorkbook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 = wb1, protect = TRUE,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lockStructure</a:t>
            </a:r>
            <a:r>
              <a:rPr lang="en-US" dirty="0"/>
              <a:t> = TRUE, </a:t>
            </a:r>
            <a:r>
              <a:rPr lang="en-US" dirty="0" err="1"/>
              <a:t>lockWindows</a:t>
            </a:r>
            <a:r>
              <a:rPr lang="en-US" dirty="0"/>
              <a:t> = 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protectWorksheet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 = wb1, sheet = 2, protect = TRUE, password = 'SEE',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lockSelectingLockedCells</a:t>
            </a:r>
            <a:r>
              <a:rPr lang="en-US" dirty="0"/>
              <a:t> = FALSE,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lockSelectingUnlockedCells</a:t>
            </a:r>
            <a:r>
              <a:rPr lang="en-US" dirty="0"/>
              <a:t> = FALSE, </a:t>
            </a:r>
            <a:r>
              <a:rPr lang="en-US" dirty="0" err="1"/>
              <a:t>lockFormattingCells</a:t>
            </a:r>
            <a:r>
              <a:rPr lang="en-US" dirty="0"/>
              <a:t> = TRUE,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lockFormattingColumns</a:t>
            </a:r>
            <a:r>
              <a:rPr lang="en-US" dirty="0"/>
              <a:t> = TRUE, </a:t>
            </a:r>
            <a:r>
              <a:rPr lang="en-US" dirty="0" err="1"/>
              <a:t>lockFormattingRows</a:t>
            </a:r>
            <a:r>
              <a:rPr lang="en-US" dirty="0"/>
              <a:t> = TRUE,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lockInsertingColumns</a:t>
            </a:r>
            <a:r>
              <a:rPr lang="en-US" dirty="0"/>
              <a:t> = TRUE, </a:t>
            </a:r>
            <a:r>
              <a:rPr lang="en-US" dirty="0" err="1"/>
              <a:t>lockInsertingRows</a:t>
            </a:r>
            <a:r>
              <a:rPr lang="en-US" dirty="0"/>
              <a:t> = TRUE,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lockInsertingHyperlinks</a:t>
            </a:r>
            <a:r>
              <a:rPr lang="en-US" dirty="0"/>
              <a:t> = TRUE, </a:t>
            </a:r>
            <a:r>
              <a:rPr lang="en-US" dirty="0" err="1"/>
              <a:t>lockDeletingColumns</a:t>
            </a:r>
            <a:r>
              <a:rPr lang="en-US" dirty="0"/>
              <a:t> = TRUE,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lockDeletingRows</a:t>
            </a:r>
            <a:r>
              <a:rPr lang="en-US" dirty="0"/>
              <a:t> = TRUE, </a:t>
            </a:r>
            <a:r>
              <a:rPr lang="en-US" dirty="0" err="1"/>
              <a:t>lockSorting</a:t>
            </a:r>
            <a:r>
              <a:rPr lang="en-US" dirty="0"/>
              <a:t>  = TRUE,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lockAutoFilter</a:t>
            </a:r>
            <a:r>
              <a:rPr lang="en-US" dirty="0"/>
              <a:t>  = FALSE, </a:t>
            </a:r>
            <a:r>
              <a:rPr lang="en-US" dirty="0" err="1"/>
              <a:t>lockPivotTables</a:t>
            </a:r>
            <a:r>
              <a:rPr lang="en-US" dirty="0"/>
              <a:t> = TRUE,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lockObjects</a:t>
            </a:r>
            <a:r>
              <a:rPr lang="en-US" dirty="0"/>
              <a:t>  = TRUE, </a:t>
            </a:r>
            <a:r>
              <a:rPr lang="en-US" dirty="0" err="1"/>
              <a:t>lockScenarios</a:t>
            </a:r>
            <a:r>
              <a:rPr lang="en-US" dirty="0"/>
              <a:t>  = TRUE)</a:t>
            </a:r>
          </a:p>
        </p:txBody>
      </p:sp>
    </p:spTree>
    <p:extLst>
      <p:ext uri="{BB962C8B-B14F-4D97-AF65-F5344CB8AC3E}">
        <p14:creationId xmlns:p14="http://schemas.microsoft.com/office/powerpoint/2010/main" val="1092363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Exportar el archivo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438401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saveWorkbook</a:t>
            </a:r>
            <a:r>
              <a:rPr lang="en-US" dirty="0"/>
              <a:t>(</a:t>
            </a:r>
            <a:r>
              <a:rPr lang="en-US" dirty="0" err="1"/>
              <a:t>wb</a:t>
            </a:r>
            <a:r>
              <a:rPr lang="en-US" dirty="0"/>
              <a:t> = wb1, </a:t>
            </a:r>
          </a:p>
          <a:p>
            <a:pPr marL="0" indent="0">
              <a:buNone/>
            </a:pPr>
            <a:r>
              <a:rPr lang="en-US" dirty="0"/>
              <a:t>             file = 'Exports/reporte_consolidado.xlsx', </a:t>
            </a:r>
          </a:p>
          <a:p>
            <a:pPr marL="0" indent="0">
              <a:buNone/>
            </a:pPr>
            <a:r>
              <a:rPr lang="en-US" dirty="0"/>
              <a:t>             overwrite = TRUE)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9440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38D2B8-0711-4794-9403-FE320ECF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3337"/>
            <a:ext cx="68008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Leer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EC" dirty="0" err="1"/>
              <a:t>rpt_porPais</a:t>
            </a:r>
            <a:r>
              <a:rPr lang="es-EC" dirty="0"/>
              <a:t> &lt;- </a:t>
            </a:r>
            <a:r>
              <a:rPr lang="es-EC" dirty="0" err="1"/>
              <a:t>data.table</a:t>
            </a:r>
            <a:r>
              <a:rPr lang="es-EC" dirty="0"/>
              <a:t>(read.xlsx('Data/Pais.xlsx'))</a:t>
            </a:r>
          </a:p>
          <a:p>
            <a:pPr marL="0" indent="0">
              <a:buNone/>
            </a:pPr>
            <a:r>
              <a:rPr lang="es-EC" dirty="0" err="1"/>
              <a:t>dt_UnitedKingdom</a:t>
            </a:r>
            <a:r>
              <a:rPr lang="es-EC" dirty="0"/>
              <a:t> &lt;- </a:t>
            </a:r>
            <a:r>
              <a:rPr lang="es-EC" dirty="0" err="1"/>
              <a:t>data.table</a:t>
            </a:r>
            <a:r>
              <a:rPr lang="es-EC" dirty="0"/>
              <a:t>(read.xlsx('Data/UnitedKingdom.xlsx'))</a:t>
            </a:r>
          </a:p>
          <a:p>
            <a:pPr marL="0" indent="0">
              <a:buNone/>
            </a:pPr>
            <a:r>
              <a:rPr lang="es-EC" dirty="0" err="1"/>
              <a:t>dt_porProducto</a:t>
            </a:r>
            <a:r>
              <a:rPr lang="es-EC" dirty="0"/>
              <a:t> &lt;- </a:t>
            </a:r>
            <a:r>
              <a:rPr lang="es-EC" dirty="0" err="1"/>
              <a:t>data.table</a:t>
            </a:r>
            <a:r>
              <a:rPr lang="es-EC" dirty="0"/>
              <a:t>(read.xlsx('Data/Producto.xlsx'))</a:t>
            </a:r>
          </a:p>
        </p:txBody>
      </p:sp>
    </p:spTree>
    <p:extLst>
      <p:ext uri="{BB962C8B-B14F-4D97-AF65-F5344CB8AC3E}">
        <p14:creationId xmlns:p14="http://schemas.microsoft.com/office/powerpoint/2010/main" val="7791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fórmulas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C" dirty="0" err="1"/>
              <a:t>dt_porProducto</a:t>
            </a:r>
            <a:r>
              <a:rPr lang="es-EC" dirty="0"/>
              <a:t>[,':='(</a:t>
            </a:r>
            <a:r>
              <a:rPr lang="es-EC" dirty="0" err="1"/>
              <a:t>VarDic</a:t>
            </a:r>
            <a:r>
              <a:rPr lang="es-EC" dirty="0"/>
              <a:t>= paste0("IFERROR( (C", </a:t>
            </a:r>
          </a:p>
          <a:p>
            <a:pPr marL="0" indent="0">
              <a:buNone/>
            </a:pPr>
            <a:r>
              <a:rPr lang="es-EC" dirty="0"/>
              <a:t>                                    (1:nrow(</a:t>
            </a:r>
            <a:r>
              <a:rPr lang="es-EC" dirty="0" err="1"/>
              <a:t>dt_porProducto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                           "-D", </a:t>
            </a:r>
          </a:p>
          <a:p>
            <a:pPr marL="0" indent="0">
              <a:buNone/>
            </a:pPr>
            <a:r>
              <a:rPr lang="es-EC" dirty="0"/>
              <a:t>                                    (1:nrow(</a:t>
            </a:r>
            <a:r>
              <a:rPr lang="es-EC" dirty="0" err="1"/>
              <a:t>dt_porProducto</a:t>
            </a:r>
            <a:r>
              <a:rPr lang="es-EC" dirty="0"/>
              <a:t>))+5,</a:t>
            </a:r>
          </a:p>
          <a:p>
            <a:pPr marL="0" indent="0">
              <a:buNone/>
            </a:pPr>
            <a:r>
              <a:rPr lang="es-EC" dirty="0"/>
              <a:t>                                    ')/D',</a:t>
            </a:r>
          </a:p>
          <a:p>
            <a:pPr marL="0" indent="0">
              <a:buNone/>
            </a:pPr>
            <a:r>
              <a:rPr lang="es-EC" dirty="0"/>
              <a:t>                                    (1:nrow(</a:t>
            </a:r>
            <a:r>
              <a:rPr lang="es-EC" dirty="0" err="1"/>
              <a:t>dt_porProducto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                           ",0)"))]</a:t>
            </a:r>
          </a:p>
        </p:txBody>
      </p:sp>
    </p:spTree>
    <p:extLst>
      <p:ext uri="{BB962C8B-B14F-4D97-AF65-F5344CB8AC3E}">
        <p14:creationId xmlns:p14="http://schemas.microsoft.com/office/powerpoint/2010/main" val="9504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fórmulas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C" dirty="0" err="1"/>
              <a:t>dt_porProducto</a:t>
            </a:r>
            <a:r>
              <a:rPr lang="es-EC" dirty="0"/>
              <a:t>[,':='(VarProm2011= paste0("IFERROR( (C", </a:t>
            </a:r>
          </a:p>
          <a:p>
            <a:pPr marL="0" indent="0">
              <a:buNone/>
            </a:pPr>
            <a:r>
              <a:rPr lang="es-EC" dirty="0"/>
              <a:t>                                         (1:nrow(</a:t>
            </a:r>
            <a:r>
              <a:rPr lang="es-EC" dirty="0" err="1"/>
              <a:t>dt_porProducto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                                "-E", </a:t>
            </a:r>
          </a:p>
          <a:p>
            <a:pPr marL="0" indent="0">
              <a:buNone/>
            </a:pPr>
            <a:r>
              <a:rPr lang="es-EC" dirty="0"/>
              <a:t>                                         (1:nrow(</a:t>
            </a:r>
            <a:r>
              <a:rPr lang="es-EC" dirty="0" err="1"/>
              <a:t>dt_porProducto</a:t>
            </a:r>
            <a:r>
              <a:rPr lang="es-EC" dirty="0"/>
              <a:t>))+5,</a:t>
            </a:r>
          </a:p>
          <a:p>
            <a:pPr marL="0" indent="0">
              <a:buNone/>
            </a:pPr>
            <a:r>
              <a:rPr lang="es-EC" dirty="0"/>
              <a:t>                                         ')/E',</a:t>
            </a:r>
          </a:p>
          <a:p>
            <a:pPr marL="0" indent="0">
              <a:buNone/>
            </a:pPr>
            <a:r>
              <a:rPr lang="es-EC" dirty="0"/>
              <a:t>                                         (1:nrow(</a:t>
            </a:r>
            <a:r>
              <a:rPr lang="es-EC" dirty="0" err="1"/>
              <a:t>dt_porProducto</a:t>
            </a:r>
            <a:r>
              <a:rPr lang="es-EC" dirty="0"/>
              <a:t>))+5, </a:t>
            </a:r>
          </a:p>
          <a:p>
            <a:pPr marL="0" indent="0">
              <a:buNone/>
            </a:pPr>
            <a:r>
              <a:rPr lang="es-EC" dirty="0"/>
              <a:t>                                         ",0)"))]</a:t>
            </a:r>
          </a:p>
        </p:txBody>
      </p:sp>
    </p:spTree>
    <p:extLst>
      <p:ext uri="{BB962C8B-B14F-4D97-AF65-F5344CB8AC3E}">
        <p14:creationId xmlns:p14="http://schemas.microsoft.com/office/powerpoint/2010/main" val="160039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formatos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C" dirty="0"/>
              <a:t> </a:t>
            </a:r>
            <a:r>
              <a:rPr lang="es-EC" dirty="0" err="1"/>
              <a:t>hs</a:t>
            </a:r>
            <a:r>
              <a:rPr lang="es-EC" dirty="0"/>
              <a:t>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=15, </a:t>
            </a:r>
            <a:r>
              <a:rPr lang="es-EC" dirty="0" err="1"/>
              <a:t>fontColour</a:t>
            </a:r>
            <a:r>
              <a:rPr lang="es-EC" dirty="0"/>
              <a:t> = "#</a:t>
            </a:r>
            <a:r>
              <a:rPr lang="es-EC" dirty="0" err="1"/>
              <a:t>ffffff</a:t>
            </a:r>
            <a:r>
              <a:rPr lang="es-EC" dirty="0"/>
              <a:t>", </a:t>
            </a:r>
          </a:p>
          <a:p>
            <a:pPr marL="0" indent="0">
              <a:buNone/>
            </a:pPr>
            <a:r>
              <a:rPr lang="es-EC" dirty="0"/>
              <a:t>                    </a:t>
            </a:r>
            <a:r>
              <a:rPr lang="es-EC" dirty="0" err="1"/>
              <a:t>fgFill</a:t>
            </a:r>
            <a:r>
              <a:rPr lang="es-EC" dirty="0"/>
              <a:t> = "#4F80BD", </a:t>
            </a:r>
            <a:r>
              <a:rPr lang="es-EC" dirty="0" err="1"/>
              <a:t>halign</a:t>
            </a:r>
            <a:r>
              <a:rPr lang="es-EC" dirty="0"/>
              <a:t> = "center", </a:t>
            </a:r>
          </a:p>
          <a:p>
            <a:pPr marL="0" indent="0">
              <a:buNone/>
            </a:pPr>
            <a:r>
              <a:rPr lang="es-EC" dirty="0"/>
              <a:t>                    </a:t>
            </a:r>
            <a:r>
              <a:rPr lang="es-EC" dirty="0" err="1"/>
              <a:t>valign</a:t>
            </a:r>
            <a:r>
              <a:rPr lang="es-EC" dirty="0"/>
              <a:t> = "center", </a:t>
            </a:r>
            <a:r>
              <a:rPr lang="es-EC" dirty="0" err="1"/>
              <a:t>textDecoration</a:t>
            </a:r>
            <a:r>
              <a:rPr lang="es-EC" dirty="0"/>
              <a:t> = "Bold",</a:t>
            </a:r>
          </a:p>
          <a:p>
            <a:pPr marL="0" indent="0">
              <a:buNone/>
            </a:pPr>
            <a:r>
              <a:rPr lang="es-EC" dirty="0"/>
              <a:t>                    </a:t>
            </a:r>
            <a:r>
              <a:rPr lang="es-EC" dirty="0" err="1"/>
              <a:t>border</a:t>
            </a:r>
            <a:r>
              <a:rPr lang="es-EC" dirty="0"/>
              <a:t> = "</a:t>
            </a:r>
            <a:r>
              <a:rPr lang="es-EC" dirty="0" err="1"/>
              <a:t>TopBottomLeftRight</a:t>
            </a:r>
            <a:r>
              <a:rPr lang="es-EC" dirty="0"/>
              <a:t>",</a:t>
            </a:r>
            <a:r>
              <a:rPr lang="es-EC" dirty="0" err="1"/>
              <a:t>wrapText</a:t>
            </a:r>
            <a:r>
              <a:rPr lang="es-EC" dirty="0"/>
              <a:t>=T)</a:t>
            </a:r>
          </a:p>
          <a:p>
            <a:pPr marL="0" indent="0">
              <a:buNone/>
            </a:pPr>
            <a:r>
              <a:rPr lang="es-EC" dirty="0"/>
              <a:t>  </a:t>
            </a:r>
          </a:p>
          <a:p>
            <a:pPr marL="0" indent="0">
              <a:buNone/>
            </a:pPr>
            <a:r>
              <a:rPr lang="es-EC" dirty="0"/>
              <a:t>  hs2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fontColour</a:t>
            </a:r>
            <a:r>
              <a:rPr lang="es-EC" dirty="0"/>
              <a:t> = "#</a:t>
            </a:r>
            <a:r>
              <a:rPr lang="es-EC" dirty="0" err="1"/>
              <a:t>ffffff</a:t>
            </a:r>
            <a:r>
              <a:rPr lang="es-EC" dirty="0"/>
              <a:t>", </a:t>
            </a:r>
          </a:p>
          <a:p>
            <a:pPr marL="0" indent="0">
              <a:buNone/>
            </a:pPr>
            <a:r>
              <a:rPr lang="es-EC" dirty="0"/>
              <a:t>                     </a:t>
            </a:r>
            <a:r>
              <a:rPr lang="es-EC" dirty="0" err="1"/>
              <a:t>fgFill</a:t>
            </a:r>
            <a:r>
              <a:rPr lang="es-EC" dirty="0"/>
              <a:t> = "#4F80BD", </a:t>
            </a:r>
            <a:r>
              <a:rPr lang="es-EC" dirty="0" err="1"/>
              <a:t>halign</a:t>
            </a:r>
            <a:r>
              <a:rPr lang="es-EC" dirty="0"/>
              <a:t> = "center", </a:t>
            </a:r>
          </a:p>
          <a:p>
            <a:pPr marL="0" indent="0">
              <a:buNone/>
            </a:pPr>
            <a:r>
              <a:rPr lang="es-EC" dirty="0"/>
              <a:t>                     </a:t>
            </a:r>
            <a:r>
              <a:rPr lang="es-EC" dirty="0" err="1"/>
              <a:t>valign</a:t>
            </a:r>
            <a:r>
              <a:rPr lang="es-EC" dirty="0"/>
              <a:t> = "center", </a:t>
            </a:r>
            <a:r>
              <a:rPr lang="es-EC" dirty="0" err="1"/>
              <a:t>textDecoration</a:t>
            </a:r>
            <a:r>
              <a:rPr lang="es-EC" dirty="0"/>
              <a:t> = "Bold",</a:t>
            </a:r>
          </a:p>
          <a:p>
            <a:pPr marL="0" indent="0">
              <a:buNone/>
            </a:pPr>
            <a:r>
              <a:rPr lang="es-EC" dirty="0"/>
              <a:t>                     </a:t>
            </a:r>
            <a:r>
              <a:rPr lang="es-EC" dirty="0" err="1"/>
              <a:t>wrapText</a:t>
            </a:r>
            <a:r>
              <a:rPr lang="es-EC" dirty="0"/>
              <a:t>=T)</a:t>
            </a:r>
          </a:p>
          <a:p>
            <a:pPr marL="0" indent="0">
              <a:buNone/>
            </a:pPr>
            <a:r>
              <a:rPr lang="es-EC" dirty="0"/>
              <a:t>  </a:t>
            </a:r>
          </a:p>
          <a:p>
            <a:pPr marL="0" indent="0">
              <a:buNone/>
            </a:pPr>
            <a:r>
              <a:rPr lang="es-EC" dirty="0"/>
              <a:t>  </a:t>
            </a:r>
            <a:r>
              <a:rPr lang="es-EC" dirty="0" err="1"/>
              <a:t>sty_perc</a:t>
            </a:r>
            <a:r>
              <a:rPr lang="es-EC" dirty="0"/>
              <a:t>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numFmt</a:t>
            </a:r>
            <a:r>
              <a:rPr lang="es-EC" dirty="0"/>
              <a:t>="#,#0%")</a:t>
            </a:r>
          </a:p>
          <a:p>
            <a:pPr marL="0" indent="0">
              <a:buNone/>
            </a:pPr>
            <a:r>
              <a:rPr lang="es-EC" dirty="0"/>
              <a:t>  </a:t>
            </a:r>
            <a:r>
              <a:rPr lang="es-EC" dirty="0" err="1"/>
              <a:t>sty_curr</a:t>
            </a:r>
            <a:r>
              <a:rPr lang="es-EC" dirty="0"/>
              <a:t>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numFmt</a:t>
            </a:r>
            <a:r>
              <a:rPr lang="es-EC" dirty="0"/>
              <a:t>="$ #,#0.0")</a:t>
            </a:r>
          </a:p>
        </p:txBody>
      </p:sp>
    </p:spTree>
    <p:extLst>
      <p:ext uri="{BB962C8B-B14F-4D97-AF65-F5344CB8AC3E}">
        <p14:creationId xmlns:p14="http://schemas.microsoft.com/office/powerpoint/2010/main" val="307860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formatos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C" dirty="0"/>
              <a:t> </a:t>
            </a:r>
            <a:r>
              <a:rPr lang="es-EC" dirty="0" err="1"/>
              <a:t>sty_pos</a:t>
            </a:r>
            <a:r>
              <a:rPr lang="es-EC" dirty="0"/>
              <a:t>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fontColour</a:t>
            </a:r>
            <a:r>
              <a:rPr lang="es-EC" dirty="0"/>
              <a:t> = "#008000")</a:t>
            </a:r>
          </a:p>
          <a:p>
            <a:pPr marL="0" indent="0">
              <a:buNone/>
            </a:pPr>
            <a:r>
              <a:rPr lang="es-EC" dirty="0"/>
              <a:t>  </a:t>
            </a:r>
            <a:r>
              <a:rPr lang="es-EC" dirty="0" err="1"/>
              <a:t>sty_neg</a:t>
            </a:r>
            <a:r>
              <a:rPr lang="es-EC" dirty="0"/>
              <a:t>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fontColour</a:t>
            </a:r>
            <a:r>
              <a:rPr lang="es-EC" dirty="0"/>
              <a:t> = "#ff0000")</a:t>
            </a:r>
          </a:p>
          <a:p>
            <a:pPr marL="0" indent="0">
              <a:buNone/>
            </a:pPr>
            <a:r>
              <a:rPr lang="es-EC" dirty="0"/>
              <a:t>  </a:t>
            </a:r>
          </a:p>
          <a:p>
            <a:pPr marL="0" indent="0">
              <a:buNone/>
            </a:pPr>
            <a:r>
              <a:rPr lang="es-EC" dirty="0"/>
              <a:t>  sty_pos2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bgFill</a:t>
            </a:r>
            <a:r>
              <a:rPr lang="es-EC" dirty="0"/>
              <a:t> = "#C6EFCE")</a:t>
            </a:r>
          </a:p>
          <a:p>
            <a:pPr marL="0" indent="0">
              <a:buNone/>
            </a:pPr>
            <a:r>
              <a:rPr lang="es-EC" dirty="0"/>
              <a:t>  sty_neg2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bgFill</a:t>
            </a:r>
            <a:r>
              <a:rPr lang="es-EC" dirty="0"/>
              <a:t> = "#FFC7CE")</a:t>
            </a:r>
          </a:p>
          <a:p>
            <a:pPr marL="0" indent="0">
              <a:buNone/>
            </a:pPr>
            <a:r>
              <a:rPr lang="es-EC" dirty="0"/>
              <a:t>  </a:t>
            </a:r>
          </a:p>
          <a:p>
            <a:pPr marL="0" indent="0">
              <a:buNone/>
            </a:pPr>
            <a:r>
              <a:rPr lang="es-EC" dirty="0"/>
              <a:t>  </a:t>
            </a:r>
            <a:r>
              <a:rPr lang="es-EC" dirty="0" err="1"/>
              <a:t>hs_unlock</a:t>
            </a:r>
            <a:r>
              <a:rPr lang="es-EC" dirty="0"/>
              <a:t>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wrapText</a:t>
            </a:r>
            <a:r>
              <a:rPr lang="es-EC" dirty="0"/>
              <a:t>=T, </a:t>
            </a:r>
          </a:p>
          <a:p>
            <a:pPr marL="0" indent="0">
              <a:buNone/>
            </a:pPr>
            <a:r>
              <a:rPr lang="es-EC" dirty="0"/>
              <a:t>                           </a:t>
            </a:r>
            <a:r>
              <a:rPr lang="es-EC" dirty="0" err="1"/>
              <a:t>numFmt</a:t>
            </a:r>
            <a:r>
              <a:rPr lang="es-EC" dirty="0"/>
              <a:t>="#,#0", </a:t>
            </a:r>
            <a:r>
              <a:rPr lang="es-EC" dirty="0" err="1"/>
              <a:t>fgFill</a:t>
            </a:r>
            <a:r>
              <a:rPr lang="es-EC" dirty="0"/>
              <a:t> = "#FFFF66", </a:t>
            </a:r>
            <a:r>
              <a:rPr lang="es-EC" dirty="0" err="1"/>
              <a:t>locked</a:t>
            </a:r>
            <a:r>
              <a:rPr lang="es-EC" dirty="0"/>
              <a:t> = FALSE)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  ht1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border</a:t>
            </a:r>
            <a:r>
              <a:rPr lang="es-EC" dirty="0"/>
              <a:t> = "Top")</a:t>
            </a:r>
          </a:p>
          <a:p>
            <a:pPr marL="0" indent="0">
              <a:buNone/>
            </a:pPr>
            <a:r>
              <a:rPr lang="es-EC" dirty="0"/>
              <a:t>  ht2 &lt;- </a:t>
            </a:r>
            <a:r>
              <a:rPr lang="es-EC" dirty="0" err="1"/>
              <a:t>createStyle</a:t>
            </a:r>
            <a:r>
              <a:rPr lang="es-EC" dirty="0"/>
              <a:t>(</a:t>
            </a:r>
            <a:r>
              <a:rPr lang="es-EC" dirty="0" err="1"/>
              <a:t>fontSize</a:t>
            </a:r>
            <a:r>
              <a:rPr lang="es-EC" dirty="0"/>
              <a:t>=11, </a:t>
            </a:r>
            <a:r>
              <a:rPr lang="es-EC" dirty="0" err="1"/>
              <a:t>fontColour</a:t>
            </a:r>
            <a:r>
              <a:rPr lang="es-EC" dirty="0"/>
              <a:t> = "#</a:t>
            </a:r>
            <a:r>
              <a:rPr lang="es-EC" dirty="0" err="1"/>
              <a:t>ffffff</a:t>
            </a:r>
            <a:r>
              <a:rPr lang="es-EC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5470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38D2B8-0711-4794-9403-FE320ECF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3337"/>
            <a:ext cx="68008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5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7919-B596-4B13-932B-E67FB37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Cambiar formatos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B5D6-FAF1-4471-A1AF-60880718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965"/>
            <a:ext cx="10018713" cy="38292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/>
              <a:t>options</a:t>
            </a:r>
            <a:r>
              <a:rPr lang="es-EC" dirty="0"/>
              <a:t>("</a:t>
            </a:r>
            <a:r>
              <a:rPr lang="es-EC" dirty="0" err="1"/>
              <a:t>openxlsx.numFmt</a:t>
            </a:r>
            <a:r>
              <a:rPr lang="es-EC" dirty="0"/>
              <a:t>" = "#,##0")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class</a:t>
            </a:r>
            <a:r>
              <a:rPr lang="es-EC" dirty="0"/>
              <a:t>(</a:t>
            </a:r>
            <a:r>
              <a:rPr lang="es-EC" dirty="0" err="1"/>
              <a:t>dt_porProducto$VarDic</a:t>
            </a:r>
            <a:r>
              <a:rPr lang="es-EC" dirty="0"/>
              <a:t>)&lt;- "formula"</a:t>
            </a:r>
          </a:p>
          <a:p>
            <a:pPr marL="0" indent="0">
              <a:buNone/>
            </a:pPr>
            <a:r>
              <a:rPr lang="es-EC" dirty="0" err="1"/>
              <a:t>class</a:t>
            </a:r>
            <a:r>
              <a:rPr lang="es-EC" dirty="0"/>
              <a:t>(dt_porProducto$VarProm2011)&lt;- "formula"</a:t>
            </a:r>
          </a:p>
          <a:p>
            <a:pPr marL="0" indent="0">
              <a:buNone/>
            </a:pPr>
            <a:r>
              <a:rPr lang="es-EC" dirty="0" err="1"/>
              <a:t>class</a:t>
            </a:r>
            <a:r>
              <a:rPr lang="es-EC" dirty="0"/>
              <a:t>(dt_porProducto$Dic_2011)&lt;- "CURRENCY"</a:t>
            </a:r>
          </a:p>
        </p:txBody>
      </p:sp>
    </p:spTree>
    <p:extLst>
      <p:ext uri="{BB962C8B-B14F-4D97-AF65-F5344CB8AC3E}">
        <p14:creationId xmlns:p14="http://schemas.microsoft.com/office/powerpoint/2010/main" val="2081323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2035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Corbel</vt:lpstr>
      <vt:lpstr>Parallax</vt:lpstr>
      <vt:lpstr>Generando desde R reportes profesionales con excel</vt:lpstr>
      <vt:lpstr>Librerías</vt:lpstr>
      <vt:lpstr>Leer datos</vt:lpstr>
      <vt:lpstr>Crear fórmulas</vt:lpstr>
      <vt:lpstr>Crear fórmulas</vt:lpstr>
      <vt:lpstr>Crear formatos</vt:lpstr>
      <vt:lpstr>Crear formatos</vt:lpstr>
      <vt:lpstr>PowerPoint Presentation</vt:lpstr>
      <vt:lpstr>Cambiar formatos</vt:lpstr>
      <vt:lpstr>Crear Workbook</vt:lpstr>
      <vt:lpstr>Añadir hojas</vt:lpstr>
      <vt:lpstr>Insertar imagen</vt:lpstr>
      <vt:lpstr>Insertar datos</vt:lpstr>
      <vt:lpstr>Insertar tablas</vt:lpstr>
      <vt:lpstr>Congelar paneles</vt:lpstr>
      <vt:lpstr>Combinar celdas</vt:lpstr>
      <vt:lpstr>Añadir estilo</vt:lpstr>
      <vt:lpstr>Definir anchos y altos de celdas</vt:lpstr>
      <vt:lpstr>Añadir estilo</vt:lpstr>
      <vt:lpstr>Formato desbloqueado</vt:lpstr>
      <vt:lpstr>Formato condicional</vt:lpstr>
      <vt:lpstr>Formato condicional</vt:lpstr>
      <vt:lpstr>Crear e insertar gráficos</vt:lpstr>
      <vt:lpstr>Crear e insertar comentarios</vt:lpstr>
      <vt:lpstr>Proteger archivos y hojas</vt:lpstr>
      <vt:lpstr>Exportar el archivo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Generando desde R reportes profesionales con excel</dc:title>
  <dc:creator>Nathalie Tejena</dc:creator>
  <cp:lastModifiedBy>Nathalie Tejena</cp:lastModifiedBy>
  <cp:revision>8</cp:revision>
  <dcterms:created xsi:type="dcterms:W3CDTF">2021-01-19T23:07:04Z</dcterms:created>
  <dcterms:modified xsi:type="dcterms:W3CDTF">2021-01-19T23:46:13Z</dcterms:modified>
</cp:coreProperties>
</file>