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2" r:id="rId3"/>
    <p:sldId id="257" r:id="rId4"/>
    <p:sldId id="275" r:id="rId5"/>
    <p:sldId id="276" r:id="rId6"/>
    <p:sldId id="274" r:id="rId7"/>
    <p:sldId id="267" r:id="rId8"/>
    <p:sldId id="270" r:id="rId9"/>
    <p:sldId id="278" r:id="rId10"/>
    <p:sldId id="277" r:id="rId11"/>
    <p:sldId id="271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8BD62-F5F4-4EC4-97B7-6A805CCC70C7}" v="787" dt="2020-11-15T20:05:18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johnston" userId="a95597fe9e36fc0d" providerId="LiveId" clId="{D698BD62-F5F4-4EC4-97B7-6A805CCC70C7}"/>
    <pc:docChg chg="undo custSel addSld delSld modSld sldOrd">
      <pc:chgData name="adam johnston" userId="a95597fe9e36fc0d" providerId="LiveId" clId="{D698BD62-F5F4-4EC4-97B7-6A805CCC70C7}" dt="2020-12-05T05:31:08.840" v="3089" actId="20577"/>
      <pc:docMkLst>
        <pc:docMk/>
      </pc:docMkLst>
      <pc:sldChg chg="modSp mod">
        <pc:chgData name="adam johnston" userId="a95597fe9e36fc0d" providerId="LiveId" clId="{D698BD62-F5F4-4EC4-97B7-6A805CCC70C7}" dt="2020-11-15T20:02:05.179" v="1888" actId="1036"/>
        <pc:sldMkLst>
          <pc:docMk/>
          <pc:sldMk cId="0" sldId="256"/>
        </pc:sldMkLst>
        <pc:spChg chg="mod">
          <ac:chgData name="adam johnston" userId="a95597fe9e36fc0d" providerId="LiveId" clId="{D698BD62-F5F4-4EC4-97B7-6A805CCC70C7}" dt="2020-11-15T18:25:39.767" v="50" actId="20577"/>
          <ac:spMkLst>
            <pc:docMk/>
            <pc:sldMk cId="0" sldId="256"/>
            <ac:spMk id="90" creationId="{00000000-0000-0000-0000-000000000000}"/>
          </ac:spMkLst>
        </pc:spChg>
        <pc:spChg chg="mod">
          <ac:chgData name="adam johnston" userId="a95597fe9e36fc0d" providerId="LiveId" clId="{D698BD62-F5F4-4EC4-97B7-6A805CCC70C7}" dt="2020-11-15T18:25:21.726" v="38" actId="20577"/>
          <ac:spMkLst>
            <pc:docMk/>
            <pc:sldMk cId="0" sldId="256"/>
            <ac:spMk id="91" creationId="{00000000-0000-0000-0000-000000000000}"/>
          </ac:spMkLst>
        </pc:spChg>
        <pc:spChg chg="mod">
          <ac:chgData name="adam johnston" userId="a95597fe9e36fc0d" providerId="LiveId" clId="{D698BD62-F5F4-4EC4-97B7-6A805CCC70C7}" dt="2020-11-15T18:32:39.980" v="72" actId="20577"/>
          <ac:spMkLst>
            <pc:docMk/>
            <pc:sldMk cId="0" sldId="256"/>
            <ac:spMk id="92" creationId="{00000000-0000-0000-0000-000000000000}"/>
          </ac:spMkLst>
        </pc:spChg>
        <pc:picChg chg="mod">
          <ac:chgData name="adam johnston" userId="a95597fe9e36fc0d" providerId="LiveId" clId="{D698BD62-F5F4-4EC4-97B7-6A805CCC70C7}" dt="2020-11-15T20:02:05.179" v="1888" actId="1036"/>
          <ac:picMkLst>
            <pc:docMk/>
            <pc:sldMk cId="0" sldId="256"/>
            <ac:picMk id="98" creationId="{00000000-0000-0000-0000-000000000000}"/>
          </ac:picMkLst>
        </pc:picChg>
      </pc:sldChg>
      <pc:sldChg chg="addSp delSp modSp mod ord">
        <pc:chgData name="adam johnston" userId="a95597fe9e36fc0d" providerId="LiveId" clId="{D698BD62-F5F4-4EC4-97B7-6A805CCC70C7}" dt="2020-12-03T05:42:47.504" v="2069" actId="20577"/>
        <pc:sldMkLst>
          <pc:docMk/>
          <pc:sldMk cId="0" sldId="257"/>
        </pc:sldMkLst>
        <pc:spChg chg="add del mod">
          <ac:chgData name="adam johnston" userId="a95597fe9e36fc0d" providerId="LiveId" clId="{D698BD62-F5F4-4EC4-97B7-6A805CCC70C7}" dt="2020-11-29T06:56:10.995" v="1962" actId="478"/>
          <ac:spMkLst>
            <pc:docMk/>
            <pc:sldMk cId="0" sldId="257"/>
            <ac:spMk id="2" creationId="{8DB3555C-3D44-401D-BABA-FE49687C4DCA}"/>
          </ac:spMkLst>
        </pc:spChg>
        <pc:spChg chg="add mod">
          <ac:chgData name="adam johnston" userId="a95597fe9e36fc0d" providerId="LiveId" clId="{D698BD62-F5F4-4EC4-97B7-6A805CCC70C7}" dt="2020-12-03T05:42:47.504" v="2069" actId="20577"/>
          <ac:spMkLst>
            <pc:docMk/>
            <pc:sldMk cId="0" sldId="257"/>
            <ac:spMk id="3" creationId="{2B3753C0-779A-4664-B8AE-529A0FB4C62C}"/>
          </ac:spMkLst>
        </pc:spChg>
        <pc:spChg chg="add del mod">
          <ac:chgData name="adam johnston" userId="a95597fe9e36fc0d" providerId="LiveId" clId="{D698BD62-F5F4-4EC4-97B7-6A805CCC70C7}" dt="2020-11-15T18:43:41.934" v="613"/>
          <ac:spMkLst>
            <pc:docMk/>
            <pc:sldMk cId="0" sldId="257"/>
            <ac:spMk id="3" creationId="{36774CD6-E87E-4DB0-9A0D-5BBD1D68B7D0}"/>
          </ac:spMkLst>
        </pc:spChg>
        <pc:spChg chg="add del mod">
          <ac:chgData name="adam johnston" userId="a95597fe9e36fc0d" providerId="LiveId" clId="{D698BD62-F5F4-4EC4-97B7-6A805CCC70C7}" dt="2020-11-15T19:35:13.373" v="942" actId="478"/>
          <ac:spMkLst>
            <pc:docMk/>
            <pc:sldMk cId="0" sldId="257"/>
            <ac:spMk id="5" creationId="{358D029F-074B-426A-AF5E-C66186AF431E}"/>
          </ac:spMkLst>
        </pc:spChg>
        <pc:spChg chg="add del mod">
          <ac:chgData name="adam johnston" userId="a95597fe9e36fc0d" providerId="LiveId" clId="{D698BD62-F5F4-4EC4-97B7-6A805CCC70C7}" dt="2020-11-15T19:39:27.702" v="1371" actId="478"/>
          <ac:spMkLst>
            <pc:docMk/>
            <pc:sldMk cId="0" sldId="257"/>
            <ac:spMk id="7" creationId="{CC4131C6-B3A6-4E83-8717-B94BE29B07A3}"/>
          </ac:spMkLst>
        </pc:spChg>
        <pc:spChg chg="add mod">
          <ac:chgData name="adam johnston" userId="a95597fe9e36fc0d" providerId="LiveId" clId="{D698BD62-F5F4-4EC4-97B7-6A805CCC70C7}" dt="2020-11-29T06:58:54.819" v="2028" actId="13822"/>
          <ac:spMkLst>
            <pc:docMk/>
            <pc:sldMk cId="0" sldId="257"/>
            <ac:spMk id="10" creationId="{FE561996-571B-4440-882A-30C0FDCB2351}"/>
          </ac:spMkLst>
        </pc:spChg>
        <pc:spChg chg="mod">
          <ac:chgData name="adam johnston" userId="a95597fe9e36fc0d" providerId="LiveId" clId="{D698BD62-F5F4-4EC4-97B7-6A805CCC70C7}" dt="2020-11-15T18:41:01.359" v="483" actId="20577"/>
          <ac:spMkLst>
            <pc:docMk/>
            <pc:sldMk cId="0" sldId="257"/>
            <ac:spMk id="103" creationId="{00000000-0000-0000-0000-000000000000}"/>
          </ac:spMkLst>
        </pc:spChg>
        <pc:spChg chg="del mod">
          <ac:chgData name="adam johnston" userId="a95597fe9e36fc0d" providerId="LiveId" clId="{D698BD62-F5F4-4EC4-97B7-6A805CCC70C7}" dt="2020-11-15T18:37:11.822" v="307" actId="478"/>
          <ac:spMkLst>
            <pc:docMk/>
            <pc:sldMk cId="0" sldId="257"/>
            <ac:spMk id="106" creationId="{00000000-0000-0000-0000-000000000000}"/>
          </ac:spMkLst>
        </pc:spChg>
        <pc:graphicFrameChg chg="add del modGraphic">
          <ac:chgData name="adam johnston" userId="a95597fe9e36fc0d" providerId="LiveId" clId="{D698BD62-F5F4-4EC4-97B7-6A805CCC70C7}" dt="2020-11-15T18:38:09.206" v="309" actId="478"/>
          <ac:graphicFrameMkLst>
            <pc:docMk/>
            <pc:sldMk cId="0" sldId="257"/>
            <ac:graphicFrameMk id="2" creationId="{F2FD8BAC-D85A-4A1D-AE57-5EF4857EF162}"/>
          </ac:graphicFrameMkLst>
        </pc:graphicFrameChg>
        <pc:graphicFrameChg chg="add del mod modGraphic">
          <ac:chgData name="adam johnston" userId="a95597fe9e36fc0d" providerId="LiveId" clId="{D698BD62-F5F4-4EC4-97B7-6A805CCC70C7}" dt="2020-11-29T06:52:39.937" v="1912" actId="478"/>
          <ac:graphicFrameMkLst>
            <pc:docMk/>
            <pc:sldMk cId="0" sldId="257"/>
            <ac:graphicFrameMk id="4" creationId="{0FB46955-3065-49F8-9DAB-43498AC5604D}"/>
          </ac:graphicFrameMkLst>
        </pc:graphicFrameChg>
        <pc:graphicFrameChg chg="add del modGraphic">
          <ac:chgData name="adam johnston" userId="a95597fe9e36fc0d" providerId="LiveId" clId="{D698BD62-F5F4-4EC4-97B7-6A805CCC70C7}" dt="2020-11-15T19:36:13.561" v="953" actId="478"/>
          <ac:graphicFrameMkLst>
            <pc:docMk/>
            <pc:sldMk cId="0" sldId="257"/>
            <ac:graphicFrameMk id="6" creationId="{C2942E63-14BA-4B28-80E3-F3238737F77E}"/>
          </ac:graphicFrameMkLst>
        </pc:graphicFrameChg>
      </pc:sldChg>
      <pc:sldChg chg="delSp modSp mod ord">
        <pc:chgData name="adam johnston" userId="a95597fe9e36fc0d" providerId="LiveId" clId="{D698BD62-F5F4-4EC4-97B7-6A805CCC70C7}" dt="2020-12-05T05:31:08.840" v="3089" actId="20577"/>
        <pc:sldMkLst>
          <pc:docMk/>
          <pc:sldMk cId="0" sldId="264"/>
        </pc:sldMkLst>
        <pc:spChg chg="del">
          <ac:chgData name="adam johnston" userId="a95597fe9e36fc0d" providerId="LiveId" clId="{D698BD62-F5F4-4EC4-97B7-6A805CCC70C7}" dt="2020-12-05T05:19:28.594" v="3042" actId="478"/>
          <ac:spMkLst>
            <pc:docMk/>
            <pc:sldMk cId="0" sldId="264"/>
            <ac:spMk id="223" creationId="{00000000-0000-0000-0000-000000000000}"/>
          </ac:spMkLst>
        </pc:spChg>
        <pc:spChg chg="del mod">
          <ac:chgData name="adam johnston" userId="a95597fe9e36fc0d" providerId="LiveId" clId="{D698BD62-F5F4-4EC4-97B7-6A805CCC70C7}" dt="2020-12-05T05:19:25.266" v="3041" actId="478"/>
          <ac:spMkLst>
            <pc:docMk/>
            <pc:sldMk cId="0" sldId="264"/>
            <ac:spMk id="224" creationId="{00000000-0000-0000-0000-000000000000}"/>
          </ac:spMkLst>
        </pc:spChg>
        <pc:spChg chg="del">
          <ac:chgData name="adam johnston" userId="a95597fe9e36fc0d" providerId="LiveId" clId="{D698BD62-F5F4-4EC4-97B7-6A805CCC70C7}" dt="2020-12-05T05:19:20.291" v="3039" actId="478"/>
          <ac:spMkLst>
            <pc:docMk/>
            <pc:sldMk cId="0" sldId="264"/>
            <ac:spMk id="225" creationId="{00000000-0000-0000-0000-000000000000}"/>
          </ac:spMkLst>
        </pc:spChg>
        <pc:spChg chg="del">
          <ac:chgData name="adam johnston" userId="a95597fe9e36fc0d" providerId="LiveId" clId="{D698BD62-F5F4-4EC4-97B7-6A805CCC70C7}" dt="2020-12-05T05:19:17.150" v="3038" actId="478"/>
          <ac:spMkLst>
            <pc:docMk/>
            <pc:sldMk cId="0" sldId="264"/>
            <ac:spMk id="226" creationId="{00000000-0000-0000-0000-000000000000}"/>
          </ac:spMkLst>
        </pc:spChg>
        <pc:spChg chg="del">
          <ac:chgData name="adam johnston" userId="a95597fe9e36fc0d" providerId="LiveId" clId="{D698BD62-F5F4-4EC4-97B7-6A805CCC70C7}" dt="2020-12-05T05:19:13.006" v="3037" actId="478"/>
          <ac:spMkLst>
            <pc:docMk/>
            <pc:sldMk cId="0" sldId="264"/>
            <ac:spMk id="227" creationId="{00000000-0000-0000-0000-000000000000}"/>
          </ac:spMkLst>
        </pc:spChg>
        <pc:spChg chg="del">
          <ac:chgData name="adam johnston" userId="a95597fe9e36fc0d" providerId="LiveId" clId="{D698BD62-F5F4-4EC4-97B7-6A805CCC70C7}" dt="2020-12-05T05:19:09.921" v="3036" actId="478"/>
          <ac:spMkLst>
            <pc:docMk/>
            <pc:sldMk cId="0" sldId="264"/>
            <ac:spMk id="228" creationId="{00000000-0000-0000-0000-000000000000}"/>
          </ac:spMkLst>
        </pc:spChg>
        <pc:graphicFrameChg chg="modGraphic">
          <ac:chgData name="adam johnston" userId="a95597fe9e36fc0d" providerId="LiveId" clId="{D698BD62-F5F4-4EC4-97B7-6A805CCC70C7}" dt="2020-12-05T05:31:08.840" v="3089" actId="20577"/>
          <ac:graphicFrameMkLst>
            <pc:docMk/>
            <pc:sldMk cId="0" sldId="264"/>
            <ac:graphicFrameMk id="222" creationId="{00000000-0000-0000-0000-000000000000}"/>
          </ac:graphicFrameMkLst>
        </pc:graphicFrameChg>
      </pc:sldChg>
      <pc:sldChg chg="del">
        <pc:chgData name="adam johnston" userId="a95597fe9e36fc0d" providerId="LiveId" clId="{D698BD62-F5F4-4EC4-97B7-6A805CCC70C7}" dt="2020-11-15T20:01:58.173" v="1871" actId="47"/>
        <pc:sldMkLst>
          <pc:docMk/>
          <pc:sldMk cId="2204154" sldId="265"/>
        </pc:sldMkLst>
      </pc:sldChg>
      <pc:sldChg chg="del">
        <pc:chgData name="adam johnston" userId="a95597fe9e36fc0d" providerId="LiveId" clId="{D698BD62-F5F4-4EC4-97B7-6A805CCC70C7}" dt="2020-11-15T20:01:58.173" v="1871" actId="47"/>
        <pc:sldMkLst>
          <pc:docMk/>
          <pc:sldMk cId="810670719" sldId="266"/>
        </pc:sldMkLst>
      </pc:sldChg>
      <pc:sldChg chg="ord">
        <pc:chgData name="adam johnston" userId="a95597fe9e36fc0d" providerId="LiveId" clId="{D698BD62-F5F4-4EC4-97B7-6A805CCC70C7}" dt="2020-11-15T19:35:03.105" v="941"/>
        <pc:sldMkLst>
          <pc:docMk/>
          <pc:sldMk cId="1540205389" sldId="267"/>
        </pc:sldMkLst>
      </pc:sldChg>
      <pc:sldChg chg="del">
        <pc:chgData name="adam johnston" userId="a95597fe9e36fc0d" providerId="LiveId" clId="{D698BD62-F5F4-4EC4-97B7-6A805CCC70C7}" dt="2020-11-15T20:01:58.173" v="1871" actId="47"/>
        <pc:sldMkLst>
          <pc:docMk/>
          <pc:sldMk cId="4206634159" sldId="268"/>
        </pc:sldMkLst>
      </pc:sldChg>
      <pc:sldChg chg="new del">
        <pc:chgData name="adam johnston" userId="a95597fe9e36fc0d" providerId="LiveId" clId="{D698BD62-F5F4-4EC4-97B7-6A805CCC70C7}" dt="2020-11-15T18:36:41.209" v="274" actId="2696"/>
        <pc:sldMkLst>
          <pc:docMk/>
          <pc:sldMk cId="3802881741" sldId="269"/>
        </pc:sldMkLst>
      </pc:sldChg>
      <pc:sldChg chg="addSp delSp modSp add mod ord">
        <pc:chgData name="adam johnston" userId="a95597fe9e36fc0d" providerId="LiveId" clId="{D698BD62-F5F4-4EC4-97B7-6A805CCC70C7}" dt="2020-11-15T20:04:18.813" v="1903" actId="20577"/>
        <pc:sldMkLst>
          <pc:docMk/>
          <pc:sldMk cId="250221107" sldId="270"/>
        </pc:sldMkLst>
        <pc:spChg chg="mod">
          <ac:chgData name="adam johnston" userId="a95597fe9e36fc0d" providerId="LiveId" clId="{D698BD62-F5F4-4EC4-97B7-6A805CCC70C7}" dt="2020-11-15T19:33:16.497" v="930" actId="20577"/>
          <ac:spMkLst>
            <pc:docMk/>
            <pc:sldMk cId="250221107" sldId="270"/>
            <ac:spMk id="103" creationId="{00000000-0000-0000-0000-000000000000}"/>
          </ac:spMkLst>
        </pc:spChg>
        <pc:spChg chg="del">
          <ac:chgData name="adam johnston" userId="a95597fe9e36fc0d" providerId="LiveId" clId="{D698BD62-F5F4-4EC4-97B7-6A805CCC70C7}" dt="2020-11-15T19:32:07.541" v="895" actId="478"/>
          <ac:spMkLst>
            <pc:docMk/>
            <pc:sldMk cId="250221107" sldId="270"/>
            <ac:spMk id="106" creationId="{00000000-0000-0000-0000-000000000000}"/>
          </ac:spMkLst>
        </pc:spChg>
        <pc:graphicFrameChg chg="add mod modGraphic">
          <ac:chgData name="adam johnston" userId="a95597fe9e36fc0d" providerId="LiveId" clId="{D698BD62-F5F4-4EC4-97B7-6A805CCC70C7}" dt="2020-11-15T20:04:18.813" v="1903" actId="20577"/>
          <ac:graphicFrameMkLst>
            <pc:docMk/>
            <pc:sldMk cId="250221107" sldId="270"/>
            <ac:graphicFrameMk id="2" creationId="{80B75694-1A8D-4DBF-A0D5-734C03E46C2E}"/>
          </ac:graphicFrameMkLst>
        </pc:graphicFrameChg>
      </pc:sldChg>
      <pc:sldChg chg="add del">
        <pc:chgData name="adam johnston" userId="a95597fe9e36fc0d" providerId="LiveId" clId="{D698BD62-F5F4-4EC4-97B7-6A805CCC70C7}" dt="2020-11-15T19:26:00.651" v="622" actId="47"/>
        <pc:sldMkLst>
          <pc:docMk/>
          <pc:sldMk cId="1922775194" sldId="271"/>
        </pc:sldMkLst>
      </pc:sldChg>
      <pc:sldChg chg="addSp delSp modSp add mod">
        <pc:chgData name="adam johnston" userId="a95597fe9e36fc0d" providerId="LiveId" clId="{D698BD62-F5F4-4EC4-97B7-6A805CCC70C7}" dt="2020-11-15T19:59:00.584" v="1857" actId="20577"/>
        <pc:sldMkLst>
          <pc:docMk/>
          <pc:sldMk cId="3843233991" sldId="271"/>
        </pc:sldMkLst>
        <pc:spChg chg="add mod">
          <ac:chgData name="adam johnston" userId="a95597fe9e36fc0d" providerId="LiveId" clId="{D698BD62-F5F4-4EC4-97B7-6A805CCC70C7}" dt="2020-11-15T19:58:56.662" v="1849" actId="1076"/>
          <ac:spMkLst>
            <pc:docMk/>
            <pc:sldMk cId="3843233991" sldId="271"/>
            <ac:spMk id="4" creationId="{2489855B-E008-4C3F-B4D5-F4AC98B6F3BC}"/>
          </ac:spMkLst>
        </pc:spChg>
        <pc:spChg chg="mod">
          <ac:chgData name="adam johnston" userId="a95597fe9e36fc0d" providerId="LiveId" clId="{D698BD62-F5F4-4EC4-97B7-6A805CCC70C7}" dt="2020-11-15T19:59:00.584" v="1857" actId="20577"/>
          <ac:spMkLst>
            <pc:docMk/>
            <pc:sldMk cId="3843233991" sldId="271"/>
            <ac:spMk id="103" creationId="{00000000-0000-0000-0000-000000000000}"/>
          </ac:spMkLst>
        </pc:spChg>
        <pc:spChg chg="del mod">
          <ac:chgData name="adam johnston" userId="a95597fe9e36fc0d" providerId="LiveId" clId="{D698BD62-F5F4-4EC4-97B7-6A805CCC70C7}" dt="2020-11-15T19:49:13.301" v="1674" actId="478"/>
          <ac:spMkLst>
            <pc:docMk/>
            <pc:sldMk cId="3843233991" sldId="271"/>
            <ac:spMk id="106" creationId="{00000000-0000-0000-0000-000000000000}"/>
          </ac:spMkLst>
        </pc:spChg>
        <pc:graphicFrameChg chg="add mod modGraphic">
          <ac:chgData name="adam johnston" userId="a95597fe9e36fc0d" providerId="LiveId" clId="{D698BD62-F5F4-4EC4-97B7-6A805CCC70C7}" dt="2020-11-15T19:53:08.691" v="1750" actId="1076"/>
          <ac:graphicFrameMkLst>
            <pc:docMk/>
            <pc:sldMk cId="3843233991" sldId="271"/>
            <ac:graphicFrameMk id="2" creationId="{43AAFE75-8D05-44F2-A903-ED7F0CF32355}"/>
          </ac:graphicFrameMkLst>
        </pc:graphicFrameChg>
        <pc:graphicFrameChg chg="add del mod">
          <ac:chgData name="adam johnston" userId="a95597fe9e36fc0d" providerId="LiveId" clId="{D698BD62-F5F4-4EC4-97B7-6A805CCC70C7}" dt="2020-11-15T19:53:44.654" v="1789" actId="478"/>
          <ac:graphicFrameMkLst>
            <pc:docMk/>
            <pc:sldMk cId="3843233991" sldId="271"/>
            <ac:graphicFrameMk id="3" creationId="{07BA0941-5525-48C8-B187-AF7815891C13}"/>
          </ac:graphicFrameMkLst>
        </pc:graphicFrameChg>
        <pc:graphicFrameChg chg="add mod modGraphic">
          <ac:chgData name="adam johnston" userId="a95597fe9e36fc0d" providerId="LiveId" clId="{D698BD62-F5F4-4EC4-97B7-6A805CCC70C7}" dt="2020-11-15T19:56:49.195" v="1848" actId="1076"/>
          <ac:graphicFrameMkLst>
            <pc:docMk/>
            <pc:sldMk cId="3843233991" sldId="271"/>
            <ac:graphicFrameMk id="5" creationId="{B9A8BAAA-49FF-416A-8C92-289994313EB9}"/>
          </ac:graphicFrameMkLst>
        </pc:graphicFrameChg>
      </pc:sldChg>
      <pc:sldChg chg="addSp delSp modSp add mod ord">
        <pc:chgData name="adam johnston" userId="a95597fe9e36fc0d" providerId="LiveId" clId="{D698BD62-F5F4-4EC4-97B7-6A805CCC70C7}" dt="2020-11-29T06:53:20.294" v="1916"/>
        <pc:sldMkLst>
          <pc:docMk/>
          <pc:sldMk cId="1759930986" sldId="272"/>
        </pc:sldMkLst>
        <pc:spChg chg="mod">
          <ac:chgData name="adam johnston" userId="a95597fe9e36fc0d" providerId="LiveId" clId="{D698BD62-F5F4-4EC4-97B7-6A805CCC70C7}" dt="2020-11-15T19:41:18.926" v="1414" actId="20577"/>
          <ac:spMkLst>
            <pc:docMk/>
            <pc:sldMk cId="1759930986" sldId="272"/>
            <ac:spMk id="103" creationId="{00000000-0000-0000-0000-000000000000}"/>
          </ac:spMkLst>
        </pc:spChg>
        <pc:spChg chg="del mod">
          <ac:chgData name="adam johnston" userId="a95597fe9e36fc0d" providerId="LiveId" clId="{D698BD62-F5F4-4EC4-97B7-6A805CCC70C7}" dt="2020-11-15T19:41:25.842" v="1417"/>
          <ac:spMkLst>
            <pc:docMk/>
            <pc:sldMk cId="1759930986" sldId="272"/>
            <ac:spMk id="106" creationId="{00000000-0000-0000-0000-000000000000}"/>
          </ac:spMkLst>
        </pc:spChg>
        <pc:graphicFrameChg chg="add mod modGraphic">
          <ac:chgData name="adam johnston" userId="a95597fe9e36fc0d" providerId="LiveId" clId="{D698BD62-F5F4-4EC4-97B7-6A805CCC70C7}" dt="2020-11-15T19:45:18.181" v="1624" actId="1076"/>
          <ac:graphicFrameMkLst>
            <pc:docMk/>
            <pc:sldMk cId="1759930986" sldId="272"/>
            <ac:graphicFrameMk id="2" creationId="{09A063FD-7F4F-4202-80C8-C19F72ED1F2B}"/>
          </ac:graphicFrameMkLst>
        </pc:graphicFrameChg>
      </pc:sldChg>
      <pc:sldChg chg="new del">
        <pc:chgData name="adam johnston" userId="a95597fe9e36fc0d" providerId="LiveId" clId="{D698BD62-F5F4-4EC4-97B7-6A805CCC70C7}" dt="2020-11-15T19:40:53.053" v="1382" actId="47"/>
        <pc:sldMkLst>
          <pc:docMk/>
          <pc:sldMk cId="2331474704" sldId="272"/>
        </pc:sldMkLst>
      </pc:sldChg>
      <pc:sldChg chg="new del">
        <pc:chgData name="adam johnston" userId="a95597fe9e36fc0d" providerId="LiveId" clId="{D698BD62-F5F4-4EC4-97B7-6A805CCC70C7}" dt="2020-11-15T20:05:34.250" v="1909" actId="47"/>
        <pc:sldMkLst>
          <pc:docMk/>
          <pc:sldMk cId="142406300" sldId="273"/>
        </pc:sldMkLst>
      </pc:sldChg>
      <pc:sldChg chg="addSp new mod">
        <pc:chgData name="adam johnston" userId="a95597fe9e36fc0d" providerId="LiveId" clId="{D698BD62-F5F4-4EC4-97B7-6A805CCC70C7}" dt="2020-11-15T20:11:44.544" v="1911" actId="22"/>
        <pc:sldMkLst>
          <pc:docMk/>
          <pc:sldMk cId="970085112" sldId="273"/>
        </pc:sldMkLst>
        <pc:picChg chg="add">
          <ac:chgData name="adam johnston" userId="a95597fe9e36fc0d" providerId="LiveId" clId="{D698BD62-F5F4-4EC4-97B7-6A805CCC70C7}" dt="2020-11-15T20:11:44.544" v="1911" actId="22"/>
          <ac:picMkLst>
            <pc:docMk/>
            <pc:sldMk cId="970085112" sldId="273"/>
            <ac:picMk id="5" creationId="{CFB95229-A349-4F1B-8B39-82EC5F19477C}"/>
          </ac:picMkLst>
        </pc:picChg>
      </pc:sldChg>
      <pc:sldChg chg="add del">
        <pc:chgData name="adam johnston" userId="a95597fe9e36fc0d" providerId="LiveId" clId="{D698BD62-F5F4-4EC4-97B7-6A805CCC70C7}" dt="2020-11-15T20:05:21.269" v="1907" actId="47"/>
        <pc:sldMkLst>
          <pc:docMk/>
          <pc:sldMk cId="1717396557" sldId="273"/>
        </pc:sldMkLst>
      </pc:sldChg>
      <pc:sldChg chg="new del">
        <pc:chgData name="adam johnston" userId="a95597fe9e36fc0d" providerId="LiveId" clId="{D698BD62-F5F4-4EC4-97B7-6A805CCC70C7}" dt="2020-11-15T20:05:14.784" v="1905" actId="47"/>
        <pc:sldMkLst>
          <pc:docMk/>
          <pc:sldMk cId="3518973488" sldId="273"/>
        </pc:sldMkLst>
      </pc:sldChg>
      <pc:sldChg chg="addSp delSp modSp add mod">
        <pc:chgData name="adam johnston" userId="a95597fe9e36fc0d" providerId="LiveId" clId="{D698BD62-F5F4-4EC4-97B7-6A805CCC70C7}" dt="2020-12-05T04:58:46.327" v="2587" actId="20577"/>
        <pc:sldMkLst>
          <pc:docMk/>
          <pc:sldMk cId="153624763" sldId="274"/>
        </pc:sldMkLst>
        <pc:spChg chg="add mod">
          <ac:chgData name="adam johnston" userId="a95597fe9e36fc0d" providerId="LiveId" clId="{D698BD62-F5F4-4EC4-97B7-6A805CCC70C7}" dt="2020-12-05T04:58:46.327" v="2587" actId="20577"/>
          <ac:spMkLst>
            <pc:docMk/>
            <pc:sldMk cId="153624763" sldId="274"/>
            <ac:spMk id="2" creationId="{95580851-1F15-4E67-B000-1E0FD713099E}"/>
          </ac:spMkLst>
        </pc:spChg>
        <pc:spChg chg="del">
          <ac:chgData name="adam johnston" userId="a95597fe9e36fc0d" providerId="LiveId" clId="{D698BD62-F5F4-4EC4-97B7-6A805CCC70C7}" dt="2020-12-03T05:44:43.525" v="2109" actId="478"/>
          <ac:spMkLst>
            <pc:docMk/>
            <pc:sldMk cId="153624763" sldId="274"/>
            <ac:spMk id="3" creationId="{2B3753C0-779A-4664-B8AE-529A0FB4C62C}"/>
          </ac:spMkLst>
        </pc:spChg>
        <pc:spChg chg="del">
          <ac:chgData name="adam johnston" userId="a95597fe9e36fc0d" providerId="LiveId" clId="{D698BD62-F5F4-4EC4-97B7-6A805CCC70C7}" dt="2020-12-03T05:44:39.679" v="2108" actId="478"/>
          <ac:spMkLst>
            <pc:docMk/>
            <pc:sldMk cId="153624763" sldId="274"/>
            <ac:spMk id="10" creationId="{FE561996-571B-4440-882A-30C0FDCB2351}"/>
          </ac:spMkLst>
        </pc:spChg>
        <pc:spChg chg="mod">
          <ac:chgData name="adam johnston" userId="a95597fe9e36fc0d" providerId="LiveId" clId="{D698BD62-F5F4-4EC4-97B7-6A805CCC70C7}" dt="2020-12-03T05:44:36.380" v="2107" actId="20577"/>
          <ac:spMkLst>
            <pc:docMk/>
            <pc:sldMk cId="153624763" sldId="274"/>
            <ac:spMk id="103" creationId="{00000000-0000-0000-0000-000000000000}"/>
          </ac:spMkLst>
        </pc:spChg>
      </pc:sldChg>
      <pc:sldChg chg="new del">
        <pc:chgData name="adam johnston" userId="a95597fe9e36fc0d" providerId="LiveId" clId="{D698BD62-F5F4-4EC4-97B7-6A805CCC70C7}" dt="2020-11-29T06:59:20.299" v="2036" actId="2696"/>
        <pc:sldMkLst>
          <pc:docMk/>
          <pc:sldMk cId="246954426" sldId="274"/>
        </pc:sldMkLst>
      </pc:sldChg>
      <pc:sldChg chg="new del">
        <pc:chgData name="adam johnston" userId="a95597fe9e36fc0d" providerId="LiveId" clId="{D698BD62-F5F4-4EC4-97B7-6A805CCC70C7}" dt="2020-12-03T05:43:57.460" v="2071" actId="47"/>
        <pc:sldMkLst>
          <pc:docMk/>
          <pc:sldMk cId="589222694" sldId="274"/>
        </pc:sldMkLst>
      </pc:sldChg>
      <pc:sldMasterChg chg="delSldLayout">
        <pc:chgData name="adam johnston" userId="a95597fe9e36fc0d" providerId="LiveId" clId="{D698BD62-F5F4-4EC4-97B7-6A805CCC70C7}" dt="2020-11-15T20:05:34.250" v="1909" actId="47"/>
        <pc:sldMasterMkLst>
          <pc:docMk/>
          <pc:sldMasterMk cId="2778922713" sldId="2147483660"/>
        </pc:sldMasterMkLst>
        <pc:sldLayoutChg chg="del">
          <pc:chgData name="adam johnston" userId="a95597fe9e36fc0d" providerId="LiveId" clId="{D698BD62-F5F4-4EC4-97B7-6A805CCC70C7}" dt="2020-11-15T18:36:41.209" v="274" actId="2696"/>
          <pc:sldLayoutMkLst>
            <pc:docMk/>
            <pc:sldMasterMk cId="2778922713" sldId="2147483660"/>
            <pc:sldLayoutMk cId="2447481587" sldId="2147483666"/>
          </pc:sldLayoutMkLst>
        </pc:sldLayoutChg>
        <pc:sldLayoutChg chg="del">
          <pc:chgData name="adam johnston" userId="a95597fe9e36fc0d" providerId="LiveId" clId="{D698BD62-F5F4-4EC4-97B7-6A805CCC70C7}" dt="2020-11-15T19:40:53.053" v="1382" actId="47"/>
          <pc:sldLayoutMkLst>
            <pc:docMk/>
            <pc:sldMasterMk cId="2778922713" sldId="2147483660"/>
            <pc:sldLayoutMk cId="1039922272" sldId="2147483667"/>
          </pc:sldLayoutMkLst>
        </pc:sldLayoutChg>
        <pc:sldLayoutChg chg="del">
          <pc:chgData name="adam johnston" userId="a95597fe9e36fc0d" providerId="LiveId" clId="{D698BD62-F5F4-4EC4-97B7-6A805CCC70C7}" dt="2020-11-15T20:05:14.784" v="1905" actId="47"/>
          <pc:sldLayoutMkLst>
            <pc:docMk/>
            <pc:sldMasterMk cId="2778922713" sldId="2147483660"/>
            <pc:sldLayoutMk cId="1176890009" sldId="2147483668"/>
          </pc:sldLayoutMkLst>
        </pc:sldLayoutChg>
        <pc:sldLayoutChg chg="del">
          <pc:chgData name="adam johnston" userId="a95597fe9e36fc0d" providerId="LiveId" clId="{D698BD62-F5F4-4EC4-97B7-6A805CCC70C7}" dt="2020-11-15T20:05:34.250" v="1909" actId="47"/>
          <pc:sldLayoutMkLst>
            <pc:docMk/>
            <pc:sldMasterMk cId="2778922713" sldId="2147483660"/>
            <pc:sldLayoutMk cId="3340448798" sldId="214748366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23F61-B769-4DB6-B887-53B32B5AB731}" type="doc">
      <dgm:prSet loTypeId="urn:microsoft.com/office/officeart/2005/8/layout/hierarchy5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27A690C-D1D0-4B04-A252-978D5B48601E}">
      <dgm:prSet phldrT="[Text]"/>
      <dgm:spPr/>
      <dgm:t>
        <a:bodyPr/>
        <a:lstStyle/>
        <a:p>
          <a:r>
            <a:rPr lang="en-US" dirty="0" smtClean="0"/>
            <a:t>Business Email Compromise</a:t>
          </a:r>
          <a:endParaRPr lang="en-US" dirty="0"/>
        </a:p>
      </dgm:t>
    </dgm:pt>
    <dgm:pt modelId="{C9D4BD18-B27A-4626-9CC7-DD19745F47BC}" type="parTrans" cxnId="{E4BD918B-9BA8-40D1-884F-F4C529384352}">
      <dgm:prSet/>
      <dgm:spPr/>
      <dgm:t>
        <a:bodyPr/>
        <a:lstStyle/>
        <a:p>
          <a:endParaRPr lang="en-US"/>
        </a:p>
      </dgm:t>
    </dgm:pt>
    <dgm:pt modelId="{11F629EB-968D-4660-9E4A-3BA89217A2DE}" type="sibTrans" cxnId="{E4BD918B-9BA8-40D1-884F-F4C529384352}">
      <dgm:prSet/>
      <dgm:spPr/>
      <dgm:t>
        <a:bodyPr/>
        <a:lstStyle/>
        <a:p>
          <a:endParaRPr lang="en-US"/>
        </a:p>
      </dgm:t>
    </dgm:pt>
    <dgm:pt modelId="{EEFCE8D2-3D71-4624-BD9E-B8EC35EA5FD0}" type="asst">
      <dgm:prSet phldrT="[Text]"/>
      <dgm:spPr/>
      <dgm:t>
        <a:bodyPr/>
        <a:lstStyle/>
        <a:p>
          <a:r>
            <a:rPr lang="en-US" dirty="0" smtClean="0"/>
            <a:t>Distributed Spam Distraction</a:t>
          </a:r>
          <a:endParaRPr lang="en-US" dirty="0"/>
        </a:p>
      </dgm:t>
    </dgm:pt>
    <dgm:pt modelId="{86BB8867-71E9-4A42-A6A7-1FD4DC7FAA3B}" type="parTrans" cxnId="{6874C824-ADD1-4BBD-AA3C-06E7B0182432}">
      <dgm:prSet/>
      <dgm:spPr/>
      <dgm:t>
        <a:bodyPr/>
        <a:lstStyle/>
        <a:p>
          <a:endParaRPr lang="en-US"/>
        </a:p>
      </dgm:t>
    </dgm:pt>
    <dgm:pt modelId="{8858DB47-5A04-407A-9327-77891165E3EC}" type="sibTrans" cxnId="{6874C824-ADD1-4BBD-AA3C-06E7B0182432}">
      <dgm:prSet/>
      <dgm:spPr/>
      <dgm:t>
        <a:bodyPr/>
        <a:lstStyle/>
        <a:p>
          <a:endParaRPr lang="en-US"/>
        </a:p>
      </dgm:t>
    </dgm:pt>
    <dgm:pt modelId="{5D154C21-E63F-488F-A2E7-4934D5F4C660}" type="asst">
      <dgm:prSet phldrT="[Text]"/>
      <dgm:spPr/>
      <dgm:t>
        <a:bodyPr/>
        <a:lstStyle/>
        <a:p>
          <a:r>
            <a:rPr lang="en-US" dirty="0" smtClean="0"/>
            <a:t>Distributed Spam Distraction</a:t>
          </a:r>
          <a:r>
            <a:rPr lang="en-US" dirty="0" smtClean="0">
              <a:solidFill>
                <a:srgbClr val="FF0000"/>
              </a:solidFill>
            </a:rPr>
            <a:t>?</a:t>
          </a:r>
          <a:endParaRPr lang="en-US" dirty="0">
            <a:solidFill>
              <a:srgbClr val="FF0000"/>
            </a:solidFill>
          </a:endParaRPr>
        </a:p>
      </dgm:t>
    </dgm:pt>
    <dgm:pt modelId="{65AB7DD1-EA7E-4C4E-9099-E8AEF8550FD5}" type="parTrans" cxnId="{6D327815-BED0-47AB-BD2E-10E109BD5F5B}">
      <dgm:prSet/>
      <dgm:spPr/>
      <dgm:t>
        <a:bodyPr/>
        <a:lstStyle/>
        <a:p>
          <a:endParaRPr lang="en-US"/>
        </a:p>
      </dgm:t>
    </dgm:pt>
    <dgm:pt modelId="{BAB9D01C-795C-4E36-99F8-A051F6065799}" type="sibTrans" cxnId="{6D327815-BED0-47AB-BD2E-10E109BD5F5B}">
      <dgm:prSet/>
      <dgm:spPr/>
      <dgm:t>
        <a:bodyPr/>
        <a:lstStyle/>
        <a:p>
          <a:endParaRPr lang="en-US"/>
        </a:p>
      </dgm:t>
    </dgm:pt>
    <dgm:pt modelId="{B659784D-8B25-4FBC-8B87-1CE7E3BB3576}" type="asst">
      <dgm:prSet phldrT="[Text]"/>
      <dgm:spPr/>
      <dgm:t>
        <a:bodyPr/>
        <a:lstStyle/>
        <a:p>
          <a:r>
            <a:rPr lang="en-US" smtClean="0"/>
            <a:t>Distributed Spam Distraction</a:t>
          </a:r>
          <a:endParaRPr lang="en-US" dirty="0"/>
        </a:p>
      </dgm:t>
    </dgm:pt>
    <dgm:pt modelId="{5B2BD254-F0C0-4E04-AC7E-F2879FF32058}" type="parTrans" cxnId="{2BA5649D-110E-49B7-820E-DC325539A0AB}">
      <dgm:prSet/>
      <dgm:spPr/>
      <dgm:t>
        <a:bodyPr/>
        <a:lstStyle/>
        <a:p>
          <a:endParaRPr lang="en-US"/>
        </a:p>
      </dgm:t>
    </dgm:pt>
    <dgm:pt modelId="{B1F7217C-7694-499E-A06B-FB095F6DA789}" type="sibTrans" cxnId="{2BA5649D-110E-49B7-820E-DC325539A0AB}">
      <dgm:prSet/>
      <dgm:spPr/>
      <dgm:t>
        <a:bodyPr/>
        <a:lstStyle/>
        <a:p>
          <a:endParaRPr lang="en-US"/>
        </a:p>
      </dgm:t>
    </dgm:pt>
    <dgm:pt modelId="{E770A0F2-9077-4DC2-B67C-19272E03ED48}" type="asst">
      <dgm:prSet phldrT="[Text]"/>
      <dgm:spPr/>
      <dgm:t>
        <a:bodyPr/>
        <a:lstStyle/>
        <a:p>
          <a:r>
            <a:rPr lang="en-US" dirty="0" smtClean="0"/>
            <a:t>Flood of benign payloads</a:t>
          </a:r>
          <a:endParaRPr lang="en-US" dirty="0"/>
        </a:p>
      </dgm:t>
    </dgm:pt>
    <dgm:pt modelId="{FB490769-C455-4C66-A52B-BF155A7657B8}" type="parTrans" cxnId="{017DFBF6-8260-4706-A872-C223BB366381}">
      <dgm:prSet/>
      <dgm:spPr/>
      <dgm:t>
        <a:bodyPr/>
        <a:lstStyle/>
        <a:p>
          <a:endParaRPr lang="en-US"/>
        </a:p>
      </dgm:t>
    </dgm:pt>
    <dgm:pt modelId="{C822D9DD-7566-4BFF-A02E-25AF5598558F}" type="sibTrans" cxnId="{017DFBF6-8260-4706-A872-C223BB366381}">
      <dgm:prSet/>
      <dgm:spPr/>
      <dgm:t>
        <a:bodyPr/>
        <a:lstStyle/>
        <a:p>
          <a:endParaRPr lang="en-US"/>
        </a:p>
      </dgm:t>
    </dgm:pt>
    <dgm:pt modelId="{53E02307-2545-4A34-BC19-9AFFA9BE8F93}" type="asst">
      <dgm:prSet phldrT="[Text]"/>
      <dgm:spPr/>
      <dgm:t>
        <a:bodyPr/>
        <a:lstStyle/>
        <a:p>
          <a:r>
            <a:rPr lang="en-US" dirty="0" smtClean="0"/>
            <a:t>Flood of benign payloads</a:t>
          </a:r>
          <a:endParaRPr lang="en-US" dirty="0"/>
        </a:p>
      </dgm:t>
    </dgm:pt>
    <dgm:pt modelId="{AE8D4235-D0E8-4BC7-8FE4-7633AD1A3162}" type="parTrans" cxnId="{08849395-FA1F-488F-BBFE-C84E3D0A8A00}">
      <dgm:prSet/>
      <dgm:spPr/>
      <dgm:t>
        <a:bodyPr/>
        <a:lstStyle/>
        <a:p>
          <a:endParaRPr lang="en-US"/>
        </a:p>
      </dgm:t>
    </dgm:pt>
    <dgm:pt modelId="{ACD7C831-75D3-42DE-8D14-73ED29AE7F1A}" type="sibTrans" cxnId="{08849395-FA1F-488F-BBFE-C84E3D0A8A00}">
      <dgm:prSet/>
      <dgm:spPr/>
      <dgm:t>
        <a:bodyPr/>
        <a:lstStyle/>
        <a:p>
          <a:endParaRPr lang="en-US"/>
        </a:p>
      </dgm:t>
    </dgm:pt>
    <dgm:pt modelId="{2A9DC562-178E-42DF-96BA-E768EC1C2879}" type="asst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Spearphishing</a:t>
          </a:r>
          <a:endParaRPr lang="en-US" dirty="0">
            <a:solidFill>
              <a:srgbClr val="FF0000"/>
            </a:solidFill>
          </a:endParaRPr>
        </a:p>
      </dgm:t>
    </dgm:pt>
    <dgm:pt modelId="{8EAF769C-A86E-4D12-9342-0738060B6CC7}" type="parTrans" cxnId="{83E8F367-670B-406C-AB00-FB8226AEEE45}">
      <dgm:prSet/>
      <dgm:spPr/>
      <dgm:t>
        <a:bodyPr/>
        <a:lstStyle/>
        <a:p>
          <a:endParaRPr lang="en-US"/>
        </a:p>
      </dgm:t>
    </dgm:pt>
    <dgm:pt modelId="{2E91B4AC-A859-4CEF-B5CC-09343D89BCB1}" type="sibTrans" cxnId="{83E8F367-670B-406C-AB00-FB8226AEEE45}">
      <dgm:prSet/>
      <dgm:spPr/>
      <dgm:t>
        <a:bodyPr/>
        <a:lstStyle/>
        <a:p>
          <a:endParaRPr lang="en-US"/>
        </a:p>
      </dgm:t>
    </dgm:pt>
    <dgm:pt modelId="{142A327E-170C-4623-AC7D-73AF6476BD4F}" type="pres">
      <dgm:prSet presAssocID="{15023F61-B769-4DB6-B887-53B32B5AB73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B508D4-572F-41D6-A1E4-F5C23DACC0C5}" type="pres">
      <dgm:prSet presAssocID="{15023F61-B769-4DB6-B887-53B32B5AB731}" presName="hierFlow" presStyleCnt="0"/>
      <dgm:spPr/>
    </dgm:pt>
    <dgm:pt modelId="{DCDCD0B1-0BED-4549-BA8A-1E04F3258B92}" type="pres">
      <dgm:prSet presAssocID="{15023F61-B769-4DB6-B887-53B32B5AB73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A581EB8-5197-4561-938C-93E83CE47202}" type="pres">
      <dgm:prSet presAssocID="{827A690C-D1D0-4B04-A252-978D5B48601E}" presName="Name17" presStyleCnt="0"/>
      <dgm:spPr/>
    </dgm:pt>
    <dgm:pt modelId="{CCC6AA14-2B26-4A25-8B20-24DB4DEC35E1}" type="pres">
      <dgm:prSet presAssocID="{827A690C-D1D0-4B04-A252-978D5B48601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CDBB44-D4AC-4422-9F05-E46EF43E151D}" type="pres">
      <dgm:prSet presAssocID="{827A690C-D1D0-4B04-A252-978D5B48601E}" presName="hierChild2" presStyleCnt="0"/>
      <dgm:spPr/>
    </dgm:pt>
    <dgm:pt modelId="{F02B8FBE-0D4B-42B6-BADF-422E44EACFA7}" type="pres">
      <dgm:prSet presAssocID="{86BB8867-71E9-4A42-A6A7-1FD4DC7FAA3B}" presName="Name25" presStyleLbl="parChTrans1D2" presStyleIdx="0" presStyleCnt="3"/>
      <dgm:spPr/>
      <dgm:t>
        <a:bodyPr/>
        <a:lstStyle/>
        <a:p>
          <a:endParaRPr lang="en-US"/>
        </a:p>
      </dgm:t>
    </dgm:pt>
    <dgm:pt modelId="{662300DB-7980-412B-A445-CA0DDF9D12B9}" type="pres">
      <dgm:prSet presAssocID="{86BB8867-71E9-4A42-A6A7-1FD4DC7FAA3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79A59A5C-65E2-4F56-8C91-18113FA4770B}" type="pres">
      <dgm:prSet presAssocID="{EEFCE8D2-3D71-4624-BD9E-B8EC35EA5FD0}" presName="Name30" presStyleCnt="0"/>
      <dgm:spPr/>
    </dgm:pt>
    <dgm:pt modelId="{281656AB-61D8-44FD-8EF8-19D4A670EE67}" type="pres">
      <dgm:prSet presAssocID="{EEFCE8D2-3D71-4624-BD9E-B8EC35EA5FD0}" presName="level2Shape" presStyleLbl="asst1" presStyleIdx="0" presStyleCnt="6"/>
      <dgm:spPr/>
      <dgm:t>
        <a:bodyPr/>
        <a:lstStyle/>
        <a:p>
          <a:endParaRPr lang="en-US"/>
        </a:p>
      </dgm:t>
    </dgm:pt>
    <dgm:pt modelId="{73C03957-9207-4813-A090-45B0A32BA005}" type="pres">
      <dgm:prSet presAssocID="{EEFCE8D2-3D71-4624-BD9E-B8EC35EA5FD0}" presName="hierChild3" presStyleCnt="0"/>
      <dgm:spPr/>
    </dgm:pt>
    <dgm:pt modelId="{0AC033EA-B79C-41B0-82BC-86AF8400A56B}" type="pres">
      <dgm:prSet presAssocID="{FB490769-C455-4C66-A52B-BF155A7657B8}" presName="Name25" presStyleLbl="parChTrans1D3" presStyleIdx="0" presStyleCnt="3"/>
      <dgm:spPr/>
      <dgm:t>
        <a:bodyPr/>
        <a:lstStyle/>
        <a:p>
          <a:endParaRPr lang="en-US"/>
        </a:p>
      </dgm:t>
    </dgm:pt>
    <dgm:pt modelId="{1480F1DB-1ABE-409F-95B2-AA043440CB84}" type="pres">
      <dgm:prSet presAssocID="{FB490769-C455-4C66-A52B-BF155A7657B8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4F8DF85-E086-48D9-8DA2-F3C4DFC875D7}" type="pres">
      <dgm:prSet presAssocID="{E770A0F2-9077-4DC2-B67C-19272E03ED48}" presName="Name30" presStyleCnt="0"/>
      <dgm:spPr/>
    </dgm:pt>
    <dgm:pt modelId="{268E53DE-0214-4B1D-826B-B7C4A5D3C2D8}" type="pres">
      <dgm:prSet presAssocID="{E770A0F2-9077-4DC2-B67C-19272E03ED48}" presName="level2Shape" presStyleLbl="asst1" presStyleIdx="1" presStyleCnt="6"/>
      <dgm:spPr/>
      <dgm:t>
        <a:bodyPr/>
        <a:lstStyle/>
        <a:p>
          <a:endParaRPr lang="en-US"/>
        </a:p>
      </dgm:t>
    </dgm:pt>
    <dgm:pt modelId="{2078FE9A-8569-40E7-B727-49B818C67E9C}" type="pres">
      <dgm:prSet presAssocID="{E770A0F2-9077-4DC2-B67C-19272E03ED48}" presName="hierChild3" presStyleCnt="0"/>
      <dgm:spPr/>
    </dgm:pt>
    <dgm:pt modelId="{4FD9AEC1-7170-40C2-8508-D8BBAFC40E15}" type="pres">
      <dgm:prSet presAssocID="{5B2BD254-F0C0-4E04-AC7E-F2879FF32058}" presName="Name25" presStyleLbl="parChTrans1D2" presStyleIdx="1" presStyleCnt="3"/>
      <dgm:spPr/>
      <dgm:t>
        <a:bodyPr/>
        <a:lstStyle/>
        <a:p>
          <a:endParaRPr lang="en-US"/>
        </a:p>
      </dgm:t>
    </dgm:pt>
    <dgm:pt modelId="{D71DBFA3-8A97-49E2-AFBE-A342188861AE}" type="pres">
      <dgm:prSet presAssocID="{5B2BD254-F0C0-4E04-AC7E-F2879FF3205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01AA6051-28EF-44F5-BE6E-FAFC0ACBEB36}" type="pres">
      <dgm:prSet presAssocID="{B659784D-8B25-4FBC-8B87-1CE7E3BB3576}" presName="Name30" presStyleCnt="0"/>
      <dgm:spPr/>
    </dgm:pt>
    <dgm:pt modelId="{B27095E5-72CC-4145-9308-787817D1F620}" type="pres">
      <dgm:prSet presAssocID="{B659784D-8B25-4FBC-8B87-1CE7E3BB3576}" presName="level2Shape" presStyleLbl="asst1" presStyleIdx="2" presStyleCnt="6"/>
      <dgm:spPr/>
      <dgm:t>
        <a:bodyPr/>
        <a:lstStyle/>
        <a:p>
          <a:endParaRPr lang="en-US"/>
        </a:p>
      </dgm:t>
    </dgm:pt>
    <dgm:pt modelId="{04238953-27EF-4C98-BFDF-BD7FE79D7833}" type="pres">
      <dgm:prSet presAssocID="{B659784D-8B25-4FBC-8B87-1CE7E3BB3576}" presName="hierChild3" presStyleCnt="0"/>
      <dgm:spPr/>
    </dgm:pt>
    <dgm:pt modelId="{7E25E03F-58F8-44B1-9B40-E272E02AB8F2}" type="pres">
      <dgm:prSet presAssocID="{AE8D4235-D0E8-4BC7-8FE4-7633AD1A3162}" presName="Name25" presStyleLbl="parChTrans1D3" presStyleIdx="1" presStyleCnt="3"/>
      <dgm:spPr/>
      <dgm:t>
        <a:bodyPr/>
        <a:lstStyle/>
        <a:p>
          <a:endParaRPr lang="en-US"/>
        </a:p>
      </dgm:t>
    </dgm:pt>
    <dgm:pt modelId="{8F9392AA-99FB-4352-8594-0C046C529CDF}" type="pres">
      <dgm:prSet presAssocID="{AE8D4235-D0E8-4BC7-8FE4-7633AD1A3162}" presName="connTx" presStyleLbl="parChTrans1D3" presStyleIdx="1" presStyleCnt="3"/>
      <dgm:spPr/>
      <dgm:t>
        <a:bodyPr/>
        <a:lstStyle/>
        <a:p>
          <a:endParaRPr lang="en-US"/>
        </a:p>
      </dgm:t>
    </dgm:pt>
    <dgm:pt modelId="{7B705F44-707E-4E21-AB0D-A6DA70551C22}" type="pres">
      <dgm:prSet presAssocID="{53E02307-2545-4A34-BC19-9AFFA9BE8F93}" presName="Name30" presStyleCnt="0"/>
      <dgm:spPr/>
    </dgm:pt>
    <dgm:pt modelId="{EC420C3E-B03E-463B-B7A2-DABC1ED615A0}" type="pres">
      <dgm:prSet presAssocID="{53E02307-2545-4A34-BC19-9AFFA9BE8F93}" presName="level2Shape" presStyleLbl="asst1" presStyleIdx="3" presStyleCnt="6"/>
      <dgm:spPr/>
      <dgm:t>
        <a:bodyPr/>
        <a:lstStyle/>
        <a:p>
          <a:endParaRPr lang="en-US"/>
        </a:p>
      </dgm:t>
    </dgm:pt>
    <dgm:pt modelId="{E8404BA4-1430-4E82-A118-4BDA5F9AAE24}" type="pres">
      <dgm:prSet presAssocID="{53E02307-2545-4A34-BC19-9AFFA9BE8F93}" presName="hierChild3" presStyleCnt="0"/>
      <dgm:spPr/>
    </dgm:pt>
    <dgm:pt modelId="{5AE0045F-BD75-473A-AB8D-47CE22B24E2B}" type="pres">
      <dgm:prSet presAssocID="{65AB7DD1-EA7E-4C4E-9099-E8AEF8550FD5}" presName="Name25" presStyleLbl="parChTrans1D2" presStyleIdx="2" presStyleCnt="3"/>
      <dgm:spPr/>
      <dgm:t>
        <a:bodyPr/>
        <a:lstStyle/>
        <a:p>
          <a:endParaRPr lang="en-US"/>
        </a:p>
      </dgm:t>
    </dgm:pt>
    <dgm:pt modelId="{4E3DA6F5-460D-4F6A-A3FF-7D85A8A7DD6A}" type="pres">
      <dgm:prSet presAssocID="{65AB7DD1-EA7E-4C4E-9099-E8AEF8550FD5}" presName="connTx" presStyleLbl="parChTrans1D2" presStyleIdx="2" presStyleCnt="3"/>
      <dgm:spPr/>
      <dgm:t>
        <a:bodyPr/>
        <a:lstStyle/>
        <a:p>
          <a:endParaRPr lang="en-US"/>
        </a:p>
      </dgm:t>
    </dgm:pt>
    <dgm:pt modelId="{0D3390DB-8669-4D03-A067-01EE1A8FB818}" type="pres">
      <dgm:prSet presAssocID="{5D154C21-E63F-488F-A2E7-4934D5F4C660}" presName="Name30" presStyleCnt="0"/>
      <dgm:spPr/>
    </dgm:pt>
    <dgm:pt modelId="{C0041DC7-B36A-4E96-BA07-833E17539754}" type="pres">
      <dgm:prSet presAssocID="{5D154C21-E63F-488F-A2E7-4934D5F4C660}" presName="level2Shape" presStyleLbl="asst1" presStyleIdx="4" presStyleCnt="6"/>
      <dgm:spPr/>
      <dgm:t>
        <a:bodyPr/>
        <a:lstStyle/>
        <a:p>
          <a:endParaRPr lang="en-US"/>
        </a:p>
      </dgm:t>
    </dgm:pt>
    <dgm:pt modelId="{E877FFA4-28F0-498D-B4A5-866FE2433AF8}" type="pres">
      <dgm:prSet presAssocID="{5D154C21-E63F-488F-A2E7-4934D5F4C660}" presName="hierChild3" presStyleCnt="0"/>
      <dgm:spPr/>
    </dgm:pt>
    <dgm:pt modelId="{0910294E-B21D-4BD5-AA3B-3C535C0A40BA}" type="pres">
      <dgm:prSet presAssocID="{8EAF769C-A86E-4D12-9342-0738060B6CC7}" presName="Name25" presStyleLbl="parChTrans1D3" presStyleIdx="2" presStyleCnt="3"/>
      <dgm:spPr/>
      <dgm:t>
        <a:bodyPr/>
        <a:lstStyle/>
        <a:p>
          <a:endParaRPr lang="en-US"/>
        </a:p>
      </dgm:t>
    </dgm:pt>
    <dgm:pt modelId="{665F6AAE-7EDB-4DA6-BE48-AC7426682AA0}" type="pres">
      <dgm:prSet presAssocID="{8EAF769C-A86E-4D12-9342-0738060B6CC7}" presName="connTx" presStyleLbl="parChTrans1D3" presStyleIdx="2" presStyleCnt="3"/>
      <dgm:spPr/>
      <dgm:t>
        <a:bodyPr/>
        <a:lstStyle/>
        <a:p>
          <a:endParaRPr lang="en-US"/>
        </a:p>
      </dgm:t>
    </dgm:pt>
    <dgm:pt modelId="{A0EBA62F-5B9A-4F55-A2C4-7286EFABCFE9}" type="pres">
      <dgm:prSet presAssocID="{2A9DC562-178E-42DF-96BA-E768EC1C2879}" presName="Name30" presStyleCnt="0"/>
      <dgm:spPr/>
    </dgm:pt>
    <dgm:pt modelId="{0371905B-D230-4EBF-AE9C-965B2AF81BF4}" type="pres">
      <dgm:prSet presAssocID="{2A9DC562-178E-42DF-96BA-E768EC1C2879}" presName="level2Shape" presStyleLbl="asst1" presStyleIdx="5" presStyleCnt="6"/>
      <dgm:spPr/>
      <dgm:t>
        <a:bodyPr/>
        <a:lstStyle/>
        <a:p>
          <a:endParaRPr lang="en-US"/>
        </a:p>
      </dgm:t>
    </dgm:pt>
    <dgm:pt modelId="{DE8DC396-BE7D-446C-B0DB-732BC5FC86EE}" type="pres">
      <dgm:prSet presAssocID="{2A9DC562-178E-42DF-96BA-E768EC1C2879}" presName="hierChild3" presStyleCnt="0"/>
      <dgm:spPr/>
    </dgm:pt>
    <dgm:pt modelId="{3A16B627-C003-49F3-B01E-C8EF1488F016}" type="pres">
      <dgm:prSet presAssocID="{15023F61-B769-4DB6-B887-53B32B5AB731}" presName="bgShapesFlow" presStyleCnt="0"/>
      <dgm:spPr/>
    </dgm:pt>
  </dgm:ptLst>
  <dgm:cxnLst>
    <dgm:cxn modelId="{E4BD918B-9BA8-40D1-884F-F4C529384352}" srcId="{15023F61-B769-4DB6-B887-53B32B5AB731}" destId="{827A690C-D1D0-4B04-A252-978D5B48601E}" srcOrd="0" destOrd="0" parTransId="{C9D4BD18-B27A-4626-9CC7-DD19745F47BC}" sibTransId="{11F629EB-968D-4660-9E4A-3BA89217A2DE}"/>
    <dgm:cxn modelId="{7C6715BC-6FA4-4B48-BB1A-53251569416E}" type="presOf" srcId="{8EAF769C-A86E-4D12-9342-0738060B6CC7}" destId="{0910294E-B21D-4BD5-AA3B-3C535C0A40BA}" srcOrd="0" destOrd="0" presId="urn:microsoft.com/office/officeart/2005/8/layout/hierarchy5"/>
    <dgm:cxn modelId="{54EBFFD9-98A1-4591-8097-20C34A8001E2}" type="presOf" srcId="{15023F61-B769-4DB6-B887-53B32B5AB731}" destId="{142A327E-170C-4623-AC7D-73AF6476BD4F}" srcOrd="0" destOrd="0" presId="urn:microsoft.com/office/officeart/2005/8/layout/hierarchy5"/>
    <dgm:cxn modelId="{4DA47BC2-779D-410D-8807-98D49853C5FF}" type="presOf" srcId="{827A690C-D1D0-4B04-A252-978D5B48601E}" destId="{CCC6AA14-2B26-4A25-8B20-24DB4DEC35E1}" srcOrd="0" destOrd="0" presId="urn:microsoft.com/office/officeart/2005/8/layout/hierarchy5"/>
    <dgm:cxn modelId="{6BD2AF82-7947-472E-8C3E-6C10AF8566EA}" type="presOf" srcId="{FB490769-C455-4C66-A52B-BF155A7657B8}" destId="{1480F1DB-1ABE-409F-95B2-AA043440CB84}" srcOrd="1" destOrd="0" presId="urn:microsoft.com/office/officeart/2005/8/layout/hierarchy5"/>
    <dgm:cxn modelId="{6D327815-BED0-47AB-BD2E-10E109BD5F5B}" srcId="{827A690C-D1D0-4B04-A252-978D5B48601E}" destId="{5D154C21-E63F-488F-A2E7-4934D5F4C660}" srcOrd="2" destOrd="0" parTransId="{65AB7DD1-EA7E-4C4E-9099-E8AEF8550FD5}" sibTransId="{BAB9D01C-795C-4E36-99F8-A051F6065799}"/>
    <dgm:cxn modelId="{6F526043-EA1D-4E28-92A5-11ED5C2E6790}" type="presOf" srcId="{B659784D-8B25-4FBC-8B87-1CE7E3BB3576}" destId="{B27095E5-72CC-4145-9308-787817D1F620}" srcOrd="0" destOrd="0" presId="urn:microsoft.com/office/officeart/2005/8/layout/hierarchy5"/>
    <dgm:cxn modelId="{08849395-FA1F-488F-BBFE-C84E3D0A8A00}" srcId="{B659784D-8B25-4FBC-8B87-1CE7E3BB3576}" destId="{53E02307-2545-4A34-BC19-9AFFA9BE8F93}" srcOrd="0" destOrd="0" parTransId="{AE8D4235-D0E8-4BC7-8FE4-7633AD1A3162}" sibTransId="{ACD7C831-75D3-42DE-8D14-73ED29AE7F1A}"/>
    <dgm:cxn modelId="{D5EA539E-D27B-4A52-BD32-1648C8BF373E}" type="presOf" srcId="{E770A0F2-9077-4DC2-B67C-19272E03ED48}" destId="{268E53DE-0214-4B1D-826B-B7C4A5D3C2D8}" srcOrd="0" destOrd="0" presId="urn:microsoft.com/office/officeart/2005/8/layout/hierarchy5"/>
    <dgm:cxn modelId="{83E8F367-670B-406C-AB00-FB8226AEEE45}" srcId="{5D154C21-E63F-488F-A2E7-4934D5F4C660}" destId="{2A9DC562-178E-42DF-96BA-E768EC1C2879}" srcOrd="0" destOrd="0" parTransId="{8EAF769C-A86E-4D12-9342-0738060B6CC7}" sibTransId="{2E91B4AC-A859-4CEF-B5CC-09343D89BCB1}"/>
    <dgm:cxn modelId="{B7A56F7E-5805-485C-B485-5B327CEE0A13}" type="presOf" srcId="{86BB8867-71E9-4A42-A6A7-1FD4DC7FAA3B}" destId="{F02B8FBE-0D4B-42B6-BADF-422E44EACFA7}" srcOrd="0" destOrd="0" presId="urn:microsoft.com/office/officeart/2005/8/layout/hierarchy5"/>
    <dgm:cxn modelId="{5FC0C6CA-7359-4062-AB6A-E8E882BF9DAE}" type="presOf" srcId="{AE8D4235-D0E8-4BC7-8FE4-7633AD1A3162}" destId="{7E25E03F-58F8-44B1-9B40-E272E02AB8F2}" srcOrd="0" destOrd="0" presId="urn:microsoft.com/office/officeart/2005/8/layout/hierarchy5"/>
    <dgm:cxn modelId="{B926C5AE-8964-41DB-AF6E-87CBD8B48881}" type="presOf" srcId="{FB490769-C455-4C66-A52B-BF155A7657B8}" destId="{0AC033EA-B79C-41B0-82BC-86AF8400A56B}" srcOrd="0" destOrd="0" presId="urn:microsoft.com/office/officeart/2005/8/layout/hierarchy5"/>
    <dgm:cxn modelId="{6874C824-ADD1-4BBD-AA3C-06E7B0182432}" srcId="{827A690C-D1D0-4B04-A252-978D5B48601E}" destId="{EEFCE8D2-3D71-4624-BD9E-B8EC35EA5FD0}" srcOrd="0" destOrd="0" parTransId="{86BB8867-71E9-4A42-A6A7-1FD4DC7FAA3B}" sibTransId="{8858DB47-5A04-407A-9327-77891165E3EC}"/>
    <dgm:cxn modelId="{F7F061CA-6B48-427B-880C-2747F2CFDC9A}" type="presOf" srcId="{65AB7DD1-EA7E-4C4E-9099-E8AEF8550FD5}" destId="{4E3DA6F5-460D-4F6A-A3FF-7D85A8A7DD6A}" srcOrd="1" destOrd="0" presId="urn:microsoft.com/office/officeart/2005/8/layout/hierarchy5"/>
    <dgm:cxn modelId="{DEAD1A4F-1B6B-422C-B264-A9C423EDF6EA}" type="presOf" srcId="{65AB7DD1-EA7E-4C4E-9099-E8AEF8550FD5}" destId="{5AE0045F-BD75-473A-AB8D-47CE22B24E2B}" srcOrd="0" destOrd="0" presId="urn:microsoft.com/office/officeart/2005/8/layout/hierarchy5"/>
    <dgm:cxn modelId="{096070A2-CA11-4297-87BB-F3FF7516C6C1}" type="presOf" srcId="{5D154C21-E63F-488F-A2E7-4934D5F4C660}" destId="{C0041DC7-B36A-4E96-BA07-833E17539754}" srcOrd="0" destOrd="0" presId="urn:microsoft.com/office/officeart/2005/8/layout/hierarchy5"/>
    <dgm:cxn modelId="{1AE5B04A-A6B1-4A37-A819-1107DF3556C2}" type="presOf" srcId="{8EAF769C-A86E-4D12-9342-0738060B6CC7}" destId="{665F6AAE-7EDB-4DA6-BE48-AC7426682AA0}" srcOrd="1" destOrd="0" presId="urn:microsoft.com/office/officeart/2005/8/layout/hierarchy5"/>
    <dgm:cxn modelId="{017DFBF6-8260-4706-A872-C223BB366381}" srcId="{EEFCE8D2-3D71-4624-BD9E-B8EC35EA5FD0}" destId="{E770A0F2-9077-4DC2-B67C-19272E03ED48}" srcOrd="0" destOrd="0" parTransId="{FB490769-C455-4C66-A52B-BF155A7657B8}" sibTransId="{C822D9DD-7566-4BFF-A02E-25AF5598558F}"/>
    <dgm:cxn modelId="{0215BDFF-FDCE-4477-A5F4-02EE25D30EEE}" type="presOf" srcId="{5B2BD254-F0C0-4E04-AC7E-F2879FF32058}" destId="{4FD9AEC1-7170-40C2-8508-D8BBAFC40E15}" srcOrd="0" destOrd="0" presId="urn:microsoft.com/office/officeart/2005/8/layout/hierarchy5"/>
    <dgm:cxn modelId="{9CF5513A-BC92-45BC-A18C-7DF89F387516}" type="presOf" srcId="{AE8D4235-D0E8-4BC7-8FE4-7633AD1A3162}" destId="{8F9392AA-99FB-4352-8594-0C046C529CDF}" srcOrd="1" destOrd="0" presId="urn:microsoft.com/office/officeart/2005/8/layout/hierarchy5"/>
    <dgm:cxn modelId="{F4034449-B088-4C5B-A882-DB949D8F3825}" type="presOf" srcId="{5B2BD254-F0C0-4E04-AC7E-F2879FF32058}" destId="{D71DBFA3-8A97-49E2-AFBE-A342188861AE}" srcOrd="1" destOrd="0" presId="urn:microsoft.com/office/officeart/2005/8/layout/hierarchy5"/>
    <dgm:cxn modelId="{102BC685-E693-47E1-B58D-318BCE3B0741}" type="presOf" srcId="{EEFCE8D2-3D71-4624-BD9E-B8EC35EA5FD0}" destId="{281656AB-61D8-44FD-8EF8-19D4A670EE67}" srcOrd="0" destOrd="0" presId="urn:microsoft.com/office/officeart/2005/8/layout/hierarchy5"/>
    <dgm:cxn modelId="{826F0656-AC0D-4DED-BE09-EE62073F8E89}" type="presOf" srcId="{2A9DC562-178E-42DF-96BA-E768EC1C2879}" destId="{0371905B-D230-4EBF-AE9C-965B2AF81BF4}" srcOrd="0" destOrd="0" presId="urn:microsoft.com/office/officeart/2005/8/layout/hierarchy5"/>
    <dgm:cxn modelId="{8E743081-C037-4A93-8CDE-4D7C2826F36D}" type="presOf" srcId="{86BB8867-71E9-4A42-A6A7-1FD4DC7FAA3B}" destId="{662300DB-7980-412B-A445-CA0DDF9D12B9}" srcOrd="1" destOrd="0" presId="urn:microsoft.com/office/officeart/2005/8/layout/hierarchy5"/>
    <dgm:cxn modelId="{2BA5649D-110E-49B7-820E-DC325539A0AB}" srcId="{827A690C-D1D0-4B04-A252-978D5B48601E}" destId="{B659784D-8B25-4FBC-8B87-1CE7E3BB3576}" srcOrd="1" destOrd="0" parTransId="{5B2BD254-F0C0-4E04-AC7E-F2879FF32058}" sibTransId="{B1F7217C-7694-499E-A06B-FB095F6DA789}"/>
    <dgm:cxn modelId="{CDED0C56-55BD-4DDB-8A6C-1B9A74684E24}" type="presOf" srcId="{53E02307-2545-4A34-BC19-9AFFA9BE8F93}" destId="{EC420C3E-B03E-463B-B7A2-DABC1ED615A0}" srcOrd="0" destOrd="0" presId="urn:microsoft.com/office/officeart/2005/8/layout/hierarchy5"/>
    <dgm:cxn modelId="{2FDEA617-3408-4884-8ADD-3C90B67801FC}" type="presParOf" srcId="{142A327E-170C-4623-AC7D-73AF6476BD4F}" destId="{FBB508D4-572F-41D6-A1E4-F5C23DACC0C5}" srcOrd="0" destOrd="0" presId="urn:microsoft.com/office/officeart/2005/8/layout/hierarchy5"/>
    <dgm:cxn modelId="{018A8E39-37E6-419A-860C-9A213B503B03}" type="presParOf" srcId="{FBB508D4-572F-41D6-A1E4-F5C23DACC0C5}" destId="{DCDCD0B1-0BED-4549-BA8A-1E04F3258B92}" srcOrd="0" destOrd="0" presId="urn:microsoft.com/office/officeart/2005/8/layout/hierarchy5"/>
    <dgm:cxn modelId="{A89DF41E-366C-425C-A53B-7E61BADF2F63}" type="presParOf" srcId="{DCDCD0B1-0BED-4549-BA8A-1E04F3258B92}" destId="{1A581EB8-5197-4561-938C-93E83CE47202}" srcOrd="0" destOrd="0" presId="urn:microsoft.com/office/officeart/2005/8/layout/hierarchy5"/>
    <dgm:cxn modelId="{AC49640F-B4C1-4731-8BE1-BD35BE540975}" type="presParOf" srcId="{1A581EB8-5197-4561-938C-93E83CE47202}" destId="{CCC6AA14-2B26-4A25-8B20-24DB4DEC35E1}" srcOrd="0" destOrd="0" presId="urn:microsoft.com/office/officeart/2005/8/layout/hierarchy5"/>
    <dgm:cxn modelId="{723C7424-A993-46B1-86D8-47A183FDA664}" type="presParOf" srcId="{1A581EB8-5197-4561-938C-93E83CE47202}" destId="{C0CDBB44-D4AC-4422-9F05-E46EF43E151D}" srcOrd="1" destOrd="0" presId="urn:microsoft.com/office/officeart/2005/8/layout/hierarchy5"/>
    <dgm:cxn modelId="{BC35A85F-8E6C-469E-B351-684AF77D238C}" type="presParOf" srcId="{C0CDBB44-D4AC-4422-9F05-E46EF43E151D}" destId="{F02B8FBE-0D4B-42B6-BADF-422E44EACFA7}" srcOrd="0" destOrd="0" presId="urn:microsoft.com/office/officeart/2005/8/layout/hierarchy5"/>
    <dgm:cxn modelId="{B7E9428D-7562-426D-931D-816F7F11B960}" type="presParOf" srcId="{F02B8FBE-0D4B-42B6-BADF-422E44EACFA7}" destId="{662300DB-7980-412B-A445-CA0DDF9D12B9}" srcOrd="0" destOrd="0" presId="urn:microsoft.com/office/officeart/2005/8/layout/hierarchy5"/>
    <dgm:cxn modelId="{C887FCD4-888D-42FC-B02E-86C86FA0B174}" type="presParOf" srcId="{C0CDBB44-D4AC-4422-9F05-E46EF43E151D}" destId="{79A59A5C-65E2-4F56-8C91-18113FA4770B}" srcOrd="1" destOrd="0" presId="urn:microsoft.com/office/officeart/2005/8/layout/hierarchy5"/>
    <dgm:cxn modelId="{397F667B-3F0C-48D2-AF34-C1A34E558475}" type="presParOf" srcId="{79A59A5C-65E2-4F56-8C91-18113FA4770B}" destId="{281656AB-61D8-44FD-8EF8-19D4A670EE67}" srcOrd="0" destOrd="0" presId="urn:microsoft.com/office/officeart/2005/8/layout/hierarchy5"/>
    <dgm:cxn modelId="{52070B3F-760A-4326-BFCA-DF1EC898D06D}" type="presParOf" srcId="{79A59A5C-65E2-4F56-8C91-18113FA4770B}" destId="{73C03957-9207-4813-A090-45B0A32BA005}" srcOrd="1" destOrd="0" presId="urn:microsoft.com/office/officeart/2005/8/layout/hierarchy5"/>
    <dgm:cxn modelId="{3F507696-F526-4578-9F5A-748C279560AC}" type="presParOf" srcId="{73C03957-9207-4813-A090-45B0A32BA005}" destId="{0AC033EA-B79C-41B0-82BC-86AF8400A56B}" srcOrd="0" destOrd="0" presId="urn:microsoft.com/office/officeart/2005/8/layout/hierarchy5"/>
    <dgm:cxn modelId="{49789266-6ACF-4293-893F-C582E5FA9F9E}" type="presParOf" srcId="{0AC033EA-B79C-41B0-82BC-86AF8400A56B}" destId="{1480F1DB-1ABE-409F-95B2-AA043440CB84}" srcOrd="0" destOrd="0" presId="urn:microsoft.com/office/officeart/2005/8/layout/hierarchy5"/>
    <dgm:cxn modelId="{50167302-35FF-4080-8100-480F474EE927}" type="presParOf" srcId="{73C03957-9207-4813-A090-45B0A32BA005}" destId="{54F8DF85-E086-48D9-8DA2-F3C4DFC875D7}" srcOrd="1" destOrd="0" presId="urn:microsoft.com/office/officeart/2005/8/layout/hierarchy5"/>
    <dgm:cxn modelId="{FD21E8F5-7CF9-4C1F-B50F-D858D2FFB1E4}" type="presParOf" srcId="{54F8DF85-E086-48D9-8DA2-F3C4DFC875D7}" destId="{268E53DE-0214-4B1D-826B-B7C4A5D3C2D8}" srcOrd="0" destOrd="0" presId="urn:microsoft.com/office/officeart/2005/8/layout/hierarchy5"/>
    <dgm:cxn modelId="{F939C5B5-0ACF-4F4F-A4D1-75C96A0B4BC4}" type="presParOf" srcId="{54F8DF85-E086-48D9-8DA2-F3C4DFC875D7}" destId="{2078FE9A-8569-40E7-B727-49B818C67E9C}" srcOrd="1" destOrd="0" presId="urn:microsoft.com/office/officeart/2005/8/layout/hierarchy5"/>
    <dgm:cxn modelId="{BCDCC181-8430-4ECF-9C38-9BFF2D277B86}" type="presParOf" srcId="{C0CDBB44-D4AC-4422-9F05-E46EF43E151D}" destId="{4FD9AEC1-7170-40C2-8508-D8BBAFC40E15}" srcOrd="2" destOrd="0" presId="urn:microsoft.com/office/officeart/2005/8/layout/hierarchy5"/>
    <dgm:cxn modelId="{5D20643D-9104-4478-B002-6908248A3B25}" type="presParOf" srcId="{4FD9AEC1-7170-40C2-8508-D8BBAFC40E15}" destId="{D71DBFA3-8A97-49E2-AFBE-A342188861AE}" srcOrd="0" destOrd="0" presId="urn:microsoft.com/office/officeart/2005/8/layout/hierarchy5"/>
    <dgm:cxn modelId="{154B11BA-8C84-45A0-9BF0-5F89761C2ED3}" type="presParOf" srcId="{C0CDBB44-D4AC-4422-9F05-E46EF43E151D}" destId="{01AA6051-28EF-44F5-BE6E-FAFC0ACBEB36}" srcOrd="3" destOrd="0" presId="urn:microsoft.com/office/officeart/2005/8/layout/hierarchy5"/>
    <dgm:cxn modelId="{188F8FC3-CB27-496B-9EB1-8D27A6940E14}" type="presParOf" srcId="{01AA6051-28EF-44F5-BE6E-FAFC0ACBEB36}" destId="{B27095E5-72CC-4145-9308-787817D1F620}" srcOrd="0" destOrd="0" presId="urn:microsoft.com/office/officeart/2005/8/layout/hierarchy5"/>
    <dgm:cxn modelId="{CD52C96F-11B8-422A-9D3A-21D27C245AE6}" type="presParOf" srcId="{01AA6051-28EF-44F5-BE6E-FAFC0ACBEB36}" destId="{04238953-27EF-4C98-BFDF-BD7FE79D7833}" srcOrd="1" destOrd="0" presId="urn:microsoft.com/office/officeart/2005/8/layout/hierarchy5"/>
    <dgm:cxn modelId="{B1731BC8-3A28-49C6-9494-0EF91E3D3516}" type="presParOf" srcId="{04238953-27EF-4C98-BFDF-BD7FE79D7833}" destId="{7E25E03F-58F8-44B1-9B40-E272E02AB8F2}" srcOrd="0" destOrd="0" presId="urn:microsoft.com/office/officeart/2005/8/layout/hierarchy5"/>
    <dgm:cxn modelId="{3A5953A6-F954-4066-B5F8-5D71755188E8}" type="presParOf" srcId="{7E25E03F-58F8-44B1-9B40-E272E02AB8F2}" destId="{8F9392AA-99FB-4352-8594-0C046C529CDF}" srcOrd="0" destOrd="0" presId="urn:microsoft.com/office/officeart/2005/8/layout/hierarchy5"/>
    <dgm:cxn modelId="{E338571A-6C53-47A5-A5D5-695613966C94}" type="presParOf" srcId="{04238953-27EF-4C98-BFDF-BD7FE79D7833}" destId="{7B705F44-707E-4E21-AB0D-A6DA70551C22}" srcOrd="1" destOrd="0" presId="urn:microsoft.com/office/officeart/2005/8/layout/hierarchy5"/>
    <dgm:cxn modelId="{FE89269D-2746-4005-9F43-405B39997F2B}" type="presParOf" srcId="{7B705F44-707E-4E21-AB0D-A6DA70551C22}" destId="{EC420C3E-B03E-463B-B7A2-DABC1ED615A0}" srcOrd="0" destOrd="0" presId="urn:microsoft.com/office/officeart/2005/8/layout/hierarchy5"/>
    <dgm:cxn modelId="{788F251A-5A43-4900-B738-14E7D2CDC58B}" type="presParOf" srcId="{7B705F44-707E-4E21-AB0D-A6DA70551C22}" destId="{E8404BA4-1430-4E82-A118-4BDA5F9AAE24}" srcOrd="1" destOrd="0" presId="urn:microsoft.com/office/officeart/2005/8/layout/hierarchy5"/>
    <dgm:cxn modelId="{D89ADD4B-1FC8-40B2-B41C-621AE71B4F79}" type="presParOf" srcId="{C0CDBB44-D4AC-4422-9F05-E46EF43E151D}" destId="{5AE0045F-BD75-473A-AB8D-47CE22B24E2B}" srcOrd="4" destOrd="0" presId="urn:microsoft.com/office/officeart/2005/8/layout/hierarchy5"/>
    <dgm:cxn modelId="{7F643E1E-4152-4F5C-A239-0CBF951F8F9B}" type="presParOf" srcId="{5AE0045F-BD75-473A-AB8D-47CE22B24E2B}" destId="{4E3DA6F5-460D-4F6A-A3FF-7D85A8A7DD6A}" srcOrd="0" destOrd="0" presId="urn:microsoft.com/office/officeart/2005/8/layout/hierarchy5"/>
    <dgm:cxn modelId="{2C9C0A9B-20D4-46F3-AF20-5631EDC47696}" type="presParOf" srcId="{C0CDBB44-D4AC-4422-9F05-E46EF43E151D}" destId="{0D3390DB-8669-4D03-A067-01EE1A8FB818}" srcOrd="5" destOrd="0" presId="urn:microsoft.com/office/officeart/2005/8/layout/hierarchy5"/>
    <dgm:cxn modelId="{95B6A5CA-FB31-4EC8-9339-B2235606E30A}" type="presParOf" srcId="{0D3390DB-8669-4D03-A067-01EE1A8FB818}" destId="{C0041DC7-B36A-4E96-BA07-833E17539754}" srcOrd="0" destOrd="0" presId="urn:microsoft.com/office/officeart/2005/8/layout/hierarchy5"/>
    <dgm:cxn modelId="{43091F97-A268-4EF5-B77E-5570E53CCA18}" type="presParOf" srcId="{0D3390DB-8669-4D03-A067-01EE1A8FB818}" destId="{E877FFA4-28F0-498D-B4A5-866FE2433AF8}" srcOrd="1" destOrd="0" presId="urn:microsoft.com/office/officeart/2005/8/layout/hierarchy5"/>
    <dgm:cxn modelId="{E214228A-96AF-4B62-B97F-627BC508C6EC}" type="presParOf" srcId="{E877FFA4-28F0-498D-B4A5-866FE2433AF8}" destId="{0910294E-B21D-4BD5-AA3B-3C535C0A40BA}" srcOrd="0" destOrd="0" presId="urn:microsoft.com/office/officeart/2005/8/layout/hierarchy5"/>
    <dgm:cxn modelId="{42FC230F-D30B-4562-A798-9B080290ED18}" type="presParOf" srcId="{0910294E-B21D-4BD5-AA3B-3C535C0A40BA}" destId="{665F6AAE-7EDB-4DA6-BE48-AC7426682AA0}" srcOrd="0" destOrd="0" presId="urn:microsoft.com/office/officeart/2005/8/layout/hierarchy5"/>
    <dgm:cxn modelId="{37E83E8E-FEB6-4BBE-8051-DE55A9C07FF9}" type="presParOf" srcId="{E877FFA4-28F0-498D-B4A5-866FE2433AF8}" destId="{A0EBA62F-5B9A-4F55-A2C4-7286EFABCFE9}" srcOrd="1" destOrd="0" presId="urn:microsoft.com/office/officeart/2005/8/layout/hierarchy5"/>
    <dgm:cxn modelId="{7F00B205-2EA5-4080-86C3-D84F4B995E45}" type="presParOf" srcId="{A0EBA62F-5B9A-4F55-A2C4-7286EFABCFE9}" destId="{0371905B-D230-4EBF-AE9C-965B2AF81BF4}" srcOrd="0" destOrd="0" presId="urn:microsoft.com/office/officeart/2005/8/layout/hierarchy5"/>
    <dgm:cxn modelId="{E7514398-571E-44C3-8177-545D960DBE52}" type="presParOf" srcId="{A0EBA62F-5B9A-4F55-A2C4-7286EFABCFE9}" destId="{DE8DC396-BE7D-446C-B0DB-732BC5FC86EE}" srcOrd="1" destOrd="0" presId="urn:microsoft.com/office/officeart/2005/8/layout/hierarchy5"/>
    <dgm:cxn modelId="{65DFEC4E-B5A7-4108-9ED7-32DF506B6384}" type="presParOf" srcId="{142A327E-170C-4623-AC7D-73AF6476BD4F}" destId="{3A16B627-C003-49F3-B01E-C8EF1488F01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F28D7C-6521-4313-BFEE-48EC019F96BF}" type="doc">
      <dgm:prSet loTypeId="urn:microsoft.com/office/officeart/2005/8/layout/l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349084A-17C5-4455-AAD5-8F2BD7B89A2F}">
      <dgm:prSet phldrT="[Text]"/>
      <dgm:spPr/>
      <dgm:t>
        <a:bodyPr/>
        <a:lstStyle/>
        <a:p>
          <a:r>
            <a:rPr lang="en-US" i="1" dirty="0" smtClean="0">
              <a:solidFill>
                <a:schemeClr val="accent5">
                  <a:lumMod val="75000"/>
                </a:schemeClr>
              </a:solidFill>
            </a:rPr>
            <a:t>“I’m all about that baseline”</a:t>
          </a:r>
          <a:endParaRPr lang="en-US" i="1" dirty="0">
            <a:solidFill>
              <a:schemeClr val="accent5">
                <a:lumMod val="75000"/>
              </a:schemeClr>
            </a:solidFill>
          </a:endParaRPr>
        </a:p>
      </dgm:t>
    </dgm:pt>
    <dgm:pt modelId="{FA0AB7F4-DF2A-4E93-B63B-6D9BA68EC92F}" type="parTrans" cxnId="{FCA14462-6C3C-4008-A806-037F3ABC3BC8}">
      <dgm:prSet/>
      <dgm:spPr/>
      <dgm:t>
        <a:bodyPr/>
        <a:lstStyle/>
        <a:p>
          <a:endParaRPr lang="en-US"/>
        </a:p>
      </dgm:t>
    </dgm:pt>
    <dgm:pt modelId="{5CE8BA19-C111-4621-9252-F572A24505CD}" type="sibTrans" cxnId="{FCA14462-6C3C-4008-A806-037F3ABC3BC8}">
      <dgm:prSet/>
      <dgm:spPr/>
      <dgm:t>
        <a:bodyPr/>
        <a:lstStyle/>
        <a:p>
          <a:endParaRPr lang="en-US"/>
        </a:p>
      </dgm:t>
    </dgm:pt>
    <dgm:pt modelId="{41983C61-D26F-48BB-AD48-8C044CAA037C}">
      <dgm:prSet phldrT="[Text]"/>
      <dgm:spPr/>
      <dgm:t>
        <a:bodyPr/>
        <a:lstStyle/>
        <a:p>
          <a:r>
            <a:rPr lang="en-US" dirty="0" smtClean="0"/>
            <a:t>Scope</a:t>
          </a:r>
          <a:endParaRPr lang="en-US" dirty="0"/>
        </a:p>
      </dgm:t>
    </dgm:pt>
    <dgm:pt modelId="{3D9AC081-BAB4-4657-AEAE-863F393B3351}" type="parTrans" cxnId="{1099160D-05E1-4B35-BC63-05F1DFF9DF83}">
      <dgm:prSet/>
      <dgm:spPr/>
      <dgm:t>
        <a:bodyPr/>
        <a:lstStyle/>
        <a:p>
          <a:endParaRPr lang="en-US"/>
        </a:p>
      </dgm:t>
    </dgm:pt>
    <dgm:pt modelId="{16E559EE-22A0-4EC6-A40F-204B86C3FAC3}" type="sibTrans" cxnId="{1099160D-05E1-4B35-BC63-05F1DFF9DF83}">
      <dgm:prSet/>
      <dgm:spPr/>
      <dgm:t>
        <a:bodyPr/>
        <a:lstStyle/>
        <a:p>
          <a:endParaRPr lang="en-US"/>
        </a:p>
      </dgm:t>
    </dgm:pt>
    <dgm:pt modelId="{360C98DE-BA77-4213-99AE-542DFAE9EC62}">
      <dgm:prSet phldrT="[Text]"/>
      <dgm:spPr/>
      <dgm:t>
        <a:bodyPr/>
        <a:lstStyle/>
        <a:p>
          <a:r>
            <a:rPr lang="en-US" dirty="0" smtClean="0"/>
            <a:t>Value Proposition, Background, References</a:t>
          </a:r>
          <a:endParaRPr lang="en-US" dirty="0"/>
        </a:p>
      </dgm:t>
    </dgm:pt>
    <dgm:pt modelId="{0C31B7D1-783F-4A84-B656-117303743E39}" type="parTrans" cxnId="{D512C002-10EB-4C70-9745-1D418D8D469E}">
      <dgm:prSet/>
      <dgm:spPr/>
      <dgm:t>
        <a:bodyPr/>
        <a:lstStyle/>
        <a:p>
          <a:endParaRPr lang="en-US"/>
        </a:p>
      </dgm:t>
    </dgm:pt>
    <dgm:pt modelId="{D97C2B9F-F80E-4F03-AB43-FF28949232DE}" type="sibTrans" cxnId="{D512C002-10EB-4C70-9745-1D418D8D469E}">
      <dgm:prSet/>
      <dgm:spPr/>
      <dgm:t>
        <a:bodyPr/>
        <a:lstStyle/>
        <a:p>
          <a:endParaRPr lang="en-US"/>
        </a:p>
      </dgm:t>
    </dgm:pt>
    <dgm:pt modelId="{EDE2867C-29C8-4602-966B-A81E4586709B}">
      <dgm:prSet phldrT="[Text]"/>
      <dgm:spPr/>
      <dgm:t>
        <a:bodyPr/>
        <a:lstStyle/>
        <a:p>
          <a:r>
            <a:rPr lang="en-US" dirty="0" smtClean="0"/>
            <a:t>Security considerations</a:t>
          </a:r>
          <a:endParaRPr lang="en-US" dirty="0"/>
        </a:p>
      </dgm:t>
    </dgm:pt>
    <dgm:pt modelId="{B45A8F57-6A26-4A05-93B9-17C77168B159}" type="parTrans" cxnId="{CA4C014B-CF5A-4920-9268-EEA3B0E59C44}">
      <dgm:prSet/>
      <dgm:spPr/>
      <dgm:t>
        <a:bodyPr/>
        <a:lstStyle/>
        <a:p>
          <a:endParaRPr lang="en-US"/>
        </a:p>
      </dgm:t>
    </dgm:pt>
    <dgm:pt modelId="{BCD0A965-5C06-4719-9381-E084CDD4C68D}" type="sibTrans" cxnId="{CA4C014B-CF5A-4920-9268-EEA3B0E59C44}">
      <dgm:prSet/>
      <dgm:spPr/>
      <dgm:t>
        <a:bodyPr/>
        <a:lstStyle/>
        <a:p>
          <a:endParaRPr lang="en-US"/>
        </a:p>
      </dgm:t>
    </dgm:pt>
    <dgm:pt modelId="{BBF7FD46-5A27-469F-A31F-1A8052800104}" type="pres">
      <dgm:prSet presAssocID="{8FF28D7C-6521-4313-BFEE-48EC019F96B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9D18561-A3B4-4B5D-8415-A4917BB80CFC}" type="pres">
      <dgm:prSet presAssocID="{B349084A-17C5-4455-AAD5-8F2BD7B89A2F}" presName="horFlow" presStyleCnt="0"/>
      <dgm:spPr/>
    </dgm:pt>
    <dgm:pt modelId="{0746A40D-DDB0-41DD-A835-F62694E8C49C}" type="pres">
      <dgm:prSet presAssocID="{B349084A-17C5-4455-AAD5-8F2BD7B89A2F}" presName="bigChev" presStyleLbl="node1" presStyleIdx="0" presStyleCnt="1"/>
      <dgm:spPr/>
      <dgm:t>
        <a:bodyPr/>
        <a:lstStyle/>
        <a:p>
          <a:endParaRPr lang="en-US"/>
        </a:p>
      </dgm:t>
    </dgm:pt>
    <dgm:pt modelId="{50CC7FFC-EF20-4AD3-AF0E-269427BC3180}" type="pres">
      <dgm:prSet presAssocID="{3D9AC081-BAB4-4657-AEAE-863F393B3351}" presName="parTrans" presStyleCnt="0"/>
      <dgm:spPr/>
    </dgm:pt>
    <dgm:pt modelId="{5B4881AA-6C53-43DD-A0F2-06662BC3E362}" type="pres">
      <dgm:prSet presAssocID="{41983C61-D26F-48BB-AD48-8C044CAA037C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C12EF-F757-4631-AE33-0FB5886FBAAA}" type="pres">
      <dgm:prSet presAssocID="{16E559EE-22A0-4EC6-A40F-204B86C3FAC3}" presName="sibTrans" presStyleCnt="0"/>
      <dgm:spPr/>
    </dgm:pt>
    <dgm:pt modelId="{E37D88CA-6D46-4924-BD9F-22613BEE73D1}" type="pres">
      <dgm:prSet presAssocID="{360C98DE-BA77-4213-99AE-542DFAE9EC62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23D2D-8153-4E16-95D0-0C1CF5341B95}" type="pres">
      <dgm:prSet presAssocID="{D97C2B9F-F80E-4F03-AB43-FF28949232DE}" presName="sibTrans" presStyleCnt="0"/>
      <dgm:spPr/>
    </dgm:pt>
    <dgm:pt modelId="{5535495B-32EE-4712-8E33-BA1915B47431}" type="pres">
      <dgm:prSet presAssocID="{EDE2867C-29C8-4602-966B-A81E4586709B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0D6FB0-4181-4D69-94FF-0EFA81D74C3A}" type="presOf" srcId="{41983C61-D26F-48BB-AD48-8C044CAA037C}" destId="{5B4881AA-6C53-43DD-A0F2-06662BC3E362}" srcOrd="0" destOrd="0" presId="urn:microsoft.com/office/officeart/2005/8/layout/lProcess3"/>
    <dgm:cxn modelId="{27F1012A-9696-4928-8FC0-F2083D32AE55}" type="presOf" srcId="{EDE2867C-29C8-4602-966B-A81E4586709B}" destId="{5535495B-32EE-4712-8E33-BA1915B47431}" srcOrd="0" destOrd="0" presId="urn:microsoft.com/office/officeart/2005/8/layout/lProcess3"/>
    <dgm:cxn modelId="{2227C14E-7CA4-473E-8F7C-BF2B35C7C03E}" type="presOf" srcId="{360C98DE-BA77-4213-99AE-542DFAE9EC62}" destId="{E37D88CA-6D46-4924-BD9F-22613BEE73D1}" srcOrd="0" destOrd="0" presId="urn:microsoft.com/office/officeart/2005/8/layout/lProcess3"/>
    <dgm:cxn modelId="{D512C002-10EB-4C70-9745-1D418D8D469E}" srcId="{B349084A-17C5-4455-AAD5-8F2BD7B89A2F}" destId="{360C98DE-BA77-4213-99AE-542DFAE9EC62}" srcOrd="1" destOrd="0" parTransId="{0C31B7D1-783F-4A84-B656-117303743E39}" sibTransId="{D97C2B9F-F80E-4F03-AB43-FF28949232DE}"/>
    <dgm:cxn modelId="{CA4C014B-CF5A-4920-9268-EEA3B0E59C44}" srcId="{B349084A-17C5-4455-AAD5-8F2BD7B89A2F}" destId="{EDE2867C-29C8-4602-966B-A81E4586709B}" srcOrd="2" destOrd="0" parTransId="{B45A8F57-6A26-4A05-93B9-17C77168B159}" sibTransId="{BCD0A965-5C06-4719-9381-E084CDD4C68D}"/>
    <dgm:cxn modelId="{FCA14462-6C3C-4008-A806-037F3ABC3BC8}" srcId="{8FF28D7C-6521-4313-BFEE-48EC019F96BF}" destId="{B349084A-17C5-4455-AAD5-8F2BD7B89A2F}" srcOrd="0" destOrd="0" parTransId="{FA0AB7F4-DF2A-4E93-B63B-6D9BA68EC92F}" sibTransId="{5CE8BA19-C111-4621-9252-F572A24505CD}"/>
    <dgm:cxn modelId="{9E969299-13EB-4257-9F31-4ECDC58238D7}" type="presOf" srcId="{8FF28D7C-6521-4313-BFEE-48EC019F96BF}" destId="{BBF7FD46-5A27-469F-A31F-1A8052800104}" srcOrd="0" destOrd="0" presId="urn:microsoft.com/office/officeart/2005/8/layout/lProcess3"/>
    <dgm:cxn modelId="{1099160D-05E1-4B35-BC63-05F1DFF9DF83}" srcId="{B349084A-17C5-4455-AAD5-8F2BD7B89A2F}" destId="{41983C61-D26F-48BB-AD48-8C044CAA037C}" srcOrd="0" destOrd="0" parTransId="{3D9AC081-BAB4-4657-AEAE-863F393B3351}" sibTransId="{16E559EE-22A0-4EC6-A40F-204B86C3FAC3}"/>
    <dgm:cxn modelId="{E3409C32-4EE2-4563-8543-38ACFD55266C}" type="presOf" srcId="{B349084A-17C5-4455-AAD5-8F2BD7B89A2F}" destId="{0746A40D-DDB0-41DD-A835-F62694E8C49C}" srcOrd="0" destOrd="0" presId="urn:microsoft.com/office/officeart/2005/8/layout/lProcess3"/>
    <dgm:cxn modelId="{4D050C27-E7D7-4D56-BB6B-4A27C7A666B1}" type="presParOf" srcId="{BBF7FD46-5A27-469F-A31F-1A8052800104}" destId="{A9D18561-A3B4-4B5D-8415-A4917BB80CFC}" srcOrd="0" destOrd="0" presId="urn:microsoft.com/office/officeart/2005/8/layout/lProcess3"/>
    <dgm:cxn modelId="{DD96343C-0148-488E-B6D1-C8077C7303AA}" type="presParOf" srcId="{A9D18561-A3B4-4B5D-8415-A4917BB80CFC}" destId="{0746A40D-DDB0-41DD-A835-F62694E8C49C}" srcOrd="0" destOrd="0" presId="urn:microsoft.com/office/officeart/2005/8/layout/lProcess3"/>
    <dgm:cxn modelId="{FC83C651-80B9-4C39-9225-EFC83B68D7F7}" type="presParOf" srcId="{A9D18561-A3B4-4B5D-8415-A4917BB80CFC}" destId="{50CC7FFC-EF20-4AD3-AF0E-269427BC3180}" srcOrd="1" destOrd="0" presId="urn:microsoft.com/office/officeart/2005/8/layout/lProcess3"/>
    <dgm:cxn modelId="{8EBA5559-8070-42CA-B8E2-BC141FBDD4C6}" type="presParOf" srcId="{A9D18561-A3B4-4B5D-8415-A4917BB80CFC}" destId="{5B4881AA-6C53-43DD-A0F2-06662BC3E362}" srcOrd="2" destOrd="0" presId="urn:microsoft.com/office/officeart/2005/8/layout/lProcess3"/>
    <dgm:cxn modelId="{4564D67F-B70E-4A5E-90DB-AE455C6D3054}" type="presParOf" srcId="{A9D18561-A3B4-4B5D-8415-A4917BB80CFC}" destId="{A2BC12EF-F757-4631-AE33-0FB5886FBAAA}" srcOrd="3" destOrd="0" presId="urn:microsoft.com/office/officeart/2005/8/layout/lProcess3"/>
    <dgm:cxn modelId="{90FE84EE-735D-4EBA-9100-090E05F27B04}" type="presParOf" srcId="{A9D18561-A3B4-4B5D-8415-A4917BB80CFC}" destId="{E37D88CA-6D46-4924-BD9F-22613BEE73D1}" srcOrd="4" destOrd="0" presId="urn:microsoft.com/office/officeart/2005/8/layout/lProcess3"/>
    <dgm:cxn modelId="{11B1B99A-E661-4AD1-8599-E4B268D93EE8}" type="presParOf" srcId="{A9D18561-A3B4-4B5D-8415-A4917BB80CFC}" destId="{72423D2D-8153-4E16-95D0-0C1CF5341B95}" srcOrd="5" destOrd="0" presId="urn:microsoft.com/office/officeart/2005/8/layout/lProcess3"/>
    <dgm:cxn modelId="{6541116F-7E18-4DAA-8EAF-5C05EC6AD692}" type="presParOf" srcId="{A9D18561-A3B4-4B5D-8415-A4917BB80CFC}" destId="{5535495B-32EE-4712-8E33-BA1915B47431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6AA14-2B26-4A25-8B20-24DB4DEC35E1}">
      <dsp:nvSpPr>
        <dsp:cNvPr id="0" name=""/>
        <dsp:cNvSpPr/>
      </dsp:nvSpPr>
      <dsp:spPr>
        <a:xfrm>
          <a:off x="3692" y="1963480"/>
          <a:ext cx="2167780" cy="10838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Business Email Compromise</a:t>
          </a:r>
          <a:endParaRPr lang="en-US" sz="2500" kern="1200" dirty="0"/>
        </a:p>
      </dsp:txBody>
      <dsp:txXfrm>
        <a:off x="35438" y="1995226"/>
        <a:ext cx="2104288" cy="1020398"/>
      </dsp:txXfrm>
    </dsp:sp>
    <dsp:sp modelId="{F02B8FBE-0D4B-42B6-BADF-422E44EACFA7}">
      <dsp:nvSpPr>
        <dsp:cNvPr id="0" name=""/>
        <dsp:cNvSpPr/>
      </dsp:nvSpPr>
      <dsp:spPr>
        <a:xfrm rot="18289469">
          <a:off x="1845821" y="1862720"/>
          <a:ext cx="1518413" cy="38935"/>
        </a:xfrm>
        <a:custGeom>
          <a:avLst/>
          <a:gdLst/>
          <a:ahLst/>
          <a:cxnLst/>
          <a:rect l="0" t="0" r="0" b="0"/>
          <a:pathLst>
            <a:path>
              <a:moveTo>
                <a:pt x="0" y="19467"/>
              </a:moveTo>
              <a:lnTo>
                <a:pt x="1518413" y="1946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7068" y="1844228"/>
        <a:ext cx="75920" cy="75920"/>
      </dsp:txXfrm>
    </dsp:sp>
    <dsp:sp modelId="{281656AB-61D8-44FD-8EF8-19D4A670EE67}">
      <dsp:nvSpPr>
        <dsp:cNvPr id="0" name=""/>
        <dsp:cNvSpPr/>
      </dsp:nvSpPr>
      <dsp:spPr>
        <a:xfrm>
          <a:off x="3038584" y="717006"/>
          <a:ext cx="2167780" cy="10838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Distributed Spam Distraction</a:t>
          </a:r>
          <a:endParaRPr lang="en-US" sz="2500" kern="1200" dirty="0"/>
        </a:p>
      </dsp:txBody>
      <dsp:txXfrm>
        <a:off x="3070330" y="748752"/>
        <a:ext cx="2104288" cy="1020398"/>
      </dsp:txXfrm>
    </dsp:sp>
    <dsp:sp modelId="{0AC033EA-B79C-41B0-82BC-86AF8400A56B}">
      <dsp:nvSpPr>
        <dsp:cNvPr id="0" name=""/>
        <dsp:cNvSpPr/>
      </dsp:nvSpPr>
      <dsp:spPr>
        <a:xfrm>
          <a:off x="5206365" y="1239484"/>
          <a:ext cx="867112" cy="38935"/>
        </a:xfrm>
        <a:custGeom>
          <a:avLst/>
          <a:gdLst/>
          <a:ahLst/>
          <a:cxnLst/>
          <a:rect l="0" t="0" r="0" b="0"/>
          <a:pathLst>
            <a:path>
              <a:moveTo>
                <a:pt x="0" y="19467"/>
              </a:moveTo>
              <a:lnTo>
                <a:pt x="867112" y="1946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18243" y="1237274"/>
        <a:ext cx="43355" cy="43355"/>
      </dsp:txXfrm>
    </dsp:sp>
    <dsp:sp modelId="{268E53DE-0214-4B1D-826B-B7C4A5D3C2D8}">
      <dsp:nvSpPr>
        <dsp:cNvPr id="0" name=""/>
        <dsp:cNvSpPr/>
      </dsp:nvSpPr>
      <dsp:spPr>
        <a:xfrm>
          <a:off x="6073477" y="717006"/>
          <a:ext cx="2167780" cy="10838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Flood of benign payloads</a:t>
          </a:r>
          <a:endParaRPr lang="en-US" sz="2500" kern="1200" dirty="0"/>
        </a:p>
      </dsp:txBody>
      <dsp:txXfrm>
        <a:off x="6105223" y="748752"/>
        <a:ext cx="2104288" cy="1020398"/>
      </dsp:txXfrm>
    </dsp:sp>
    <dsp:sp modelId="{4FD9AEC1-7170-40C2-8508-D8BBAFC40E15}">
      <dsp:nvSpPr>
        <dsp:cNvPr id="0" name=""/>
        <dsp:cNvSpPr/>
      </dsp:nvSpPr>
      <dsp:spPr>
        <a:xfrm>
          <a:off x="2171472" y="2485957"/>
          <a:ext cx="867112" cy="38935"/>
        </a:xfrm>
        <a:custGeom>
          <a:avLst/>
          <a:gdLst/>
          <a:ahLst/>
          <a:cxnLst/>
          <a:rect l="0" t="0" r="0" b="0"/>
          <a:pathLst>
            <a:path>
              <a:moveTo>
                <a:pt x="0" y="19467"/>
              </a:moveTo>
              <a:lnTo>
                <a:pt x="867112" y="1946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83351" y="2483747"/>
        <a:ext cx="43355" cy="43355"/>
      </dsp:txXfrm>
    </dsp:sp>
    <dsp:sp modelId="{B27095E5-72CC-4145-9308-787817D1F620}">
      <dsp:nvSpPr>
        <dsp:cNvPr id="0" name=""/>
        <dsp:cNvSpPr/>
      </dsp:nvSpPr>
      <dsp:spPr>
        <a:xfrm>
          <a:off x="3038584" y="1963480"/>
          <a:ext cx="2167780" cy="10838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Distributed Spam Distraction</a:t>
          </a:r>
          <a:endParaRPr lang="en-US" sz="2500" kern="1200" dirty="0"/>
        </a:p>
      </dsp:txBody>
      <dsp:txXfrm>
        <a:off x="3070330" y="1995226"/>
        <a:ext cx="2104288" cy="1020398"/>
      </dsp:txXfrm>
    </dsp:sp>
    <dsp:sp modelId="{7E25E03F-58F8-44B1-9B40-E272E02AB8F2}">
      <dsp:nvSpPr>
        <dsp:cNvPr id="0" name=""/>
        <dsp:cNvSpPr/>
      </dsp:nvSpPr>
      <dsp:spPr>
        <a:xfrm>
          <a:off x="5206365" y="2485957"/>
          <a:ext cx="867112" cy="38935"/>
        </a:xfrm>
        <a:custGeom>
          <a:avLst/>
          <a:gdLst/>
          <a:ahLst/>
          <a:cxnLst/>
          <a:rect l="0" t="0" r="0" b="0"/>
          <a:pathLst>
            <a:path>
              <a:moveTo>
                <a:pt x="0" y="19467"/>
              </a:moveTo>
              <a:lnTo>
                <a:pt x="867112" y="1946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18243" y="2483747"/>
        <a:ext cx="43355" cy="43355"/>
      </dsp:txXfrm>
    </dsp:sp>
    <dsp:sp modelId="{EC420C3E-B03E-463B-B7A2-DABC1ED615A0}">
      <dsp:nvSpPr>
        <dsp:cNvPr id="0" name=""/>
        <dsp:cNvSpPr/>
      </dsp:nvSpPr>
      <dsp:spPr>
        <a:xfrm>
          <a:off x="6073477" y="1963480"/>
          <a:ext cx="2167780" cy="10838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Flood of benign payloads</a:t>
          </a:r>
          <a:endParaRPr lang="en-US" sz="2500" kern="1200" dirty="0"/>
        </a:p>
      </dsp:txBody>
      <dsp:txXfrm>
        <a:off x="6105223" y="1995226"/>
        <a:ext cx="2104288" cy="1020398"/>
      </dsp:txXfrm>
    </dsp:sp>
    <dsp:sp modelId="{5AE0045F-BD75-473A-AB8D-47CE22B24E2B}">
      <dsp:nvSpPr>
        <dsp:cNvPr id="0" name=""/>
        <dsp:cNvSpPr/>
      </dsp:nvSpPr>
      <dsp:spPr>
        <a:xfrm rot="3310531">
          <a:off x="1845821" y="3109194"/>
          <a:ext cx="1518413" cy="38935"/>
        </a:xfrm>
        <a:custGeom>
          <a:avLst/>
          <a:gdLst/>
          <a:ahLst/>
          <a:cxnLst/>
          <a:rect l="0" t="0" r="0" b="0"/>
          <a:pathLst>
            <a:path>
              <a:moveTo>
                <a:pt x="0" y="19467"/>
              </a:moveTo>
              <a:lnTo>
                <a:pt x="1518413" y="1946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7068" y="3090701"/>
        <a:ext cx="75920" cy="75920"/>
      </dsp:txXfrm>
    </dsp:sp>
    <dsp:sp modelId="{C0041DC7-B36A-4E96-BA07-833E17539754}">
      <dsp:nvSpPr>
        <dsp:cNvPr id="0" name=""/>
        <dsp:cNvSpPr/>
      </dsp:nvSpPr>
      <dsp:spPr>
        <a:xfrm>
          <a:off x="3038584" y="3209954"/>
          <a:ext cx="2167780" cy="10838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Distributed Spam Distraction</a:t>
          </a:r>
          <a:r>
            <a:rPr lang="en-US" sz="2500" kern="1200" dirty="0" smtClean="0">
              <a:solidFill>
                <a:srgbClr val="FF0000"/>
              </a:solidFill>
            </a:rPr>
            <a:t>?</a:t>
          </a:r>
          <a:endParaRPr lang="en-US" sz="2500" kern="1200" dirty="0">
            <a:solidFill>
              <a:srgbClr val="FF0000"/>
            </a:solidFill>
          </a:endParaRPr>
        </a:p>
      </dsp:txBody>
      <dsp:txXfrm>
        <a:off x="3070330" y="3241700"/>
        <a:ext cx="2104288" cy="1020398"/>
      </dsp:txXfrm>
    </dsp:sp>
    <dsp:sp modelId="{0910294E-B21D-4BD5-AA3B-3C535C0A40BA}">
      <dsp:nvSpPr>
        <dsp:cNvPr id="0" name=""/>
        <dsp:cNvSpPr/>
      </dsp:nvSpPr>
      <dsp:spPr>
        <a:xfrm>
          <a:off x="5206365" y="3732431"/>
          <a:ext cx="867112" cy="38935"/>
        </a:xfrm>
        <a:custGeom>
          <a:avLst/>
          <a:gdLst/>
          <a:ahLst/>
          <a:cxnLst/>
          <a:rect l="0" t="0" r="0" b="0"/>
          <a:pathLst>
            <a:path>
              <a:moveTo>
                <a:pt x="0" y="19467"/>
              </a:moveTo>
              <a:lnTo>
                <a:pt x="867112" y="1946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18243" y="3730221"/>
        <a:ext cx="43355" cy="43355"/>
      </dsp:txXfrm>
    </dsp:sp>
    <dsp:sp modelId="{0371905B-D230-4EBF-AE9C-965B2AF81BF4}">
      <dsp:nvSpPr>
        <dsp:cNvPr id="0" name=""/>
        <dsp:cNvSpPr/>
      </dsp:nvSpPr>
      <dsp:spPr>
        <a:xfrm>
          <a:off x="6073477" y="3209954"/>
          <a:ext cx="2167780" cy="10838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FF0000"/>
              </a:solidFill>
            </a:rPr>
            <a:t>Spearphishing</a:t>
          </a:r>
          <a:endParaRPr lang="en-US" sz="2500" kern="1200" dirty="0">
            <a:solidFill>
              <a:srgbClr val="FF0000"/>
            </a:solidFill>
          </a:endParaRPr>
        </a:p>
      </dsp:txBody>
      <dsp:txXfrm>
        <a:off x="6105223" y="3241700"/>
        <a:ext cx="2104288" cy="102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6A40D-DDB0-41DD-A835-F62694E8C49C}">
      <dsp:nvSpPr>
        <dsp:cNvPr id="0" name=""/>
        <dsp:cNvSpPr/>
      </dsp:nvSpPr>
      <dsp:spPr>
        <a:xfrm>
          <a:off x="6688" y="204993"/>
          <a:ext cx="3431283" cy="137251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i="1" kern="1200" dirty="0" smtClean="0">
              <a:solidFill>
                <a:schemeClr val="accent5">
                  <a:lumMod val="75000"/>
                </a:schemeClr>
              </a:solidFill>
            </a:rPr>
            <a:t>“I’m all about that baseline”</a:t>
          </a:r>
          <a:endParaRPr lang="en-US" sz="3300" i="1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692945" y="204993"/>
        <a:ext cx="2058770" cy="1372513"/>
      </dsp:txXfrm>
    </dsp:sp>
    <dsp:sp modelId="{5B4881AA-6C53-43DD-A0F2-06662BC3E362}">
      <dsp:nvSpPr>
        <dsp:cNvPr id="0" name=""/>
        <dsp:cNvSpPr/>
      </dsp:nvSpPr>
      <dsp:spPr>
        <a:xfrm>
          <a:off x="2991905" y="321657"/>
          <a:ext cx="2847965" cy="1139186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Scope</a:t>
          </a:r>
          <a:endParaRPr lang="en-US" sz="2000" kern="1200" dirty="0"/>
        </a:p>
      </dsp:txBody>
      <dsp:txXfrm>
        <a:off x="3561498" y="321657"/>
        <a:ext cx="1708779" cy="1139186"/>
      </dsp:txXfrm>
    </dsp:sp>
    <dsp:sp modelId="{E37D88CA-6D46-4924-BD9F-22613BEE73D1}">
      <dsp:nvSpPr>
        <dsp:cNvPr id="0" name=""/>
        <dsp:cNvSpPr/>
      </dsp:nvSpPr>
      <dsp:spPr>
        <a:xfrm>
          <a:off x="5441155" y="321657"/>
          <a:ext cx="2847965" cy="1139186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 Proposition, Background, References</a:t>
          </a:r>
          <a:endParaRPr lang="en-US" sz="2000" kern="1200" dirty="0"/>
        </a:p>
      </dsp:txBody>
      <dsp:txXfrm>
        <a:off x="6010748" y="321657"/>
        <a:ext cx="1708779" cy="1139186"/>
      </dsp:txXfrm>
    </dsp:sp>
    <dsp:sp modelId="{5535495B-32EE-4712-8E33-BA1915B47431}">
      <dsp:nvSpPr>
        <dsp:cNvPr id="0" name=""/>
        <dsp:cNvSpPr/>
      </dsp:nvSpPr>
      <dsp:spPr>
        <a:xfrm>
          <a:off x="7890405" y="321657"/>
          <a:ext cx="2847965" cy="1139186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Security considerations</a:t>
          </a:r>
          <a:endParaRPr lang="en-US" sz="2000" kern="1200" dirty="0"/>
        </a:p>
      </dsp:txBody>
      <dsp:txXfrm>
        <a:off x="8459998" y="321657"/>
        <a:ext cx="1708779" cy="1139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57E87-5B1D-4391-A67E-1D499E04FFE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B41B5-4BEA-4157-9A32-3EBFD5B1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9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731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11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545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Brief recap of TY19 Training</a:t>
            </a:r>
            <a:endParaRPr/>
          </a:p>
        </p:txBody>
      </p:sp>
      <p:sp>
        <p:nvSpPr>
          <p:cNvPr id="213" name="Google Shape;21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324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60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87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9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060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1880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086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328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7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884B625-433F-4542-AA59-2FAFA7BA55F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E27B7DDC-0019-4002-910E-E51FE89F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8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884B625-433F-4542-AA59-2FAFA7BA55F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E27B7DDC-0019-4002-910E-E51FE89F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884B625-433F-4542-AA59-2FAFA7BA55F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27B7DDC-0019-4002-910E-E51FE89FDE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Google Shape;15;p15"/>
          <p:cNvSpPr txBox="1"/>
          <p:nvPr/>
        </p:nvSpPr>
        <p:spPr>
          <a:xfrm>
            <a:off x="5586887" y="-41565"/>
            <a:ext cx="101822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UNCLASSIFIED</a:t>
            </a:r>
            <a:endParaRPr/>
          </a:p>
        </p:txBody>
      </p:sp>
      <p:sp>
        <p:nvSpPr>
          <p:cNvPr id="16" name="Google Shape;16;p15"/>
          <p:cNvSpPr txBox="1"/>
          <p:nvPr/>
        </p:nvSpPr>
        <p:spPr>
          <a:xfrm>
            <a:off x="5586887" y="6637955"/>
            <a:ext cx="101822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UNCLASSIFIED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89227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alosintelligence.com/reputation_center?__cf_chl_jschl_tk__=41b663b71d15ee564645f0442e95d1225bbada2b-1610229951-0-AQTjYiuV77GUT8GQJJw725_obiw_bOQOEUDhpAiMSO_MMKSM1P7tvrYz77cH7QyWO2gJNEiF78vidCgFkpssh3k57PGQNJHZh9CprFyAHt8TJ8_BoTuOFkuRc3z9WivO9WwZRMFliz4Z_qix7075IcBkFzEJGyYGrB-zxzKT9Z6lOu4he-FZyUpNTKRV2P1JUiy75IUU2RksYsyLIzURkZs568gXZaN-gfrZTL5qy4UCXmBfZCYHYwUJkQ2htg8IZxL2HfCc4GAX8EGoz0hwoNB0dEiOiSdcjjCvZaq3QYuxIXKMSpYHuUhKbvukq06thwqdeSUj_1Wn0qmV19vRfGfYZOlfwy10NexlShtJa_dxIAgG7nQ9_tQprtU-NcfH73M3W9xEf3tdeyR7lC0Navg" TargetMode="External"/><Relationship Id="rId13" Type="http://schemas.openxmlformats.org/officeDocument/2006/relationships/hyperlink" Target="https://any.run/" TargetMode="External"/><Relationship Id="rId3" Type="http://schemas.openxmlformats.org/officeDocument/2006/relationships/hyperlink" Target="https://mxtoolbox.com/EmailHeaders.aspx" TargetMode="External"/><Relationship Id="rId7" Type="http://schemas.openxmlformats.org/officeDocument/2006/relationships/hyperlink" Target="https://www.abuseipdb.com/" TargetMode="External"/><Relationship Id="rId12" Type="http://schemas.openxmlformats.org/officeDocument/2006/relationships/hyperlink" Target="https://chrome.google.com/webstore/detail/browserling-cross-browser/chfdigebbepdmeelcfiefkklfldmmgld" TargetMode="External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dfirmadness.com/p2fust-adding-context-to-declare-bad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rightcloud.com/tools/url-ip-lookup.php" TargetMode="External"/><Relationship Id="rId11" Type="http://schemas.openxmlformats.org/officeDocument/2006/relationships/hyperlink" Target="https://go.recordedfuture.com/express" TargetMode="External"/><Relationship Id="rId5" Type="http://schemas.openxmlformats.org/officeDocument/2006/relationships/hyperlink" Target="https://urlscan.io/" TargetMode="External"/><Relationship Id="rId15" Type="http://schemas.openxmlformats.org/officeDocument/2006/relationships/hyperlink" Target="https://www.hybrid-analysis.com/" TargetMode="External"/><Relationship Id="rId10" Type="http://schemas.openxmlformats.org/officeDocument/2006/relationships/hyperlink" Target="https://opentip.kaspersky.com/" TargetMode="External"/><Relationship Id="rId4" Type="http://schemas.openxmlformats.org/officeDocument/2006/relationships/hyperlink" Target="https://www.virustotal.com/gui/" TargetMode="External"/><Relationship Id="rId9" Type="http://schemas.openxmlformats.org/officeDocument/2006/relationships/hyperlink" Target="https://talosintelligence.com/talos_file_reputation" TargetMode="External"/><Relationship Id="rId14" Type="http://schemas.openxmlformats.org/officeDocument/2006/relationships/hyperlink" Target="https://www.joesandbox.com/#window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eepingcomputer.com/news/security/malware-distributors-adopt-dkim-to-bypass-mail-filte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7489" TargetMode="External"/><Relationship Id="rId3" Type="http://schemas.openxmlformats.org/officeDocument/2006/relationships/hyperlink" Target="https://tools.ietf.org/html/rfc5585" TargetMode="External"/><Relationship Id="rId7" Type="http://schemas.openxmlformats.org/officeDocument/2006/relationships/hyperlink" Target="https://tools.ietf.org/html/rfc532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ols.ietf.org/html/rfc5321" TargetMode="External"/><Relationship Id="rId5" Type="http://schemas.openxmlformats.org/officeDocument/2006/relationships/hyperlink" Target="https://tools.ietf.org/html/rfc7208" TargetMode="External"/><Relationship Id="rId4" Type="http://schemas.openxmlformats.org/officeDocument/2006/relationships/hyperlink" Target="https://tools.ietf.org/html/rfc4871" TargetMode="External"/><Relationship Id="rId9" Type="http://schemas.openxmlformats.org/officeDocument/2006/relationships/hyperlink" Target="https://dmarc.or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c.sans.edu/diary/rss/2694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-cert.gov/ncas/analysis-reports/AR18-352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hyperlink" Target="https://cofense.com/advanced-phishing-campaign-delivers-quasar-ra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263882"/>
            <a:ext cx="12192000" cy="685800"/>
          </a:xfrm>
          <a:prstGeom prst="rect">
            <a:avLst/>
          </a:prstGeom>
          <a:solidFill>
            <a:srgbClr val="BBB1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50463D"/>
                </a:solidFill>
                <a:latin typeface="Quattrocento Sans"/>
                <a:sym typeface="Quattrocento Sans"/>
              </a:rPr>
              <a:t>SPEARPHISHING, VOL 2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967837" y="3037115"/>
            <a:ext cx="419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rebuchet MS" panose="020B0603020202020204" pitchFamily="34" charset="0"/>
              </a:rPr>
              <a:t>Presented to: Team DFIR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3139" y="3712029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By: Captain Keyboard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263882"/>
            <a:ext cx="12192000" cy="685800"/>
          </a:xfrm>
          <a:prstGeom prst="rect">
            <a:avLst/>
          </a:prstGeom>
          <a:solidFill>
            <a:srgbClr val="BBB1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000" dirty="0" err="1" smtClean="0">
                <a:solidFill>
                  <a:srgbClr val="50463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Emotet</a:t>
            </a:r>
            <a:r>
              <a:rPr lang="en-US" sz="4000" dirty="0" smtClean="0">
                <a:solidFill>
                  <a:srgbClr val="50463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via Secured File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93" y="992595"/>
            <a:ext cx="8272876" cy="565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263882"/>
            <a:ext cx="12192000" cy="685800"/>
          </a:xfrm>
          <a:prstGeom prst="rect">
            <a:avLst/>
          </a:prstGeom>
          <a:solidFill>
            <a:srgbClr val="BBB1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Quattrocento Sans"/>
              </a:rPr>
              <a:t>Analysis Template</a:t>
            </a:r>
            <a:endParaRPr sz="4000" dirty="0">
              <a:latin typeface="Quattrocento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5880" y="1439691"/>
            <a:ext cx="88813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Summary:</a:t>
            </a:r>
          </a:p>
          <a:p>
            <a:endParaRPr lang="en-US" sz="1600" dirty="0"/>
          </a:p>
          <a:p>
            <a:r>
              <a:rPr lang="en-US" sz="1600" dirty="0" smtClean="0"/>
              <a:t>Analysis:</a:t>
            </a:r>
          </a:p>
          <a:p>
            <a:r>
              <a:rPr lang="en-US" sz="1600" dirty="0" smtClean="0"/>
              <a:t>-DTG (</a:t>
            </a:r>
            <a:r>
              <a:rPr lang="en-US" sz="1600" i="1" dirty="0" smtClean="0"/>
              <a:t>sent vs received &lt; delay?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-EHLO &amp; Mail From (</a:t>
            </a:r>
            <a:r>
              <a:rPr lang="en-US" sz="1600" i="1" dirty="0" smtClean="0"/>
              <a:t>RFC 5321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-Recipient(s)</a:t>
            </a:r>
          </a:p>
          <a:p>
            <a:r>
              <a:rPr lang="en-US" sz="1600" dirty="0"/>
              <a:t>-Message ID</a:t>
            </a:r>
          </a:p>
          <a:p>
            <a:endParaRPr lang="en-US" sz="1600" dirty="0" smtClean="0"/>
          </a:p>
          <a:p>
            <a:r>
              <a:rPr lang="en-US" sz="1600" dirty="0"/>
              <a:t>-</a:t>
            </a:r>
            <a:r>
              <a:rPr lang="en-US" sz="1600" dirty="0" smtClean="0"/>
              <a:t>From/Sender (</a:t>
            </a:r>
            <a:r>
              <a:rPr lang="en-US" sz="1600" i="1" dirty="0"/>
              <a:t>RFC 5322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-</a:t>
            </a:r>
            <a:r>
              <a:rPr lang="en-US" sz="1600" dirty="0" smtClean="0"/>
              <a:t>Reply-To </a:t>
            </a:r>
          </a:p>
          <a:p>
            <a:r>
              <a:rPr lang="en-US" sz="1600" dirty="0" smtClean="0"/>
              <a:t>-To</a:t>
            </a:r>
          </a:p>
          <a:p>
            <a:r>
              <a:rPr lang="en-US" sz="1600" dirty="0" smtClean="0"/>
              <a:t>-Subject</a:t>
            </a:r>
          </a:p>
          <a:p>
            <a:r>
              <a:rPr lang="en-US" sz="1600" dirty="0" smtClean="0"/>
              <a:t>-Attachments</a:t>
            </a:r>
          </a:p>
          <a:p>
            <a:r>
              <a:rPr lang="en-US" sz="1600" dirty="0" smtClean="0"/>
              <a:t>-URLs</a:t>
            </a:r>
          </a:p>
          <a:p>
            <a:endParaRPr lang="en-US" sz="1600" dirty="0"/>
          </a:p>
          <a:p>
            <a:r>
              <a:rPr lang="en-US" sz="1600" dirty="0" smtClean="0"/>
              <a:t>Supporting Evidence: (</a:t>
            </a:r>
            <a:r>
              <a:rPr lang="en-US" sz="1600" dirty="0" smtClean="0">
                <a:hlinkClick r:id="rId3"/>
              </a:rPr>
              <a:t>Blacklists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4"/>
              </a:rPr>
              <a:t>VT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5"/>
              </a:rPr>
              <a:t>URLscan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6"/>
              </a:rPr>
              <a:t>Brightcloud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7"/>
              </a:rPr>
              <a:t>Abuse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8"/>
              </a:rPr>
              <a:t>TalosIP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9"/>
              </a:rPr>
              <a:t>TalosFile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10"/>
              </a:rPr>
              <a:t>Kaspersky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11"/>
              </a:rPr>
              <a:t>RF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12"/>
              </a:rPr>
              <a:t>Browserling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13"/>
              </a:rPr>
              <a:t>AnyRun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14"/>
              </a:rPr>
              <a:t>Joe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15"/>
              </a:rPr>
              <a:t>Hybrid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dirty="0" smtClean="0"/>
              <a:t>Actions/Recommendations: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584878" y="1439691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6"/>
              </a:rPr>
              <a:t>P2FUST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0800000">
            <a:off x="4686300" y="2228850"/>
            <a:ext cx="498021" cy="947057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21" y="2548490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Envelope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10800000">
            <a:off x="4686296" y="3463078"/>
            <a:ext cx="498021" cy="133752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84317" y="3977949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Content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3;p2"/>
          <p:cNvSpPr/>
          <p:nvPr/>
        </p:nvSpPr>
        <p:spPr>
          <a:xfrm>
            <a:off x="0" y="211177"/>
            <a:ext cx="12192000" cy="685800"/>
          </a:xfrm>
          <a:prstGeom prst="rect">
            <a:avLst/>
          </a:prstGeom>
          <a:solidFill>
            <a:srgbClr val="BBB1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Quattrocento Sans"/>
              </a:rPr>
              <a:t>Crawl &gt; Walk &gt; Run</a:t>
            </a:r>
            <a:endParaRPr sz="4000" dirty="0">
              <a:latin typeface="Quattrocento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1247" y="1737360"/>
            <a:ext cx="7334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https://drive.google.com/file/d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***EMOTET_SAMPLE_REDACTED_FOR_SAFETY***</a:t>
            </a:r>
            <a:r>
              <a:rPr lang="en-US" dirty="0" smtClean="0"/>
              <a:t>/view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263882"/>
            <a:ext cx="12192000" cy="685800"/>
          </a:xfrm>
          <a:prstGeom prst="rect">
            <a:avLst/>
          </a:prstGeom>
          <a:solidFill>
            <a:srgbClr val="BBB1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50463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DSD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09A063FD-7F4F-4202-80C8-C19F72ED1F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085191"/>
              </p:ext>
            </p:extLst>
          </p:nvPr>
        </p:nvGraphicFramePr>
        <p:xfrm>
          <a:off x="1952243" y="1127482"/>
          <a:ext cx="8244950" cy="5010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99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263882"/>
            <a:ext cx="12192000" cy="685800"/>
          </a:xfrm>
          <a:prstGeom prst="rect">
            <a:avLst/>
          </a:prstGeom>
          <a:solidFill>
            <a:srgbClr val="BBB1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000" dirty="0" smtClean="0">
                <a:solidFill>
                  <a:srgbClr val="50463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Domain Shenanigans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753C0-779A-4664-B8AE-529A0FB4C62C}"/>
              </a:ext>
            </a:extLst>
          </p:cNvPr>
          <p:cNvSpPr/>
          <p:nvPr/>
        </p:nvSpPr>
        <p:spPr>
          <a:xfrm>
            <a:off x="2178996" y="1487832"/>
            <a:ext cx="7840493" cy="1245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the </a:t>
            </a:r>
            <a:r>
              <a:rPr lang="en-US" sz="2000" dirty="0" err="1" smtClean="0"/>
              <a:t>Trikbot-Emotet</a:t>
            </a:r>
            <a:r>
              <a:rPr lang="en-US" sz="2000" dirty="0" smtClean="0"/>
              <a:t> campaign, </a:t>
            </a:r>
            <a:r>
              <a:rPr lang="en-US" sz="2000" dirty="0"/>
              <a:t>hijacked domains were observed with newly created subdomains called </a:t>
            </a:r>
            <a:r>
              <a:rPr lang="en-US" sz="2000" i="1" dirty="0"/>
              <a:t>_</a:t>
            </a:r>
            <a:r>
              <a:rPr lang="en-US" sz="2000" i="1" dirty="0" err="1"/>
              <a:t>domainkey</a:t>
            </a:r>
            <a:r>
              <a:rPr lang="en-US" sz="2000" dirty="0"/>
              <a:t>. </a:t>
            </a:r>
            <a:endParaRPr lang="en-US" sz="2000" dirty="0" smtClean="0"/>
          </a:p>
          <a:p>
            <a:pPr algn="ctr"/>
            <a:r>
              <a:rPr lang="en-US" sz="2000" dirty="0" smtClean="0">
                <a:hlinkClick r:id="rId3"/>
              </a:rPr>
              <a:t>DKIM Bypass </a:t>
            </a:r>
            <a:endParaRPr lang="en-US" sz="2000" dirty="0"/>
          </a:p>
        </p:txBody>
      </p:sp>
      <p:pic>
        <p:nvPicPr>
          <p:cNvPr id="3074" name="Picture 2" descr="https://www.bleepstatic.com/images/news/security/attacks/attackers-adopt-dmarc/domain-name-resolu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06638"/>
            <a:ext cx="11949965" cy="330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263882"/>
            <a:ext cx="12192000" cy="685800"/>
          </a:xfrm>
          <a:prstGeom prst="rect">
            <a:avLst/>
          </a:prstGeom>
          <a:solidFill>
            <a:srgbClr val="BBB1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000" dirty="0" smtClean="0">
                <a:solidFill>
                  <a:srgbClr val="50463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DKIM, SPF &amp; DMARC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753C0-779A-4664-B8AE-529A0FB4C62C}"/>
              </a:ext>
            </a:extLst>
          </p:cNvPr>
          <p:cNvSpPr/>
          <p:nvPr/>
        </p:nvSpPr>
        <p:spPr>
          <a:xfrm>
            <a:off x="1004711" y="1277650"/>
            <a:ext cx="5061353" cy="18574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DKIM: </a:t>
            </a:r>
            <a:r>
              <a:rPr lang="en-US" sz="2000" dirty="0" err="1" smtClean="0"/>
              <a:t>DomainKeys</a:t>
            </a:r>
            <a:r>
              <a:rPr lang="en-US" sz="2000" dirty="0" smtClean="0"/>
              <a:t> Identified Mail</a:t>
            </a:r>
          </a:p>
          <a:p>
            <a:pPr algn="ctr"/>
            <a:r>
              <a:rPr lang="en-US" sz="1600" dirty="0" smtClean="0">
                <a:hlinkClick r:id="rId3"/>
              </a:rPr>
              <a:t>RFC 5585</a:t>
            </a:r>
            <a:endParaRPr lang="en-US" sz="1600" dirty="0" smtClean="0"/>
          </a:p>
          <a:p>
            <a:pPr algn="ctr"/>
            <a:r>
              <a:rPr lang="en-US" sz="1600" dirty="0" smtClean="0"/>
              <a:t>defines </a:t>
            </a:r>
            <a:r>
              <a:rPr lang="en-US" sz="1600" dirty="0"/>
              <a:t>a </a:t>
            </a:r>
            <a:r>
              <a:rPr lang="en-US" sz="1600" dirty="0" smtClean="0"/>
              <a:t>domain-level digital </a:t>
            </a:r>
            <a:r>
              <a:rPr lang="en-US" sz="1600" dirty="0"/>
              <a:t>signature </a:t>
            </a:r>
            <a:r>
              <a:rPr lang="en-US" sz="1600" dirty="0" smtClean="0"/>
              <a:t>authentication framework </a:t>
            </a:r>
            <a:r>
              <a:rPr lang="en-US" sz="1600" dirty="0"/>
              <a:t>for email, using </a:t>
            </a:r>
            <a:r>
              <a:rPr lang="en-US" sz="1600" dirty="0" smtClean="0"/>
              <a:t>public-key </a:t>
            </a:r>
            <a:r>
              <a:rPr lang="en-US" sz="1600" dirty="0"/>
              <a:t>cryptography, with the domain name service as its key server</a:t>
            </a:r>
          </a:p>
          <a:p>
            <a:pPr algn="ctr"/>
            <a:r>
              <a:rPr lang="en-US" sz="1600" dirty="0"/>
              <a:t>   technology (</a:t>
            </a:r>
            <a:r>
              <a:rPr lang="en-US" sz="1600" dirty="0">
                <a:hlinkClick r:id="rId4"/>
              </a:rPr>
              <a:t>RFC 4871</a:t>
            </a:r>
            <a:r>
              <a:rPr lang="en-US" sz="1600" dirty="0"/>
              <a:t>)</a:t>
            </a:r>
            <a:endParaRPr lang="en-US" sz="1600" dirty="0" smtClean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E561996-571B-4440-882A-30C0FDCB2351}"/>
              </a:ext>
            </a:extLst>
          </p:cNvPr>
          <p:cNvSpPr/>
          <p:nvPr/>
        </p:nvSpPr>
        <p:spPr>
          <a:xfrm>
            <a:off x="6215742" y="1277650"/>
            <a:ext cx="4965902" cy="18574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SPF: Sender Policy Framework</a:t>
            </a:r>
          </a:p>
          <a:p>
            <a:pPr algn="ctr"/>
            <a:r>
              <a:rPr lang="en-US" sz="1600" dirty="0" smtClean="0">
                <a:hlinkClick r:id="rId5"/>
              </a:rPr>
              <a:t>RFC 7208</a:t>
            </a:r>
            <a:r>
              <a:rPr lang="en-US" sz="1600" dirty="0" smtClean="0"/>
              <a:t> (RFC 4408)</a:t>
            </a:r>
          </a:p>
          <a:p>
            <a:pPr algn="ctr"/>
            <a:r>
              <a:rPr lang="en-US" dirty="0" smtClean="0"/>
              <a:t>records in the DNS specifying which hosts are permitted to use their names, and compliant mail receivers use the published SPF records to test the</a:t>
            </a:r>
          </a:p>
          <a:p>
            <a:pPr algn="ctr"/>
            <a:r>
              <a:rPr lang="en-US" dirty="0" smtClean="0"/>
              <a:t>   </a:t>
            </a:r>
            <a:r>
              <a:rPr lang="en-US" dirty="0"/>
              <a:t>authorization of sending Mail Transfer Agents (MTAs) using a </a:t>
            </a:r>
            <a:r>
              <a:rPr lang="en-US" dirty="0" smtClean="0"/>
              <a:t>“HELO“ (</a:t>
            </a:r>
            <a:r>
              <a:rPr lang="en-US" dirty="0" smtClean="0">
                <a:hlinkClick r:id="rId6"/>
              </a:rPr>
              <a:t>RFC 5321</a:t>
            </a:r>
            <a:r>
              <a:rPr lang="en-US" dirty="0" smtClean="0"/>
              <a:t>) </a:t>
            </a:r>
            <a:r>
              <a:rPr lang="en-US" dirty="0"/>
              <a:t>or "MAIL FROM" </a:t>
            </a:r>
            <a:r>
              <a:rPr lang="en-US" dirty="0" smtClean="0"/>
              <a:t>(</a:t>
            </a:r>
            <a:r>
              <a:rPr lang="en-US" dirty="0" smtClean="0">
                <a:hlinkClick r:id="rId7"/>
              </a:rPr>
              <a:t>RFC 5322</a:t>
            </a:r>
            <a:r>
              <a:rPr lang="en-US" dirty="0" smtClean="0"/>
              <a:t>) identity </a:t>
            </a:r>
            <a:r>
              <a:rPr lang="en-US" dirty="0"/>
              <a:t>during a mail transaction.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B3753C0-779A-4664-B8AE-529A0FB4C62C}"/>
              </a:ext>
            </a:extLst>
          </p:cNvPr>
          <p:cNvSpPr/>
          <p:nvPr/>
        </p:nvSpPr>
        <p:spPr>
          <a:xfrm>
            <a:off x="2833007" y="3812721"/>
            <a:ext cx="6637564" cy="23676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DMARC: Domain Message Authentication Reporting and Conformance</a:t>
            </a:r>
            <a:br>
              <a:rPr lang="en-US" sz="2000" dirty="0" smtClean="0"/>
            </a:br>
            <a:r>
              <a:rPr lang="en-US" sz="1600" dirty="0">
                <a:hlinkClick r:id="rId8"/>
              </a:rPr>
              <a:t>RFC 7489</a:t>
            </a:r>
            <a:r>
              <a:rPr lang="en-US" sz="1600" dirty="0"/>
              <a:t>, </a:t>
            </a:r>
            <a:r>
              <a:rPr lang="en-US" sz="1600" dirty="0" smtClean="0">
                <a:hlinkClick r:id="rId9"/>
              </a:rPr>
              <a:t>DMARC.org</a:t>
            </a:r>
            <a:endParaRPr lang="en-US" sz="1600" dirty="0" smtClean="0"/>
          </a:p>
          <a:p>
            <a:pPr algn="ctr"/>
            <a:r>
              <a:rPr lang="en-US" dirty="0"/>
              <a:t>1.  Domain Owners publish policy assertions about domains via </a:t>
            </a:r>
            <a:r>
              <a:rPr lang="en-US" dirty="0" smtClean="0"/>
              <a:t>the DNS.</a:t>
            </a:r>
            <a:endParaRPr lang="en-US" dirty="0"/>
          </a:p>
          <a:p>
            <a:pPr algn="ctr"/>
            <a:r>
              <a:rPr lang="en-US" dirty="0"/>
              <a:t> </a:t>
            </a:r>
            <a:r>
              <a:rPr lang="en-US" dirty="0" smtClean="0"/>
              <a:t>2.  </a:t>
            </a:r>
            <a:r>
              <a:rPr lang="en-US" dirty="0"/>
              <a:t>Receivers compare the RFC5322.From address in the mail to the SPF</a:t>
            </a:r>
          </a:p>
          <a:p>
            <a:pPr algn="ctr"/>
            <a:r>
              <a:rPr lang="en-US" dirty="0"/>
              <a:t>       and DKIM results, if present, and the DMARC policy in DNS</a:t>
            </a:r>
            <a:r>
              <a:rPr lang="en-US" dirty="0" smtClean="0"/>
              <a:t>.</a:t>
            </a:r>
            <a:endParaRPr lang="en-US" dirty="0"/>
          </a:p>
          <a:p>
            <a:pPr algn="ctr"/>
            <a:r>
              <a:rPr lang="en-US" dirty="0"/>
              <a:t>   3.  These receivers can use these results to determine how the </a:t>
            </a:r>
            <a:r>
              <a:rPr lang="en-US" dirty="0" smtClean="0"/>
              <a:t>mail should </a:t>
            </a:r>
            <a:r>
              <a:rPr lang="en-US" dirty="0"/>
              <a:t>be handled.</a:t>
            </a:r>
          </a:p>
          <a:p>
            <a:pPr algn="ctr"/>
            <a:r>
              <a:rPr lang="en-US" dirty="0" smtClean="0"/>
              <a:t>4</a:t>
            </a:r>
            <a:r>
              <a:rPr lang="en-US" dirty="0"/>
              <a:t>.  The receiver sends reports to the Domain Owner or its </a:t>
            </a:r>
            <a:r>
              <a:rPr lang="en-US" dirty="0" smtClean="0"/>
              <a:t>designee about </a:t>
            </a:r>
            <a:r>
              <a:rPr lang="en-US" dirty="0"/>
              <a:t>mail claiming to be from their domain.</a:t>
            </a:r>
          </a:p>
        </p:txBody>
      </p:sp>
      <p:cxnSp>
        <p:nvCxnSpPr>
          <p:cNvPr id="4" name="Straight Arrow Connector 3"/>
          <p:cNvCxnSpPr>
            <a:stCxn id="3" idx="2"/>
          </p:cNvCxnSpPr>
          <p:nvPr/>
        </p:nvCxnSpPr>
        <p:spPr>
          <a:xfrm>
            <a:off x="3535388" y="3135086"/>
            <a:ext cx="1665262" cy="677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2"/>
          </p:cNvCxnSpPr>
          <p:nvPr/>
        </p:nvCxnSpPr>
        <p:spPr>
          <a:xfrm flipH="1">
            <a:off x="7048205" y="3135086"/>
            <a:ext cx="1650488" cy="677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263882"/>
            <a:ext cx="12192000" cy="685800"/>
          </a:xfrm>
          <a:prstGeom prst="rect">
            <a:avLst/>
          </a:prstGeom>
          <a:solidFill>
            <a:srgbClr val="BBB1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000" dirty="0" smtClean="0">
                <a:solidFill>
                  <a:srgbClr val="50463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the RFCs?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80B75694-1A8D-4DBF-A0D5-734C03E46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4802749"/>
              </p:ext>
            </p:extLst>
          </p:nvPr>
        </p:nvGraphicFramePr>
        <p:xfrm>
          <a:off x="723470" y="1083163"/>
          <a:ext cx="10745059" cy="1782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0028" y="2785629"/>
            <a:ext cx="7660180" cy="6678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2367" y="3596597"/>
            <a:ext cx="7289450" cy="1318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3928" y="5073250"/>
            <a:ext cx="7277889" cy="11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263882"/>
            <a:ext cx="12192000" cy="685800"/>
          </a:xfrm>
          <a:prstGeom prst="rect">
            <a:avLst/>
          </a:prstGeom>
          <a:solidFill>
            <a:srgbClr val="BBB1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000" dirty="0" smtClean="0">
                <a:solidFill>
                  <a:srgbClr val="50463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Piggybacked File Extensions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17304" y="6327322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SANS </a:t>
            </a:r>
            <a:r>
              <a:rPr lang="en-US" dirty="0" err="1" smtClean="0">
                <a:hlinkClick r:id="rId3"/>
              </a:rPr>
              <a:t>Infosec</a:t>
            </a:r>
            <a:r>
              <a:rPr lang="en-US" dirty="0" smtClean="0">
                <a:hlinkClick r:id="rId3"/>
              </a:rPr>
              <a:t> Handlers Diary Blog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19587" y="4336723"/>
            <a:ext cx="95093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Some good comes out of the email Quarantine folder; in this case, a RAR folder containing a fake PDF…</a:t>
            </a:r>
          </a:p>
          <a:p>
            <a:pPr algn="ctr"/>
            <a:endParaRPr lang="en-US" dirty="0" smtClean="0"/>
          </a:p>
          <a:p>
            <a:pPr algn="ctr"/>
            <a:r>
              <a:rPr lang="en-US" i="1" dirty="0" smtClean="0">
                <a:solidFill>
                  <a:srgbClr val="C00000"/>
                </a:solidFill>
              </a:rPr>
              <a:t>A </a:t>
            </a:r>
            <a:r>
              <a:rPr lang="en-US" i="1" dirty="0" err="1">
                <a:solidFill>
                  <a:srgbClr val="C00000"/>
                </a:solidFill>
              </a:rPr>
              <a:t>megállapodás</a:t>
            </a:r>
            <a:r>
              <a:rPr lang="en-US" i="1" dirty="0">
                <a:solidFill>
                  <a:srgbClr val="C00000"/>
                </a:solidFill>
              </a:rPr>
              <a:t> feltételei_doc04361120200812113759-ACF.28668_DPJ2020012681851.PDF.bat </a:t>
            </a:r>
            <a:r>
              <a:rPr lang="en-US" dirty="0"/>
              <a:t>(1.68 kB)</a:t>
            </a:r>
            <a:endParaRPr lang="en-US" i="1" dirty="0"/>
          </a:p>
          <a:p>
            <a:pPr algn="ctr"/>
            <a:r>
              <a:rPr lang="en-US" dirty="0" smtClean="0"/>
              <a:t>had an obfuscated </a:t>
            </a:r>
            <a:r>
              <a:rPr lang="en-US" dirty="0"/>
              <a:t>PowerShell script to download and execute contents of the file </a:t>
            </a:r>
            <a:r>
              <a:rPr lang="en-US" i="1" dirty="0">
                <a:solidFill>
                  <a:srgbClr val="C00000"/>
                </a:solidFill>
              </a:rPr>
              <a:t>A12.jpg</a:t>
            </a:r>
            <a:r>
              <a:rPr lang="en-US" dirty="0"/>
              <a:t> (3.25 </a:t>
            </a:r>
            <a:r>
              <a:rPr lang="en-US" dirty="0" smtClean="0"/>
              <a:t>MB, </a:t>
            </a:r>
            <a:r>
              <a:rPr lang="en-US" b="1" i="1" dirty="0" smtClean="0"/>
              <a:t>not</a:t>
            </a:r>
            <a:r>
              <a:rPr lang="en-US" dirty="0" smtClean="0"/>
              <a:t> a JPG) </a:t>
            </a:r>
          </a:p>
          <a:p>
            <a:pPr algn="ctr"/>
            <a:r>
              <a:rPr lang="en-US" dirty="0" smtClean="0"/>
              <a:t>that had hex-encoded </a:t>
            </a:r>
            <a:r>
              <a:rPr lang="en-US" dirty="0"/>
              <a:t>ASCII characters separated by </a:t>
            </a:r>
            <a:r>
              <a:rPr lang="en-US" dirty="0" smtClean="0"/>
              <a:t>hyphens &gt;&gt; another PS </a:t>
            </a:r>
            <a:r>
              <a:rPr lang="en-US" dirty="0"/>
              <a:t>script </a:t>
            </a:r>
            <a:r>
              <a:rPr lang="en-US" dirty="0" smtClean="0"/>
              <a:t>with two </a:t>
            </a:r>
            <a:r>
              <a:rPr lang="en-US" dirty="0"/>
              <a:t>variables which </a:t>
            </a:r>
            <a:endParaRPr lang="en-US" dirty="0" smtClean="0"/>
          </a:p>
          <a:p>
            <a:pPr algn="ctr"/>
            <a:r>
              <a:rPr lang="en-US" dirty="0" smtClean="0"/>
              <a:t>seemed </a:t>
            </a:r>
            <a:r>
              <a:rPr lang="en-US" dirty="0"/>
              <a:t>to each contain a PE </a:t>
            </a:r>
            <a:r>
              <a:rPr lang="en-US" dirty="0" smtClean="0"/>
              <a:t>structure. The </a:t>
            </a:r>
            <a:r>
              <a:rPr lang="en-US" dirty="0"/>
              <a:t>script was supposed to load </a:t>
            </a:r>
            <a:r>
              <a:rPr lang="en-US" dirty="0" smtClean="0"/>
              <a:t>the </a:t>
            </a:r>
            <a:r>
              <a:rPr lang="en-US" i="1" dirty="0">
                <a:solidFill>
                  <a:srgbClr val="C00000"/>
                </a:solidFill>
              </a:rPr>
              <a:t>ManagmentClass.dll</a:t>
            </a:r>
            <a:r>
              <a:rPr lang="en-US" dirty="0"/>
              <a:t> (42 kB)</a:t>
            </a:r>
            <a:r>
              <a:rPr lang="en-US" dirty="0" smtClean="0"/>
              <a:t> into </a:t>
            </a:r>
          </a:p>
          <a:p>
            <a:pPr algn="ctr"/>
            <a:r>
              <a:rPr lang="en-US" dirty="0" smtClean="0"/>
              <a:t>memory </a:t>
            </a:r>
            <a:r>
              <a:rPr lang="en-US" dirty="0"/>
              <a:t>and then ensure execution of the main malicious executable </a:t>
            </a:r>
            <a:r>
              <a:rPr lang="en-US" i="1" dirty="0" smtClean="0">
                <a:solidFill>
                  <a:srgbClr val="C00000"/>
                </a:solidFill>
              </a:rPr>
              <a:t>service-nankasa.com-LoggerBin.exe</a:t>
            </a:r>
            <a:r>
              <a:rPr lang="en-US" dirty="0" smtClean="0"/>
              <a:t> </a:t>
            </a:r>
            <a:r>
              <a:rPr lang="en-US" dirty="0"/>
              <a:t>(514 kB</a:t>
            </a:r>
            <a:r>
              <a:rPr lang="en-US" dirty="0" smtClean="0"/>
              <a:t>) </a:t>
            </a:r>
          </a:p>
          <a:p>
            <a:pPr algn="ctr"/>
            <a:r>
              <a:rPr lang="en-US" dirty="0" smtClean="0"/>
              <a:t>with </a:t>
            </a:r>
            <a:r>
              <a:rPr lang="en-US" dirty="0"/>
              <a:t>its help.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EXE file </a:t>
            </a:r>
            <a:r>
              <a:rPr lang="en-US" dirty="0" smtClean="0"/>
              <a:t>itself </a:t>
            </a:r>
            <a:r>
              <a:rPr lang="en-US" dirty="0"/>
              <a:t>turned out to be a sample of the </a:t>
            </a:r>
            <a:r>
              <a:rPr lang="en-US" dirty="0" smtClean="0"/>
              <a:t>Mass </a:t>
            </a:r>
            <a:r>
              <a:rPr lang="en-US" dirty="0"/>
              <a:t>Logger </a:t>
            </a:r>
            <a:r>
              <a:rPr lang="en-US" dirty="0" err="1"/>
              <a:t>infostealer</a:t>
            </a:r>
            <a:r>
              <a:rPr lang="en-US" dirty="0"/>
              <a:t>.</a:t>
            </a:r>
          </a:p>
        </p:txBody>
      </p:sp>
      <p:pic>
        <p:nvPicPr>
          <p:cNvPr id="2050" name="Picture 2" descr="https://isc.sans.edu/diaryimages/images/21-01-04-over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" y="1614784"/>
            <a:ext cx="12010103" cy="258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263882"/>
            <a:ext cx="12192000" cy="685800"/>
          </a:xfrm>
          <a:prstGeom prst="rect">
            <a:avLst/>
          </a:prstGeom>
          <a:solidFill>
            <a:srgbClr val="BBB1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000" dirty="0" smtClean="0">
                <a:solidFill>
                  <a:srgbClr val="50463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Secured Files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979602" y="1265465"/>
            <a:ext cx="6232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Password protection is a built-in feature of MS Word – and encoded macros.</a:t>
            </a:r>
          </a:p>
        </p:txBody>
      </p:sp>
      <p:pic>
        <p:nvPicPr>
          <p:cNvPr id="4098" name="Picture 2" descr="https://qhf0l1i8l8u25b2354fr8h39-wpengine.netdna-ssl.com/wp-content/uploads/2019/08/Figure1-copy-480x4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77316"/>
            <a:ext cx="45720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263882"/>
            <a:ext cx="12192000" cy="685800"/>
          </a:xfrm>
          <a:prstGeom prst="rect">
            <a:avLst/>
          </a:prstGeom>
          <a:solidFill>
            <a:srgbClr val="BBB1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000" dirty="0" err="1" smtClean="0">
                <a:solidFill>
                  <a:srgbClr val="50463D"/>
                </a:solidFill>
                <a:latin typeface="Quattrocento Sans"/>
                <a:sym typeface="Quattrocento Sans"/>
              </a:rPr>
              <a:t>Qasar</a:t>
            </a:r>
            <a:r>
              <a:rPr lang="en-US" sz="4000" dirty="0" smtClean="0">
                <a:solidFill>
                  <a:srgbClr val="50463D"/>
                </a:solidFill>
                <a:latin typeface="Quattrocento Sans"/>
                <a:sym typeface="Quattrocento Sans"/>
              </a:rPr>
              <a:t> RAT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102178" y="1232808"/>
            <a:ext cx="99854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 US-Cert </a:t>
            </a:r>
            <a:r>
              <a:rPr lang="en-US" i="1" dirty="0">
                <a:hlinkClick r:id="rId3"/>
              </a:rPr>
              <a:t>report</a:t>
            </a:r>
            <a:r>
              <a:rPr lang="en-US" i="1" dirty="0"/>
              <a:t> </a:t>
            </a:r>
            <a:r>
              <a:rPr lang="en-US" i="1" dirty="0" smtClean="0"/>
              <a:t>states </a:t>
            </a:r>
            <a:r>
              <a:rPr lang="en-US" i="1" dirty="0"/>
              <a:t>that Quasar RAT “has been observed being used maliciously by Advanced Persistent Threat (APT) </a:t>
            </a:r>
            <a:endParaRPr lang="en-US" i="1" dirty="0" smtClean="0"/>
          </a:p>
          <a:p>
            <a:pPr algn="ctr"/>
            <a:r>
              <a:rPr lang="en-US" i="1" dirty="0" smtClean="0"/>
              <a:t>actors </a:t>
            </a:r>
            <a:r>
              <a:rPr lang="en-US" i="1" dirty="0"/>
              <a:t>to facilitate network exploitation,” however, Quasar is also “a publicly available, open-source RAT” and can be found </a:t>
            </a:r>
            <a:endParaRPr lang="en-US" i="1" dirty="0" smtClean="0"/>
          </a:p>
          <a:p>
            <a:pPr algn="ctr"/>
            <a:r>
              <a:rPr lang="en-US" i="1" dirty="0" smtClean="0"/>
              <a:t>on </a:t>
            </a:r>
            <a:r>
              <a:rPr lang="en-US" i="1" dirty="0"/>
              <a:t>GitHub. Since the tool is easily accessible, attributing the activity to a specific threat actor is tedious at best</a:t>
            </a:r>
            <a:r>
              <a:rPr lang="en-US" i="1" dirty="0" smtClean="0"/>
              <a:t>. -</a:t>
            </a:r>
            <a:r>
              <a:rPr lang="en-US" i="1" dirty="0" smtClean="0">
                <a:hlinkClick r:id="rId4"/>
              </a:rPr>
              <a:t>Cofense</a:t>
            </a:r>
            <a:endParaRPr lang="en-US" i="1" dirty="0"/>
          </a:p>
        </p:txBody>
      </p:sp>
      <p:pic>
        <p:nvPicPr>
          <p:cNvPr id="5122" name="Picture 2" descr="https://qhf0l1i8l8u25b2354fr8h39-wpengine.netdna-ssl.com/wp-content/uploads/2019/08/Figure2-480x29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969" y="2381022"/>
            <a:ext cx="6266952" cy="379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263882"/>
            <a:ext cx="12192000" cy="685800"/>
          </a:xfrm>
          <a:prstGeom prst="rect">
            <a:avLst/>
          </a:prstGeom>
          <a:solidFill>
            <a:srgbClr val="BBB1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000" dirty="0" err="1" smtClean="0">
                <a:solidFill>
                  <a:srgbClr val="50463D"/>
                </a:solidFill>
                <a:latin typeface="Quattrocento Sans"/>
                <a:sym typeface="Quattrocento Sans"/>
              </a:rPr>
              <a:t>Qasar</a:t>
            </a:r>
            <a:r>
              <a:rPr lang="en-US" sz="4000" dirty="0" smtClean="0">
                <a:solidFill>
                  <a:srgbClr val="50463D"/>
                </a:solidFill>
                <a:latin typeface="Quattrocento Sans"/>
                <a:sym typeface="Quattrocento Sans"/>
              </a:rPr>
              <a:t> RAT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327407" y="1232808"/>
            <a:ext cx="9534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Forcing an analysis tool\script to decode the &gt;1200 lines of base64-encoded garbage strings likely causes </a:t>
            </a:r>
          </a:p>
          <a:p>
            <a:pPr algn="ctr"/>
            <a:r>
              <a:rPr lang="en-US" i="1" dirty="0" smtClean="0"/>
              <a:t>a crash due to the magnitude of decoding required, yet the filler text looks legit and portions of the payload URL </a:t>
            </a:r>
          </a:p>
          <a:p>
            <a:pPr algn="ctr"/>
            <a:r>
              <a:rPr lang="en-US" i="1" dirty="0" smtClean="0"/>
              <a:t>are hidden as metadata for embedded images/objects. </a:t>
            </a:r>
            <a:r>
              <a:rPr lang="en-US" i="1" dirty="0"/>
              <a:t>Portions of the payload URL, as well as additional information, </a:t>
            </a:r>
            <a:endParaRPr lang="en-US" i="1" dirty="0" smtClean="0"/>
          </a:p>
          <a:p>
            <a:pPr algn="ctr"/>
            <a:r>
              <a:rPr lang="en-US" i="1" dirty="0" smtClean="0"/>
              <a:t>are </a:t>
            </a:r>
            <a:r>
              <a:rPr lang="en-US" i="1" dirty="0"/>
              <a:t>in fact hidden as meta-data for embedded images and objects</a:t>
            </a:r>
          </a:p>
        </p:txBody>
      </p:sp>
      <p:pic>
        <p:nvPicPr>
          <p:cNvPr id="6146" name="Picture 2" descr="https://qhf0l1i8l8u25b2354fr8h39-wpengine.netdna-ssl.com/wp-content/uploads/2019/08/Figure4-480x8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45" y="2470041"/>
            <a:ext cx="7557070" cy="138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080" y="4138632"/>
            <a:ext cx="8382000" cy="115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7407" y="5574283"/>
            <a:ext cx="9799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The last significant step the threat actors take to avoid discovery is to download a Microsoft Self Extracting executable. </a:t>
            </a:r>
            <a:endParaRPr lang="en-US" i="1" dirty="0" smtClean="0"/>
          </a:p>
          <a:p>
            <a:pPr algn="ctr"/>
            <a:r>
              <a:rPr lang="en-US" i="1" dirty="0" smtClean="0"/>
              <a:t>This </a:t>
            </a:r>
            <a:r>
              <a:rPr lang="en-US" i="1" dirty="0"/>
              <a:t>executable then unpacks a Quasar RAT binary that is 401MB. The technical maximum file upload size for the </a:t>
            </a:r>
            <a:endParaRPr lang="en-US" i="1" dirty="0" smtClean="0"/>
          </a:p>
          <a:p>
            <a:pPr algn="ctr"/>
            <a:r>
              <a:rPr lang="en-US" i="1" dirty="0" smtClean="0"/>
              <a:t>popular </a:t>
            </a:r>
            <a:r>
              <a:rPr lang="en-US" i="1" dirty="0"/>
              <a:t>malware information sharing website, </a:t>
            </a:r>
            <a:r>
              <a:rPr lang="en-US" i="1" dirty="0" err="1"/>
              <a:t>VirusTotal</a:t>
            </a:r>
            <a:r>
              <a:rPr lang="en-US" i="1" dirty="0"/>
              <a:t>, is 550 MB. However, the commonly used public methods of </a:t>
            </a:r>
            <a:endParaRPr lang="en-US" i="1" dirty="0" smtClean="0"/>
          </a:p>
          <a:p>
            <a:pPr algn="ctr"/>
            <a:r>
              <a:rPr lang="en-US" i="1" dirty="0" smtClean="0"/>
              <a:t>submission</a:t>
            </a:r>
            <a:r>
              <a:rPr lang="en-US" i="1" dirty="0"/>
              <a:t>, email and API, are set to 32MB maximum with special circumstances for API submission going up to 200MB.</a:t>
            </a:r>
          </a:p>
        </p:txBody>
      </p:sp>
    </p:spTree>
    <p:extLst>
      <p:ext uri="{BB962C8B-B14F-4D97-AF65-F5344CB8AC3E}">
        <p14:creationId xmlns:p14="http://schemas.microsoft.com/office/powerpoint/2010/main" val="18982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T" id="{8B24E31C-B699-4C3D-A7DA-8E994AC59CCC}" vid="{024742AF-9ABC-4EEB-8306-E984134D23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CPT</Template>
  <TotalTime>11251</TotalTime>
  <Words>520</Words>
  <Application>Microsoft Office PowerPoint</Application>
  <PresentationFormat>Widescreen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Quattrocento Sans</vt:lpstr>
      <vt:lpstr>Trebuchet MS</vt:lpstr>
      <vt:lpstr>CPT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johnston</dc:creator>
  <cp:lastModifiedBy>W. Grant Snowden II</cp:lastModifiedBy>
  <cp:revision>70</cp:revision>
  <dcterms:created xsi:type="dcterms:W3CDTF">2020-08-02T04:27:02Z</dcterms:created>
  <dcterms:modified xsi:type="dcterms:W3CDTF">2021-04-10T08:22:07Z</dcterms:modified>
</cp:coreProperties>
</file>