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906000" cy="6858000" type="A4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84" autoAdjust="0"/>
  </p:normalViewPr>
  <p:slideViewPr>
    <p:cSldViewPr snapToGrid="0">
      <p:cViewPr varScale="1">
        <p:scale>
          <a:sx n="80" d="100"/>
          <a:sy n="80" d="100"/>
        </p:scale>
        <p:origin x="12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17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5B20A01-7381-6473-0473-A776C5A5CA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68D939-C336-DBBC-838A-82661978C8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80E61-529F-4D6A-A28A-F4CB84DF1A78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DCAD03-627B-6B11-987C-B11836F738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DDB4B4-DF9D-95F6-89EF-5FC7DF6D8F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A3837-746E-4FE9-9CA7-58BCC3CC3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6210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3A669-EC1A-4160-81DE-DEF760DDCE36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F2FE8-6856-4B62-A4A8-096AF3605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8390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807EC-0244-9FB1-71DF-7A5D4BA54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010B11-9F0F-EC54-9457-66FBE4F86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EF23DB-27CC-F910-DB6D-F1766FDF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3EA7-CFF5-4E8D-9C13-D51FED86C2CB}" type="datetime1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409AE8-0DCC-7DD9-1B96-8114EC99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203A70-2965-80D7-9A1E-E3C3B91F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57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18E15-9FFF-FC69-7793-C1884293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D6B24B-790E-6AEA-9C47-149184269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989E20-6B43-7A43-68D0-7A0626BD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A82B-9E52-444B-8919-91CA0B1966F9}" type="datetime1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4B85F9-F8CC-592A-2BB5-3F5B1FE6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B4B239-BDCD-9079-21E5-0DD668AB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02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D5D755-EC93-8455-C0DE-D23AD401B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5097C7-21B5-2AA1-8599-B816FA4E3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41C3C7-4480-FB89-232C-9A8ECFDF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B721-70C9-4875-81E4-688F4149C66A}" type="datetime1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C3C711-CBAA-786B-7428-D0B64853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5EA84-6F06-CCCB-AEA4-4E86AB7B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85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6C837-FC67-27C7-C335-EE35B7ED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55337B-B9DF-2112-254E-AAFA1392F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A74498-B077-F110-920F-2565853F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37A7-545F-4F2C-948C-D8441673B716}" type="datetime1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8CD514-0098-415B-52FA-6AA91B6A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3A491F-5486-FDD1-C6E5-40F3C741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52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B45A4-E212-B9D7-3213-4B100396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486C44-404D-74FF-53A1-CB81CDC2D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82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82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82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D19B95-78EE-7BC5-37A9-B6265D3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FD5A-22EE-4A55-B626-3F414B3CDE3D}" type="datetime1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6589AA-AD61-D52A-4EAB-AA18B32C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E38C5D-C179-971D-0DE2-281D2C07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29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FB885-D9C5-7D11-7BEA-DB882E53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7F9199-1837-832E-5C06-36CEB51EE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ED6958-60EE-F46D-0FCB-28D339A86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646AB9-007C-712E-DFD0-DF513328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E867-CF02-49D1-9815-77FC65E90D28}" type="datetime1">
              <a:rPr lang="pt-BR" smtClean="0"/>
              <a:t>27/10/2025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A7D6BC-20B6-B464-F678-EC40DFCE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429C8C-3F8E-1A1B-4D35-435FACA4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3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1F280-D69C-E5E3-6CD1-AED8613C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3D80F4-E7FF-D15F-8838-3D06EA5FC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72CEA0-5536-02BD-DCDB-A0C624935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EF2F25-B2AF-FBC6-79E3-F2D540CB8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7AE9FB-595E-2D48-EF50-E5A7A4C22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27E283-2C5A-217F-3316-E29328D9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FC12-355D-4C40-8307-E6114C28131F}" type="datetime1">
              <a:rPr lang="pt-BR" smtClean="0"/>
              <a:t>27/10/2025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23E49A-E1B6-FB9E-6982-DDCF43FB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ACF740F-B433-BECE-3F4C-8046CDBB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62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AB7BB-B033-CDBC-618B-783AFBF7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54110B-680C-2B1E-370C-AAFAC440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FBC2-122E-44AF-BE18-C78C3459DA54}" type="datetime1">
              <a:rPr lang="pt-BR" smtClean="0"/>
              <a:t>27/10/2025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17D719-2036-19B7-2DF7-05082DAE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C98F94-B259-5963-3C7B-13E58D1D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4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0B556A-1764-C9DD-E592-1FC341D9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E4F9-B224-492D-9641-1258C35FF129}" type="datetime1">
              <a:rPr lang="pt-BR" smtClean="0"/>
              <a:t>27/10/2025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AFA54A-6C7B-0FB2-DDE3-42A5026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7E3C26-41C1-7FEF-5757-61A82AA4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83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52369-F7EC-375F-7A80-7DD1B02A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1AC229-72FA-B57B-E52B-A2B72FA2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5FB4F5-D70A-1A5F-312B-874D930A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5BA8A6-8AB2-6674-2566-4793E982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7849-E91E-4405-B448-1BB6AB83AEB8}" type="datetime1">
              <a:rPr lang="pt-BR" smtClean="0"/>
              <a:t>27/10/2025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1985E6-9515-FBB8-F2A9-0336274D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CE97BB-F37E-F2DB-23F0-070C4FC9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82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C8AEC-4DF5-7EA8-6047-78EA5843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C52E3D-7CA7-5A56-38A3-5940154F8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D3F3F3-D8DE-985E-85B2-1DF9DB157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D09D25-2565-DA1A-A2F4-3708C9BA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29F8-5539-4455-9A01-F95162E83EB0}" type="datetime1">
              <a:rPr lang="pt-BR" smtClean="0"/>
              <a:t>27/10/2025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34A432-D158-18FE-115C-EB721AED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57CB63-C237-71D2-45E5-CE3D147F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07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A1958B-2D1E-E3F5-25C9-05925AE5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CAF527-536B-24E7-5761-B0343F83A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3825F4-92E9-3581-3EF8-352755720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78A701-1F14-4FE8-B1E2-33DD2F9BA037}" type="datetime1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4AF01-C332-ABDD-9207-0DFDAF2DD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65D0A5-A0E5-D2D3-C03B-987E51491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71037-7E56-4E3F-9270-D9A4BBCD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47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3FAB9D96-6B50-6DC9-590B-287FFF8E077E}"/>
              </a:ext>
            </a:extLst>
          </p:cNvPr>
          <p:cNvSpPr txBox="1"/>
          <p:nvPr/>
        </p:nvSpPr>
        <p:spPr>
          <a:xfrm>
            <a:off x="0" y="-1012"/>
            <a:ext cx="9906000" cy="15927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950" b="1" dirty="0">
                <a:solidFill>
                  <a:schemeClr val="bg1"/>
                </a:solidFill>
              </a:rPr>
              <a:t>UNIVERSIDADE DO ESTADO DE MATO GROSSO </a:t>
            </a:r>
          </a:p>
          <a:p>
            <a:pPr algn="ctr"/>
            <a:r>
              <a:rPr lang="pt-BR" sz="1950" b="1" dirty="0">
                <a:solidFill>
                  <a:schemeClr val="bg1"/>
                </a:solidFill>
              </a:rPr>
              <a:t>CARLOS ALBERTO REYES MALDONADO</a:t>
            </a:r>
          </a:p>
          <a:p>
            <a:pPr algn="ctr"/>
            <a:r>
              <a:rPr lang="pt-BR" sz="1950" b="1" dirty="0">
                <a:solidFill>
                  <a:schemeClr val="bg1"/>
                </a:solidFill>
              </a:rPr>
              <a:t>CAMPUS UNIVERSITÁRIO DE SINOP</a:t>
            </a:r>
          </a:p>
          <a:p>
            <a:pPr algn="ctr"/>
            <a:r>
              <a:rPr lang="pt-BR" sz="1950" b="1" dirty="0">
                <a:solidFill>
                  <a:schemeClr val="bg1"/>
                </a:solidFill>
              </a:rPr>
              <a:t>FACULDADE DE CIÊNCIAS EXATAS E TECNOLÓGICAS</a:t>
            </a:r>
          </a:p>
          <a:p>
            <a:pPr algn="ctr"/>
            <a:r>
              <a:rPr lang="pt-BR" sz="1950" b="1" dirty="0">
                <a:solidFill>
                  <a:schemeClr val="bg1"/>
                </a:solidFill>
              </a:rPr>
              <a:t>CURSO DE SISTEMAS DE INFORMAÇÃO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F366C5-9751-6CC7-BBB9-ED3ED3CFB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2491025"/>
            <a:ext cx="7429500" cy="1003757"/>
          </a:xfrm>
        </p:spPr>
        <p:txBody>
          <a:bodyPr/>
          <a:lstStyle/>
          <a:p>
            <a:pPr algn="ctr"/>
            <a:r>
              <a:rPr lang="pt-BR" dirty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4E5F46-5644-B57B-EC23-C29AFE4B2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911142"/>
            <a:ext cx="7429500" cy="100375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BR" dirty="0"/>
              <a:t>Nome do Aluno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Prof. Orientador</a:t>
            </a:r>
          </a:p>
        </p:txBody>
      </p:sp>
      <p:pic>
        <p:nvPicPr>
          <p:cNvPr id="5" name="Imagem 4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CD96CF65-8F31-CCD5-1AA5-070CEF92A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" y="-9063"/>
            <a:ext cx="1732422" cy="1607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7" name="Imagem 6" descr="Forma&#10;&#10;O conteúdo gerado por IA pode estar incorreto.">
            <a:extLst>
              <a:ext uri="{FF2B5EF4-FFF2-40B4-BE49-F238E27FC236}">
                <a16:creationId xmlns:a16="http://schemas.microsoft.com/office/drawing/2014/main" id="{CD348ED4-0676-B868-E677-024165587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24" y="998"/>
            <a:ext cx="1526858" cy="1628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38508EF-636E-4311-3301-92BFA5113547}"/>
              </a:ext>
            </a:extLst>
          </p:cNvPr>
          <p:cNvSpPr txBox="1"/>
          <p:nvPr/>
        </p:nvSpPr>
        <p:spPr>
          <a:xfrm>
            <a:off x="-3921" y="5917882"/>
            <a:ext cx="9906000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75" dirty="0"/>
              <a:t>Sinop, junho, 2025.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BC5ECA-FFEC-369E-78D1-EC52573C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72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91" y="1677373"/>
            <a:ext cx="8818817" cy="18288"/>
          </a:xfrm>
          <a:custGeom>
            <a:avLst/>
            <a:gdLst>
              <a:gd name="csX0" fmla="*/ 0 w 8818817"/>
              <a:gd name="csY0" fmla="*/ 0 h 18288"/>
              <a:gd name="csX1" fmla="*/ 590182 w 8818817"/>
              <a:gd name="csY1" fmla="*/ 0 h 18288"/>
              <a:gd name="csX2" fmla="*/ 1268553 w 8818817"/>
              <a:gd name="csY2" fmla="*/ 0 h 18288"/>
              <a:gd name="csX3" fmla="*/ 2035112 w 8818817"/>
              <a:gd name="csY3" fmla="*/ 0 h 18288"/>
              <a:gd name="csX4" fmla="*/ 2625294 w 8818817"/>
              <a:gd name="csY4" fmla="*/ 0 h 18288"/>
              <a:gd name="csX5" fmla="*/ 3303665 w 8818817"/>
              <a:gd name="csY5" fmla="*/ 0 h 18288"/>
              <a:gd name="csX6" fmla="*/ 4158411 w 8818817"/>
              <a:gd name="csY6" fmla="*/ 0 h 18288"/>
              <a:gd name="csX7" fmla="*/ 4660406 w 8818817"/>
              <a:gd name="csY7" fmla="*/ 0 h 18288"/>
              <a:gd name="csX8" fmla="*/ 5426964 w 8818817"/>
              <a:gd name="csY8" fmla="*/ 0 h 18288"/>
              <a:gd name="csX9" fmla="*/ 5928959 w 8818817"/>
              <a:gd name="csY9" fmla="*/ 0 h 18288"/>
              <a:gd name="csX10" fmla="*/ 6607329 w 8818817"/>
              <a:gd name="csY10" fmla="*/ 0 h 18288"/>
              <a:gd name="csX11" fmla="*/ 7373888 w 8818817"/>
              <a:gd name="csY11" fmla="*/ 0 h 18288"/>
              <a:gd name="csX12" fmla="*/ 7787694 w 8818817"/>
              <a:gd name="csY12" fmla="*/ 0 h 18288"/>
              <a:gd name="csX13" fmla="*/ 8201500 w 8818817"/>
              <a:gd name="csY13" fmla="*/ 0 h 18288"/>
              <a:gd name="csX14" fmla="*/ 8818817 w 8818817"/>
              <a:gd name="csY14" fmla="*/ 0 h 18288"/>
              <a:gd name="csX15" fmla="*/ 8818817 w 8818817"/>
              <a:gd name="csY15" fmla="*/ 18288 h 18288"/>
              <a:gd name="csX16" fmla="*/ 8052258 w 8818817"/>
              <a:gd name="csY16" fmla="*/ 18288 h 18288"/>
              <a:gd name="csX17" fmla="*/ 7373888 w 8818817"/>
              <a:gd name="csY17" fmla="*/ 18288 h 18288"/>
              <a:gd name="csX18" fmla="*/ 6783705 w 8818817"/>
              <a:gd name="csY18" fmla="*/ 18288 h 18288"/>
              <a:gd name="csX19" fmla="*/ 6017147 w 8818817"/>
              <a:gd name="csY19" fmla="*/ 18288 h 18288"/>
              <a:gd name="csX20" fmla="*/ 5338776 w 8818817"/>
              <a:gd name="csY20" fmla="*/ 18288 h 18288"/>
              <a:gd name="csX21" fmla="*/ 4484029 w 8818817"/>
              <a:gd name="csY21" fmla="*/ 18288 h 18288"/>
              <a:gd name="csX22" fmla="*/ 3629282 w 8818817"/>
              <a:gd name="csY22" fmla="*/ 18288 h 18288"/>
              <a:gd name="csX23" fmla="*/ 2862724 w 8818817"/>
              <a:gd name="csY23" fmla="*/ 18288 h 18288"/>
              <a:gd name="csX24" fmla="*/ 2096165 w 8818817"/>
              <a:gd name="csY24" fmla="*/ 18288 h 18288"/>
              <a:gd name="csX25" fmla="*/ 1329606 w 8818817"/>
              <a:gd name="csY25" fmla="*/ 18288 h 18288"/>
              <a:gd name="csX26" fmla="*/ 827612 w 8818817"/>
              <a:gd name="csY26" fmla="*/ 18288 h 18288"/>
              <a:gd name="csX27" fmla="*/ 0 w 8818817"/>
              <a:gd name="csY27" fmla="*/ 18288 h 18288"/>
              <a:gd name="csX28" fmla="*/ 0 w 8818817"/>
              <a:gd name="csY28" fmla="*/ 0 h 18288"/>
            </a:gdLst>
            <a:ahLst/>
            <a:cxnLst>
              <a:cxn ang="0">
                <a:pos x="csX0" y="csY0"/>
              </a:cxn>
              <a:cxn ang="0">
                <a:pos x="csX1" y="csY1"/>
              </a:cxn>
              <a:cxn ang="0">
                <a:pos x="csX2" y="csY2"/>
              </a:cxn>
              <a:cxn ang="0">
                <a:pos x="csX3" y="csY3"/>
              </a:cxn>
              <a:cxn ang="0">
                <a:pos x="csX4" y="csY4"/>
              </a:cxn>
              <a:cxn ang="0">
                <a:pos x="csX5" y="csY5"/>
              </a:cxn>
              <a:cxn ang="0">
                <a:pos x="csX6" y="csY6"/>
              </a:cxn>
              <a:cxn ang="0">
                <a:pos x="csX7" y="csY7"/>
              </a:cxn>
              <a:cxn ang="0">
                <a:pos x="csX8" y="csY8"/>
              </a:cxn>
              <a:cxn ang="0">
                <a:pos x="csX9" y="csY9"/>
              </a:cxn>
              <a:cxn ang="0">
                <a:pos x="csX10" y="csY10"/>
              </a:cxn>
              <a:cxn ang="0">
                <a:pos x="csX11" y="csY11"/>
              </a:cxn>
              <a:cxn ang="0">
                <a:pos x="csX12" y="csY12"/>
              </a:cxn>
              <a:cxn ang="0">
                <a:pos x="csX13" y="csY13"/>
              </a:cxn>
              <a:cxn ang="0">
                <a:pos x="csX14" y="csY14"/>
              </a:cxn>
              <a:cxn ang="0">
                <a:pos x="csX15" y="csY15"/>
              </a:cxn>
              <a:cxn ang="0">
                <a:pos x="csX16" y="csY16"/>
              </a:cxn>
              <a:cxn ang="0">
                <a:pos x="csX17" y="csY17"/>
              </a:cxn>
              <a:cxn ang="0">
                <a:pos x="csX18" y="csY18"/>
              </a:cxn>
              <a:cxn ang="0">
                <a:pos x="csX19" y="csY19"/>
              </a:cxn>
              <a:cxn ang="0">
                <a:pos x="csX20" y="csY20"/>
              </a:cxn>
              <a:cxn ang="0">
                <a:pos x="csX21" y="csY21"/>
              </a:cxn>
              <a:cxn ang="0">
                <a:pos x="csX22" y="csY22"/>
              </a:cxn>
              <a:cxn ang="0">
                <a:pos x="csX23" y="csY23"/>
              </a:cxn>
              <a:cxn ang="0">
                <a:pos x="csX24" y="csY24"/>
              </a:cxn>
              <a:cxn ang="0">
                <a:pos x="csX25" y="csY25"/>
              </a:cxn>
              <a:cxn ang="0">
                <a:pos x="csX26" y="csY26"/>
              </a:cxn>
              <a:cxn ang="0">
                <a:pos x="csX27" y="csY27"/>
              </a:cxn>
              <a:cxn ang="0">
                <a:pos x="csX28" y="csY28"/>
              </a:cxn>
            </a:cxnLst>
            <a:rect l="l" t="t" r="r" b="b"/>
            <a:pathLst>
              <a:path w="8818817" h="18288" fill="none" extrusionOk="0">
                <a:moveTo>
                  <a:pt x="0" y="0"/>
                </a:moveTo>
                <a:cubicBezTo>
                  <a:pt x="262949" y="-24484"/>
                  <a:pt x="408099" y="19186"/>
                  <a:pt x="590182" y="0"/>
                </a:cubicBezTo>
                <a:cubicBezTo>
                  <a:pt x="772265" y="-19186"/>
                  <a:pt x="1128088" y="24283"/>
                  <a:pt x="1268553" y="0"/>
                </a:cubicBezTo>
                <a:cubicBezTo>
                  <a:pt x="1409018" y="-24283"/>
                  <a:pt x="1675537" y="-2382"/>
                  <a:pt x="2035112" y="0"/>
                </a:cubicBezTo>
                <a:cubicBezTo>
                  <a:pt x="2394687" y="2382"/>
                  <a:pt x="2356878" y="-29153"/>
                  <a:pt x="2625294" y="0"/>
                </a:cubicBezTo>
                <a:cubicBezTo>
                  <a:pt x="2893710" y="29153"/>
                  <a:pt x="2980335" y="23676"/>
                  <a:pt x="3303665" y="0"/>
                </a:cubicBezTo>
                <a:cubicBezTo>
                  <a:pt x="3626995" y="-23676"/>
                  <a:pt x="3985693" y="-9338"/>
                  <a:pt x="4158411" y="0"/>
                </a:cubicBezTo>
                <a:cubicBezTo>
                  <a:pt x="4331129" y="9338"/>
                  <a:pt x="4464707" y="-19810"/>
                  <a:pt x="4660406" y="0"/>
                </a:cubicBezTo>
                <a:cubicBezTo>
                  <a:pt x="4856105" y="19810"/>
                  <a:pt x="5118656" y="-17202"/>
                  <a:pt x="5426964" y="0"/>
                </a:cubicBezTo>
                <a:cubicBezTo>
                  <a:pt x="5735272" y="17202"/>
                  <a:pt x="5740585" y="-1680"/>
                  <a:pt x="5928959" y="0"/>
                </a:cubicBezTo>
                <a:cubicBezTo>
                  <a:pt x="6117333" y="1680"/>
                  <a:pt x="6276034" y="19821"/>
                  <a:pt x="6607329" y="0"/>
                </a:cubicBezTo>
                <a:cubicBezTo>
                  <a:pt x="6938624" y="-19821"/>
                  <a:pt x="7196011" y="-17197"/>
                  <a:pt x="7373888" y="0"/>
                </a:cubicBezTo>
                <a:cubicBezTo>
                  <a:pt x="7551765" y="17197"/>
                  <a:pt x="7653231" y="-7809"/>
                  <a:pt x="7787694" y="0"/>
                </a:cubicBezTo>
                <a:cubicBezTo>
                  <a:pt x="7922157" y="7809"/>
                  <a:pt x="8034668" y="-9872"/>
                  <a:pt x="8201500" y="0"/>
                </a:cubicBezTo>
                <a:cubicBezTo>
                  <a:pt x="8368332" y="9872"/>
                  <a:pt x="8632688" y="-14979"/>
                  <a:pt x="8818817" y="0"/>
                </a:cubicBezTo>
                <a:cubicBezTo>
                  <a:pt x="8818363" y="5645"/>
                  <a:pt x="8819349" y="9523"/>
                  <a:pt x="8818817" y="18288"/>
                </a:cubicBezTo>
                <a:cubicBezTo>
                  <a:pt x="8551109" y="3260"/>
                  <a:pt x="8353010" y="-2273"/>
                  <a:pt x="8052258" y="18288"/>
                </a:cubicBezTo>
                <a:cubicBezTo>
                  <a:pt x="7751506" y="38849"/>
                  <a:pt x="7645787" y="-12908"/>
                  <a:pt x="7373888" y="18288"/>
                </a:cubicBezTo>
                <a:cubicBezTo>
                  <a:pt x="7101989" y="49484"/>
                  <a:pt x="7006216" y="35164"/>
                  <a:pt x="6783705" y="18288"/>
                </a:cubicBezTo>
                <a:cubicBezTo>
                  <a:pt x="6561194" y="1412"/>
                  <a:pt x="6242780" y="41430"/>
                  <a:pt x="6017147" y="18288"/>
                </a:cubicBezTo>
                <a:cubicBezTo>
                  <a:pt x="5791514" y="-4854"/>
                  <a:pt x="5547049" y="37580"/>
                  <a:pt x="5338776" y="18288"/>
                </a:cubicBezTo>
                <a:cubicBezTo>
                  <a:pt x="5130503" y="-1004"/>
                  <a:pt x="4682339" y="-21368"/>
                  <a:pt x="4484029" y="18288"/>
                </a:cubicBezTo>
                <a:cubicBezTo>
                  <a:pt x="4285719" y="57944"/>
                  <a:pt x="3919544" y="-16230"/>
                  <a:pt x="3629282" y="18288"/>
                </a:cubicBezTo>
                <a:cubicBezTo>
                  <a:pt x="3339020" y="52806"/>
                  <a:pt x="3139217" y="21861"/>
                  <a:pt x="2862724" y="18288"/>
                </a:cubicBezTo>
                <a:cubicBezTo>
                  <a:pt x="2586231" y="14715"/>
                  <a:pt x="2452030" y="-7293"/>
                  <a:pt x="2096165" y="18288"/>
                </a:cubicBezTo>
                <a:cubicBezTo>
                  <a:pt x="1740300" y="43869"/>
                  <a:pt x="1684998" y="-11250"/>
                  <a:pt x="1329606" y="18288"/>
                </a:cubicBezTo>
                <a:cubicBezTo>
                  <a:pt x="974214" y="47826"/>
                  <a:pt x="984120" y="24964"/>
                  <a:pt x="827612" y="18288"/>
                </a:cubicBezTo>
                <a:cubicBezTo>
                  <a:pt x="671104" y="11612"/>
                  <a:pt x="371122" y="24736"/>
                  <a:pt x="0" y="18288"/>
                </a:cubicBezTo>
                <a:cubicBezTo>
                  <a:pt x="442" y="11574"/>
                  <a:pt x="380" y="5542"/>
                  <a:pt x="0" y="0"/>
                </a:cubicBezTo>
                <a:close/>
              </a:path>
              <a:path w="8818817" h="18288" stroke="0" extrusionOk="0">
                <a:moveTo>
                  <a:pt x="0" y="0"/>
                </a:moveTo>
                <a:cubicBezTo>
                  <a:pt x="155868" y="20640"/>
                  <a:pt x="352919" y="-11406"/>
                  <a:pt x="590182" y="0"/>
                </a:cubicBezTo>
                <a:cubicBezTo>
                  <a:pt x="827445" y="11406"/>
                  <a:pt x="886816" y="8962"/>
                  <a:pt x="1003988" y="0"/>
                </a:cubicBezTo>
                <a:cubicBezTo>
                  <a:pt x="1121160" y="-8962"/>
                  <a:pt x="1545340" y="33549"/>
                  <a:pt x="1858735" y="0"/>
                </a:cubicBezTo>
                <a:cubicBezTo>
                  <a:pt x="2172130" y="-33549"/>
                  <a:pt x="2267590" y="-22008"/>
                  <a:pt x="2448918" y="0"/>
                </a:cubicBezTo>
                <a:cubicBezTo>
                  <a:pt x="2630246" y="22008"/>
                  <a:pt x="2864828" y="-24787"/>
                  <a:pt x="3039100" y="0"/>
                </a:cubicBezTo>
                <a:cubicBezTo>
                  <a:pt x="3213372" y="24787"/>
                  <a:pt x="3602095" y="3979"/>
                  <a:pt x="3893847" y="0"/>
                </a:cubicBezTo>
                <a:cubicBezTo>
                  <a:pt x="4185599" y="-3979"/>
                  <a:pt x="4264447" y="22944"/>
                  <a:pt x="4395841" y="0"/>
                </a:cubicBezTo>
                <a:cubicBezTo>
                  <a:pt x="4527235" y="-22944"/>
                  <a:pt x="4932153" y="-31476"/>
                  <a:pt x="5250588" y="0"/>
                </a:cubicBezTo>
                <a:cubicBezTo>
                  <a:pt x="5569023" y="31476"/>
                  <a:pt x="5762744" y="-16835"/>
                  <a:pt x="6105335" y="0"/>
                </a:cubicBezTo>
                <a:cubicBezTo>
                  <a:pt x="6447926" y="16835"/>
                  <a:pt x="6455516" y="-5124"/>
                  <a:pt x="6783705" y="0"/>
                </a:cubicBezTo>
                <a:cubicBezTo>
                  <a:pt x="7111894" y="5124"/>
                  <a:pt x="7225080" y="12464"/>
                  <a:pt x="7638452" y="0"/>
                </a:cubicBezTo>
                <a:cubicBezTo>
                  <a:pt x="8051824" y="-12464"/>
                  <a:pt x="7979154" y="26680"/>
                  <a:pt x="8228635" y="0"/>
                </a:cubicBezTo>
                <a:cubicBezTo>
                  <a:pt x="8478116" y="-26680"/>
                  <a:pt x="8652882" y="-19086"/>
                  <a:pt x="8818817" y="0"/>
                </a:cubicBezTo>
                <a:cubicBezTo>
                  <a:pt x="8818446" y="5901"/>
                  <a:pt x="8819300" y="12662"/>
                  <a:pt x="8818817" y="18288"/>
                </a:cubicBezTo>
                <a:cubicBezTo>
                  <a:pt x="8502052" y="-1274"/>
                  <a:pt x="8388992" y="-7334"/>
                  <a:pt x="8140446" y="18288"/>
                </a:cubicBezTo>
                <a:cubicBezTo>
                  <a:pt x="7891900" y="43910"/>
                  <a:pt x="7737061" y="-5568"/>
                  <a:pt x="7462076" y="18288"/>
                </a:cubicBezTo>
                <a:cubicBezTo>
                  <a:pt x="7187091" y="42144"/>
                  <a:pt x="7028207" y="7419"/>
                  <a:pt x="6607329" y="18288"/>
                </a:cubicBezTo>
                <a:cubicBezTo>
                  <a:pt x="6186451" y="29157"/>
                  <a:pt x="6117632" y="37478"/>
                  <a:pt x="5928959" y="18288"/>
                </a:cubicBezTo>
                <a:cubicBezTo>
                  <a:pt x="5740286" y="-902"/>
                  <a:pt x="5608778" y="5914"/>
                  <a:pt x="5515152" y="18288"/>
                </a:cubicBezTo>
                <a:cubicBezTo>
                  <a:pt x="5421526" y="30662"/>
                  <a:pt x="5252736" y="1939"/>
                  <a:pt x="5013158" y="18288"/>
                </a:cubicBezTo>
                <a:cubicBezTo>
                  <a:pt x="4773580" y="34637"/>
                  <a:pt x="4338101" y="58213"/>
                  <a:pt x="4158411" y="18288"/>
                </a:cubicBezTo>
                <a:cubicBezTo>
                  <a:pt x="3978721" y="-21637"/>
                  <a:pt x="3703738" y="25847"/>
                  <a:pt x="3480041" y="18288"/>
                </a:cubicBezTo>
                <a:cubicBezTo>
                  <a:pt x="3256344" y="10730"/>
                  <a:pt x="3205512" y="5626"/>
                  <a:pt x="2978047" y="18288"/>
                </a:cubicBezTo>
                <a:cubicBezTo>
                  <a:pt x="2750582" y="30950"/>
                  <a:pt x="2441746" y="20556"/>
                  <a:pt x="2299676" y="18288"/>
                </a:cubicBezTo>
                <a:cubicBezTo>
                  <a:pt x="2157606" y="16020"/>
                  <a:pt x="2041618" y="25186"/>
                  <a:pt x="1885870" y="18288"/>
                </a:cubicBezTo>
                <a:cubicBezTo>
                  <a:pt x="1730122" y="11390"/>
                  <a:pt x="1627720" y="25122"/>
                  <a:pt x="1472064" y="18288"/>
                </a:cubicBezTo>
                <a:cubicBezTo>
                  <a:pt x="1316408" y="11454"/>
                  <a:pt x="1120304" y="8586"/>
                  <a:pt x="793694" y="18288"/>
                </a:cubicBezTo>
                <a:cubicBezTo>
                  <a:pt x="467084" y="27991"/>
                  <a:pt x="273083" y="36665"/>
                  <a:pt x="0" y="18288"/>
                </a:cubicBezTo>
                <a:cubicBezTo>
                  <a:pt x="-734" y="10935"/>
                  <a:pt x="-262" y="89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398C9C-8FFE-920D-390D-0CB5F33C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929384"/>
            <a:ext cx="8543925" cy="4251960"/>
          </a:xfrm>
        </p:spPr>
        <p:txBody>
          <a:bodyPr>
            <a:normAutofit/>
          </a:bodyPr>
          <a:lstStyle/>
          <a:p>
            <a:endParaRPr lang="pt-BR" sz="20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24549A-B434-236E-0725-E739545F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</p:spPr>
        <p:txBody>
          <a:bodyPr>
            <a:normAutofit/>
          </a:bodyPr>
          <a:lstStyle/>
          <a:p>
            <a:r>
              <a:rPr lang="pt-BR" sz="4900" dirty="0"/>
              <a:t>Introdução</a:t>
            </a:r>
          </a:p>
        </p:txBody>
      </p:sp>
      <p:pic>
        <p:nvPicPr>
          <p:cNvPr id="11" name="Imagem 10" descr="Forma&#10;&#10;O conteúdo gerado por IA pode estar incorreto.">
            <a:extLst>
              <a:ext uri="{FF2B5EF4-FFF2-40B4-BE49-F238E27FC236}">
                <a16:creationId xmlns:a16="http://schemas.microsoft.com/office/drawing/2014/main" id="{9C9B5A49-B18A-054B-E2E2-869056B54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1344"/>
            <a:ext cx="603942" cy="644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FFEDB4-301B-92A7-68D9-4B2D5836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33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91" y="1677373"/>
            <a:ext cx="8818817" cy="18288"/>
          </a:xfrm>
          <a:custGeom>
            <a:avLst/>
            <a:gdLst>
              <a:gd name="csX0" fmla="*/ 0 w 8818817"/>
              <a:gd name="csY0" fmla="*/ 0 h 18288"/>
              <a:gd name="csX1" fmla="*/ 590182 w 8818817"/>
              <a:gd name="csY1" fmla="*/ 0 h 18288"/>
              <a:gd name="csX2" fmla="*/ 1268553 w 8818817"/>
              <a:gd name="csY2" fmla="*/ 0 h 18288"/>
              <a:gd name="csX3" fmla="*/ 2035112 w 8818817"/>
              <a:gd name="csY3" fmla="*/ 0 h 18288"/>
              <a:gd name="csX4" fmla="*/ 2625294 w 8818817"/>
              <a:gd name="csY4" fmla="*/ 0 h 18288"/>
              <a:gd name="csX5" fmla="*/ 3303665 w 8818817"/>
              <a:gd name="csY5" fmla="*/ 0 h 18288"/>
              <a:gd name="csX6" fmla="*/ 4158411 w 8818817"/>
              <a:gd name="csY6" fmla="*/ 0 h 18288"/>
              <a:gd name="csX7" fmla="*/ 4660406 w 8818817"/>
              <a:gd name="csY7" fmla="*/ 0 h 18288"/>
              <a:gd name="csX8" fmla="*/ 5426964 w 8818817"/>
              <a:gd name="csY8" fmla="*/ 0 h 18288"/>
              <a:gd name="csX9" fmla="*/ 5928959 w 8818817"/>
              <a:gd name="csY9" fmla="*/ 0 h 18288"/>
              <a:gd name="csX10" fmla="*/ 6607329 w 8818817"/>
              <a:gd name="csY10" fmla="*/ 0 h 18288"/>
              <a:gd name="csX11" fmla="*/ 7373888 w 8818817"/>
              <a:gd name="csY11" fmla="*/ 0 h 18288"/>
              <a:gd name="csX12" fmla="*/ 7787694 w 8818817"/>
              <a:gd name="csY12" fmla="*/ 0 h 18288"/>
              <a:gd name="csX13" fmla="*/ 8201500 w 8818817"/>
              <a:gd name="csY13" fmla="*/ 0 h 18288"/>
              <a:gd name="csX14" fmla="*/ 8818817 w 8818817"/>
              <a:gd name="csY14" fmla="*/ 0 h 18288"/>
              <a:gd name="csX15" fmla="*/ 8818817 w 8818817"/>
              <a:gd name="csY15" fmla="*/ 18288 h 18288"/>
              <a:gd name="csX16" fmla="*/ 8052258 w 8818817"/>
              <a:gd name="csY16" fmla="*/ 18288 h 18288"/>
              <a:gd name="csX17" fmla="*/ 7373888 w 8818817"/>
              <a:gd name="csY17" fmla="*/ 18288 h 18288"/>
              <a:gd name="csX18" fmla="*/ 6783705 w 8818817"/>
              <a:gd name="csY18" fmla="*/ 18288 h 18288"/>
              <a:gd name="csX19" fmla="*/ 6017147 w 8818817"/>
              <a:gd name="csY19" fmla="*/ 18288 h 18288"/>
              <a:gd name="csX20" fmla="*/ 5338776 w 8818817"/>
              <a:gd name="csY20" fmla="*/ 18288 h 18288"/>
              <a:gd name="csX21" fmla="*/ 4484029 w 8818817"/>
              <a:gd name="csY21" fmla="*/ 18288 h 18288"/>
              <a:gd name="csX22" fmla="*/ 3629282 w 8818817"/>
              <a:gd name="csY22" fmla="*/ 18288 h 18288"/>
              <a:gd name="csX23" fmla="*/ 2862724 w 8818817"/>
              <a:gd name="csY23" fmla="*/ 18288 h 18288"/>
              <a:gd name="csX24" fmla="*/ 2096165 w 8818817"/>
              <a:gd name="csY24" fmla="*/ 18288 h 18288"/>
              <a:gd name="csX25" fmla="*/ 1329606 w 8818817"/>
              <a:gd name="csY25" fmla="*/ 18288 h 18288"/>
              <a:gd name="csX26" fmla="*/ 827612 w 8818817"/>
              <a:gd name="csY26" fmla="*/ 18288 h 18288"/>
              <a:gd name="csX27" fmla="*/ 0 w 8818817"/>
              <a:gd name="csY27" fmla="*/ 18288 h 18288"/>
              <a:gd name="csX28" fmla="*/ 0 w 8818817"/>
              <a:gd name="csY28" fmla="*/ 0 h 18288"/>
            </a:gdLst>
            <a:ahLst/>
            <a:cxnLst>
              <a:cxn ang="0">
                <a:pos x="csX0" y="csY0"/>
              </a:cxn>
              <a:cxn ang="0">
                <a:pos x="csX1" y="csY1"/>
              </a:cxn>
              <a:cxn ang="0">
                <a:pos x="csX2" y="csY2"/>
              </a:cxn>
              <a:cxn ang="0">
                <a:pos x="csX3" y="csY3"/>
              </a:cxn>
              <a:cxn ang="0">
                <a:pos x="csX4" y="csY4"/>
              </a:cxn>
              <a:cxn ang="0">
                <a:pos x="csX5" y="csY5"/>
              </a:cxn>
              <a:cxn ang="0">
                <a:pos x="csX6" y="csY6"/>
              </a:cxn>
              <a:cxn ang="0">
                <a:pos x="csX7" y="csY7"/>
              </a:cxn>
              <a:cxn ang="0">
                <a:pos x="csX8" y="csY8"/>
              </a:cxn>
              <a:cxn ang="0">
                <a:pos x="csX9" y="csY9"/>
              </a:cxn>
              <a:cxn ang="0">
                <a:pos x="csX10" y="csY10"/>
              </a:cxn>
              <a:cxn ang="0">
                <a:pos x="csX11" y="csY11"/>
              </a:cxn>
              <a:cxn ang="0">
                <a:pos x="csX12" y="csY12"/>
              </a:cxn>
              <a:cxn ang="0">
                <a:pos x="csX13" y="csY13"/>
              </a:cxn>
              <a:cxn ang="0">
                <a:pos x="csX14" y="csY14"/>
              </a:cxn>
              <a:cxn ang="0">
                <a:pos x="csX15" y="csY15"/>
              </a:cxn>
              <a:cxn ang="0">
                <a:pos x="csX16" y="csY16"/>
              </a:cxn>
              <a:cxn ang="0">
                <a:pos x="csX17" y="csY17"/>
              </a:cxn>
              <a:cxn ang="0">
                <a:pos x="csX18" y="csY18"/>
              </a:cxn>
              <a:cxn ang="0">
                <a:pos x="csX19" y="csY19"/>
              </a:cxn>
              <a:cxn ang="0">
                <a:pos x="csX20" y="csY20"/>
              </a:cxn>
              <a:cxn ang="0">
                <a:pos x="csX21" y="csY21"/>
              </a:cxn>
              <a:cxn ang="0">
                <a:pos x="csX22" y="csY22"/>
              </a:cxn>
              <a:cxn ang="0">
                <a:pos x="csX23" y="csY23"/>
              </a:cxn>
              <a:cxn ang="0">
                <a:pos x="csX24" y="csY24"/>
              </a:cxn>
              <a:cxn ang="0">
                <a:pos x="csX25" y="csY25"/>
              </a:cxn>
              <a:cxn ang="0">
                <a:pos x="csX26" y="csY26"/>
              </a:cxn>
              <a:cxn ang="0">
                <a:pos x="csX27" y="csY27"/>
              </a:cxn>
              <a:cxn ang="0">
                <a:pos x="csX28" y="csY28"/>
              </a:cxn>
            </a:cxnLst>
            <a:rect l="l" t="t" r="r" b="b"/>
            <a:pathLst>
              <a:path w="8818817" h="18288" fill="none" extrusionOk="0">
                <a:moveTo>
                  <a:pt x="0" y="0"/>
                </a:moveTo>
                <a:cubicBezTo>
                  <a:pt x="262949" y="-24484"/>
                  <a:pt x="408099" y="19186"/>
                  <a:pt x="590182" y="0"/>
                </a:cubicBezTo>
                <a:cubicBezTo>
                  <a:pt x="772265" y="-19186"/>
                  <a:pt x="1128088" y="24283"/>
                  <a:pt x="1268553" y="0"/>
                </a:cubicBezTo>
                <a:cubicBezTo>
                  <a:pt x="1409018" y="-24283"/>
                  <a:pt x="1675537" y="-2382"/>
                  <a:pt x="2035112" y="0"/>
                </a:cubicBezTo>
                <a:cubicBezTo>
                  <a:pt x="2394687" y="2382"/>
                  <a:pt x="2356878" y="-29153"/>
                  <a:pt x="2625294" y="0"/>
                </a:cubicBezTo>
                <a:cubicBezTo>
                  <a:pt x="2893710" y="29153"/>
                  <a:pt x="2980335" y="23676"/>
                  <a:pt x="3303665" y="0"/>
                </a:cubicBezTo>
                <a:cubicBezTo>
                  <a:pt x="3626995" y="-23676"/>
                  <a:pt x="3985693" y="-9338"/>
                  <a:pt x="4158411" y="0"/>
                </a:cubicBezTo>
                <a:cubicBezTo>
                  <a:pt x="4331129" y="9338"/>
                  <a:pt x="4464707" y="-19810"/>
                  <a:pt x="4660406" y="0"/>
                </a:cubicBezTo>
                <a:cubicBezTo>
                  <a:pt x="4856105" y="19810"/>
                  <a:pt x="5118656" y="-17202"/>
                  <a:pt x="5426964" y="0"/>
                </a:cubicBezTo>
                <a:cubicBezTo>
                  <a:pt x="5735272" y="17202"/>
                  <a:pt x="5740585" y="-1680"/>
                  <a:pt x="5928959" y="0"/>
                </a:cubicBezTo>
                <a:cubicBezTo>
                  <a:pt x="6117333" y="1680"/>
                  <a:pt x="6276034" y="19821"/>
                  <a:pt x="6607329" y="0"/>
                </a:cubicBezTo>
                <a:cubicBezTo>
                  <a:pt x="6938624" y="-19821"/>
                  <a:pt x="7196011" y="-17197"/>
                  <a:pt x="7373888" y="0"/>
                </a:cubicBezTo>
                <a:cubicBezTo>
                  <a:pt x="7551765" y="17197"/>
                  <a:pt x="7653231" y="-7809"/>
                  <a:pt x="7787694" y="0"/>
                </a:cubicBezTo>
                <a:cubicBezTo>
                  <a:pt x="7922157" y="7809"/>
                  <a:pt x="8034668" y="-9872"/>
                  <a:pt x="8201500" y="0"/>
                </a:cubicBezTo>
                <a:cubicBezTo>
                  <a:pt x="8368332" y="9872"/>
                  <a:pt x="8632688" y="-14979"/>
                  <a:pt x="8818817" y="0"/>
                </a:cubicBezTo>
                <a:cubicBezTo>
                  <a:pt x="8818363" y="5645"/>
                  <a:pt x="8819349" y="9523"/>
                  <a:pt x="8818817" y="18288"/>
                </a:cubicBezTo>
                <a:cubicBezTo>
                  <a:pt x="8551109" y="3260"/>
                  <a:pt x="8353010" y="-2273"/>
                  <a:pt x="8052258" y="18288"/>
                </a:cubicBezTo>
                <a:cubicBezTo>
                  <a:pt x="7751506" y="38849"/>
                  <a:pt x="7645787" y="-12908"/>
                  <a:pt x="7373888" y="18288"/>
                </a:cubicBezTo>
                <a:cubicBezTo>
                  <a:pt x="7101989" y="49484"/>
                  <a:pt x="7006216" y="35164"/>
                  <a:pt x="6783705" y="18288"/>
                </a:cubicBezTo>
                <a:cubicBezTo>
                  <a:pt x="6561194" y="1412"/>
                  <a:pt x="6242780" y="41430"/>
                  <a:pt x="6017147" y="18288"/>
                </a:cubicBezTo>
                <a:cubicBezTo>
                  <a:pt x="5791514" y="-4854"/>
                  <a:pt x="5547049" y="37580"/>
                  <a:pt x="5338776" y="18288"/>
                </a:cubicBezTo>
                <a:cubicBezTo>
                  <a:pt x="5130503" y="-1004"/>
                  <a:pt x="4682339" y="-21368"/>
                  <a:pt x="4484029" y="18288"/>
                </a:cubicBezTo>
                <a:cubicBezTo>
                  <a:pt x="4285719" y="57944"/>
                  <a:pt x="3919544" y="-16230"/>
                  <a:pt x="3629282" y="18288"/>
                </a:cubicBezTo>
                <a:cubicBezTo>
                  <a:pt x="3339020" y="52806"/>
                  <a:pt x="3139217" y="21861"/>
                  <a:pt x="2862724" y="18288"/>
                </a:cubicBezTo>
                <a:cubicBezTo>
                  <a:pt x="2586231" y="14715"/>
                  <a:pt x="2452030" y="-7293"/>
                  <a:pt x="2096165" y="18288"/>
                </a:cubicBezTo>
                <a:cubicBezTo>
                  <a:pt x="1740300" y="43869"/>
                  <a:pt x="1684998" y="-11250"/>
                  <a:pt x="1329606" y="18288"/>
                </a:cubicBezTo>
                <a:cubicBezTo>
                  <a:pt x="974214" y="47826"/>
                  <a:pt x="984120" y="24964"/>
                  <a:pt x="827612" y="18288"/>
                </a:cubicBezTo>
                <a:cubicBezTo>
                  <a:pt x="671104" y="11612"/>
                  <a:pt x="371122" y="24736"/>
                  <a:pt x="0" y="18288"/>
                </a:cubicBezTo>
                <a:cubicBezTo>
                  <a:pt x="442" y="11574"/>
                  <a:pt x="380" y="5542"/>
                  <a:pt x="0" y="0"/>
                </a:cubicBezTo>
                <a:close/>
              </a:path>
              <a:path w="8818817" h="18288" stroke="0" extrusionOk="0">
                <a:moveTo>
                  <a:pt x="0" y="0"/>
                </a:moveTo>
                <a:cubicBezTo>
                  <a:pt x="155868" y="20640"/>
                  <a:pt x="352919" y="-11406"/>
                  <a:pt x="590182" y="0"/>
                </a:cubicBezTo>
                <a:cubicBezTo>
                  <a:pt x="827445" y="11406"/>
                  <a:pt x="886816" y="8962"/>
                  <a:pt x="1003988" y="0"/>
                </a:cubicBezTo>
                <a:cubicBezTo>
                  <a:pt x="1121160" y="-8962"/>
                  <a:pt x="1545340" y="33549"/>
                  <a:pt x="1858735" y="0"/>
                </a:cubicBezTo>
                <a:cubicBezTo>
                  <a:pt x="2172130" y="-33549"/>
                  <a:pt x="2267590" y="-22008"/>
                  <a:pt x="2448918" y="0"/>
                </a:cubicBezTo>
                <a:cubicBezTo>
                  <a:pt x="2630246" y="22008"/>
                  <a:pt x="2864828" y="-24787"/>
                  <a:pt x="3039100" y="0"/>
                </a:cubicBezTo>
                <a:cubicBezTo>
                  <a:pt x="3213372" y="24787"/>
                  <a:pt x="3602095" y="3979"/>
                  <a:pt x="3893847" y="0"/>
                </a:cubicBezTo>
                <a:cubicBezTo>
                  <a:pt x="4185599" y="-3979"/>
                  <a:pt x="4264447" y="22944"/>
                  <a:pt x="4395841" y="0"/>
                </a:cubicBezTo>
                <a:cubicBezTo>
                  <a:pt x="4527235" y="-22944"/>
                  <a:pt x="4932153" y="-31476"/>
                  <a:pt x="5250588" y="0"/>
                </a:cubicBezTo>
                <a:cubicBezTo>
                  <a:pt x="5569023" y="31476"/>
                  <a:pt x="5762744" y="-16835"/>
                  <a:pt x="6105335" y="0"/>
                </a:cubicBezTo>
                <a:cubicBezTo>
                  <a:pt x="6447926" y="16835"/>
                  <a:pt x="6455516" y="-5124"/>
                  <a:pt x="6783705" y="0"/>
                </a:cubicBezTo>
                <a:cubicBezTo>
                  <a:pt x="7111894" y="5124"/>
                  <a:pt x="7225080" y="12464"/>
                  <a:pt x="7638452" y="0"/>
                </a:cubicBezTo>
                <a:cubicBezTo>
                  <a:pt x="8051824" y="-12464"/>
                  <a:pt x="7979154" y="26680"/>
                  <a:pt x="8228635" y="0"/>
                </a:cubicBezTo>
                <a:cubicBezTo>
                  <a:pt x="8478116" y="-26680"/>
                  <a:pt x="8652882" y="-19086"/>
                  <a:pt x="8818817" y="0"/>
                </a:cubicBezTo>
                <a:cubicBezTo>
                  <a:pt x="8818446" y="5901"/>
                  <a:pt x="8819300" y="12662"/>
                  <a:pt x="8818817" y="18288"/>
                </a:cubicBezTo>
                <a:cubicBezTo>
                  <a:pt x="8502052" y="-1274"/>
                  <a:pt x="8388992" y="-7334"/>
                  <a:pt x="8140446" y="18288"/>
                </a:cubicBezTo>
                <a:cubicBezTo>
                  <a:pt x="7891900" y="43910"/>
                  <a:pt x="7737061" y="-5568"/>
                  <a:pt x="7462076" y="18288"/>
                </a:cubicBezTo>
                <a:cubicBezTo>
                  <a:pt x="7187091" y="42144"/>
                  <a:pt x="7028207" y="7419"/>
                  <a:pt x="6607329" y="18288"/>
                </a:cubicBezTo>
                <a:cubicBezTo>
                  <a:pt x="6186451" y="29157"/>
                  <a:pt x="6117632" y="37478"/>
                  <a:pt x="5928959" y="18288"/>
                </a:cubicBezTo>
                <a:cubicBezTo>
                  <a:pt x="5740286" y="-902"/>
                  <a:pt x="5608778" y="5914"/>
                  <a:pt x="5515152" y="18288"/>
                </a:cubicBezTo>
                <a:cubicBezTo>
                  <a:pt x="5421526" y="30662"/>
                  <a:pt x="5252736" y="1939"/>
                  <a:pt x="5013158" y="18288"/>
                </a:cubicBezTo>
                <a:cubicBezTo>
                  <a:pt x="4773580" y="34637"/>
                  <a:pt x="4338101" y="58213"/>
                  <a:pt x="4158411" y="18288"/>
                </a:cubicBezTo>
                <a:cubicBezTo>
                  <a:pt x="3978721" y="-21637"/>
                  <a:pt x="3703738" y="25847"/>
                  <a:pt x="3480041" y="18288"/>
                </a:cubicBezTo>
                <a:cubicBezTo>
                  <a:pt x="3256344" y="10730"/>
                  <a:pt x="3205512" y="5626"/>
                  <a:pt x="2978047" y="18288"/>
                </a:cubicBezTo>
                <a:cubicBezTo>
                  <a:pt x="2750582" y="30950"/>
                  <a:pt x="2441746" y="20556"/>
                  <a:pt x="2299676" y="18288"/>
                </a:cubicBezTo>
                <a:cubicBezTo>
                  <a:pt x="2157606" y="16020"/>
                  <a:pt x="2041618" y="25186"/>
                  <a:pt x="1885870" y="18288"/>
                </a:cubicBezTo>
                <a:cubicBezTo>
                  <a:pt x="1730122" y="11390"/>
                  <a:pt x="1627720" y="25122"/>
                  <a:pt x="1472064" y="18288"/>
                </a:cubicBezTo>
                <a:cubicBezTo>
                  <a:pt x="1316408" y="11454"/>
                  <a:pt x="1120304" y="8586"/>
                  <a:pt x="793694" y="18288"/>
                </a:cubicBezTo>
                <a:cubicBezTo>
                  <a:pt x="467084" y="27991"/>
                  <a:pt x="273083" y="36665"/>
                  <a:pt x="0" y="18288"/>
                </a:cubicBezTo>
                <a:cubicBezTo>
                  <a:pt x="-734" y="10935"/>
                  <a:pt x="-262" y="89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1C959-F671-A8BA-FA35-B20F6FE4F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929384"/>
            <a:ext cx="8543925" cy="4251960"/>
          </a:xfrm>
        </p:spPr>
        <p:txBody>
          <a:bodyPr>
            <a:normAutofit/>
          </a:bodyPr>
          <a:lstStyle/>
          <a:p>
            <a:endParaRPr lang="pt-BR" sz="20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94AB2C-87B3-592B-FD83-63F45AF6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</p:spPr>
        <p:txBody>
          <a:bodyPr>
            <a:normAutofit fontScale="90000"/>
          </a:bodyPr>
          <a:lstStyle/>
          <a:p>
            <a:r>
              <a:rPr lang="pt-BR" sz="4900" dirty="0"/>
              <a:t>Fundamentação teórica (ou trabalhos relacionados)</a:t>
            </a:r>
          </a:p>
        </p:txBody>
      </p:sp>
      <p:pic>
        <p:nvPicPr>
          <p:cNvPr id="12" name="Imagem 11" descr="Forma&#10;&#10;O conteúdo gerado por IA pode estar incorreto.">
            <a:extLst>
              <a:ext uri="{FF2B5EF4-FFF2-40B4-BE49-F238E27FC236}">
                <a16:creationId xmlns:a16="http://schemas.microsoft.com/office/drawing/2014/main" id="{67F56EFF-518D-6E60-3DBD-EF5F67A60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6195889"/>
            <a:ext cx="603942" cy="644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D9FD9D-8AB1-A7AB-F67E-5A959516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80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91" y="1677373"/>
            <a:ext cx="8818817" cy="18288"/>
          </a:xfrm>
          <a:custGeom>
            <a:avLst/>
            <a:gdLst>
              <a:gd name="csX0" fmla="*/ 0 w 8818817"/>
              <a:gd name="csY0" fmla="*/ 0 h 18288"/>
              <a:gd name="csX1" fmla="*/ 590182 w 8818817"/>
              <a:gd name="csY1" fmla="*/ 0 h 18288"/>
              <a:gd name="csX2" fmla="*/ 1268553 w 8818817"/>
              <a:gd name="csY2" fmla="*/ 0 h 18288"/>
              <a:gd name="csX3" fmla="*/ 2035112 w 8818817"/>
              <a:gd name="csY3" fmla="*/ 0 h 18288"/>
              <a:gd name="csX4" fmla="*/ 2625294 w 8818817"/>
              <a:gd name="csY4" fmla="*/ 0 h 18288"/>
              <a:gd name="csX5" fmla="*/ 3303665 w 8818817"/>
              <a:gd name="csY5" fmla="*/ 0 h 18288"/>
              <a:gd name="csX6" fmla="*/ 4158411 w 8818817"/>
              <a:gd name="csY6" fmla="*/ 0 h 18288"/>
              <a:gd name="csX7" fmla="*/ 4660406 w 8818817"/>
              <a:gd name="csY7" fmla="*/ 0 h 18288"/>
              <a:gd name="csX8" fmla="*/ 5426964 w 8818817"/>
              <a:gd name="csY8" fmla="*/ 0 h 18288"/>
              <a:gd name="csX9" fmla="*/ 5928959 w 8818817"/>
              <a:gd name="csY9" fmla="*/ 0 h 18288"/>
              <a:gd name="csX10" fmla="*/ 6607329 w 8818817"/>
              <a:gd name="csY10" fmla="*/ 0 h 18288"/>
              <a:gd name="csX11" fmla="*/ 7373888 w 8818817"/>
              <a:gd name="csY11" fmla="*/ 0 h 18288"/>
              <a:gd name="csX12" fmla="*/ 7787694 w 8818817"/>
              <a:gd name="csY12" fmla="*/ 0 h 18288"/>
              <a:gd name="csX13" fmla="*/ 8201500 w 8818817"/>
              <a:gd name="csY13" fmla="*/ 0 h 18288"/>
              <a:gd name="csX14" fmla="*/ 8818817 w 8818817"/>
              <a:gd name="csY14" fmla="*/ 0 h 18288"/>
              <a:gd name="csX15" fmla="*/ 8818817 w 8818817"/>
              <a:gd name="csY15" fmla="*/ 18288 h 18288"/>
              <a:gd name="csX16" fmla="*/ 8052258 w 8818817"/>
              <a:gd name="csY16" fmla="*/ 18288 h 18288"/>
              <a:gd name="csX17" fmla="*/ 7373888 w 8818817"/>
              <a:gd name="csY17" fmla="*/ 18288 h 18288"/>
              <a:gd name="csX18" fmla="*/ 6783705 w 8818817"/>
              <a:gd name="csY18" fmla="*/ 18288 h 18288"/>
              <a:gd name="csX19" fmla="*/ 6017147 w 8818817"/>
              <a:gd name="csY19" fmla="*/ 18288 h 18288"/>
              <a:gd name="csX20" fmla="*/ 5338776 w 8818817"/>
              <a:gd name="csY20" fmla="*/ 18288 h 18288"/>
              <a:gd name="csX21" fmla="*/ 4484029 w 8818817"/>
              <a:gd name="csY21" fmla="*/ 18288 h 18288"/>
              <a:gd name="csX22" fmla="*/ 3629282 w 8818817"/>
              <a:gd name="csY22" fmla="*/ 18288 h 18288"/>
              <a:gd name="csX23" fmla="*/ 2862724 w 8818817"/>
              <a:gd name="csY23" fmla="*/ 18288 h 18288"/>
              <a:gd name="csX24" fmla="*/ 2096165 w 8818817"/>
              <a:gd name="csY24" fmla="*/ 18288 h 18288"/>
              <a:gd name="csX25" fmla="*/ 1329606 w 8818817"/>
              <a:gd name="csY25" fmla="*/ 18288 h 18288"/>
              <a:gd name="csX26" fmla="*/ 827612 w 8818817"/>
              <a:gd name="csY26" fmla="*/ 18288 h 18288"/>
              <a:gd name="csX27" fmla="*/ 0 w 8818817"/>
              <a:gd name="csY27" fmla="*/ 18288 h 18288"/>
              <a:gd name="csX28" fmla="*/ 0 w 8818817"/>
              <a:gd name="csY28" fmla="*/ 0 h 18288"/>
            </a:gdLst>
            <a:ahLst/>
            <a:cxnLst>
              <a:cxn ang="0">
                <a:pos x="csX0" y="csY0"/>
              </a:cxn>
              <a:cxn ang="0">
                <a:pos x="csX1" y="csY1"/>
              </a:cxn>
              <a:cxn ang="0">
                <a:pos x="csX2" y="csY2"/>
              </a:cxn>
              <a:cxn ang="0">
                <a:pos x="csX3" y="csY3"/>
              </a:cxn>
              <a:cxn ang="0">
                <a:pos x="csX4" y="csY4"/>
              </a:cxn>
              <a:cxn ang="0">
                <a:pos x="csX5" y="csY5"/>
              </a:cxn>
              <a:cxn ang="0">
                <a:pos x="csX6" y="csY6"/>
              </a:cxn>
              <a:cxn ang="0">
                <a:pos x="csX7" y="csY7"/>
              </a:cxn>
              <a:cxn ang="0">
                <a:pos x="csX8" y="csY8"/>
              </a:cxn>
              <a:cxn ang="0">
                <a:pos x="csX9" y="csY9"/>
              </a:cxn>
              <a:cxn ang="0">
                <a:pos x="csX10" y="csY10"/>
              </a:cxn>
              <a:cxn ang="0">
                <a:pos x="csX11" y="csY11"/>
              </a:cxn>
              <a:cxn ang="0">
                <a:pos x="csX12" y="csY12"/>
              </a:cxn>
              <a:cxn ang="0">
                <a:pos x="csX13" y="csY13"/>
              </a:cxn>
              <a:cxn ang="0">
                <a:pos x="csX14" y="csY14"/>
              </a:cxn>
              <a:cxn ang="0">
                <a:pos x="csX15" y="csY15"/>
              </a:cxn>
              <a:cxn ang="0">
                <a:pos x="csX16" y="csY16"/>
              </a:cxn>
              <a:cxn ang="0">
                <a:pos x="csX17" y="csY17"/>
              </a:cxn>
              <a:cxn ang="0">
                <a:pos x="csX18" y="csY18"/>
              </a:cxn>
              <a:cxn ang="0">
                <a:pos x="csX19" y="csY19"/>
              </a:cxn>
              <a:cxn ang="0">
                <a:pos x="csX20" y="csY20"/>
              </a:cxn>
              <a:cxn ang="0">
                <a:pos x="csX21" y="csY21"/>
              </a:cxn>
              <a:cxn ang="0">
                <a:pos x="csX22" y="csY22"/>
              </a:cxn>
              <a:cxn ang="0">
                <a:pos x="csX23" y="csY23"/>
              </a:cxn>
              <a:cxn ang="0">
                <a:pos x="csX24" y="csY24"/>
              </a:cxn>
              <a:cxn ang="0">
                <a:pos x="csX25" y="csY25"/>
              </a:cxn>
              <a:cxn ang="0">
                <a:pos x="csX26" y="csY26"/>
              </a:cxn>
              <a:cxn ang="0">
                <a:pos x="csX27" y="csY27"/>
              </a:cxn>
              <a:cxn ang="0">
                <a:pos x="csX28" y="csY28"/>
              </a:cxn>
            </a:cxnLst>
            <a:rect l="l" t="t" r="r" b="b"/>
            <a:pathLst>
              <a:path w="8818817" h="18288" fill="none" extrusionOk="0">
                <a:moveTo>
                  <a:pt x="0" y="0"/>
                </a:moveTo>
                <a:cubicBezTo>
                  <a:pt x="262949" y="-24484"/>
                  <a:pt x="408099" y="19186"/>
                  <a:pt x="590182" y="0"/>
                </a:cubicBezTo>
                <a:cubicBezTo>
                  <a:pt x="772265" y="-19186"/>
                  <a:pt x="1128088" y="24283"/>
                  <a:pt x="1268553" y="0"/>
                </a:cubicBezTo>
                <a:cubicBezTo>
                  <a:pt x="1409018" y="-24283"/>
                  <a:pt x="1675537" y="-2382"/>
                  <a:pt x="2035112" y="0"/>
                </a:cubicBezTo>
                <a:cubicBezTo>
                  <a:pt x="2394687" y="2382"/>
                  <a:pt x="2356878" y="-29153"/>
                  <a:pt x="2625294" y="0"/>
                </a:cubicBezTo>
                <a:cubicBezTo>
                  <a:pt x="2893710" y="29153"/>
                  <a:pt x="2980335" y="23676"/>
                  <a:pt x="3303665" y="0"/>
                </a:cubicBezTo>
                <a:cubicBezTo>
                  <a:pt x="3626995" y="-23676"/>
                  <a:pt x="3985693" y="-9338"/>
                  <a:pt x="4158411" y="0"/>
                </a:cubicBezTo>
                <a:cubicBezTo>
                  <a:pt x="4331129" y="9338"/>
                  <a:pt x="4464707" y="-19810"/>
                  <a:pt x="4660406" y="0"/>
                </a:cubicBezTo>
                <a:cubicBezTo>
                  <a:pt x="4856105" y="19810"/>
                  <a:pt x="5118656" y="-17202"/>
                  <a:pt x="5426964" y="0"/>
                </a:cubicBezTo>
                <a:cubicBezTo>
                  <a:pt x="5735272" y="17202"/>
                  <a:pt x="5740585" y="-1680"/>
                  <a:pt x="5928959" y="0"/>
                </a:cubicBezTo>
                <a:cubicBezTo>
                  <a:pt x="6117333" y="1680"/>
                  <a:pt x="6276034" y="19821"/>
                  <a:pt x="6607329" y="0"/>
                </a:cubicBezTo>
                <a:cubicBezTo>
                  <a:pt x="6938624" y="-19821"/>
                  <a:pt x="7196011" y="-17197"/>
                  <a:pt x="7373888" y="0"/>
                </a:cubicBezTo>
                <a:cubicBezTo>
                  <a:pt x="7551765" y="17197"/>
                  <a:pt x="7653231" y="-7809"/>
                  <a:pt x="7787694" y="0"/>
                </a:cubicBezTo>
                <a:cubicBezTo>
                  <a:pt x="7922157" y="7809"/>
                  <a:pt x="8034668" y="-9872"/>
                  <a:pt x="8201500" y="0"/>
                </a:cubicBezTo>
                <a:cubicBezTo>
                  <a:pt x="8368332" y="9872"/>
                  <a:pt x="8632688" y="-14979"/>
                  <a:pt x="8818817" y="0"/>
                </a:cubicBezTo>
                <a:cubicBezTo>
                  <a:pt x="8818363" y="5645"/>
                  <a:pt x="8819349" y="9523"/>
                  <a:pt x="8818817" y="18288"/>
                </a:cubicBezTo>
                <a:cubicBezTo>
                  <a:pt x="8551109" y="3260"/>
                  <a:pt x="8353010" y="-2273"/>
                  <a:pt x="8052258" y="18288"/>
                </a:cubicBezTo>
                <a:cubicBezTo>
                  <a:pt x="7751506" y="38849"/>
                  <a:pt x="7645787" y="-12908"/>
                  <a:pt x="7373888" y="18288"/>
                </a:cubicBezTo>
                <a:cubicBezTo>
                  <a:pt x="7101989" y="49484"/>
                  <a:pt x="7006216" y="35164"/>
                  <a:pt x="6783705" y="18288"/>
                </a:cubicBezTo>
                <a:cubicBezTo>
                  <a:pt x="6561194" y="1412"/>
                  <a:pt x="6242780" y="41430"/>
                  <a:pt x="6017147" y="18288"/>
                </a:cubicBezTo>
                <a:cubicBezTo>
                  <a:pt x="5791514" y="-4854"/>
                  <a:pt x="5547049" y="37580"/>
                  <a:pt x="5338776" y="18288"/>
                </a:cubicBezTo>
                <a:cubicBezTo>
                  <a:pt x="5130503" y="-1004"/>
                  <a:pt x="4682339" y="-21368"/>
                  <a:pt x="4484029" y="18288"/>
                </a:cubicBezTo>
                <a:cubicBezTo>
                  <a:pt x="4285719" y="57944"/>
                  <a:pt x="3919544" y="-16230"/>
                  <a:pt x="3629282" y="18288"/>
                </a:cubicBezTo>
                <a:cubicBezTo>
                  <a:pt x="3339020" y="52806"/>
                  <a:pt x="3139217" y="21861"/>
                  <a:pt x="2862724" y="18288"/>
                </a:cubicBezTo>
                <a:cubicBezTo>
                  <a:pt x="2586231" y="14715"/>
                  <a:pt x="2452030" y="-7293"/>
                  <a:pt x="2096165" y="18288"/>
                </a:cubicBezTo>
                <a:cubicBezTo>
                  <a:pt x="1740300" y="43869"/>
                  <a:pt x="1684998" y="-11250"/>
                  <a:pt x="1329606" y="18288"/>
                </a:cubicBezTo>
                <a:cubicBezTo>
                  <a:pt x="974214" y="47826"/>
                  <a:pt x="984120" y="24964"/>
                  <a:pt x="827612" y="18288"/>
                </a:cubicBezTo>
                <a:cubicBezTo>
                  <a:pt x="671104" y="11612"/>
                  <a:pt x="371122" y="24736"/>
                  <a:pt x="0" y="18288"/>
                </a:cubicBezTo>
                <a:cubicBezTo>
                  <a:pt x="442" y="11574"/>
                  <a:pt x="380" y="5542"/>
                  <a:pt x="0" y="0"/>
                </a:cubicBezTo>
                <a:close/>
              </a:path>
              <a:path w="8818817" h="18288" stroke="0" extrusionOk="0">
                <a:moveTo>
                  <a:pt x="0" y="0"/>
                </a:moveTo>
                <a:cubicBezTo>
                  <a:pt x="155868" y="20640"/>
                  <a:pt x="352919" y="-11406"/>
                  <a:pt x="590182" y="0"/>
                </a:cubicBezTo>
                <a:cubicBezTo>
                  <a:pt x="827445" y="11406"/>
                  <a:pt x="886816" y="8962"/>
                  <a:pt x="1003988" y="0"/>
                </a:cubicBezTo>
                <a:cubicBezTo>
                  <a:pt x="1121160" y="-8962"/>
                  <a:pt x="1545340" y="33549"/>
                  <a:pt x="1858735" y="0"/>
                </a:cubicBezTo>
                <a:cubicBezTo>
                  <a:pt x="2172130" y="-33549"/>
                  <a:pt x="2267590" y="-22008"/>
                  <a:pt x="2448918" y="0"/>
                </a:cubicBezTo>
                <a:cubicBezTo>
                  <a:pt x="2630246" y="22008"/>
                  <a:pt x="2864828" y="-24787"/>
                  <a:pt x="3039100" y="0"/>
                </a:cubicBezTo>
                <a:cubicBezTo>
                  <a:pt x="3213372" y="24787"/>
                  <a:pt x="3602095" y="3979"/>
                  <a:pt x="3893847" y="0"/>
                </a:cubicBezTo>
                <a:cubicBezTo>
                  <a:pt x="4185599" y="-3979"/>
                  <a:pt x="4264447" y="22944"/>
                  <a:pt x="4395841" y="0"/>
                </a:cubicBezTo>
                <a:cubicBezTo>
                  <a:pt x="4527235" y="-22944"/>
                  <a:pt x="4932153" y="-31476"/>
                  <a:pt x="5250588" y="0"/>
                </a:cubicBezTo>
                <a:cubicBezTo>
                  <a:pt x="5569023" y="31476"/>
                  <a:pt x="5762744" y="-16835"/>
                  <a:pt x="6105335" y="0"/>
                </a:cubicBezTo>
                <a:cubicBezTo>
                  <a:pt x="6447926" y="16835"/>
                  <a:pt x="6455516" y="-5124"/>
                  <a:pt x="6783705" y="0"/>
                </a:cubicBezTo>
                <a:cubicBezTo>
                  <a:pt x="7111894" y="5124"/>
                  <a:pt x="7225080" y="12464"/>
                  <a:pt x="7638452" y="0"/>
                </a:cubicBezTo>
                <a:cubicBezTo>
                  <a:pt x="8051824" y="-12464"/>
                  <a:pt x="7979154" y="26680"/>
                  <a:pt x="8228635" y="0"/>
                </a:cubicBezTo>
                <a:cubicBezTo>
                  <a:pt x="8478116" y="-26680"/>
                  <a:pt x="8652882" y="-19086"/>
                  <a:pt x="8818817" y="0"/>
                </a:cubicBezTo>
                <a:cubicBezTo>
                  <a:pt x="8818446" y="5901"/>
                  <a:pt x="8819300" y="12662"/>
                  <a:pt x="8818817" y="18288"/>
                </a:cubicBezTo>
                <a:cubicBezTo>
                  <a:pt x="8502052" y="-1274"/>
                  <a:pt x="8388992" y="-7334"/>
                  <a:pt x="8140446" y="18288"/>
                </a:cubicBezTo>
                <a:cubicBezTo>
                  <a:pt x="7891900" y="43910"/>
                  <a:pt x="7737061" y="-5568"/>
                  <a:pt x="7462076" y="18288"/>
                </a:cubicBezTo>
                <a:cubicBezTo>
                  <a:pt x="7187091" y="42144"/>
                  <a:pt x="7028207" y="7419"/>
                  <a:pt x="6607329" y="18288"/>
                </a:cubicBezTo>
                <a:cubicBezTo>
                  <a:pt x="6186451" y="29157"/>
                  <a:pt x="6117632" y="37478"/>
                  <a:pt x="5928959" y="18288"/>
                </a:cubicBezTo>
                <a:cubicBezTo>
                  <a:pt x="5740286" y="-902"/>
                  <a:pt x="5608778" y="5914"/>
                  <a:pt x="5515152" y="18288"/>
                </a:cubicBezTo>
                <a:cubicBezTo>
                  <a:pt x="5421526" y="30662"/>
                  <a:pt x="5252736" y="1939"/>
                  <a:pt x="5013158" y="18288"/>
                </a:cubicBezTo>
                <a:cubicBezTo>
                  <a:pt x="4773580" y="34637"/>
                  <a:pt x="4338101" y="58213"/>
                  <a:pt x="4158411" y="18288"/>
                </a:cubicBezTo>
                <a:cubicBezTo>
                  <a:pt x="3978721" y="-21637"/>
                  <a:pt x="3703738" y="25847"/>
                  <a:pt x="3480041" y="18288"/>
                </a:cubicBezTo>
                <a:cubicBezTo>
                  <a:pt x="3256344" y="10730"/>
                  <a:pt x="3205512" y="5626"/>
                  <a:pt x="2978047" y="18288"/>
                </a:cubicBezTo>
                <a:cubicBezTo>
                  <a:pt x="2750582" y="30950"/>
                  <a:pt x="2441746" y="20556"/>
                  <a:pt x="2299676" y="18288"/>
                </a:cubicBezTo>
                <a:cubicBezTo>
                  <a:pt x="2157606" y="16020"/>
                  <a:pt x="2041618" y="25186"/>
                  <a:pt x="1885870" y="18288"/>
                </a:cubicBezTo>
                <a:cubicBezTo>
                  <a:pt x="1730122" y="11390"/>
                  <a:pt x="1627720" y="25122"/>
                  <a:pt x="1472064" y="18288"/>
                </a:cubicBezTo>
                <a:cubicBezTo>
                  <a:pt x="1316408" y="11454"/>
                  <a:pt x="1120304" y="8586"/>
                  <a:pt x="793694" y="18288"/>
                </a:cubicBezTo>
                <a:cubicBezTo>
                  <a:pt x="467084" y="27991"/>
                  <a:pt x="273083" y="36665"/>
                  <a:pt x="0" y="18288"/>
                </a:cubicBezTo>
                <a:cubicBezTo>
                  <a:pt x="-734" y="10935"/>
                  <a:pt x="-262" y="89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EDC8D2-4C91-4361-91C1-9A3D92D70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929384"/>
            <a:ext cx="8543925" cy="4251960"/>
          </a:xfrm>
        </p:spPr>
        <p:txBody>
          <a:bodyPr>
            <a:normAutofit/>
          </a:bodyPr>
          <a:lstStyle/>
          <a:p>
            <a:endParaRPr lang="pt-BR" sz="20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75F720-A815-5C00-059F-F7DAF9F7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</p:spPr>
        <p:txBody>
          <a:bodyPr>
            <a:normAutofit/>
          </a:bodyPr>
          <a:lstStyle/>
          <a:p>
            <a:r>
              <a:rPr lang="pt-BR" sz="4900" dirty="0"/>
              <a:t>Materiais e </a:t>
            </a:r>
            <a:r>
              <a:rPr lang="pt-BR" sz="4900" dirty="0" err="1"/>
              <a:t>Metodos</a:t>
            </a:r>
            <a:endParaRPr lang="pt-BR" sz="4900" dirty="0"/>
          </a:p>
        </p:txBody>
      </p:sp>
      <p:pic>
        <p:nvPicPr>
          <p:cNvPr id="12" name="Imagem 11" descr="Forma&#10;&#10;O conteúdo gerado por IA pode estar incorreto.">
            <a:extLst>
              <a:ext uri="{FF2B5EF4-FFF2-40B4-BE49-F238E27FC236}">
                <a16:creationId xmlns:a16="http://schemas.microsoft.com/office/drawing/2014/main" id="{3A03E1FD-BCA7-8C4F-2D8C-B9F8CBCAA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6195889"/>
            <a:ext cx="603942" cy="644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79B702-CBF1-9C73-8AC7-AC881966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1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E48C1B-7ED0-F7E0-E059-B098989CE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8D8822F-C02C-5F5E-A064-B7FDCEBD1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E463443F-16A0-A1FD-0550-02655A349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91" y="1677373"/>
            <a:ext cx="8818817" cy="18288"/>
          </a:xfrm>
          <a:custGeom>
            <a:avLst/>
            <a:gdLst>
              <a:gd name="csX0" fmla="*/ 0 w 8818817"/>
              <a:gd name="csY0" fmla="*/ 0 h 18288"/>
              <a:gd name="csX1" fmla="*/ 590182 w 8818817"/>
              <a:gd name="csY1" fmla="*/ 0 h 18288"/>
              <a:gd name="csX2" fmla="*/ 1268553 w 8818817"/>
              <a:gd name="csY2" fmla="*/ 0 h 18288"/>
              <a:gd name="csX3" fmla="*/ 2035112 w 8818817"/>
              <a:gd name="csY3" fmla="*/ 0 h 18288"/>
              <a:gd name="csX4" fmla="*/ 2625294 w 8818817"/>
              <a:gd name="csY4" fmla="*/ 0 h 18288"/>
              <a:gd name="csX5" fmla="*/ 3303665 w 8818817"/>
              <a:gd name="csY5" fmla="*/ 0 h 18288"/>
              <a:gd name="csX6" fmla="*/ 4158411 w 8818817"/>
              <a:gd name="csY6" fmla="*/ 0 h 18288"/>
              <a:gd name="csX7" fmla="*/ 4660406 w 8818817"/>
              <a:gd name="csY7" fmla="*/ 0 h 18288"/>
              <a:gd name="csX8" fmla="*/ 5426964 w 8818817"/>
              <a:gd name="csY8" fmla="*/ 0 h 18288"/>
              <a:gd name="csX9" fmla="*/ 5928959 w 8818817"/>
              <a:gd name="csY9" fmla="*/ 0 h 18288"/>
              <a:gd name="csX10" fmla="*/ 6607329 w 8818817"/>
              <a:gd name="csY10" fmla="*/ 0 h 18288"/>
              <a:gd name="csX11" fmla="*/ 7373888 w 8818817"/>
              <a:gd name="csY11" fmla="*/ 0 h 18288"/>
              <a:gd name="csX12" fmla="*/ 7787694 w 8818817"/>
              <a:gd name="csY12" fmla="*/ 0 h 18288"/>
              <a:gd name="csX13" fmla="*/ 8201500 w 8818817"/>
              <a:gd name="csY13" fmla="*/ 0 h 18288"/>
              <a:gd name="csX14" fmla="*/ 8818817 w 8818817"/>
              <a:gd name="csY14" fmla="*/ 0 h 18288"/>
              <a:gd name="csX15" fmla="*/ 8818817 w 8818817"/>
              <a:gd name="csY15" fmla="*/ 18288 h 18288"/>
              <a:gd name="csX16" fmla="*/ 8052258 w 8818817"/>
              <a:gd name="csY16" fmla="*/ 18288 h 18288"/>
              <a:gd name="csX17" fmla="*/ 7373888 w 8818817"/>
              <a:gd name="csY17" fmla="*/ 18288 h 18288"/>
              <a:gd name="csX18" fmla="*/ 6783705 w 8818817"/>
              <a:gd name="csY18" fmla="*/ 18288 h 18288"/>
              <a:gd name="csX19" fmla="*/ 6017147 w 8818817"/>
              <a:gd name="csY19" fmla="*/ 18288 h 18288"/>
              <a:gd name="csX20" fmla="*/ 5338776 w 8818817"/>
              <a:gd name="csY20" fmla="*/ 18288 h 18288"/>
              <a:gd name="csX21" fmla="*/ 4484029 w 8818817"/>
              <a:gd name="csY21" fmla="*/ 18288 h 18288"/>
              <a:gd name="csX22" fmla="*/ 3629282 w 8818817"/>
              <a:gd name="csY22" fmla="*/ 18288 h 18288"/>
              <a:gd name="csX23" fmla="*/ 2862724 w 8818817"/>
              <a:gd name="csY23" fmla="*/ 18288 h 18288"/>
              <a:gd name="csX24" fmla="*/ 2096165 w 8818817"/>
              <a:gd name="csY24" fmla="*/ 18288 h 18288"/>
              <a:gd name="csX25" fmla="*/ 1329606 w 8818817"/>
              <a:gd name="csY25" fmla="*/ 18288 h 18288"/>
              <a:gd name="csX26" fmla="*/ 827612 w 8818817"/>
              <a:gd name="csY26" fmla="*/ 18288 h 18288"/>
              <a:gd name="csX27" fmla="*/ 0 w 8818817"/>
              <a:gd name="csY27" fmla="*/ 18288 h 18288"/>
              <a:gd name="csX28" fmla="*/ 0 w 8818817"/>
              <a:gd name="csY28" fmla="*/ 0 h 18288"/>
            </a:gdLst>
            <a:ahLst/>
            <a:cxnLst>
              <a:cxn ang="0">
                <a:pos x="csX0" y="csY0"/>
              </a:cxn>
              <a:cxn ang="0">
                <a:pos x="csX1" y="csY1"/>
              </a:cxn>
              <a:cxn ang="0">
                <a:pos x="csX2" y="csY2"/>
              </a:cxn>
              <a:cxn ang="0">
                <a:pos x="csX3" y="csY3"/>
              </a:cxn>
              <a:cxn ang="0">
                <a:pos x="csX4" y="csY4"/>
              </a:cxn>
              <a:cxn ang="0">
                <a:pos x="csX5" y="csY5"/>
              </a:cxn>
              <a:cxn ang="0">
                <a:pos x="csX6" y="csY6"/>
              </a:cxn>
              <a:cxn ang="0">
                <a:pos x="csX7" y="csY7"/>
              </a:cxn>
              <a:cxn ang="0">
                <a:pos x="csX8" y="csY8"/>
              </a:cxn>
              <a:cxn ang="0">
                <a:pos x="csX9" y="csY9"/>
              </a:cxn>
              <a:cxn ang="0">
                <a:pos x="csX10" y="csY10"/>
              </a:cxn>
              <a:cxn ang="0">
                <a:pos x="csX11" y="csY11"/>
              </a:cxn>
              <a:cxn ang="0">
                <a:pos x="csX12" y="csY12"/>
              </a:cxn>
              <a:cxn ang="0">
                <a:pos x="csX13" y="csY13"/>
              </a:cxn>
              <a:cxn ang="0">
                <a:pos x="csX14" y="csY14"/>
              </a:cxn>
              <a:cxn ang="0">
                <a:pos x="csX15" y="csY15"/>
              </a:cxn>
              <a:cxn ang="0">
                <a:pos x="csX16" y="csY16"/>
              </a:cxn>
              <a:cxn ang="0">
                <a:pos x="csX17" y="csY17"/>
              </a:cxn>
              <a:cxn ang="0">
                <a:pos x="csX18" y="csY18"/>
              </a:cxn>
              <a:cxn ang="0">
                <a:pos x="csX19" y="csY19"/>
              </a:cxn>
              <a:cxn ang="0">
                <a:pos x="csX20" y="csY20"/>
              </a:cxn>
              <a:cxn ang="0">
                <a:pos x="csX21" y="csY21"/>
              </a:cxn>
              <a:cxn ang="0">
                <a:pos x="csX22" y="csY22"/>
              </a:cxn>
              <a:cxn ang="0">
                <a:pos x="csX23" y="csY23"/>
              </a:cxn>
              <a:cxn ang="0">
                <a:pos x="csX24" y="csY24"/>
              </a:cxn>
              <a:cxn ang="0">
                <a:pos x="csX25" y="csY25"/>
              </a:cxn>
              <a:cxn ang="0">
                <a:pos x="csX26" y="csY26"/>
              </a:cxn>
              <a:cxn ang="0">
                <a:pos x="csX27" y="csY27"/>
              </a:cxn>
              <a:cxn ang="0">
                <a:pos x="csX28" y="csY28"/>
              </a:cxn>
            </a:cxnLst>
            <a:rect l="l" t="t" r="r" b="b"/>
            <a:pathLst>
              <a:path w="8818817" h="18288" fill="none" extrusionOk="0">
                <a:moveTo>
                  <a:pt x="0" y="0"/>
                </a:moveTo>
                <a:cubicBezTo>
                  <a:pt x="262949" y="-24484"/>
                  <a:pt x="408099" y="19186"/>
                  <a:pt x="590182" y="0"/>
                </a:cubicBezTo>
                <a:cubicBezTo>
                  <a:pt x="772265" y="-19186"/>
                  <a:pt x="1128088" y="24283"/>
                  <a:pt x="1268553" y="0"/>
                </a:cubicBezTo>
                <a:cubicBezTo>
                  <a:pt x="1409018" y="-24283"/>
                  <a:pt x="1675537" y="-2382"/>
                  <a:pt x="2035112" y="0"/>
                </a:cubicBezTo>
                <a:cubicBezTo>
                  <a:pt x="2394687" y="2382"/>
                  <a:pt x="2356878" y="-29153"/>
                  <a:pt x="2625294" y="0"/>
                </a:cubicBezTo>
                <a:cubicBezTo>
                  <a:pt x="2893710" y="29153"/>
                  <a:pt x="2980335" y="23676"/>
                  <a:pt x="3303665" y="0"/>
                </a:cubicBezTo>
                <a:cubicBezTo>
                  <a:pt x="3626995" y="-23676"/>
                  <a:pt x="3985693" y="-9338"/>
                  <a:pt x="4158411" y="0"/>
                </a:cubicBezTo>
                <a:cubicBezTo>
                  <a:pt x="4331129" y="9338"/>
                  <a:pt x="4464707" y="-19810"/>
                  <a:pt x="4660406" y="0"/>
                </a:cubicBezTo>
                <a:cubicBezTo>
                  <a:pt x="4856105" y="19810"/>
                  <a:pt x="5118656" y="-17202"/>
                  <a:pt x="5426964" y="0"/>
                </a:cubicBezTo>
                <a:cubicBezTo>
                  <a:pt x="5735272" y="17202"/>
                  <a:pt x="5740585" y="-1680"/>
                  <a:pt x="5928959" y="0"/>
                </a:cubicBezTo>
                <a:cubicBezTo>
                  <a:pt x="6117333" y="1680"/>
                  <a:pt x="6276034" y="19821"/>
                  <a:pt x="6607329" y="0"/>
                </a:cubicBezTo>
                <a:cubicBezTo>
                  <a:pt x="6938624" y="-19821"/>
                  <a:pt x="7196011" y="-17197"/>
                  <a:pt x="7373888" y="0"/>
                </a:cubicBezTo>
                <a:cubicBezTo>
                  <a:pt x="7551765" y="17197"/>
                  <a:pt x="7653231" y="-7809"/>
                  <a:pt x="7787694" y="0"/>
                </a:cubicBezTo>
                <a:cubicBezTo>
                  <a:pt x="7922157" y="7809"/>
                  <a:pt x="8034668" y="-9872"/>
                  <a:pt x="8201500" y="0"/>
                </a:cubicBezTo>
                <a:cubicBezTo>
                  <a:pt x="8368332" y="9872"/>
                  <a:pt x="8632688" y="-14979"/>
                  <a:pt x="8818817" y="0"/>
                </a:cubicBezTo>
                <a:cubicBezTo>
                  <a:pt x="8818363" y="5645"/>
                  <a:pt x="8819349" y="9523"/>
                  <a:pt x="8818817" y="18288"/>
                </a:cubicBezTo>
                <a:cubicBezTo>
                  <a:pt x="8551109" y="3260"/>
                  <a:pt x="8353010" y="-2273"/>
                  <a:pt x="8052258" y="18288"/>
                </a:cubicBezTo>
                <a:cubicBezTo>
                  <a:pt x="7751506" y="38849"/>
                  <a:pt x="7645787" y="-12908"/>
                  <a:pt x="7373888" y="18288"/>
                </a:cubicBezTo>
                <a:cubicBezTo>
                  <a:pt x="7101989" y="49484"/>
                  <a:pt x="7006216" y="35164"/>
                  <a:pt x="6783705" y="18288"/>
                </a:cubicBezTo>
                <a:cubicBezTo>
                  <a:pt x="6561194" y="1412"/>
                  <a:pt x="6242780" y="41430"/>
                  <a:pt x="6017147" y="18288"/>
                </a:cubicBezTo>
                <a:cubicBezTo>
                  <a:pt x="5791514" y="-4854"/>
                  <a:pt x="5547049" y="37580"/>
                  <a:pt x="5338776" y="18288"/>
                </a:cubicBezTo>
                <a:cubicBezTo>
                  <a:pt x="5130503" y="-1004"/>
                  <a:pt x="4682339" y="-21368"/>
                  <a:pt x="4484029" y="18288"/>
                </a:cubicBezTo>
                <a:cubicBezTo>
                  <a:pt x="4285719" y="57944"/>
                  <a:pt x="3919544" y="-16230"/>
                  <a:pt x="3629282" y="18288"/>
                </a:cubicBezTo>
                <a:cubicBezTo>
                  <a:pt x="3339020" y="52806"/>
                  <a:pt x="3139217" y="21861"/>
                  <a:pt x="2862724" y="18288"/>
                </a:cubicBezTo>
                <a:cubicBezTo>
                  <a:pt x="2586231" y="14715"/>
                  <a:pt x="2452030" y="-7293"/>
                  <a:pt x="2096165" y="18288"/>
                </a:cubicBezTo>
                <a:cubicBezTo>
                  <a:pt x="1740300" y="43869"/>
                  <a:pt x="1684998" y="-11250"/>
                  <a:pt x="1329606" y="18288"/>
                </a:cubicBezTo>
                <a:cubicBezTo>
                  <a:pt x="974214" y="47826"/>
                  <a:pt x="984120" y="24964"/>
                  <a:pt x="827612" y="18288"/>
                </a:cubicBezTo>
                <a:cubicBezTo>
                  <a:pt x="671104" y="11612"/>
                  <a:pt x="371122" y="24736"/>
                  <a:pt x="0" y="18288"/>
                </a:cubicBezTo>
                <a:cubicBezTo>
                  <a:pt x="442" y="11574"/>
                  <a:pt x="380" y="5542"/>
                  <a:pt x="0" y="0"/>
                </a:cubicBezTo>
                <a:close/>
              </a:path>
              <a:path w="8818817" h="18288" stroke="0" extrusionOk="0">
                <a:moveTo>
                  <a:pt x="0" y="0"/>
                </a:moveTo>
                <a:cubicBezTo>
                  <a:pt x="155868" y="20640"/>
                  <a:pt x="352919" y="-11406"/>
                  <a:pt x="590182" y="0"/>
                </a:cubicBezTo>
                <a:cubicBezTo>
                  <a:pt x="827445" y="11406"/>
                  <a:pt x="886816" y="8962"/>
                  <a:pt x="1003988" y="0"/>
                </a:cubicBezTo>
                <a:cubicBezTo>
                  <a:pt x="1121160" y="-8962"/>
                  <a:pt x="1545340" y="33549"/>
                  <a:pt x="1858735" y="0"/>
                </a:cubicBezTo>
                <a:cubicBezTo>
                  <a:pt x="2172130" y="-33549"/>
                  <a:pt x="2267590" y="-22008"/>
                  <a:pt x="2448918" y="0"/>
                </a:cubicBezTo>
                <a:cubicBezTo>
                  <a:pt x="2630246" y="22008"/>
                  <a:pt x="2864828" y="-24787"/>
                  <a:pt x="3039100" y="0"/>
                </a:cubicBezTo>
                <a:cubicBezTo>
                  <a:pt x="3213372" y="24787"/>
                  <a:pt x="3602095" y="3979"/>
                  <a:pt x="3893847" y="0"/>
                </a:cubicBezTo>
                <a:cubicBezTo>
                  <a:pt x="4185599" y="-3979"/>
                  <a:pt x="4264447" y="22944"/>
                  <a:pt x="4395841" y="0"/>
                </a:cubicBezTo>
                <a:cubicBezTo>
                  <a:pt x="4527235" y="-22944"/>
                  <a:pt x="4932153" y="-31476"/>
                  <a:pt x="5250588" y="0"/>
                </a:cubicBezTo>
                <a:cubicBezTo>
                  <a:pt x="5569023" y="31476"/>
                  <a:pt x="5762744" y="-16835"/>
                  <a:pt x="6105335" y="0"/>
                </a:cubicBezTo>
                <a:cubicBezTo>
                  <a:pt x="6447926" y="16835"/>
                  <a:pt x="6455516" y="-5124"/>
                  <a:pt x="6783705" y="0"/>
                </a:cubicBezTo>
                <a:cubicBezTo>
                  <a:pt x="7111894" y="5124"/>
                  <a:pt x="7225080" y="12464"/>
                  <a:pt x="7638452" y="0"/>
                </a:cubicBezTo>
                <a:cubicBezTo>
                  <a:pt x="8051824" y="-12464"/>
                  <a:pt x="7979154" y="26680"/>
                  <a:pt x="8228635" y="0"/>
                </a:cubicBezTo>
                <a:cubicBezTo>
                  <a:pt x="8478116" y="-26680"/>
                  <a:pt x="8652882" y="-19086"/>
                  <a:pt x="8818817" y="0"/>
                </a:cubicBezTo>
                <a:cubicBezTo>
                  <a:pt x="8818446" y="5901"/>
                  <a:pt x="8819300" y="12662"/>
                  <a:pt x="8818817" y="18288"/>
                </a:cubicBezTo>
                <a:cubicBezTo>
                  <a:pt x="8502052" y="-1274"/>
                  <a:pt x="8388992" y="-7334"/>
                  <a:pt x="8140446" y="18288"/>
                </a:cubicBezTo>
                <a:cubicBezTo>
                  <a:pt x="7891900" y="43910"/>
                  <a:pt x="7737061" y="-5568"/>
                  <a:pt x="7462076" y="18288"/>
                </a:cubicBezTo>
                <a:cubicBezTo>
                  <a:pt x="7187091" y="42144"/>
                  <a:pt x="7028207" y="7419"/>
                  <a:pt x="6607329" y="18288"/>
                </a:cubicBezTo>
                <a:cubicBezTo>
                  <a:pt x="6186451" y="29157"/>
                  <a:pt x="6117632" y="37478"/>
                  <a:pt x="5928959" y="18288"/>
                </a:cubicBezTo>
                <a:cubicBezTo>
                  <a:pt x="5740286" y="-902"/>
                  <a:pt x="5608778" y="5914"/>
                  <a:pt x="5515152" y="18288"/>
                </a:cubicBezTo>
                <a:cubicBezTo>
                  <a:pt x="5421526" y="30662"/>
                  <a:pt x="5252736" y="1939"/>
                  <a:pt x="5013158" y="18288"/>
                </a:cubicBezTo>
                <a:cubicBezTo>
                  <a:pt x="4773580" y="34637"/>
                  <a:pt x="4338101" y="58213"/>
                  <a:pt x="4158411" y="18288"/>
                </a:cubicBezTo>
                <a:cubicBezTo>
                  <a:pt x="3978721" y="-21637"/>
                  <a:pt x="3703738" y="25847"/>
                  <a:pt x="3480041" y="18288"/>
                </a:cubicBezTo>
                <a:cubicBezTo>
                  <a:pt x="3256344" y="10730"/>
                  <a:pt x="3205512" y="5626"/>
                  <a:pt x="2978047" y="18288"/>
                </a:cubicBezTo>
                <a:cubicBezTo>
                  <a:pt x="2750582" y="30950"/>
                  <a:pt x="2441746" y="20556"/>
                  <a:pt x="2299676" y="18288"/>
                </a:cubicBezTo>
                <a:cubicBezTo>
                  <a:pt x="2157606" y="16020"/>
                  <a:pt x="2041618" y="25186"/>
                  <a:pt x="1885870" y="18288"/>
                </a:cubicBezTo>
                <a:cubicBezTo>
                  <a:pt x="1730122" y="11390"/>
                  <a:pt x="1627720" y="25122"/>
                  <a:pt x="1472064" y="18288"/>
                </a:cubicBezTo>
                <a:cubicBezTo>
                  <a:pt x="1316408" y="11454"/>
                  <a:pt x="1120304" y="8586"/>
                  <a:pt x="793694" y="18288"/>
                </a:cubicBezTo>
                <a:cubicBezTo>
                  <a:pt x="467084" y="27991"/>
                  <a:pt x="273083" y="36665"/>
                  <a:pt x="0" y="18288"/>
                </a:cubicBezTo>
                <a:cubicBezTo>
                  <a:pt x="-734" y="10935"/>
                  <a:pt x="-262" y="89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DE7544-02F7-4879-6EFD-EC7F4FA4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929384"/>
            <a:ext cx="8543925" cy="4251960"/>
          </a:xfrm>
        </p:spPr>
        <p:txBody>
          <a:bodyPr>
            <a:normAutofit/>
          </a:bodyPr>
          <a:lstStyle/>
          <a:p>
            <a:endParaRPr lang="pt-BR" sz="20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977C2F-A5ED-C86F-CD89-5771ADCF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</p:spPr>
        <p:txBody>
          <a:bodyPr>
            <a:normAutofit fontScale="90000"/>
          </a:bodyPr>
          <a:lstStyle/>
          <a:p>
            <a:r>
              <a:rPr lang="pt-BR" sz="4900" dirty="0"/>
              <a:t>Avaliação, Resultados e discussão</a:t>
            </a:r>
          </a:p>
        </p:txBody>
      </p:sp>
      <p:pic>
        <p:nvPicPr>
          <p:cNvPr id="12" name="Imagem 11" descr="Forma&#10;&#10;O conteúdo gerado por IA pode estar incorreto.">
            <a:extLst>
              <a:ext uri="{FF2B5EF4-FFF2-40B4-BE49-F238E27FC236}">
                <a16:creationId xmlns:a16="http://schemas.microsoft.com/office/drawing/2014/main" id="{5C50FECE-1297-3F6D-7B7B-9F59CB678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6195889"/>
            <a:ext cx="603942" cy="644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64DB37-6592-FBBA-1337-251F78F2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98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91" y="1677373"/>
            <a:ext cx="8818817" cy="18288"/>
          </a:xfrm>
          <a:custGeom>
            <a:avLst/>
            <a:gdLst>
              <a:gd name="csX0" fmla="*/ 0 w 8818817"/>
              <a:gd name="csY0" fmla="*/ 0 h 18288"/>
              <a:gd name="csX1" fmla="*/ 590182 w 8818817"/>
              <a:gd name="csY1" fmla="*/ 0 h 18288"/>
              <a:gd name="csX2" fmla="*/ 1268553 w 8818817"/>
              <a:gd name="csY2" fmla="*/ 0 h 18288"/>
              <a:gd name="csX3" fmla="*/ 2035112 w 8818817"/>
              <a:gd name="csY3" fmla="*/ 0 h 18288"/>
              <a:gd name="csX4" fmla="*/ 2625294 w 8818817"/>
              <a:gd name="csY4" fmla="*/ 0 h 18288"/>
              <a:gd name="csX5" fmla="*/ 3303665 w 8818817"/>
              <a:gd name="csY5" fmla="*/ 0 h 18288"/>
              <a:gd name="csX6" fmla="*/ 4158411 w 8818817"/>
              <a:gd name="csY6" fmla="*/ 0 h 18288"/>
              <a:gd name="csX7" fmla="*/ 4660406 w 8818817"/>
              <a:gd name="csY7" fmla="*/ 0 h 18288"/>
              <a:gd name="csX8" fmla="*/ 5426964 w 8818817"/>
              <a:gd name="csY8" fmla="*/ 0 h 18288"/>
              <a:gd name="csX9" fmla="*/ 5928959 w 8818817"/>
              <a:gd name="csY9" fmla="*/ 0 h 18288"/>
              <a:gd name="csX10" fmla="*/ 6607329 w 8818817"/>
              <a:gd name="csY10" fmla="*/ 0 h 18288"/>
              <a:gd name="csX11" fmla="*/ 7373888 w 8818817"/>
              <a:gd name="csY11" fmla="*/ 0 h 18288"/>
              <a:gd name="csX12" fmla="*/ 7787694 w 8818817"/>
              <a:gd name="csY12" fmla="*/ 0 h 18288"/>
              <a:gd name="csX13" fmla="*/ 8201500 w 8818817"/>
              <a:gd name="csY13" fmla="*/ 0 h 18288"/>
              <a:gd name="csX14" fmla="*/ 8818817 w 8818817"/>
              <a:gd name="csY14" fmla="*/ 0 h 18288"/>
              <a:gd name="csX15" fmla="*/ 8818817 w 8818817"/>
              <a:gd name="csY15" fmla="*/ 18288 h 18288"/>
              <a:gd name="csX16" fmla="*/ 8052258 w 8818817"/>
              <a:gd name="csY16" fmla="*/ 18288 h 18288"/>
              <a:gd name="csX17" fmla="*/ 7373888 w 8818817"/>
              <a:gd name="csY17" fmla="*/ 18288 h 18288"/>
              <a:gd name="csX18" fmla="*/ 6783705 w 8818817"/>
              <a:gd name="csY18" fmla="*/ 18288 h 18288"/>
              <a:gd name="csX19" fmla="*/ 6017147 w 8818817"/>
              <a:gd name="csY19" fmla="*/ 18288 h 18288"/>
              <a:gd name="csX20" fmla="*/ 5338776 w 8818817"/>
              <a:gd name="csY20" fmla="*/ 18288 h 18288"/>
              <a:gd name="csX21" fmla="*/ 4484029 w 8818817"/>
              <a:gd name="csY21" fmla="*/ 18288 h 18288"/>
              <a:gd name="csX22" fmla="*/ 3629282 w 8818817"/>
              <a:gd name="csY22" fmla="*/ 18288 h 18288"/>
              <a:gd name="csX23" fmla="*/ 2862724 w 8818817"/>
              <a:gd name="csY23" fmla="*/ 18288 h 18288"/>
              <a:gd name="csX24" fmla="*/ 2096165 w 8818817"/>
              <a:gd name="csY24" fmla="*/ 18288 h 18288"/>
              <a:gd name="csX25" fmla="*/ 1329606 w 8818817"/>
              <a:gd name="csY25" fmla="*/ 18288 h 18288"/>
              <a:gd name="csX26" fmla="*/ 827612 w 8818817"/>
              <a:gd name="csY26" fmla="*/ 18288 h 18288"/>
              <a:gd name="csX27" fmla="*/ 0 w 8818817"/>
              <a:gd name="csY27" fmla="*/ 18288 h 18288"/>
              <a:gd name="csX28" fmla="*/ 0 w 8818817"/>
              <a:gd name="csY28" fmla="*/ 0 h 18288"/>
            </a:gdLst>
            <a:ahLst/>
            <a:cxnLst>
              <a:cxn ang="0">
                <a:pos x="csX0" y="csY0"/>
              </a:cxn>
              <a:cxn ang="0">
                <a:pos x="csX1" y="csY1"/>
              </a:cxn>
              <a:cxn ang="0">
                <a:pos x="csX2" y="csY2"/>
              </a:cxn>
              <a:cxn ang="0">
                <a:pos x="csX3" y="csY3"/>
              </a:cxn>
              <a:cxn ang="0">
                <a:pos x="csX4" y="csY4"/>
              </a:cxn>
              <a:cxn ang="0">
                <a:pos x="csX5" y="csY5"/>
              </a:cxn>
              <a:cxn ang="0">
                <a:pos x="csX6" y="csY6"/>
              </a:cxn>
              <a:cxn ang="0">
                <a:pos x="csX7" y="csY7"/>
              </a:cxn>
              <a:cxn ang="0">
                <a:pos x="csX8" y="csY8"/>
              </a:cxn>
              <a:cxn ang="0">
                <a:pos x="csX9" y="csY9"/>
              </a:cxn>
              <a:cxn ang="0">
                <a:pos x="csX10" y="csY10"/>
              </a:cxn>
              <a:cxn ang="0">
                <a:pos x="csX11" y="csY11"/>
              </a:cxn>
              <a:cxn ang="0">
                <a:pos x="csX12" y="csY12"/>
              </a:cxn>
              <a:cxn ang="0">
                <a:pos x="csX13" y="csY13"/>
              </a:cxn>
              <a:cxn ang="0">
                <a:pos x="csX14" y="csY14"/>
              </a:cxn>
              <a:cxn ang="0">
                <a:pos x="csX15" y="csY15"/>
              </a:cxn>
              <a:cxn ang="0">
                <a:pos x="csX16" y="csY16"/>
              </a:cxn>
              <a:cxn ang="0">
                <a:pos x="csX17" y="csY17"/>
              </a:cxn>
              <a:cxn ang="0">
                <a:pos x="csX18" y="csY18"/>
              </a:cxn>
              <a:cxn ang="0">
                <a:pos x="csX19" y="csY19"/>
              </a:cxn>
              <a:cxn ang="0">
                <a:pos x="csX20" y="csY20"/>
              </a:cxn>
              <a:cxn ang="0">
                <a:pos x="csX21" y="csY21"/>
              </a:cxn>
              <a:cxn ang="0">
                <a:pos x="csX22" y="csY22"/>
              </a:cxn>
              <a:cxn ang="0">
                <a:pos x="csX23" y="csY23"/>
              </a:cxn>
              <a:cxn ang="0">
                <a:pos x="csX24" y="csY24"/>
              </a:cxn>
              <a:cxn ang="0">
                <a:pos x="csX25" y="csY25"/>
              </a:cxn>
              <a:cxn ang="0">
                <a:pos x="csX26" y="csY26"/>
              </a:cxn>
              <a:cxn ang="0">
                <a:pos x="csX27" y="csY27"/>
              </a:cxn>
              <a:cxn ang="0">
                <a:pos x="csX28" y="csY28"/>
              </a:cxn>
            </a:cxnLst>
            <a:rect l="l" t="t" r="r" b="b"/>
            <a:pathLst>
              <a:path w="8818817" h="18288" fill="none" extrusionOk="0">
                <a:moveTo>
                  <a:pt x="0" y="0"/>
                </a:moveTo>
                <a:cubicBezTo>
                  <a:pt x="262949" y="-24484"/>
                  <a:pt x="408099" y="19186"/>
                  <a:pt x="590182" y="0"/>
                </a:cubicBezTo>
                <a:cubicBezTo>
                  <a:pt x="772265" y="-19186"/>
                  <a:pt x="1128088" y="24283"/>
                  <a:pt x="1268553" y="0"/>
                </a:cubicBezTo>
                <a:cubicBezTo>
                  <a:pt x="1409018" y="-24283"/>
                  <a:pt x="1675537" y="-2382"/>
                  <a:pt x="2035112" y="0"/>
                </a:cubicBezTo>
                <a:cubicBezTo>
                  <a:pt x="2394687" y="2382"/>
                  <a:pt x="2356878" y="-29153"/>
                  <a:pt x="2625294" y="0"/>
                </a:cubicBezTo>
                <a:cubicBezTo>
                  <a:pt x="2893710" y="29153"/>
                  <a:pt x="2980335" y="23676"/>
                  <a:pt x="3303665" y="0"/>
                </a:cubicBezTo>
                <a:cubicBezTo>
                  <a:pt x="3626995" y="-23676"/>
                  <a:pt x="3985693" y="-9338"/>
                  <a:pt x="4158411" y="0"/>
                </a:cubicBezTo>
                <a:cubicBezTo>
                  <a:pt x="4331129" y="9338"/>
                  <a:pt x="4464707" y="-19810"/>
                  <a:pt x="4660406" y="0"/>
                </a:cubicBezTo>
                <a:cubicBezTo>
                  <a:pt x="4856105" y="19810"/>
                  <a:pt x="5118656" y="-17202"/>
                  <a:pt x="5426964" y="0"/>
                </a:cubicBezTo>
                <a:cubicBezTo>
                  <a:pt x="5735272" y="17202"/>
                  <a:pt x="5740585" y="-1680"/>
                  <a:pt x="5928959" y="0"/>
                </a:cubicBezTo>
                <a:cubicBezTo>
                  <a:pt x="6117333" y="1680"/>
                  <a:pt x="6276034" y="19821"/>
                  <a:pt x="6607329" y="0"/>
                </a:cubicBezTo>
                <a:cubicBezTo>
                  <a:pt x="6938624" y="-19821"/>
                  <a:pt x="7196011" y="-17197"/>
                  <a:pt x="7373888" y="0"/>
                </a:cubicBezTo>
                <a:cubicBezTo>
                  <a:pt x="7551765" y="17197"/>
                  <a:pt x="7653231" y="-7809"/>
                  <a:pt x="7787694" y="0"/>
                </a:cubicBezTo>
                <a:cubicBezTo>
                  <a:pt x="7922157" y="7809"/>
                  <a:pt x="8034668" y="-9872"/>
                  <a:pt x="8201500" y="0"/>
                </a:cubicBezTo>
                <a:cubicBezTo>
                  <a:pt x="8368332" y="9872"/>
                  <a:pt x="8632688" y="-14979"/>
                  <a:pt x="8818817" y="0"/>
                </a:cubicBezTo>
                <a:cubicBezTo>
                  <a:pt x="8818363" y="5645"/>
                  <a:pt x="8819349" y="9523"/>
                  <a:pt x="8818817" y="18288"/>
                </a:cubicBezTo>
                <a:cubicBezTo>
                  <a:pt x="8551109" y="3260"/>
                  <a:pt x="8353010" y="-2273"/>
                  <a:pt x="8052258" y="18288"/>
                </a:cubicBezTo>
                <a:cubicBezTo>
                  <a:pt x="7751506" y="38849"/>
                  <a:pt x="7645787" y="-12908"/>
                  <a:pt x="7373888" y="18288"/>
                </a:cubicBezTo>
                <a:cubicBezTo>
                  <a:pt x="7101989" y="49484"/>
                  <a:pt x="7006216" y="35164"/>
                  <a:pt x="6783705" y="18288"/>
                </a:cubicBezTo>
                <a:cubicBezTo>
                  <a:pt x="6561194" y="1412"/>
                  <a:pt x="6242780" y="41430"/>
                  <a:pt x="6017147" y="18288"/>
                </a:cubicBezTo>
                <a:cubicBezTo>
                  <a:pt x="5791514" y="-4854"/>
                  <a:pt x="5547049" y="37580"/>
                  <a:pt x="5338776" y="18288"/>
                </a:cubicBezTo>
                <a:cubicBezTo>
                  <a:pt x="5130503" y="-1004"/>
                  <a:pt x="4682339" y="-21368"/>
                  <a:pt x="4484029" y="18288"/>
                </a:cubicBezTo>
                <a:cubicBezTo>
                  <a:pt x="4285719" y="57944"/>
                  <a:pt x="3919544" y="-16230"/>
                  <a:pt x="3629282" y="18288"/>
                </a:cubicBezTo>
                <a:cubicBezTo>
                  <a:pt x="3339020" y="52806"/>
                  <a:pt x="3139217" y="21861"/>
                  <a:pt x="2862724" y="18288"/>
                </a:cubicBezTo>
                <a:cubicBezTo>
                  <a:pt x="2586231" y="14715"/>
                  <a:pt x="2452030" y="-7293"/>
                  <a:pt x="2096165" y="18288"/>
                </a:cubicBezTo>
                <a:cubicBezTo>
                  <a:pt x="1740300" y="43869"/>
                  <a:pt x="1684998" y="-11250"/>
                  <a:pt x="1329606" y="18288"/>
                </a:cubicBezTo>
                <a:cubicBezTo>
                  <a:pt x="974214" y="47826"/>
                  <a:pt x="984120" y="24964"/>
                  <a:pt x="827612" y="18288"/>
                </a:cubicBezTo>
                <a:cubicBezTo>
                  <a:pt x="671104" y="11612"/>
                  <a:pt x="371122" y="24736"/>
                  <a:pt x="0" y="18288"/>
                </a:cubicBezTo>
                <a:cubicBezTo>
                  <a:pt x="442" y="11574"/>
                  <a:pt x="380" y="5542"/>
                  <a:pt x="0" y="0"/>
                </a:cubicBezTo>
                <a:close/>
              </a:path>
              <a:path w="8818817" h="18288" stroke="0" extrusionOk="0">
                <a:moveTo>
                  <a:pt x="0" y="0"/>
                </a:moveTo>
                <a:cubicBezTo>
                  <a:pt x="155868" y="20640"/>
                  <a:pt x="352919" y="-11406"/>
                  <a:pt x="590182" y="0"/>
                </a:cubicBezTo>
                <a:cubicBezTo>
                  <a:pt x="827445" y="11406"/>
                  <a:pt x="886816" y="8962"/>
                  <a:pt x="1003988" y="0"/>
                </a:cubicBezTo>
                <a:cubicBezTo>
                  <a:pt x="1121160" y="-8962"/>
                  <a:pt x="1545340" y="33549"/>
                  <a:pt x="1858735" y="0"/>
                </a:cubicBezTo>
                <a:cubicBezTo>
                  <a:pt x="2172130" y="-33549"/>
                  <a:pt x="2267590" y="-22008"/>
                  <a:pt x="2448918" y="0"/>
                </a:cubicBezTo>
                <a:cubicBezTo>
                  <a:pt x="2630246" y="22008"/>
                  <a:pt x="2864828" y="-24787"/>
                  <a:pt x="3039100" y="0"/>
                </a:cubicBezTo>
                <a:cubicBezTo>
                  <a:pt x="3213372" y="24787"/>
                  <a:pt x="3602095" y="3979"/>
                  <a:pt x="3893847" y="0"/>
                </a:cubicBezTo>
                <a:cubicBezTo>
                  <a:pt x="4185599" y="-3979"/>
                  <a:pt x="4264447" y="22944"/>
                  <a:pt x="4395841" y="0"/>
                </a:cubicBezTo>
                <a:cubicBezTo>
                  <a:pt x="4527235" y="-22944"/>
                  <a:pt x="4932153" y="-31476"/>
                  <a:pt x="5250588" y="0"/>
                </a:cubicBezTo>
                <a:cubicBezTo>
                  <a:pt x="5569023" y="31476"/>
                  <a:pt x="5762744" y="-16835"/>
                  <a:pt x="6105335" y="0"/>
                </a:cubicBezTo>
                <a:cubicBezTo>
                  <a:pt x="6447926" y="16835"/>
                  <a:pt x="6455516" y="-5124"/>
                  <a:pt x="6783705" y="0"/>
                </a:cubicBezTo>
                <a:cubicBezTo>
                  <a:pt x="7111894" y="5124"/>
                  <a:pt x="7225080" y="12464"/>
                  <a:pt x="7638452" y="0"/>
                </a:cubicBezTo>
                <a:cubicBezTo>
                  <a:pt x="8051824" y="-12464"/>
                  <a:pt x="7979154" y="26680"/>
                  <a:pt x="8228635" y="0"/>
                </a:cubicBezTo>
                <a:cubicBezTo>
                  <a:pt x="8478116" y="-26680"/>
                  <a:pt x="8652882" y="-19086"/>
                  <a:pt x="8818817" y="0"/>
                </a:cubicBezTo>
                <a:cubicBezTo>
                  <a:pt x="8818446" y="5901"/>
                  <a:pt x="8819300" y="12662"/>
                  <a:pt x="8818817" y="18288"/>
                </a:cubicBezTo>
                <a:cubicBezTo>
                  <a:pt x="8502052" y="-1274"/>
                  <a:pt x="8388992" y="-7334"/>
                  <a:pt x="8140446" y="18288"/>
                </a:cubicBezTo>
                <a:cubicBezTo>
                  <a:pt x="7891900" y="43910"/>
                  <a:pt x="7737061" y="-5568"/>
                  <a:pt x="7462076" y="18288"/>
                </a:cubicBezTo>
                <a:cubicBezTo>
                  <a:pt x="7187091" y="42144"/>
                  <a:pt x="7028207" y="7419"/>
                  <a:pt x="6607329" y="18288"/>
                </a:cubicBezTo>
                <a:cubicBezTo>
                  <a:pt x="6186451" y="29157"/>
                  <a:pt x="6117632" y="37478"/>
                  <a:pt x="5928959" y="18288"/>
                </a:cubicBezTo>
                <a:cubicBezTo>
                  <a:pt x="5740286" y="-902"/>
                  <a:pt x="5608778" y="5914"/>
                  <a:pt x="5515152" y="18288"/>
                </a:cubicBezTo>
                <a:cubicBezTo>
                  <a:pt x="5421526" y="30662"/>
                  <a:pt x="5252736" y="1939"/>
                  <a:pt x="5013158" y="18288"/>
                </a:cubicBezTo>
                <a:cubicBezTo>
                  <a:pt x="4773580" y="34637"/>
                  <a:pt x="4338101" y="58213"/>
                  <a:pt x="4158411" y="18288"/>
                </a:cubicBezTo>
                <a:cubicBezTo>
                  <a:pt x="3978721" y="-21637"/>
                  <a:pt x="3703738" y="25847"/>
                  <a:pt x="3480041" y="18288"/>
                </a:cubicBezTo>
                <a:cubicBezTo>
                  <a:pt x="3256344" y="10730"/>
                  <a:pt x="3205512" y="5626"/>
                  <a:pt x="2978047" y="18288"/>
                </a:cubicBezTo>
                <a:cubicBezTo>
                  <a:pt x="2750582" y="30950"/>
                  <a:pt x="2441746" y="20556"/>
                  <a:pt x="2299676" y="18288"/>
                </a:cubicBezTo>
                <a:cubicBezTo>
                  <a:pt x="2157606" y="16020"/>
                  <a:pt x="2041618" y="25186"/>
                  <a:pt x="1885870" y="18288"/>
                </a:cubicBezTo>
                <a:cubicBezTo>
                  <a:pt x="1730122" y="11390"/>
                  <a:pt x="1627720" y="25122"/>
                  <a:pt x="1472064" y="18288"/>
                </a:cubicBezTo>
                <a:cubicBezTo>
                  <a:pt x="1316408" y="11454"/>
                  <a:pt x="1120304" y="8586"/>
                  <a:pt x="793694" y="18288"/>
                </a:cubicBezTo>
                <a:cubicBezTo>
                  <a:pt x="467084" y="27991"/>
                  <a:pt x="273083" y="36665"/>
                  <a:pt x="0" y="18288"/>
                </a:cubicBezTo>
                <a:cubicBezTo>
                  <a:pt x="-734" y="10935"/>
                  <a:pt x="-262" y="89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8306EB-E46A-BC79-1CE5-4EA75552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929384"/>
            <a:ext cx="8543925" cy="4251960"/>
          </a:xfrm>
        </p:spPr>
        <p:txBody>
          <a:bodyPr>
            <a:normAutofit/>
          </a:bodyPr>
          <a:lstStyle/>
          <a:p>
            <a:endParaRPr lang="pt-BR" sz="20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BEFFC6-5978-0299-ACB0-1104E5BF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</p:spPr>
        <p:txBody>
          <a:bodyPr>
            <a:normAutofit/>
          </a:bodyPr>
          <a:lstStyle/>
          <a:p>
            <a:r>
              <a:rPr lang="pt-BR" sz="4900" dirty="0"/>
              <a:t>Conclusão</a:t>
            </a:r>
          </a:p>
        </p:txBody>
      </p:sp>
      <p:pic>
        <p:nvPicPr>
          <p:cNvPr id="12" name="Imagem 11" descr="Forma&#10;&#10;O conteúdo gerado por IA pode estar incorreto.">
            <a:extLst>
              <a:ext uri="{FF2B5EF4-FFF2-40B4-BE49-F238E27FC236}">
                <a16:creationId xmlns:a16="http://schemas.microsoft.com/office/drawing/2014/main" id="{D05D20C4-1209-3651-C150-C21F228E2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6195889"/>
            <a:ext cx="603942" cy="644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D2A90A-1FBC-D88C-66A7-39B9AE10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20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91" y="1677373"/>
            <a:ext cx="8818817" cy="18288"/>
          </a:xfrm>
          <a:custGeom>
            <a:avLst/>
            <a:gdLst>
              <a:gd name="csX0" fmla="*/ 0 w 8818817"/>
              <a:gd name="csY0" fmla="*/ 0 h 18288"/>
              <a:gd name="csX1" fmla="*/ 590182 w 8818817"/>
              <a:gd name="csY1" fmla="*/ 0 h 18288"/>
              <a:gd name="csX2" fmla="*/ 1268553 w 8818817"/>
              <a:gd name="csY2" fmla="*/ 0 h 18288"/>
              <a:gd name="csX3" fmla="*/ 2035112 w 8818817"/>
              <a:gd name="csY3" fmla="*/ 0 h 18288"/>
              <a:gd name="csX4" fmla="*/ 2625294 w 8818817"/>
              <a:gd name="csY4" fmla="*/ 0 h 18288"/>
              <a:gd name="csX5" fmla="*/ 3303665 w 8818817"/>
              <a:gd name="csY5" fmla="*/ 0 h 18288"/>
              <a:gd name="csX6" fmla="*/ 4158411 w 8818817"/>
              <a:gd name="csY6" fmla="*/ 0 h 18288"/>
              <a:gd name="csX7" fmla="*/ 4660406 w 8818817"/>
              <a:gd name="csY7" fmla="*/ 0 h 18288"/>
              <a:gd name="csX8" fmla="*/ 5426964 w 8818817"/>
              <a:gd name="csY8" fmla="*/ 0 h 18288"/>
              <a:gd name="csX9" fmla="*/ 5928959 w 8818817"/>
              <a:gd name="csY9" fmla="*/ 0 h 18288"/>
              <a:gd name="csX10" fmla="*/ 6607329 w 8818817"/>
              <a:gd name="csY10" fmla="*/ 0 h 18288"/>
              <a:gd name="csX11" fmla="*/ 7373888 w 8818817"/>
              <a:gd name="csY11" fmla="*/ 0 h 18288"/>
              <a:gd name="csX12" fmla="*/ 7787694 w 8818817"/>
              <a:gd name="csY12" fmla="*/ 0 h 18288"/>
              <a:gd name="csX13" fmla="*/ 8201500 w 8818817"/>
              <a:gd name="csY13" fmla="*/ 0 h 18288"/>
              <a:gd name="csX14" fmla="*/ 8818817 w 8818817"/>
              <a:gd name="csY14" fmla="*/ 0 h 18288"/>
              <a:gd name="csX15" fmla="*/ 8818817 w 8818817"/>
              <a:gd name="csY15" fmla="*/ 18288 h 18288"/>
              <a:gd name="csX16" fmla="*/ 8052258 w 8818817"/>
              <a:gd name="csY16" fmla="*/ 18288 h 18288"/>
              <a:gd name="csX17" fmla="*/ 7373888 w 8818817"/>
              <a:gd name="csY17" fmla="*/ 18288 h 18288"/>
              <a:gd name="csX18" fmla="*/ 6783705 w 8818817"/>
              <a:gd name="csY18" fmla="*/ 18288 h 18288"/>
              <a:gd name="csX19" fmla="*/ 6017147 w 8818817"/>
              <a:gd name="csY19" fmla="*/ 18288 h 18288"/>
              <a:gd name="csX20" fmla="*/ 5338776 w 8818817"/>
              <a:gd name="csY20" fmla="*/ 18288 h 18288"/>
              <a:gd name="csX21" fmla="*/ 4484029 w 8818817"/>
              <a:gd name="csY21" fmla="*/ 18288 h 18288"/>
              <a:gd name="csX22" fmla="*/ 3629282 w 8818817"/>
              <a:gd name="csY22" fmla="*/ 18288 h 18288"/>
              <a:gd name="csX23" fmla="*/ 2862724 w 8818817"/>
              <a:gd name="csY23" fmla="*/ 18288 h 18288"/>
              <a:gd name="csX24" fmla="*/ 2096165 w 8818817"/>
              <a:gd name="csY24" fmla="*/ 18288 h 18288"/>
              <a:gd name="csX25" fmla="*/ 1329606 w 8818817"/>
              <a:gd name="csY25" fmla="*/ 18288 h 18288"/>
              <a:gd name="csX26" fmla="*/ 827612 w 8818817"/>
              <a:gd name="csY26" fmla="*/ 18288 h 18288"/>
              <a:gd name="csX27" fmla="*/ 0 w 8818817"/>
              <a:gd name="csY27" fmla="*/ 18288 h 18288"/>
              <a:gd name="csX28" fmla="*/ 0 w 8818817"/>
              <a:gd name="csY28" fmla="*/ 0 h 18288"/>
            </a:gdLst>
            <a:ahLst/>
            <a:cxnLst>
              <a:cxn ang="0">
                <a:pos x="csX0" y="csY0"/>
              </a:cxn>
              <a:cxn ang="0">
                <a:pos x="csX1" y="csY1"/>
              </a:cxn>
              <a:cxn ang="0">
                <a:pos x="csX2" y="csY2"/>
              </a:cxn>
              <a:cxn ang="0">
                <a:pos x="csX3" y="csY3"/>
              </a:cxn>
              <a:cxn ang="0">
                <a:pos x="csX4" y="csY4"/>
              </a:cxn>
              <a:cxn ang="0">
                <a:pos x="csX5" y="csY5"/>
              </a:cxn>
              <a:cxn ang="0">
                <a:pos x="csX6" y="csY6"/>
              </a:cxn>
              <a:cxn ang="0">
                <a:pos x="csX7" y="csY7"/>
              </a:cxn>
              <a:cxn ang="0">
                <a:pos x="csX8" y="csY8"/>
              </a:cxn>
              <a:cxn ang="0">
                <a:pos x="csX9" y="csY9"/>
              </a:cxn>
              <a:cxn ang="0">
                <a:pos x="csX10" y="csY10"/>
              </a:cxn>
              <a:cxn ang="0">
                <a:pos x="csX11" y="csY11"/>
              </a:cxn>
              <a:cxn ang="0">
                <a:pos x="csX12" y="csY12"/>
              </a:cxn>
              <a:cxn ang="0">
                <a:pos x="csX13" y="csY13"/>
              </a:cxn>
              <a:cxn ang="0">
                <a:pos x="csX14" y="csY14"/>
              </a:cxn>
              <a:cxn ang="0">
                <a:pos x="csX15" y="csY15"/>
              </a:cxn>
              <a:cxn ang="0">
                <a:pos x="csX16" y="csY16"/>
              </a:cxn>
              <a:cxn ang="0">
                <a:pos x="csX17" y="csY17"/>
              </a:cxn>
              <a:cxn ang="0">
                <a:pos x="csX18" y="csY18"/>
              </a:cxn>
              <a:cxn ang="0">
                <a:pos x="csX19" y="csY19"/>
              </a:cxn>
              <a:cxn ang="0">
                <a:pos x="csX20" y="csY20"/>
              </a:cxn>
              <a:cxn ang="0">
                <a:pos x="csX21" y="csY21"/>
              </a:cxn>
              <a:cxn ang="0">
                <a:pos x="csX22" y="csY22"/>
              </a:cxn>
              <a:cxn ang="0">
                <a:pos x="csX23" y="csY23"/>
              </a:cxn>
              <a:cxn ang="0">
                <a:pos x="csX24" y="csY24"/>
              </a:cxn>
              <a:cxn ang="0">
                <a:pos x="csX25" y="csY25"/>
              </a:cxn>
              <a:cxn ang="0">
                <a:pos x="csX26" y="csY26"/>
              </a:cxn>
              <a:cxn ang="0">
                <a:pos x="csX27" y="csY27"/>
              </a:cxn>
              <a:cxn ang="0">
                <a:pos x="csX28" y="csY28"/>
              </a:cxn>
            </a:cxnLst>
            <a:rect l="l" t="t" r="r" b="b"/>
            <a:pathLst>
              <a:path w="8818817" h="18288" fill="none" extrusionOk="0">
                <a:moveTo>
                  <a:pt x="0" y="0"/>
                </a:moveTo>
                <a:cubicBezTo>
                  <a:pt x="262949" y="-24484"/>
                  <a:pt x="408099" y="19186"/>
                  <a:pt x="590182" y="0"/>
                </a:cubicBezTo>
                <a:cubicBezTo>
                  <a:pt x="772265" y="-19186"/>
                  <a:pt x="1128088" y="24283"/>
                  <a:pt x="1268553" y="0"/>
                </a:cubicBezTo>
                <a:cubicBezTo>
                  <a:pt x="1409018" y="-24283"/>
                  <a:pt x="1675537" y="-2382"/>
                  <a:pt x="2035112" y="0"/>
                </a:cubicBezTo>
                <a:cubicBezTo>
                  <a:pt x="2394687" y="2382"/>
                  <a:pt x="2356878" y="-29153"/>
                  <a:pt x="2625294" y="0"/>
                </a:cubicBezTo>
                <a:cubicBezTo>
                  <a:pt x="2893710" y="29153"/>
                  <a:pt x="2980335" y="23676"/>
                  <a:pt x="3303665" y="0"/>
                </a:cubicBezTo>
                <a:cubicBezTo>
                  <a:pt x="3626995" y="-23676"/>
                  <a:pt x="3985693" y="-9338"/>
                  <a:pt x="4158411" y="0"/>
                </a:cubicBezTo>
                <a:cubicBezTo>
                  <a:pt x="4331129" y="9338"/>
                  <a:pt x="4464707" y="-19810"/>
                  <a:pt x="4660406" y="0"/>
                </a:cubicBezTo>
                <a:cubicBezTo>
                  <a:pt x="4856105" y="19810"/>
                  <a:pt x="5118656" y="-17202"/>
                  <a:pt x="5426964" y="0"/>
                </a:cubicBezTo>
                <a:cubicBezTo>
                  <a:pt x="5735272" y="17202"/>
                  <a:pt x="5740585" y="-1680"/>
                  <a:pt x="5928959" y="0"/>
                </a:cubicBezTo>
                <a:cubicBezTo>
                  <a:pt x="6117333" y="1680"/>
                  <a:pt x="6276034" y="19821"/>
                  <a:pt x="6607329" y="0"/>
                </a:cubicBezTo>
                <a:cubicBezTo>
                  <a:pt x="6938624" y="-19821"/>
                  <a:pt x="7196011" y="-17197"/>
                  <a:pt x="7373888" y="0"/>
                </a:cubicBezTo>
                <a:cubicBezTo>
                  <a:pt x="7551765" y="17197"/>
                  <a:pt x="7653231" y="-7809"/>
                  <a:pt x="7787694" y="0"/>
                </a:cubicBezTo>
                <a:cubicBezTo>
                  <a:pt x="7922157" y="7809"/>
                  <a:pt x="8034668" y="-9872"/>
                  <a:pt x="8201500" y="0"/>
                </a:cubicBezTo>
                <a:cubicBezTo>
                  <a:pt x="8368332" y="9872"/>
                  <a:pt x="8632688" y="-14979"/>
                  <a:pt x="8818817" y="0"/>
                </a:cubicBezTo>
                <a:cubicBezTo>
                  <a:pt x="8818363" y="5645"/>
                  <a:pt x="8819349" y="9523"/>
                  <a:pt x="8818817" y="18288"/>
                </a:cubicBezTo>
                <a:cubicBezTo>
                  <a:pt x="8551109" y="3260"/>
                  <a:pt x="8353010" y="-2273"/>
                  <a:pt x="8052258" y="18288"/>
                </a:cubicBezTo>
                <a:cubicBezTo>
                  <a:pt x="7751506" y="38849"/>
                  <a:pt x="7645787" y="-12908"/>
                  <a:pt x="7373888" y="18288"/>
                </a:cubicBezTo>
                <a:cubicBezTo>
                  <a:pt x="7101989" y="49484"/>
                  <a:pt x="7006216" y="35164"/>
                  <a:pt x="6783705" y="18288"/>
                </a:cubicBezTo>
                <a:cubicBezTo>
                  <a:pt x="6561194" y="1412"/>
                  <a:pt x="6242780" y="41430"/>
                  <a:pt x="6017147" y="18288"/>
                </a:cubicBezTo>
                <a:cubicBezTo>
                  <a:pt x="5791514" y="-4854"/>
                  <a:pt x="5547049" y="37580"/>
                  <a:pt x="5338776" y="18288"/>
                </a:cubicBezTo>
                <a:cubicBezTo>
                  <a:pt x="5130503" y="-1004"/>
                  <a:pt x="4682339" y="-21368"/>
                  <a:pt x="4484029" y="18288"/>
                </a:cubicBezTo>
                <a:cubicBezTo>
                  <a:pt x="4285719" y="57944"/>
                  <a:pt x="3919544" y="-16230"/>
                  <a:pt x="3629282" y="18288"/>
                </a:cubicBezTo>
                <a:cubicBezTo>
                  <a:pt x="3339020" y="52806"/>
                  <a:pt x="3139217" y="21861"/>
                  <a:pt x="2862724" y="18288"/>
                </a:cubicBezTo>
                <a:cubicBezTo>
                  <a:pt x="2586231" y="14715"/>
                  <a:pt x="2452030" y="-7293"/>
                  <a:pt x="2096165" y="18288"/>
                </a:cubicBezTo>
                <a:cubicBezTo>
                  <a:pt x="1740300" y="43869"/>
                  <a:pt x="1684998" y="-11250"/>
                  <a:pt x="1329606" y="18288"/>
                </a:cubicBezTo>
                <a:cubicBezTo>
                  <a:pt x="974214" y="47826"/>
                  <a:pt x="984120" y="24964"/>
                  <a:pt x="827612" y="18288"/>
                </a:cubicBezTo>
                <a:cubicBezTo>
                  <a:pt x="671104" y="11612"/>
                  <a:pt x="371122" y="24736"/>
                  <a:pt x="0" y="18288"/>
                </a:cubicBezTo>
                <a:cubicBezTo>
                  <a:pt x="442" y="11574"/>
                  <a:pt x="380" y="5542"/>
                  <a:pt x="0" y="0"/>
                </a:cubicBezTo>
                <a:close/>
              </a:path>
              <a:path w="8818817" h="18288" stroke="0" extrusionOk="0">
                <a:moveTo>
                  <a:pt x="0" y="0"/>
                </a:moveTo>
                <a:cubicBezTo>
                  <a:pt x="155868" y="20640"/>
                  <a:pt x="352919" y="-11406"/>
                  <a:pt x="590182" y="0"/>
                </a:cubicBezTo>
                <a:cubicBezTo>
                  <a:pt x="827445" y="11406"/>
                  <a:pt x="886816" y="8962"/>
                  <a:pt x="1003988" y="0"/>
                </a:cubicBezTo>
                <a:cubicBezTo>
                  <a:pt x="1121160" y="-8962"/>
                  <a:pt x="1545340" y="33549"/>
                  <a:pt x="1858735" y="0"/>
                </a:cubicBezTo>
                <a:cubicBezTo>
                  <a:pt x="2172130" y="-33549"/>
                  <a:pt x="2267590" y="-22008"/>
                  <a:pt x="2448918" y="0"/>
                </a:cubicBezTo>
                <a:cubicBezTo>
                  <a:pt x="2630246" y="22008"/>
                  <a:pt x="2864828" y="-24787"/>
                  <a:pt x="3039100" y="0"/>
                </a:cubicBezTo>
                <a:cubicBezTo>
                  <a:pt x="3213372" y="24787"/>
                  <a:pt x="3602095" y="3979"/>
                  <a:pt x="3893847" y="0"/>
                </a:cubicBezTo>
                <a:cubicBezTo>
                  <a:pt x="4185599" y="-3979"/>
                  <a:pt x="4264447" y="22944"/>
                  <a:pt x="4395841" y="0"/>
                </a:cubicBezTo>
                <a:cubicBezTo>
                  <a:pt x="4527235" y="-22944"/>
                  <a:pt x="4932153" y="-31476"/>
                  <a:pt x="5250588" y="0"/>
                </a:cubicBezTo>
                <a:cubicBezTo>
                  <a:pt x="5569023" y="31476"/>
                  <a:pt x="5762744" y="-16835"/>
                  <a:pt x="6105335" y="0"/>
                </a:cubicBezTo>
                <a:cubicBezTo>
                  <a:pt x="6447926" y="16835"/>
                  <a:pt x="6455516" y="-5124"/>
                  <a:pt x="6783705" y="0"/>
                </a:cubicBezTo>
                <a:cubicBezTo>
                  <a:pt x="7111894" y="5124"/>
                  <a:pt x="7225080" y="12464"/>
                  <a:pt x="7638452" y="0"/>
                </a:cubicBezTo>
                <a:cubicBezTo>
                  <a:pt x="8051824" y="-12464"/>
                  <a:pt x="7979154" y="26680"/>
                  <a:pt x="8228635" y="0"/>
                </a:cubicBezTo>
                <a:cubicBezTo>
                  <a:pt x="8478116" y="-26680"/>
                  <a:pt x="8652882" y="-19086"/>
                  <a:pt x="8818817" y="0"/>
                </a:cubicBezTo>
                <a:cubicBezTo>
                  <a:pt x="8818446" y="5901"/>
                  <a:pt x="8819300" y="12662"/>
                  <a:pt x="8818817" y="18288"/>
                </a:cubicBezTo>
                <a:cubicBezTo>
                  <a:pt x="8502052" y="-1274"/>
                  <a:pt x="8388992" y="-7334"/>
                  <a:pt x="8140446" y="18288"/>
                </a:cubicBezTo>
                <a:cubicBezTo>
                  <a:pt x="7891900" y="43910"/>
                  <a:pt x="7737061" y="-5568"/>
                  <a:pt x="7462076" y="18288"/>
                </a:cubicBezTo>
                <a:cubicBezTo>
                  <a:pt x="7187091" y="42144"/>
                  <a:pt x="7028207" y="7419"/>
                  <a:pt x="6607329" y="18288"/>
                </a:cubicBezTo>
                <a:cubicBezTo>
                  <a:pt x="6186451" y="29157"/>
                  <a:pt x="6117632" y="37478"/>
                  <a:pt x="5928959" y="18288"/>
                </a:cubicBezTo>
                <a:cubicBezTo>
                  <a:pt x="5740286" y="-902"/>
                  <a:pt x="5608778" y="5914"/>
                  <a:pt x="5515152" y="18288"/>
                </a:cubicBezTo>
                <a:cubicBezTo>
                  <a:pt x="5421526" y="30662"/>
                  <a:pt x="5252736" y="1939"/>
                  <a:pt x="5013158" y="18288"/>
                </a:cubicBezTo>
                <a:cubicBezTo>
                  <a:pt x="4773580" y="34637"/>
                  <a:pt x="4338101" y="58213"/>
                  <a:pt x="4158411" y="18288"/>
                </a:cubicBezTo>
                <a:cubicBezTo>
                  <a:pt x="3978721" y="-21637"/>
                  <a:pt x="3703738" y="25847"/>
                  <a:pt x="3480041" y="18288"/>
                </a:cubicBezTo>
                <a:cubicBezTo>
                  <a:pt x="3256344" y="10730"/>
                  <a:pt x="3205512" y="5626"/>
                  <a:pt x="2978047" y="18288"/>
                </a:cubicBezTo>
                <a:cubicBezTo>
                  <a:pt x="2750582" y="30950"/>
                  <a:pt x="2441746" y="20556"/>
                  <a:pt x="2299676" y="18288"/>
                </a:cubicBezTo>
                <a:cubicBezTo>
                  <a:pt x="2157606" y="16020"/>
                  <a:pt x="2041618" y="25186"/>
                  <a:pt x="1885870" y="18288"/>
                </a:cubicBezTo>
                <a:cubicBezTo>
                  <a:pt x="1730122" y="11390"/>
                  <a:pt x="1627720" y="25122"/>
                  <a:pt x="1472064" y="18288"/>
                </a:cubicBezTo>
                <a:cubicBezTo>
                  <a:pt x="1316408" y="11454"/>
                  <a:pt x="1120304" y="8586"/>
                  <a:pt x="793694" y="18288"/>
                </a:cubicBezTo>
                <a:cubicBezTo>
                  <a:pt x="467084" y="27991"/>
                  <a:pt x="273083" y="36665"/>
                  <a:pt x="0" y="18288"/>
                </a:cubicBezTo>
                <a:cubicBezTo>
                  <a:pt x="-734" y="10935"/>
                  <a:pt x="-262" y="89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466347-84E0-27D6-B836-373E3B4E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929384"/>
            <a:ext cx="8543925" cy="4251960"/>
          </a:xfrm>
        </p:spPr>
        <p:txBody>
          <a:bodyPr>
            <a:normAutofit/>
          </a:bodyPr>
          <a:lstStyle/>
          <a:p>
            <a:endParaRPr lang="pt-BR" sz="2000"/>
          </a:p>
        </p:txBody>
      </p:sp>
      <p:pic>
        <p:nvPicPr>
          <p:cNvPr id="7" name="Imagem 6" descr="Forma&#10;&#10;O conteúdo gerado por IA pode estar incorreto.">
            <a:extLst>
              <a:ext uri="{FF2B5EF4-FFF2-40B4-BE49-F238E27FC236}">
                <a16:creationId xmlns:a16="http://schemas.microsoft.com/office/drawing/2014/main" id="{E3ADF296-C0CD-4035-71E3-E2C1E8E36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6195889"/>
            <a:ext cx="603942" cy="644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BEC731-6154-C73A-6C27-CF077C0D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</p:spPr>
        <p:txBody>
          <a:bodyPr>
            <a:normAutofit/>
          </a:bodyPr>
          <a:lstStyle/>
          <a:p>
            <a:r>
              <a:rPr lang="pt-BR" sz="4900" dirty="0"/>
              <a:t>Referências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8E48D5-29DD-7136-5F29-32C7B4E7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269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63</Words>
  <Application>Microsoft Office PowerPoint</Application>
  <PresentationFormat>Papel A4 (210 x 297 mm)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do Office</vt:lpstr>
      <vt:lpstr>Título</vt:lpstr>
      <vt:lpstr>Introdução</vt:lpstr>
      <vt:lpstr>Fundamentação teórica (ou trabalhos relacionados)</vt:lpstr>
      <vt:lpstr>Materiais e Metodos</vt:lpstr>
      <vt:lpstr>Avaliação, Resultados e discussão</vt:lpstr>
      <vt:lpstr>Conclusão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Emiliano Monteiro</dc:creator>
  <cp:lastModifiedBy>Emiliano Monteiro</cp:lastModifiedBy>
  <cp:revision>8</cp:revision>
  <dcterms:created xsi:type="dcterms:W3CDTF">2025-05-28T03:56:27Z</dcterms:created>
  <dcterms:modified xsi:type="dcterms:W3CDTF">2025-10-27T19:25:22Z</dcterms:modified>
</cp:coreProperties>
</file>