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pvalue-of-the-Ttest,-we-reject-the-null-hypothesis,-so-Healthy-and-Unhealthy-restaurants-in-Top5-Obese-States-have-different-rating-averages." TargetMode="External"/><Relationship Id="rId3"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pvalue-of-the-Ttest,-we-reject-the-null-hypothesis,-so-Healthy-and-Unhealthy-restaurants-in-Top5-Obese-States-have-different-rating-averages." TargetMode="External"/><Relationship Id="rId4"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statistic-value-of-the-Ttest,-we-notice-that-Healthy-restaurants-have-greater-Ratings-than-Unhealthy-restaurants-in-Top5-Obese-States." TargetMode="External"/><Relationship Id="rId5"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statistic-value-of-the-Ttest,-we-notice-that-Healthy-restaurants-have-greater-Ratings-than-Unhealthy-restaurants-in-Top5-Obese-Stat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dailymeal.com/eat/americas-10-healthiest-chain-restaurants-0/slide-9" TargetMode="External"/><Relationship Id="rId3" Type="http://schemas.openxmlformats.org/officeDocument/2006/relationships/hyperlink" Target="https://www.thetravel.com/we-present-americas-20-most" TargetMode="External"/><Relationship Id="rId4" Type="http://schemas.openxmlformats.org/officeDocument/2006/relationships/hyperlink" Target="https://www.thetravel.com/we-present-americas-20-most-unhealthy-fast-food-chain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5bcd21382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55bcd21382_2_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Arjun</a:t>
            </a:r>
            <a:endParaRPr/>
          </a:p>
        </p:txBody>
      </p:sp>
      <p:sp>
        <p:nvSpPr>
          <p:cNvPr id="164" name="Google Shape;164;g55bcd21382_2_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5bcd21382_2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55bcd21382_2_1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1. Unhealthy restaurants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
                <a:solidFill>
                  <a:schemeClr val="dk1"/>
                </a:solidFill>
              </a:rPr>
              <a:t>Brandon</a:t>
            </a:r>
            <a:endParaRPr/>
          </a:p>
        </p:txBody>
      </p:sp>
      <p:sp>
        <p:nvSpPr>
          <p:cNvPr id="240" name="Google Shape;240;g55bcd21382_2_1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bcd21382_2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
                <a:solidFill>
                  <a:schemeClr val="dk1"/>
                </a:solidFill>
              </a:rPr>
              <a:t>Brandon</a:t>
            </a:r>
            <a:endParaRPr/>
          </a:p>
        </p:txBody>
      </p:sp>
      <p:sp>
        <p:nvSpPr>
          <p:cNvPr id="250" name="Google Shape;250;g55bcd21382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5bcd21382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55bcd21382_2_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chart shows the average ratings vs the obesity percentages in the 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the healthy restaurants on average have higher ratings.  Where the unhealthy restaurants have on average lower ratings.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were looking for is to see if there is a correlation between obesity percentages and the average ratings.  What we a wanted to see was if the unhealthy restaurants  ratings were ascending, (trendline going up) while the healthy restaurants trendline would be descending.</a:t>
            </a:r>
            <a:endParaRPr/>
          </a:p>
          <a:p>
            <a:pPr indent="0" lvl="0" marL="0" rtl="0" algn="l">
              <a:spcBef>
                <a:spcPts val="0"/>
              </a:spcBef>
              <a:spcAft>
                <a:spcPts val="0"/>
              </a:spcAft>
              <a:buNone/>
            </a:pPr>
            <a:r>
              <a:t/>
            </a:r>
            <a:endParaRPr/>
          </a:p>
        </p:txBody>
      </p:sp>
      <p:sp>
        <p:nvSpPr>
          <p:cNvPr id="260" name="Google Shape;260;g55bcd21382_2_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5bcd21382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55bcd21382_2_1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Statistic value:  8.5263</a:t>
            </a:r>
            <a:endParaRPr/>
          </a:p>
          <a:p>
            <a:pPr indent="0" lvl="0" marL="0" rtl="0" algn="l">
              <a:spcBef>
                <a:spcPts val="0"/>
              </a:spcBef>
              <a:spcAft>
                <a:spcPts val="0"/>
              </a:spcAft>
              <a:buNone/>
            </a:pPr>
            <a:r>
              <a:rPr lang="en"/>
              <a:t>P-Value- value: 0.00000000002</a:t>
            </a:r>
            <a:endParaRPr/>
          </a:p>
          <a:p>
            <a:pPr indent="0" lvl="0" marL="190500" marR="190500" rtl="0" algn="l">
              <a:spcBef>
                <a:spcPts val="1000"/>
              </a:spcBef>
              <a:spcAft>
                <a:spcPts val="0"/>
              </a:spcAft>
              <a:buClr>
                <a:schemeClr val="dk1"/>
              </a:buClr>
              <a:buSzPts val="1100"/>
              <a:buFont typeface="Arial"/>
              <a:buNone/>
            </a:pPr>
            <a:r>
              <a:rPr b="1" lang="en" sz="700">
                <a:solidFill>
                  <a:schemeClr val="dk1"/>
                </a:solidFill>
              </a:rPr>
              <a:t>Based on the pvalue of the Ttest, we reject the null hypothesis, so Healthy and Unhealthy restaurants in Top5 Obese States have different rating averages.</a:t>
            </a:r>
            <a:r>
              <a:rPr b="1" lang="en" sz="700">
                <a:solidFill>
                  <a:srgbClr val="0088CC"/>
                </a:solidFill>
                <a:uFill>
                  <a:noFill/>
                </a:uFill>
                <a:hlinkClick r:id="rId2"/>
              </a:rPr>
              <a:t>¶</a:t>
            </a:r>
            <a:endParaRPr b="1" sz="700">
              <a:solidFill>
                <a:srgbClr val="0088CC"/>
              </a:solidFill>
              <a:uFill>
                <a:noFill/>
              </a:uFill>
              <a:hlinkClick r:id="rId3"/>
            </a:endParaRPr>
          </a:p>
          <a:p>
            <a:pPr indent="0" lvl="0" marL="190500" marR="190500" rtl="0" algn="l">
              <a:spcBef>
                <a:spcPts val="2100"/>
              </a:spcBef>
              <a:spcAft>
                <a:spcPts val="0"/>
              </a:spcAft>
              <a:buClr>
                <a:schemeClr val="dk1"/>
              </a:buClr>
              <a:buSzPts val="1100"/>
              <a:buFont typeface="Arial"/>
              <a:buNone/>
            </a:pPr>
            <a:r>
              <a:rPr b="1" lang="en" sz="700">
                <a:solidFill>
                  <a:schemeClr val="dk1"/>
                </a:solidFill>
              </a:rPr>
              <a:t>Based on the statistic value of the Ttest, we notice that Healthy restaurants have greater Ratings than Unhealthy restaurants in Top5 Obese States.</a:t>
            </a:r>
            <a:r>
              <a:rPr b="1" lang="en" sz="700">
                <a:solidFill>
                  <a:srgbClr val="0088CC"/>
                </a:solidFill>
                <a:uFill>
                  <a:noFill/>
                </a:uFill>
                <a:hlinkClick r:id="rId4"/>
              </a:rPr>
              <a:t>¶</a:t>
            </a:r>
            <a:endParaRPr b="1" sz="700">
              <a:solidFill>
                <a:srgbClr val="0088CC"/>
              </a:solidFill>
              <a:uFill>
                <a:noFill/>
              </a:uFill>
              <a:hlinkClick r:id="rId5"/>
            </a:endParaRPr>
          </a:p>
          <a:p>
            <a:pPr indent="0" lvl="0" marL="0" rtl="0" algn="l">
              <a:spcBef>
                <a:spcPts val="0"/>
              </a:spcBef>
              <a:spcAft>
                <a:spcPts val="0"/>
              </a:spcAft>
              <a:buNone/>
            </a:pPr>
            <a:r>
              <a:t/>
            </a:r>
            <a:endParaRPr sz="700"/>
          </a:p>
        </p:txBody>
      </p:sp>
      <p:sp>
        <p:nvSpPr>
          <p:cNvPr id="267" name="Google Shape;267;g55bcd21382_2_1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bcd21382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55bcd21382_2_2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Top5 Obese States have different rating averages.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a:t>Based on the statistic value of the Ttest, we notice that Healthy restaurants have greater Ratings than Unhealthy restaurants in Top5 Obese States.</a:t>
            </a:r>
            <a:endParaRPr/>
          </a:p>
          <a:p>
            <a:pPr indent="0" lvl="0" marL="0" rtl="0" algn="l">
              <a:spcBef>
                <a:spcPts val="0"/>
              </a:spcBef>
              <a:spcAft>
                <a:spcPts val="0"/>
              </a:spcAft>
              <a:buNone/>
            </a:pPr>
            <a:r>
              <a:t/>
            </a:r>
            <a:endParaRPr/>
          </a:p>
        </p:txBody>
      </p:sp>
      <p:sp>
        <p:nvSpPr>
          <p:cNvPr id="274" name="Google Shape;274;g55bcd21382_2_2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5bcd21382_2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21000"/>
              </a:lnSpc>
              <a:spcBef>
                <a:spcPts val="0"/>
              </a:spcBef>
              <a:spcAft>
                <a:spcPts val="0"/>
              </a:spcAft>
              <a:buNone/>
            </a:pPr>
            <a:r>
              <a:rPr lang="en" sz="1050">
                <a:solidFill>
                  <a:schemeClr val="dk1"/>
                </a:solidFill>
                <a:latin typeface="Courier New"/>
                <a:ea typeface="Courier New"/>
                <a:cs typeface="Courier New"/>
                <a:sym typeface="Courier New"/>
              </a:rPr>
              <a:t>Statistic value: 12.7561</a:t>
            </a:r>
            <a:endParaRPr sz="1050">
              <a:solidFill>
                <a:schemeClr val="dk1"/>
              </a:solidFill>
              <a:latin typeface="Courier New"/>
              <a:ea typeface="Courier New"/>
              <a:cs typeface="Courier New"/>
              <a:sym typeface="Courier New"/>
            </a:endParaRPr>
          </a:p>
          <a:p>
            <a:pPr indent="0" lvl="0" marL="0" marR="190500" rtl="0" algn="l">
              <a:spcBef>
                <a:spcPts val="2100"/>
              </a:spcBef>
              <a:spcAft>
                <a:spcPts val="0"/>
              </a:spcAft>
              <a:buNone/>
            </a:pPr>
            <a:r>
              <a:rPr lang="en" sz="1050">
                <a:solidFill>
                  <a:schemeClr val="dk1"/>
                </a:solidFill>
                <a:latin typeface="Courier New"/>
                <a:ea typeface="Courier New"/>
                <a:cs typeface="Courier New"/>
                <a:sym typeface="Courier New"/>
              </a:rPr>
              <a:t>P-value value: 0.0000000000000000</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80" name="Google Shape;280;g55bcd21382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5bcd21382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55bcd21382_2_2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Bottom5 Obese States have different rating averages.</a:t>
            </a:r>
            <a:endParaRPr/>
          </a:p>
          <a:p>
            <a:pPr indent="0" lvl="0" marL="0" rtl="0" algn="l">
              <a:spcBef>
                <a:spcPts val="0"/>
              </a:spcBef>
              <a:spcAft>
                <a:spcPts val="0"/>
              </a:spcAft>
              <a:buNone/>
            </a:pPr>
            <a:r>
              <a:t/>
            </a:r>
            <a:endParaRPr/>
          </a:p>
        </p:txBody>
      </p:sp>
      <p:sp>
        <p:nvSpPr>
          <p:cNvPr id="287" name="Google Shape;287;g55bcd21382_2_2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5bcd21382_2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55bcd21382_2_2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2000"/>
              </a:spcBef>
              <a:spcAft>
                <a:spcPts val="0"/>
              </a:spcAft>
              <a:buClr>
                <a:schemeClr val="dk1"/>
              </a:buClr>
              <a:buSzPts val="1100"/>
              <a:buFont typeface="Arial"/>
              <a:buNone/>
            </a:pPr>
            <a:r>
              <a:rPr b="1" lang="en" sz="1000">
                <a:solidFill>
                  <a:schemeClr val="dk1"/>
                </a:solidFill>
              </a:rPr>
              <a:t>Based on the statistic value of the Ttest, we notice that healthy restaurants have greater Ratings in Top5 obese states than in Bottom5 Obese States.</a:t>
            </a:r>
            <a:endParaRPr b="1" sz="1000">
              <a:solidFill>
                <a:schemeClr val="dk1"/>
              </a:solidFill>
            </a:endParaRPr>
          </a:p>
          <a:p>
            <a:pPr indent="0" lvl="0" marL="0" rtl="0" algn="l">
              <a:spcBef>
                <a:spcPts val="0"/>
              </a:spcBef>
              <a:spcAft>
                <a:spcPts val="0"/>
              </a:spcAft>
              <a:buNone/>
            </a:pPr>
            <a:r>
              <a:t/>
            </a:r>
            <a:endParaRPr/>
          </a:p>
        </p:txBody>
      </p:sp>
      <p:sp>
        <p:nvSpPr>
          <p:cNvPr id="294" name="Google Shape;294;g55bcd21382_2_2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5bcd21382_2_2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b="1" lang="en" sz="1000">
                <a:solidFill>
                  <a:schemeClr val="dk1"/>
                </a:solidFill>
              </a:rPr>
              <a:t>Based on the statistic value of the Ttest, we notice that unhealthy restaurants have greater Ratings in Top5 obese states than in Bottom5 Obese States.</a:t>
            </a:r>
            <a:endParaRPr b="1" sz="1000">
              <a:solidFill>
                <a:schemeClr val="dk1"/>
              </a:solidFill>
            </a:endParaRPr>
          </a:p>
          <a:p>
            <a:pPr indent="0" lvl="0" marL="0" rtl="0" algn="l">
              <a:spcBef>
                <a:spcPts val="0"/>
              </a:spcBef>
              <a:spcAft>
                <a:spcPts val="0"/>
              </a:spcAft>
              <a:buNone/>
            </a:pPr>
            <a:r>
              <a:t/>
            </a:r>
            <a:endParaRPr/>
          </a:p>
        </p:txBody>
      </p:sp>
      <p:sp>
        <p:nvSpPr>
          <p:cNvPr id="300" name="Google Shape;300;g55bcd21382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5bcd21382_2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55bcd21382_2_2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
              <a:t>We had selected a few different API’s ended up choosing the yelp API for our restaurant data and the CDC for out obesity data.</a:t>
            </a:r>
            <a:endParaRPr/>
          </a:p>
          <a:p>
            <a:pPr indent="-171450" lvl="0" marL="171450" rtl="0" algn="l">
              <a:spcBef>
                <a:spcPts val="0"/>
              </a:spcBef>
              <a:spcAft>
                <a:spcPts val="0"/>
              </a:spcAft>
              <a:buClr>
                <a:schemeClr val="dk1"/>
              </a:buClr>
              <a:buSzPts val="1200"/>
              <a:buFont typeface="Calibri"/>
              <a:buChar char="-"/>
            </a:pPr>
            <a:r>
              <a:rPr lang="en"/>
              <a:t>Initially we also wanted to study organic and nonorganic foods.  But there were that would affect the data such as food consumption </a:t>
            </a:r>
            <a:endParaRPr/>
          </a:p>
        </p:txBody>
      </p:sp>
      <p:sp>
        <p:nvSpPr>
          <p:cNvPr id="307" name="Google Shape;307;g55bcd21382_2_2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5bcd21382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55bcd21382_2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
              <a:t>We analyzed mainly fast food restaurants that are considered Healthy “chipotle”  and Unhealthy based on relevant resources.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
              <a:t>SuperSize Me inspired, unhealthy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
              <a:t>What is exactly healthy and unhealthy?</a:t>
            </a:r>
            <a:endParaRPr/>
          </a:p>
          <a:p>
            <a:pPr indent="0" lvl="0" marL="0" rtl="0" algn="l">
              <a:spcBef>
                <a:spcPts val="0"/>
              </a:spcBef>
              <a:spcAft>
                <a:spcPts val="0"/>
              </a:spcAft>
              <a:buNone/>
            </a:pPr>
            <a:r>
              <a:rPr lang="en"/>
              <a:t>Do bad food eating habits cause obesity?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Theses are questions we will address in the presentation  </a:t>
            </a:r>
            <a:endParaRPr/>
          </a:p>
          <a:p>
            <a:pPr indent="-95250" lvl="0" marL="171450" rtl="0" algn="l">
              <a:spcBef>
                <a:spcPts val="0"/>
              </a:spcBef>
              <a:spcAft>
                <a:spcPts val="0"/>
              </a:spcAft>
              <a:buClr>
                <a:schemeClr val="dk1"/>
              </a:buClr>
              <a:buSzPts val="1200"/>
              <a:buFont typeface="Calibri"/>
              <a:buNone/>
            </a:pPr>
            <a:r>
              <a:t/>
            </a:r>
            <a:endParaRPr/>
          </a:p>
        </p:txBody>
      </p:sp>
      <p:sp>
        <p:nvSpPr>
          <p:cNvPr id="172" name="Google Shape;172;g55bcd21382_2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bcd21382_2_2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254000" lvl="0" marL="254000" rtl="0" algn="l">
              <a:lnSpc>
                <a:spcPct val="120000"/>
              </a:lnSpc>
              <a:spcBef>
                <a:spcPts val="0"/>
              </a:spcBef>
              <a:spcAft>
                <a:spcPts val="0"/>
              </a:spcAft>
              <a:buClr>
                <a:schemeClr val="accent6"/>
              </a:buClr>
              <a:buSzPts val="1400"/>
              <a:buFont typeface="Noto Sans Symbols"/>
              <a:buChar char="▪"/>
            </a:pPr>
            <a:r>
              <a:rPr lang="en"/>
              <a:t>Implications of the findings :-</a:t>
            </a:r>
            <a:r>
              <a:rPr b="1" lang="en" sz="1350">
                <a:solidFill>
                  <a:schemeClr val="dk1"/>
                </a:solidFill>
              </a:rPr>
              <a:t> </a:t>
            </a:r>
            <a:endParaRPr/>
          </a:p>
        </p:txBody>
      </p:sp>
      <p:sp>
        <p:nvSpPr>
          <p:cNvPr id="313" name="Google Shape;313;g55bcd21382_2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5bfeb49d6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5bfeb49d6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bcd21382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55bcd21382_2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
              <a:t>Why Panera is considered healthy because they use clean ingredients ( no MSG, artificial trans fat or preservatives or coloring, sweeteners or flavors , etc. </a:t>
            </a:r>
            <a:endParaRPr/>
          </a:p>
          <a:p>
            <a:pPr indent="-171450" lvl="0" marL="171450" rtl="0" algn="l">
              <a:spcBef>
                <a:spcPts val="0"/>
              </a:spcBef>
              <a:spcAft>
                <a:spcPts val="0"/>
              </a:spcAft>
              <a:buClr>
                <a:schemeClr val="dk1"/>
              </a:buClr>
              <a:buSzPts val="1200"/>
              <a:buFont typeface="Calibri"/>
              <a:buChar char="-"/>
            </a:pPr>
            <a:r>
              <a:rPr lang="en"/>
              <a:t>Chipotle considered healthy because they serve food with Non –GMO.  Ingredients are from farms all animals are raised without antibiotics or growth hormones.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
              <a:t>Unhealthy we chose the top 4 from the article and used. Because they have high sodium, high fats, high carbs which all of these can lead to health issues such as high blood pressure, obesity etc.  Even the quality of ingredients are injected with hormones and such. </a:t>
            </a:r>
            <a:endParaRPr/>
          </a:p>
          <a:p>
            <a:pPr indent="-95250" lvl="0" marL="171450" rtl="0" algn="l">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Calibri"/>
              <a:buChar char="-"/>
            </a:pPr>
            <a:r>
              <a:rPr lang="en"/>
              <a:t>which all of these can lead to health issues such as high blood pressure, obesity, heart disease etc.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
              <a:t>Style of cooking is another factor Fried vs. Grilled (grilled being healthier fried being not)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
              <a:t>Internet reviews and articles (from resources we determined what data to use)</a:t>
            </a:r>
            <a:endParaRPr/>
          </a:p>
          <a:p>
            <a:pPr indent="0" lvl="0" marL="0" rtl="0" algn="l">
              <a:spcBef>
                <a:spcPts val="0"/>
              </a:spcBef>
              <a:spcAft>
                <a:spcPts val="0"/>
              </a:spcAft>
              <a:buNone/>
            </a:pPr>
            <a:r>
              <a:rPr lang="en"/>
              <a:t>Overall consensus within the group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a:t>Healthy restaurant review link </a:t>
            </a:r>
            <a:r>
              <a:rPr lang="en" u="sng">
                <a:solidFill>
                  <a:schemeClr val="hlink"/>
                </a:solidFill>
                <a:hlinkClick r:id="rId2"/>
              </a:rPr>
              <a:t>https://www.thedailymeal.com/eat/americas-10-healthiest-chain-restaurants-0/slide-9</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
              <a:t>Unhealthy restaurant review link </a:t>
            </a:r>
            <a:r>
              <a:rPr lang="en" u="sng">
                <a:solidFill>
                  <a:schemeClr val="hlink"/>
                </a:solidFill>
                <a:hlinkClick r:id="rId3"/>
              </a:rPr>
              <a:t>https://www.thetravel.com/we-present-americas-20-most</a:t>
            </a:r>
            <a:r>
              <a:rPr lang="en" u="sng">
                <a:solidFill>
                  <a:schemeClr val="hlink"/>
                </a:solidFill>
                <a:hlinkClick r:id="rId4"/>
              </a:rPr>
              <a:t>-unhealthy-fast-food-chains/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185" name="Google Shape;185;g55bcd21382_2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5bcd21382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55bcd21382_2_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
              <a:t>Original API for USDA first gave us only hard alcohol info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192" name="Google Shape;192;g55bcd21382_2_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bcd21382_2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55bcd21382_2_1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If the restaurant is “Healthy” then the customers will give it a higher 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restaurant is “Unhealthy” then the customers will give it a lower 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Bottom 5 states have higher ratings in the healthy obesity charts then it is True</a:t>
            </a:r>
            <a:endParaRPr/>
          </a:p>
          <a:p>
            <a:pPr indent="0" lvl="0" marL="0" rtl="0" algn="l">
              <a:spcBef>
                <a:spcPts val="0"/>
              </a:spcBef>
              <a:spcAft>
                <a:spcPts val="0"/>
              </a:spcAft>
              <a:buNone/>
            </a:pPr>
            <a:r>
              <a:rPr lang="en"/>
              <a:t>For the restaurant’s customers that visit, in the most obese states, rate the unhealthy restaurants higher. </a:t>
            </a:r>
            <a:endParaRPr/>
          </a:p>
          <a:p>
            <a:pPr indent="0" lvl="0" marL="0" rtl="0" algn="l">
              <a:spcBef>
                <a:spcPts val="0"/>
              </a:spcBef>
              <a:spcAft>
                <a:spcPts val="0"/>
              </a:spcAft>
              <a:buNone/>
            </a:pPr>
            <a:r>
              <a:rPr lang="en"/>
              <a:t>We’d like to test if the The ratings of unhealthy restaurants are different than the the ratings of the healthy restaurants.  They are equal</a:t>
            </a:r>
            <a:endParaRPr/>
          </a:p>
          <a:p>
            <a:pPr indent="0" lvl="0" marL="0" rtl="0" algn="l">
              <a:spcBef>
                <a:spcPts val="0"/>
              </a:spcBef>
              <a:spcAft>
                <a:spcPts val="0"/>
              </a:spcAft>
              <a:buNone/>
            </a:pPr>
            <a:r>
              <a:t/>
            </a:r>
            <a:endParaRPr/>
          </a:p>
        </p:txBody>
      </p:sp>
      <p:sp>
        <p:nvSpPr>
          <p:cNvPr id="201" name="Google Shape;201;g55bcd21382_2_1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5bcd21382_2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55bcd21382_2_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Brandon</a:t>
            </a:r>
            <a:endParaRPr/>
          </a:p>
        </p:txBody>
      </p:sp>
      <p:sp>
        <p:nvSpPr>
          <p:cNvPr id="208" name="Google Shape;208;g55bcd21382_2_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bcd21382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55bcd21382_2_1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had to change the data frame because there was too much information given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data frame for the US summarized and the other Data dramas by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state top 5 2017 and bottom 5 by sorting the data frame,  we just calculated the averages and plotted.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took the years but to narrow it down we limited it to just 2017 which was the most current</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a:t>Cleaned Data taken from CDC data frame, top and bottom  5,  2017 states then once we got that we found the ratings.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
              <a:t>Ratings data frame, taken from the yelp API data, imported for each chain.  Calculated rating average for 5 states so we were able to merge the obesity data frame with the ratings data frame and create the scatterplot to display the data.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Font typeface="Arial"/>
              <a:buNone/>
            </a:pPr>
            <a:r>
              <a:rPr lang="en">
                <a:solidFill>
                  <a:schemeClr val="dk1"/>
                </a:solidFill>
              </a:rPr>
              <a:t>Brandon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5" name="Google Shape;215;g55bcd21382_2_1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0d83b3b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0d83b3b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bcd21382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55bcd21382_2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These are the top 5 states-  West Virginia, Mississippi, Oklahoma, Iowa, Alabama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Theses are the Bottom 5 states- Utah, California, Hawaii, Washington DC,  and Colorado </a:t>
            </a:r>
            <a:endParaRPr/>
          </a:p>
        </p:txBody>
      </p:sp>
      <p:sp>
        <p:nvSpPr>
          <p:cNvPr id="233" name="Google Shape;233;g55bcd21382_2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4"/>
          <p:cNvSpPr/>
          <p:nvPr/>
        </p:nvSpPr>
        <p:spPr>
          <a:xfrm>
            <a:off x="755650" y="0"/>
            <a:ext cx="5950761"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p:nvPr/>
        </p:nvSpPr>
        <p:spPr>
          <a:xfrm>
            <a:off x="6706411"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4"/>
          <p:cNvSpPr txBox="1"/>
          <p:nvPr>
            <p:ph type="ctrTitle"/>
          </p:nvPr>
        </p:nvSpPr>
        <p:spPr>
          <a:xfrm>
            <a:off x="1958856" y="2571749"/>
            <a:ext cx="4138550" cy="1701419"/>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4"/>
          <p:cNvSpPr txBox="1"/>
          <p:nvPr>
            <p:ph idx="1" type="subTitle"/>
          </p:nvPr>
        </p:nvSpPr>
        <p:spPr>
          <a:xfrm>
            <a:off x="2079206" y="1701589"/>
            <a:ext cx="4018200" cy="870160"/>
          </a:xfrm>
          <a:prstGeom prst="rect">
            <a:avLst/>
          </a:prstGeom>
          <a:noFill/>
          <a:ln>
            <a:noFill/>
          </a:ln>
        </p:spPr>
        <p:txBody>
          <a:bodyPr anchorCtr="0" anchor="b" bIns="34275" lIns="68575" spcFirstLastPara="1" rIns="68575" wrap="square" tIns="0"/>
          <a:lstStyle>
            <a:lvl1pPr lvl="0" algn="r">
              <a:lnSpc>
                <a:spcPct val="120000"/>
              </a:lnSpc>
              <a:spcBef>
                <a:spcPts val="800"/>
              </a:spcBef>
              <a:spcAft>
                <a:spcPts val="0"/>
              </a:spcAft>
              <a:buSzPts val="1200"/>
              <a:buNone/>
              <a:defRPr b="0" sz="1400">
                <a:solidFill>
                  <a:schemeClr val="lt1"/>
                </a:solidFill>
              </a:defRPr>
            </a:lvl1pPr>
            <a:lvl2pPr lvl="1" algn="ctr">
              <a:lnSpc>
                <a:spcPct val="120000"/>
              </a:lnSpc>
              <a:spcBef>
                <a:spcPts val="500"/>
              </a:spcBef>
              <a:spcAft>
                <a:spcPts val="0"/>
              </a:spcAft>
              <a:buSzPts val="1200"/>
              <a:buNone/>
              <a:defRPr sz="1400"/>
            </a:lvl2pPr>
            <a:lvl3pPr lvl="2" algn="ctr">
              <a:lnSpc>
                <a:spcPct val="120000"/>
              </a:lnSpc>
              <a:spcBef>
                <a:spcPts val="500"/>
              </a:spcBef>
              <a:spcAft>
                <a:spcPts val="0"/>
              </a:spcAft>
              <a:buSzPts val="1200"/>
              <a:buNone/>
              <a:defRPr sz="1400"/>
            </a:lvl3pPr>
            <a:lvl4pPr lvl="3" algn="ctr">
              <a:lnSpc>
                <a:spcPct val="120000"/>
              </a:lnSpc>
              <a:spcBef>
                <a:spcPts val="500"/>
              </a:spcBef>
              <a:spcAft>
                <a:spcPts val="0"/>
              </a:spcAft>
              <a:buSzPts val="1100"/>
              <a:buNone/>
              <a:defRPr sz="1200"/>
            </a:lvl4pPr>
            <a:lvl5pPr lvl="4" algn="ctr">
              <a:lnSpc>
                <a:spcPct val="120000"/>
              </a:lnSpc>
              <a:spcBef>
                <a:spcPts val="500"/>
              </a:spcBef>
              <a:spcAft>
                <a:spcPts val="0"/>
              </a:spcAft>
              <a:buSzPts val="1100"/>
              <a:buNone/>
              <a:defRPr sz="1200"/>
            </a:lvl5pPr>
            <a:lvl6pPr lvl="5" algn="ctr">
              <a:lnSpc>
                <a:spcPct val="120000"/>
              </a:lnSpc>
              <a:spcBef>
                <a:spcPts val="500"/>
              </a:spcBef>
              <a:spcAft>
                <a:spcPts val="0"/>
              </a:spcAft>
              <a:buSzPts val="1100"/>
              <a:buNone/>
              <a:defRPr sz="1200"/>
            </a:lvl6pPr>
            <a:lvl7pPr lvl="6" algn="ctr">
              <a:lnSpc>
                <a:spcPct val="120000"/>
              </a:lnSpc>
              <a:spcBef>
                <a:spcPts val="500"/>
              </a:spcBef>
              <a:spcAft>
                <a:spcPts val="0"/>
              </a:spcAft>
              <a:buSzPts val="1100"/>
              <a:buNone/>
              <a:defRPr sz="1200"/>
            </a:lvl7pPr>
            <a:lvl8pPr lvl="7" algn="ctr">
              <a:lnSpc>
                <a:spcPct val="120000"/>
              </a:lnSpc>
              <a:spcBef>
                <a:spcPts val="500"/>
              </a:spcBef>
              <a:spcAft>
                <a:spcPts val="0"/>
              </a:spcAft>
              <a:buSzPts val="1100"/>
              <a:buNone/>
              <a:defRPr sz="1200"/>
            </a:lvl8pPr>
            <a:lvl9pPr lvl="8" algn="ctr">
              <a:lnSpc>
                <a:spcPct val="120000"/>
              </a:lnSpc>
              <a:spcBef>
                <a:spcPts val="500"/>
              </a:spcBef>
              <a:spcAft>
                <a:spcPts val="500"/>
              </a:spcAft>
              <a:buSzPts val="1100"/>
              <a:buNone/>
              <a:defRPr sz="1200"/>
            </a:lvl9pPr>
          </a:lstStyle>
          <a:p/>
        </p:txBody>
      </p:sp>
      <p:sp>
        <p:nvSpPr>
          <p:cNvPr id="65" name="Google Shape;65;p14"/>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nvSpPr>
        <p:spPr>
          <a:xfrm>
            <a:off x="1643462" y="2447139"/>
            <a:ext cx="311727" cy="34624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800" u="none" cap="none" strike="noStrike">
                <a:solidFill>
                  <a:schemeClr val="accent6"/>
                </a:solidFill>
                <a:latin typeface="Noto Sans Symbols"/>
                <a:ea typeface="Noto Sans Symbols"/>
                <a:cs typeface="Noto Sans Symbols"/>
                <a:sym typeface="Noto Sans Symbols"/>
              </a:rPr>
              <a:t>◤</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9" name="Shape 69"/>
        <p:cNvGrpSpPr/>
        <p:nvPr/>
      </p:nvGrpSpPr>
      <p:grpSpPr>
        <a:xfrm>
          <a:off x="0" y="0"/>
          <a:ext cx="0" cy="0"/>
          <a:chOff x="0" y="0"/>
          <a:chExt cx="0" cy="0"/>
        </a:xfrm>
      </p:grpSpPr>
      <p:sp>
        <p:nvSpPr>
          <p:cNvPr id="70" name="Google Shape;70;p15"/>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 type="body"/>
          </p:nvPr>
        </p:nvSpPr>
        <p:spPr>
          <a:xfrm>
            <a:off x="2080199" y="1539087"/>
            <a:ext cx="5847405" cy="2998371"/>
          </a:xfrm>
          <a:prstGeom prst="rect">
            <a:avLst/>
          </a:prstGeom>
          <a:noFill/>
          <a:ln>
            <a:noFill/>
          </a:ln>
        </p:spPr>
        <p:txBody>
          <a:bodyPr anchorCtr="0" anchor="ctr"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74" name="Google Shape;74;p15"/>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nvSpPr>
        <p:spPr>
          <a:xfrm>
            <a:off x="1646207" y="480919"/>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6"/>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6"/>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6"/>
          <p:cNvSpPr txBox="1"/>
          <p:nvPr/>
        </p:nvSpPr>
        <p:spPr>
          <a:xfrm>
            <a:off x="1643882" y="2221939"/>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82" name="Google Shape;82;p16"/>
          <p:cNvSpPr txBox="1"/>
          <p:nvPr>
            <p:ph type="title"/>
          </p:nvPr>
        </p:nvSpPr>
        <p:spPr>
          <a:xfrm>
            <a:off x="1957405" y="2360440"/>
            <a:ext cx="5967420" cy="1068559"/>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6"/>
          <p:cNvSpPr txBox="1"/>
          <p:nvPr>
            <p:ph idx="1" type="body"/>
          </p:nvPr>
        </p:nvSpPr>
        <p:spPr>
          <a:xfrm>
            <a:off x="2080476" y="1701589"/>
            <a:ext cx="5843948" cy="658851"/>
          </a:xfrm>
          <a:prstGeom prst="rect">
            <a:avLst/>
          </a:prstGeom>
          <a:noFill/>
          <a:ln>
            <a:noFill/>
          </a:ln>
        </p:spPr>
        <p:txBody>
          <a:bodyPr anchorCtr="0" anchor="b" bIns="34275" lIns="68575" spcFirstLastPara="1" rIns="68575" wrap="square" tIns="0"/>
          <a:lstStyle>
            <a:lvl1pPr indent="-228600" lvl="0" marL="457200" algn="r">
              <a:lnSpc>
                <a:spcPct val="120000"/>
              </a:lnSpc>
              <a:spcBef>
                <a:spcPts val="800"/>
              </a:spcBef>
              <a:spcAft>
                <a:spcPts val="0"/>
              </a:spcAft>
              <a:buSzPts val="1200"/>
              <a:buNone/>
              <a:defRPr sz="1400">
                <a:solidFill>
                  <a:schemeClr val="lt1"/>
                </a:solidFill>
              </a:defRPr>
            </a:lvl1pPr>
            <a:lvl2pPr indent="-228600" lvl="1" marL="914400" algn="l">
              <a:lnSpc>
                <a:spcPct val="120000"/>
              </a:lnSpc>
              <a:spcBef>
                <a:spcPts val="500"/>
              </a:spcBef>
              <a:spcAft>
                <a:spcPts val="0"/>
              </a:spcAft>
              <a:buSzPts val="1200"/>
              <a:buNone/>
              <a:defRPr sz="1400">
                <a:solidFill>
                  <a:schemeClr val="lt1"/>
                </a:solidFill>
              </a:defRPr>
            </a:lvl2pPr>
            <a:lvl3pPr indent="-228600" lvl="2" marL="1371600" algn="l">
              <a:lnSpc>
                <a:spcPct val="120000"/>
              </a:lnSpc>
              <a:spcBef>
                <a:spcPts val="500"/>
              </a:spcBef>
              <a:spcAft>
                <a:spcPts val="0"/>
              </a:spcAft>
              <a:buSzPts val="1200"/>
              <a:buNone/>
              <a:defRPr sz="1400">
                <a:solidFill>
                  <a:schemeClr val="lt1"/>
                </a:solidFill>
              </a:defRPr>
            </a:lvl3pPr>
            <a:lvl4pPr indent="-228600" lvl="3" marL="1828800" algn="l">
              <a:lnSpc>
                <a:spcPct val="120000"/>
              </a:lnSpc>
              <a:spcBef>
                <a:spcPts val="500"/>
              </a:spcBef>
              <a:spcAft>
                <a:spcPts val="0"/>
              </a:spcAft>
              <a:buSzPts val="1100"/>
              <a:buNone/>
              <a:defRPr sz="1200">
                <a:solidFill>
                  <a:schemeClr val="lt1"/>
                </a:solidFill>
              </a:defRPr>
            </a:lvl4pPr>
            <a:lvl5pPr indent="-228600" lvl="4" marL="2286000" algn="l">
              <a:lnSpc>
                <a:spcPct val="120000"/>
              </a:lnSpc>
              <a:spcBef>
                <a:spcPts val="500"/>
              </a:spcBef>
              <a:spcAft>
                <a:spcPts val="0"/>
              </a:spcAft>
              <a:buSzPts val="1100"/>
              <a:buNone/>
              <a:defRPr sz="1200">
                <a:solidFill>
                  <a:schemeClr val="lt1"/>
                </a:solidFill>
              </a:defRPr>
            </a:lvl5pPr>
            <a:lvl6pPr indent="-228600" lvl="5" marL="2743200" algn="l">
              <a:lnSpc>
                <a:spcPct val="120000"/>
              </a:lnSpc>
              <a:spcBef>
                <a:spcPts val="500"/>
              </a:spcBef>
              <a:spcAft>
                <a:spcPts val="0"/>
              </a:spcAft>
              <a:buSzPts val="1100"/>
              <a:buNone/>
              <a:defRPr sz="1200">
                <a:solidFill>
                  <a:schemeClr val="lt1"/>
                </a:solidFill>
              </a:defRPr>
            </a:lvl6pPr>
            <a:lvl7pPr indent="-228600" lvl="6" marL="3200400" algn="l">
              <a:lnSpc>
                <a:spcPct val="120000"/>
              </a:lnSpc>
              <a:spcBef>
                <a:spcPts val="500"/>
              </a:spcBef>
              <a:spcAft>
                <a:spcPts val="0"/>
              </a:spcAft>
              <a:buSzPts val="1100"/>
              <a:buNone/>
              <a:defRPr sz="1200">
                <a:solidFill>
                  <a:schemeClr val="lt1"/>
                </a:solidFill>
              </a:defRPr>
            </a:lvl7pPr>
            <a:lvl8pPr indent="-228600" lvl="7" marL="3657600" algn="l">
              <a:lnSpc>
                <a:spcPct val="120000"/>
              </a:lnSpc>
              <a:spcBef>
                <a:spcPts val="500"/>
              </a:spcBef>
              <a:spcAft>
                <a:spcPts val="0"/>
              </a:spcAft>
              <a:buSzPts val="1100"/>
              <a:buNone/>
              <a:defRPr sz="1200">
                <a:solidFill>
                  <a:schemeClr val="lt1"/>
                </a:solidFill>
              </a:defRPr>
            </a:lvl8pPr>
            <a:lvl9pPr indent="-228600" lvl="8" marL="4114800" algn="l">
              <a:lnSpc>
                <a:spcPct val="120000"/>
              </a:lnSpc>
              <a:spcBef>
                <a:spcPts val="500"/>
              </a:spcBef>
              <a:spcAft>
                <a:spcPts val="500"/>
              </a:spcAft>
              <a:buSzPts val="1100"/>
              <a:buNone/>
              <a:defRPr sz="1200">
                <a:solidFill>
                  <a:schemeClr val="lt1"/>
                </a:solidFill>
              </a:defRPr>
            </a:lvl9pPr>
          </a:lstStyle>
          <a:p/>
        </p:txBody>
      </p:sp>
      <p:sp>
        <p:nvSpPr>
          <p:cNvPr id="84" name="Google Shape;84;p16"/>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6"/>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6"/>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7" name="Shape 87"/>
        <p:cNvGrpSpPr/>
        <p:nvPr/>
      </p:nvGrpSpPr>
      <p:grpSpPr>
        <a:xfrm>
          <a:off x="0" y="0"/>
          <a:ext cx="0" cy="0"/>
          <a:chOff x="0" y="0"/>
          <a:chExt cx="0" cy="0"/>
        </a:xfrm>
      </p:grpSpPr>
      <p:sp>
        <p:nvSpPr>
          <p:cNvPr id="88" name="Google Shape;88;p17"/>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 name="Google Shape;89;p17"/>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7"/>
          <p:cNvSpPr txBox="1"/>
          <p:nvPr>
            <p:ph type="title"/>
          </p:nvPr>
        </p:nvSpPr>
        <p:spPr>
          <a:xfrm>
            <a:off x="1957405" y="604363"/>
            <a:ext cx="5963238" cy="811279"/>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7"/>
          <p:cNvSpPr txBox="1"/>
          <p:nvPr>
            <p:ph idx="1" type="body"/>
          </p:nvPr>
        </p:nvSpPr>
        <p:spPr>
          <a:xfrm>
            <a:off x="1954031" y="1539087"/>
            <a:ext cx="2918970" cy="2998371"/>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92" name="Google Shape;92;p17"/>
          <p:cNvSpPr txBox="1"/>
          <p:nvPr>
            <p:ph idx="2" type="body"/>
          </p:nvPr>
        </p:nvSpPr>
        <p:spPr>
          <a:xfrm>
            <a:off x="4999977" y="1539086"/>
            <a:ext cx="2920667" cy="2998372"/>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93" name="Google Shape;93;p17"/>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7"/>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7"/>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nvSpPr>
        <p:spPr>
          <a:xfrm>
            <a:off x="1647129" y="480917"/>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7" name="Shape 97"/>
        <p:cNvGrpSpPr/>
        <p:nvPr/>
      </p:nvGrpSpPr>
      <p:grpSpPr>
        <a:xfrm>
          <a:off x="0" y="0"/>
          <a:ext cx="0" cy="0"/>
          <a:chOff x="0" y="0"/>
          <a:chExt cx="0" cy="0"/>
        </a:xfrm>
      </p:grpSpPr>
      <p:sp>
        <p:nvSpPr>
          <p:cNvPr id="98" name="Google Shape;98;p18"/>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 name="Google Shape;99;p18"/>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8"/>
          <p:cNvSpPr txBox="1"/>
          <p:nvPr/>
        </p:nvSpPr>
        <p:spPr>
          <a:xfrm>
            <a:off x="1645238" y="477318"/>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101" name="Google Shape;101;p18"/>
          <p:cNvSpPr txBox="1"/>
          <p:nvPr>
            <p:ph type="title"/>
          </p:nvPr>
        </p:nvSpPr>
        <p:spPr>
          <a:xfrm>
            <a:off x="1957405" y="604364"/>
            <a:ext cx="5967420" cy="808761"/>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8"/>
          <p:cNvSpPr txBox="1"/>
          <p:nvPr>
            <p:ph idx="1" type="body"/>
          </p:nvPr>
        </p:nvSpPr>
        <p:spPr>
          <a:xfrm>
            <a:off x="1956964" y="1539086"/>
            <a:ext cx="2922350" cy="535363"/>
          </a:xfrm>
          <a:prstGeom prst="rect">
            <a:avLst/>
          </a:prstGeom>
          <a:noFill/>
          <a:ln>
            <a:noFill/>
          </a:ln>
        </p:spPr>
        <p:txBody>
          <a:bodyPr anchorCtr="0" anchor="b" bIns="34275" lIns="68575" spcFirstLastPara="1" rIns="68575" wrap="square" tIns="34275"/>
          <a:lstStyle>
            <a:lvl1pPr indent="-228600" lvl="0" marL="457200" algn="l">
              <a:lnSpc>
                <a:spcPct val="100000"/>
              </a:lnSpc>
              <a:spcBef>
                <a:spcPts val="800"/>
              </a:spcBef>
              <a:spcAft>
                <a:spcPts val="0"/>
              </a:spcAft>
              <a:buSzPts val="1500"/>
              <a:buNone/>
              <a:defRPr b="0" sz="1700" cap="none">
                <a:solidFill>
                  <a:schemeClr val="accent6"/>
                </a:solidFill>
              </a:defRPr>
            </a:lvl1pPr>
            <a:lvl2pPr indent="-228600" lvl="1" marL="914400" algn="l">
              <a:lnSpc>
                <a:spcPct val="120000"/>
              </a:lnSpc>
              <a:spcBef>
                <a:spcPts val="500"/>
              </a:spcBef>
              <a:spcAft>
                <a:spcPts val="0"/>
              </a:spcAft>
              <a:buSzPts val="1400"/>
              <a:buNone/>
              <a:defRPr b="1" sz="1500"/>
            </a:lvl2pPr>
            <a:lvl3pPr indent="-228600" lvl="2" marL="1371600" algn="l">
              <a:lnSpc>
                <a:spcPct val="120000"/>
              </a:lnSpc>
              <a:spcBef>
                <a:spcPts val="500"/>
              </a:spcBef>
              <a:spcAft>
                <a:spcPts val="0"/>
              </a:spcAft>
              <a:buSzPts val="1200"/>
              <a:buNone/>
              <a:defRPr b="1" sz="1400"/>
            </a:lvl3pPr>
            <a:lvl4pPr indent="-228600" lvl="3" marL="1828800" algn="l">
              <a:lnSpc>
                <a:spcPct val="120000"/>
              </a:lnSpc>
              <a:spcBef>
                <a:spcPts val="500"/>
              </a:spcBef>
              <a:spcAft>
                <a:spcPts val="0"/>
              </a:spcAft>
              <a:buSzPts val="1100"/>
              <a:buNone/>
              <a:defRPr b="1" sz="1200"/>
            </a:lvl4pPr>
            <a:lvl5pPr indent="-228600" lvl="4" marL="2286000" algn="l">
              <a:lnSpc>
                <a:spcPct val="120000"/>
              </a:lnSpc>
              <a:spcBef>
                <a:spcPts val="500"/>
              </a:spcBef>
              <a:spcAft>
                <a:spcPts val="0"/>
              </a:spcAft>
              <a:buSzPts val="1100"/>
              <a:buNone/>
              <a:defRPr b="1" sz="1200"/>
            </a:lvl5pPr>
            <a:lvl6pPr indent="-228600" lvl="5" marL="2743200" algn="l">
              <a:lnSpc>
                <a:spcPct val="120000"/>
              </a:lnSpc>
              <a:spcBef>
                <a:spcPts val="500"/>
              </a:spcBef>
              <a:spcAft>
                <a:spcPts val="0"/>
              </a:spcAft>
              <a:buSzPts val="1100"/>
              <a:buNone/>
              <a:defRPr b="1" sz="1200"/>
            </a:lvl6pPr>
            <a:lvl7pPr indent="-228600" lvl="6" marL="3200400" algn="l">
              <a:lnSpc>
                <a:spcPct val="120000"/>
              </a:lnSpc>
              <a:spcBef>
                <a:spcPts val="500"/>
              </a:spcBef>
              <a:spcAft>
                <a:spcPts val="0"/>
              </a:spcAft>
              <a:buSzPts val="1100"/>
              <a:buNone/>
              <a:defRPr b="1" sz="1200"/>
            </a:lvl7pPr>
            <a:lvl8pPr indent="-228600" lvl="7" marL="3657600" algn="l">
              <a:lnSpc>
                <a:spcPct val="120000"/>
              </a:lnSpc>
              <a:spcBef>
                <a:spcPts val="500"/>
              </a:spcBef>
              <a:spcAft>
                <a:spcPts val="0"/>
              </a:spcAft>
              <a:buSzPts val="1100"/>
              <a:buNone/>
              <a:defRPr b="1" sz="1200"/>
            </a:lvl8pPr>
            <a:lvl9pPr indent="-228600" lvl="8" marL="4114800" algn="l">
              <a:lnSpc>
                <a:spcPct val="120000"/>
              </a:lnSpc>
              <a:spcBef>
                <a:spcPts val="500"/>
              </a:spcBef>
              <a:spcAft>
                <a:spcPts val="500"/>
              </a:spcAft>
              <a:buSzPts val="1100"/>
              <a:buNone/>
              <a:defRPr b="1" sz="1200"/>
            </a:lvl9pPr>
          </a:lstStyle>
          <a:p/>
        </p:txBody>
      </p:sp>
      <p:sp>
        <p:nvSpPr>
          <p:cNvPr id="103" name="Google Shape;103;p18"/>
          <p:cNvSpPr txBox="1"/>
          <p:nvPr>
            <p:ph idx="2" type="body"/>
          </p:nvPr>
        </p:nvSpPr>
        <p:spPr>
          <a:xfrm>
            <a:off x="1956964" y="2138498"/>
            <a:ext cx="2920217" cy="2303576"/>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104" name="Google Shape;104;p18"/>
          <p:cNvSpPr txBox="1"/>
          <p:nvPr>
            <p:ph idx="3" type="body"/>
          </p:nvPr>
        </p:nvSpPr>
        <p:spPr>
          <a:xfrm>
            <a:off x="4999976" y="1539086"/>
            <a:ext cx="2924849" cy="535363"/>
          </a:xfrm>
          <a:prstGeom prst="rect">
            <a:avLst/>
          </a:prstGeom>
          <a:noFill/>
          <a:ln>
            <a:noFill/>
          </a:ln>
        </p:spPr>
        <p:txBody>
          <a:bodyPr anchorCtr="0" anchor="b" bIns="34275" lIns="68575" spcFirstLastPara="1" rIns="68575" wrap="square" tIns="34275"/>
          <a:lstStyle>
            <a:lvl1pPr indent="-228600" lvl="0" marL="457200" algn="l">
              <a:lnSpc>
                <a:spcPct val="100000"/>
              </a:lnSpc>
              <a:spcBef>
                <a:spcPts val="800"/>
              </a:spcBef>
              <a:spcAft>
                <a:spcPts val="0"/>
              </a:spcAft>
              <a:buSzPts val="1500"/>
              <a:buNone/>
              <a:defRPr b="0" sz="1700" cap="none">
                <a:solidFill>
                  <a:schemeClr val="accent6"/>
                </a:solidFill>
              </a:defRPr>
            </a:lvl1pPr>
            <a:lvl2pPr indent="-228600" lvl="1" marL="914400" algn="l">
              <a:lnSpc>
                <a:spcPct val="120000"/>
              </a:lnSpc>
              <a:spcBef>
                <a:spcPts val="500"/>
              </a:spcBef>
              <a:spcAft>
                <a:spcPts val="0"/>
              </a:spcAft>
              <a:buSzPts val="1400"/>
              <a:buNone/>
              <a:defRPr b="1" sz="1500"/>
            </a:lvl2pPr>
            <a:lvl3pPr indent="-228600" lvl="2" marL="1371600" algn="l">
              <a:lnSpc>
                <a:spcPct val="120000"/>
              </a:lnSpc>
              <a:spcBef>
                <a:spcPts val="500"/>
              </a:spcBef>
              <a:spcAft>
                <a:spcPts val="0"/>
              </a:spcAft>
              <a:buSzPts val="1200"/>
              <a:buNone/>
              <a:defRPr b="1" sz="1400"/>
            </a:lvl3pPr>
            <a:lvl4pPr indent="-228600" lvl="3" marL="1828800" algn="l">
              <a:lnSpc>
                <a:spcPct val="120000"/>
              </a:lnSpc>
              <a:spcBef>
                <a:spcPts val="500"/>
              </a:spcBef>
              <a:spcAft>
                <a:spcPts val="0"/>
              </a:spcAft>
              <a:buSzPts val="1100"/>
              <a:buNone/>
              <a:defRPr b="1" sz="1200"/>
            </a:lvl4pPr>
            <a:lvl5pPr indent="-228600" lvl="4" marL="2286000" algn="l">
              <a:lnSpc>
                <a:spcPct val="120000"/>
              </a:lnSpc>
              <a:spcBef>
                <a:spcPts val="500"/>
              </a:spcBef>
              <a:spcAft>
                <a:spcPts val="0"/>
              </a:spcAft>
              <a:buSzPts val="1100"/>
              <a:buNone/>
              <a:defRPr b="1" sz="1200"/>
            </a:lvl5pPr>
            <a:lvl6pPr indent="-228600" lvl="5" marL="2743200" algn="l">
              <a:lnSpc>
                <a:spcPct val="120000"/>
              </a:lnSpc>
              <a:spcBef>
                <a:spcPts val="500"/>
              </a:spcBef>
              <a:spcAft>
                <a:spcPts val="0"/>
              </a:spcAft>
              <a:buSzPts val="1100"/>
              <a:buNone/>
              <a:defRPr b="1" sz="1200"/>
            </a:lvl6pPr>
            <a:lvl7pPr indent="-228600" lvl="6" marL="3200400" algn="l">
              <a:lnSpc>
                <a:spcPct val="120000"/>
              </a:lnSpc>
              <a:spcBef>
                <a:spcPts val="500"/>
              </a:spcBef>
              <a:spcAft>
                <a:spcPts val="0"/>
              </a:spcAft>
              <a:buSzPts val="1100"/>
              <a:buNone/>
              <a:defRPr b="1" sz="1200"/>
            </a:lvl7pPr>
            <a:lvl8pPr indent="-228600" lvl="7" marL="3657600" algn="l">
              <a:lnSpc>
                <a:spcPct val="120000"/>
              </a:lnSpc>
              <a:spcBef>
                <a:spcPts val="500"/>
              </a:spcBef>
              <a:spcAft>
                <a:spcPts val="0"/>
              </a:spcAft>
              <a:buSzPts val="1100"/>
              <a:buNone/>
              <a:defRPr b="1" sz="1200"/>
            </a:lvl8pPr>
            <a:lvl9pPr indent="-228600" lvl="8" marL="4114800" algn="l">
              <a:lnSpc>
                <a:spcPct val="120000"/>
              </a:lnSpc>
              <a:spcBef>
                <a:spcPts val="500"/>
              </a:spcBef>
              <a:spcAft>
                <a:spcPts val="500"/>
              </a:spcAft>
              <a:buSzPts val="1100"/>
              <a:buNone/>
              <a:defRPr b="1" sz="1200"/>
            </a:lvl9pPr>
          </a:lstStyle>
          <a:p/>
        </p:txBody>
      </p:sp>
      <p:sp>
        <p:nvSpPr>
          <p:cNvPr id="105" name="Google Shape;105;p18"/>
          <p:cNvSpPr txBox="1"/>
          <p:nvPr>
            <p:ph idx="4" type="body"/>
          </p:nvPr>
        </p:nvSpPr>
        <p:spPr>
          <a:xfrm>
            <a:off x="4999976" y="2138498"/>
            <a:ext cx="2924849" cy="2303576"/>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106" name="Google Shape;106;p18"/>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8"/>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8"/>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9" name="Shape 109"/>
        <p:cNvGrpSpPr/>
        <p:nvPr/>
      </p:nvGrpSpPr>
      <p:grpSpPr>
        <a:xfrm>
          <a:off x="0" y="0"/>
          <a:ext cx="0" cy="0"/>
          <a:chOff x="0" y="0"/>
          <a:chExt cx="0" cy="0"/>
        </a:xfrm>
      </p:grpSpPr>
      <p:sp>
        <p:nvSpPr>
          <p:cNvPr id="110" name="Google Shape;110;p19"/>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9"/>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9"/>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9"/>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9"/>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nvSpPr>
        <p:spPr>
          <a:xfrm>
            <a:off x="1647129" y="480919"/>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7" name="Shape 117"/>
        <p:cNvGrpSpPr/>
        <p:nvPr/>
      </p:nvGrpSpPr>
      <p:grpSpPr>
        <a:xfrm>
          <a:off x="0" y="0"/>
          <a:ext cx="0" cy="0"/>
          <a:chOff x="0" y="0"/>
          <a:chExt cx="0" cy="0"/>
        </a:xfrm>
      </p:grpSpPr>
      <p:sp>
        <p:nvSpPr>
          <p:cNvPr id="118" name="Google Shape;118;p20"/>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20"/>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0" name="Google Shape;120;p20"/>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0"/>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0"/>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1"/>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1"/>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6" name="Google Shape;126;p21"/>
          <p:cNvSpPr txBox="1"/>
          <p:nvPr/>
        </p:nvSpPr>
        <p:spPr>
          <a:xfrm>
            <a:off x="1165616" y="845663"/>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127" name="Google Shape;127;p21"/>
          <p:cNvSpPr txBox="1"/>
          <p:nvPr>
            <p:ph type="title"/>
          </p:nvPr>
        </p:nvSpPr>
        <p:spPr>
          <a:xfrm>
            <a:off x="1477742" y="961838"/>
            <a:ext cx="1998271" cy="1427431"/>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lt1"/>
              </a:buClr>
              <a:buSzPts val="1800"/>
              <a:buFont typeface="Arial"/>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1"/>
          <p:cNvSpPr txBox="1"/>
          <p:nvPr>
            <p:ph idx="1" type="body"/>
          </p:nvPr>
        </p:nvSpPr>
        <p:spPr>
          <a:xfrm>
            <a:off x="3840115" y="604364"/>
            <a:ext cx="4084708" cy="3933094"/>
          </a:xfrm>
          <a:prstGeom prst="rect">
            <a:avLst/>
          </a:prstGeom>
          <a:noFill/>
          <a:ln>
            <a:noFill/>
          </a:ln>
        </p:spPr>
        <p:txBody>
          <a:bodyPr anchorCtr="0" anchor="ctr"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129" name="Google Shape;129;p21"/>
          <p:cNvSpPr txBox="1"/>
          <p:nvPr>
            <p:ph idx="2" type="body"/>
          </p:nvPr>
        </p:nvSpPr>
        <p:spPr>
          <a:xfrm>
            <a:off x="1477742" y="2389615"/>
            <a:ext cx="1998271" cy="1789798"/>
          </a:xfrm>
          <a:prstGeom prst="rect">
            <a:avLst/>
          </a:prstGeom>
          <a:noFill/>
          <a:ln>
            <a:noFill/>
          </a:ln>
        </p:spPr>
        <p:txBody>
          <a:bodyPr anchorCtr="0" anchor="t" bIns="34275" lIns="68575" spcFirstLastPara="1" rIns="68575" wrap="square" tIns="34275"/>
          <a:lstStyle>
            <a:lvl1pPr indent="-228600" lvl="0" marL="457200" algn="l">
              <a:lnSpc>
                <a:spcPct val="120000"/>
              </a:lnSpc>
              <a:spcBef>
                <a:spcPts val="800"/>
              </a:spcBef>
              <a:spcAft>
                <a:spcPts val="0"/>
              </a:spcAft>
              <a:buSzPts val="1100"/>
              <a:buNone/>
              <a:defRPr sz="1200"/>
            </a:lvl1pPr>
            <a:lvl2pPr indent="-228600" lvl="1" marL="914400" algn="l">
              <a:lnSpc>
                <a:spcPct val="120000"/>
              </a:lnSpc>
              <a:spcBef>
                <a:spcPts val="500"/>
              </a:spcBef>
              <a:spcAft>
                <a:spcPts val="0"/>
              </a:spcAft>
              <a:buSzPts val="900"/>
              <a:buNone/>
              <a:defRPr sz="1100"/>
            </a:lvl2pPr>
            <a:lvl3pPr indent="-228600" lvl="2" marL="1371600" algn="l">
              <a:lnSpc>
                <a:spcPct val="120000"/>
              </a:lnSpc>
              <a:spcBef>
                <a:spcPts val="500"/>
              </a:spcBef>
              <a:spcAft>
                <a:spcPts val="0"/>
              </a:spcAft>
              <a:buSzPts val="800"/>
              <a:buNone/>
              <a:defRPr sz="900"/>
            </a:lvl3pPr>
            <a:lvl4pPr indent="-228600" lvl="3" marL="1828800" algn="l">
              <a:lnSpc>
                <a:spcPct val="120000"/>
              </a:lnSpc>
              <a:spcBef>
                <a:spcPts val="500"/>
              </a:spcBef>
              <a:spcAft>
                <a:spcPts val="0"/>
              </a:spcAft>
              <a:buSzPts val="700"/>
              <a:buNone/>
              <a:defRPr sz="800"/>
            </a:lvl4pPr>
            <a:lvl5pPr indent="-228600" lvl="4" marL="2286000" algn="l">
              <a:lnSpc>
                <a:spcPct val="120000"/>
              </a:lnSpc>
              <a:spcBef>
                <a:spcPts val="500"/>
              </a:spcBef>
              <a:spcAft>
                <a:spcPts val="0"/>
              </a:spcAft>
              <a:buSzPts val="700"/>
              <a:buNone/>
              <a:defRPr sz="800"/>
            </a:lvl5pPr>
            <a:lvl6pPr indent="-228600" lvl="5" marL="2743200" algn="l">
              <a:lnSpc>
                <a:spcPct val="120000"/>
              </a:lnSpc>
              <a:spcBef>
                <a:spcPts val="500"/>
              </a:spcBef>
              <a:spcAft>
                <a:spcPts val="0"/>
              </a:spcAft>
              <a:buSzPts val="700"/>
              <a:buNone/>
              <a:defRPr sz="800"/>
            </a:lvl6pPr>
            <a:lvl7pPr indent="-228600" lvl="6" marL="3200400" algn="l">
              <a:lnSpc>
                <a:spcPct val="120000"/>
              </a:lnSpc>
              <a:spcBef>
                <a:spcPts val="500"/>
              </a:spcBef>
              <a:spcAft>
                <a:spcPts val="0"/>
              </a:spcAft>
              <a:buSzPts val="700"/>
              <a:buNone/>
              <a:defRPr sz="800"/>
            </a:lvl7pPr>
            <a:lvl8pPr indent="-228600" lvl="7" marL="3657600" algn="l">
              <a:lnSpc>
                <a:spcPct val="120000"/>
              </a:lnSpc>
              <a:spcBef>
                <a:spcPts val="500"/>
              </a:spcBef>
              <a:spcAft>
                <a:spcPts val="0"/>
              </a:spcAft>
              <a:buSzPts val="700"/>
              <a:buNone/>
              <a:defRPr sz="800"/>
            </a:lvl8pPr>
            <a:lvl9pPr indent="-228600" lvl="8" marL="4114800" algn="l">
              <a:lnSpc>
                <a:spcPct val="120000"/>
              </a:lnSpc>
              <a:spcBef>
                <a:spcPts val="500"/>
              </a:spcBef>
              <a:spcAft>
                <a:spcPts val="500"/>
              </a:spcAft>
              <a:buSzPts val="700"/>
              <a:buNone/>
              <a:defRPr sz="800"/>
            </a:lvl9pPr>
          </a:lstStyle>
          <a:p/>
        </p:txBody>
      </p:sp>
      <p:sp>
        <p:nvSpPr>
          <p:cNvPr id="130" name="Google Shape;130;p21"/>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1"/>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1"/>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3" name="Shape 133"/>
        <p:cNvGrpSpPr/>
        <p:nvPr/>
      </p:nvGrpSpPr>
      <p:grpSpPr>
        <a:xfrm>
          <a:off x="0" y="0"/>
          <a:ext cx="0" cy="0"/>
          <a:chOff x="0" y="0"/>
          <a:chExt cx="0" cy="0"/>
        </a:xfrm>
      </p:grpSpPr>
      <p:sp>
        <p:nvSpPr>
          <p:cNvPr id="134" name="Google Shape;134;p22"/>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22"/>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2"/>
          <p:cNvSpPr/>
          <p:nvPr>
            <p:ph idx="2" type="pic"/>
          </p:nvPr>
        </p:nvSpPr>
        <p:spPr>
          <a:xfrm>
            <a:off x="5060296" y="2422"/>
            <a:ext cx="3472301" cy="5143500"/>
          </a:xfrm>
          <a:prstGeom prst="rect">
            <a:avLst/>
          </a:prstGeom>
          <a:solidFill>
            <a:schemeClr val="lt1">
              <a:alpha val="9803"/>
            </a:schemeClr>
          </a:solidFill>
          <a:ln>
            <a:noFill/>
          </a:ln>
        </p:spPr>
        <p:txBody>
          <a:bodyPr anchorCtr="0" anchor="t" bIns="34275" lIns="68575" spcFirstLastPara="1" rIns="68575" wrap="square" tIns="34275"/>
          <a:lstStyle>
            <a:lvl1pPr lvl="0" marR="0" rtl="0" algn="ctr">
              <a:lnSpc>
                <a:spcPct val="120000"/>
              </a:lnSpc>
              <a:spcBef>
                <a:spcPts val="800"/>
              </a:spcBef>
              <a:spcAft>
                <a:spcPts val="0"/>
              </a:spcAft>
              <a:buClr>
                <a:schemeClr val="accent6"/>
              </a:buClr>
              <a:buSzPts val="1900"/>
              <a:buFont typeface="Noto Sans Symbols"/>
              <a:buNone/>
              <a:defRPr b="0" i="0" sz="2100" u="none" cap="none" strike="noStrike">
                <a:solidFill>
                  <a:schemeClr val="lt1"/>
                </a:solidFill>
                <a:latin typeface="Arial"/>
                <a:ea typeface="Arial"/>
                <a:cs typeface="Arial"/>
                <a:sym typeface="Arial"/>
              </a:defRPr>
            </a:lvl1pPr>
            <a:lvl2pPr lvl="1" marR="0" rtl="0" algn="l">
              <a:lnSpc>
                <a:spcPct val="120000"/>
              </a:lnSpc>
              <a:spcBef>
                <a:spcPts val="500"/>
              </a:spcBef>
              <a:spcAft>
                <a:spcPts val="0"/>
              </a:spcAft>
              <a:buClr>
                <a:schemeClr val="accent6"/>
              </a:buClr>
              <a:buSzPts val="1900"/>
              <a:buFont typeface="Noto Sans Symbols"/>
              <a:buNone/>
              <a:defRPr b="0" i="0" sz="2100" u="none" cap="none" strike="noStrike">
                <a:solidFill>
                  <a:schemeClr val="lt1"/>
                </a:solidFill>
                <a:latin typeface="Arial"/>
                <a:ea typeface="Arial"/>
                <a:cs typeface="Arial"/>
                <a:sym typeface="Arial"/>
              </a:defRPr>
            </a:lvl2pPr>
            <a:lvl3pPr lvl="2" marR="0" rtl="0" algn="l">
              <a:lnSpc>
                <a:spcPct val="120000"/>
              </a:lnSpc>
              <a:spcBef>
                <a:spcPts val="500"/>
              </a:spcBef>
              <a:spcAft>
                <a:spcPts val="0"/>
              </a:spcAft>
              <a:buClr>
                <a:schemeClr val="accent6"/>
              </a:buClr>
              <a:buSzPts val="1600"/>
              <a:buFont typeface="Noto Sans Symbols"/>
              <a:buNone/>
              <a:defRPr b="0" i="0" sz="1800" u="none" cap="none" strike="noStrike">
                <a:solidFill>
                  <a:schemeClr val="lt1"/>
                </a:solidFill>
                <a:latin typeface="Arial"/>
                <a:ea typeface="Arial"/>
                <a:cs typeface="Arial"/>
                <a:sym typeface="Arial"/>
              </a:defRPr>
            </a:lvl3pPr>
            <a:lvl4pPr lvl="3" marR="0" rtl="0" algn="l">
              <a:lnSpc>
                <a:spcPct val="120000"/>
              </a:lnSpc>
              <a:spcBef>
                <a:spcPts val="500"/>
              </a:spcBef>
              <a:spcAft>
                <a:spcPts val="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4pPr>
            <a:lvl5pPr lvl="4" marR="0" rtl="0" algn="l">
              <a:lnSpc>
                <a:spcPct val="120000"/>
              </a:lnSpc>
              <a:spcBef>
                <a:spcPts val="500"/>
              </a:spcBef>
              <a:spcAft>
                <a:spcPts val="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5pPr>
            <a:lvl6pPr lvl="5" marR="0" rtl="0" algn="l">
              <a:lnSpc>
                <a:spcPct val="120000"/>
              </a:lnSpc>
              <a:spcBef>
                <a:spcPts val="500"/>
              </a:spcBef>
              <a:spcAft>
                <a:spcPts val="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6pPr>
            <a:lvl7pPr lvl="6" marR="0" rtl="0" algn="l">
              <a:lnSpc>
                <a:spcPct val="120000"/>
              </a:lnSpc>
              <a:spcBef>
                <a:spcPts val="500"/>
              </a:spcBef>
              <a:spcAft>
                <a:spcPts val="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7pPr>
            <a:lvl8pPr lvl="7" marR="0" rtl="0" algn="l">
              <a:lnSpc>
                <a:spcPct val="120000"/>
              </a:lnSpc>
              <a:spcBef>
                <a:spcPts val="500"/>
              </a:spcBef>
              <a:spcAft>
                <a:spcPts val="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8pPr>
            <a:lvl9pPr lvl="8" marR="0" rtl="0" algn="l">
              <a:lnSpc>
                <a:spcPct val="120000"/>
              </a:lnSpc>
              <a:spcBef>
                <a:spcPts val="500"/>
              </a:spcBef>
              <a:spcAft>
                <a:spcPts val="500"/>
              </a:spcAft>
              <a:buClr>
                <a:schemeClr val="accent6"/>
              </a:buClr>
              <a:buSzPts val="1400"/>
              <a:buFont typeface="Noto Sans Symbols"/>
              <a:buNone/>
              <a:defRPr b="0" i="0" sz="1500" u="none" cap="none" strike="noStrike">
                <a:solidFill>
                  <a:schemeClr val="lt1"/>
                </a:solidFill>
                <a:latin typeface="Arial"/>
                <a:ea typeface="Arial"/>
                <a:cs typeface="Arial"/>
                <a:sym typeface="Arial"/>
              </a:defRPr>
            </a:lvl9pPr>
          </a:lstStyle>
          <a:p/>
        </p:txBody>
      </p:sp>
      <p:sp>
        <p:nvSpPr>
          <p:cNvPr id="137" name="Google Shape;137;p22"/>
          <p:cNvSpPr txBox="1"/>
          <p:nvPr/>
        </p:nvSpPr>
        <p:spPr>
          <a:xfrm>
            <a:off x="1166015" y="845663"/>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138" name="Google Shape;138;p22"/>
          <p:cNvSpPr txBox="1"/>
          <p:nvPr>
            <p:ph type="title"/>
          </p:nvPr>
        </p:nvSpPr>
        <p:spPr>
          <a:xfrm>
            <a:off x="1478431" y="961839"/>
            <a:ext cx="2978240" cy="1425355"/>
          </a:xfrm>
          <a:prstGeom prst="rect">
            <a:avLst/>
          </a:prstGeom>
          <a:noFill/>
          <a:ln>
            <a:noFill/>
          </a:ln>
        </p:spPr>
        <p:txBody>
          <a:bodyPr anchorCtr="0" anchor="b" bIns="34275" lIns="68575" spcFirstLastPara="1" rIns="68575" wrap="square" tIns="34275"/>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2"/>
          <p:cNvSpPr txBox="1"/>
          <p:nvPr>
            <p:ph idx="1" type="body"/>
          </p:nvPr>
        </p:nvSpPr>
        <p:spPr>
          <a:xfrm>
            <a:off x="1477742" y="2387196"/>
            <a:ext cx="2978906" cy="1789796"/>
          </a:xfrm>
          <a:prstGeom prst="rect">
            <a:avLst/>
          </a:prstGeom>
          <a:noFill/>
          <a:ln>
            <a:noFill/>
          </a:ln>
        </p:spPr>
        <p:txBody>
          <a:bodyPr anchorCtr="0" anchor="t" bIns="34275" lIns="68575" spcFirstLastPara="1" rIns="68575" wrap="square" tIns="34275"/>
          <a:lstStyle>
            <a:lvl1pPr indent="-228600" lvl="0" marL="457200" algn="l">
              <a:lnSpc>
                <a:spcPct val="120000"/>
              </a:lnSpc>
              <a:spcBef>
                <a:spcPts val="800"/>
              </a:spcBef>
              <a:spcAft>
                <a:spcPts val="0"/>
              </a:spcAft>
              <a:buSzPts val="1400"/>
              <a:buNone/>
              <a:defRPr sz="1500"/>
            </a:lvl1pPr>
            <a:lvl2pPr indent="-228600" lvl="1" marL="914400" algn="l">
              <a:lnSpc>
                <a:spcPct val="120000"/>
              </a:lnSpc>
              <a:spcBef>
                <a:spcPts val="500"/>
              </a:spcBef>
              <a:spcAft>
                <a:spcPts val="0"/>
              </a:spcAft>
              <a:buSzPts val="900"/>
              <a:buNone/>
              <a:defRPr sz="1100"/>
            </a:lvl2pPr>
            <a:lvl3pPr indent="-228600" lvl="2" marL="1371600" algn="l">
              <a:lnSpc>
                <a:spcPct val="120000"/>
              </a:lnSpc>
              <a:spcBef>
                <a:spcPts val="500"/>
              </a:spcBef>
              <a:spcAft>
                <a:spcPts val="0"/>
              </a:spcAft>
              <a:buSzPts val="800"/>
              <a:buNone/>
              <a:defRPr sz="900"/>
            </a:lvl3pPr>
            <a:lvl4pPr indent="-228600" lvl="3" marL="1828800" algn="l">
              <a:lnSpc>
                <a:spcPct val="120000"/>
              </a:lnSpc>
              <a:spcBef>
                <a:spcPts val="500"/>
              </a:spcBef>
              <a:spcAft>
                <a:spcPts val="0"/>
              </a:spcAft>
              <a:buSzPts val="700"/>
              <a:buNone/>
              <a:defRPr sz="800"/>
            </a:lvl4pPr>
            <a:lvl5pPr indent="-228600" lvl="4" marL="2286000" algn="l">
              <a:lnSpc>
                <a:spcPct val="120000"/>
              </a:lnSpc>
              <a:spcBef>
                <a:spcPts val="500"/>
              </a:spcBef>
              <a:spcAft>
                <a:spcPts val="0"/>
              </a:spcAft>
              <a:buSzPts val="700"/>
              <a:buNone/>
              <a:defRPr sz="800"/>
            </a:lvl5pPr>
            <a:lvl6pPr indent="-228600" lvl="5" marL="2743200" algn="l">
              <a:lnSpc>
                <a:spcPct val="120000"/>
              </a:lnSpc>
              <a:spcBef>
                <a:spcPts val="500"/>
              </a:spcBef>
              <a:spcAft>
                <a:spcPts val="0"/>
              </a:spcAft>
              <a:buSzPts val="700"/>
              <a:buNone/>
              <a:defRPr sz="800"/>
            </a:lvl6pPr>
            <a:lvl7pPr indent="-228600" lvl="6" marL="3200400" algn="l">
              <a:lnSpc>
                <a:spcPct val="120000"/>
              </a:lnSpc>
              <a:spcBef>
                <a:spcPts val="500"/>
              </a:spcBef>
              <a:spcAft>
                <a:spcPts val="0"/>
              </a:spcAft>
              <a:buSzPts val="700"/>
              <a:buNone/>
              <a:defRPr sz="800"/>
            </a:lvl7pPr>
            <a:lvl8pPr indent="-228600" lvl="7" marL="3657600" algn="l">
              <a:lnSpc>
                <a:spcPct val="120000"/>
              </a:lnSpc>
              <a:spcBef>
                <a:spcPts val="500"/>
              </a:spcBef>
              <a:spcAft>
                <a:spcPts val="0"/>
              </a:spcAft>
              <a:buSzPts val="700"/>
              <a:buNone/>
              <a:defRPr sz="800"/>
            </a:lvl8pPr>
            <a:lvl9pPr indent="-228600" lvl="8" marL="4114800" algn="l">
              <a:lnSpc>
                <a:spcPct val="120000"/>
              </a:lnSpc>
              <a:spcBef>
                <a:spcPts val="500"/>
              </a:spcBef>
              <a:spcAft>
                <a:spcPts val="500"/>
              </a:spcAft>
              <a:buSzPts val="700"/>
              <a:buNone/>
              <a:defRPr sz="800"/>
            </a:lvl9pPr>
          </a:lstStyle>
          <a:p/>
        </p:txBody>
      </p:sp>
      <p:sp>
        <p:nvSpPr>
          <p:cNvPr id="140" name="Google Shape;140;p22"/>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2"/>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2"/>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3"/>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6" name="Google Shape;146;p23"/>
          <p:cNvSpPr txBox="1"/>
          <p:nvPr/>
        </p:nvSpPr>
        <p:spPr>
          <a:xfrm>
            <a:off x="1645677" y="480919"/>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147" name="Google Shape;147;p23"/>
          <p:cNvSpPr txBox="1"/>
          <p:nvPr>
            <p:ph type="title"/>
          </p:nvPr>
        </p:nvSpPr>
        <p:spPr>
          <a:xfrm>
            <a:off x="1958856" y="606042"/>
            <a:ext cx="5965568" cy="807922"/>
          </a:xfrm>
          <a:prstGeom prst="rect">
            <a:avLst/>
          </a:prstGeom>
          <a:noFill/>
          <a:ln>
            <a:noFill/>
          </a:ln>
        </p:spPr>
        <p:txBody>
          <a:bodyPr anchorCtr="0" anchor="t" bIns="34275" lIns="68575" spcFirstLastPara="1" rIns="68575" wrap="square" tIns="34275"/>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8" name="Google Shape;148;p23"/>
          <p:cNvSpPr txBox="1"/>
          <p:nvPr>
            <p:ph idx="1" type="body"/>
          </p:nvPr>
        </p:nvSpPr>
        <p:spPr>
          <a:xfrm rot="5400000">
            <a:off x="3504716" y="114570"/>
            <a:ext cx="2998371" cy="5847405"/>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149" name="Google Shape;149;p23"/>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3"/>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24"/>
          <p:cNvSpPr/>
          <p:nvPr/>
        </p:nvSpPr>
        <p:spPr>
          <a:xfrm>
            <a:off x="753359" y="0"/>
            <a:ext cx="7779237" cy="5143500"/>
          </a:xfrm>
          <a:prstGeom prst="rect">
            <a:avLst/>
          </a:prstGeom>
          <a:solidFill>
            <a:schemeClr val="dk2">
              <a:alpha val="9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4"/>
          <p:cNvSpPr/>
          <p:nvPr/>
        </p:nvSpPr>
        <p:spPr>
          <a:xfrm>
            <a:off x="8532996" y="0"/>
            <a:ext cx="20574"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4"/>
          <p:cNvSpPr txBox="1"/>
          <p:nvPr/>
        </p:nvSpPr>
        <p:spPr>
          <a:xfrm rot="5400000">
            <a:off x="7752856" y="312046"/>
            <a:ext cx="311727" cy="27699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accent6"/>
                </a:solidFill>
                <a:latin typeface="Noto Sans Symbols"/>
                <a:ea typeface="Noto Sans Symbols"/>
                <a:cs typeface="Noto Sans Symbols"/>
                <a:sym typeface="Noto Sans Symbols"/>
              </a:rPr>
              <a:t>◤</a:t>
            </a:r>
            <a:endParaRPr b="0" i="0" sz="800" u="none" cap="none" strike="noStrike">
              <a:solidFill>
                <a:schemeClr val="accent6"/>
              </a:solidFill>
              <a:latin typeface="Arial"/>
              <a:ea typeface="Arial"/>
              <a:cs typeface="Arial"/>
              <a:sym typeface="Arial"/>
            </a:endParaRPr>
          </a:p>
        </p:txBody>
      </p:sp>
      <p:sp>
        <p:nvSpPr>
          <p:cNvPr id="156" name="Google Shape;156;p24"/>
          <p:cNvSpPr txBox="1"/>
          <p:nvPr>
            <p:ph type="title"/>
          </p:nvPr>
        </p:nvSpPr>
        <p:spPr>
          <a:xfrm rot="5400000">
            <a:off x="5460433" y="2073466"/>
            <a:ext cx="3933094" cy="994889"/>
          </a:xfrm>
          <a:prstGeom prst="rect">
            <a:avLst/>
          </a:prstGeom>
          <a:noFill/>
          <a:ln>
            <a:noFill/>
          </a:ln>
        </p:spPr>
        <p:txBody>
          <a:bodyPr anchorCtr="0" anchor="t" bIns="34275" lIns="68575" spcFirstLastPara="1" rIns="68575" wrap="square" tIns="34275"/>
          <a:lstStyle>
            <a:lvl1pPr lvl="0" algn="l">
              <a:lnSpc>
                <a:spcPct val="90000"/>
              </a:lnSpc>
              <a:spcBef>
                <a:spcPts val="0"/>
              </a:spcBef>
              <a:spcAft>
                <a:spcPts val="0"/>
              </a:spcAft>
              <a:buClr>
                <a:schemeClr val="lt1"/>
              </a:buClr>
              <a:buSzPts val="26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7" name="Google Shape;157;p24"/>
          <p:cNvSpPr txBox="1"/>
          <p:nvPr>
            <p:ph idx="1" type="body"/>
          </p:nvPr>
        </p:nvSpPr>
        <p:spPr>
          <a:xfrm rot="5400000">
            <a:off x="2476826" y="207544"/>
            <a:ext cx="3809651" cy="4850177"/>
          </a:xfrm>
          <a:prstGeom prst="rect">
            <a:avLst/>
          </a:prstGeom>
          <a:noFill/>
          <a:ln>
            <a:noFill/>
          </a:ln>
        </p:spPr>
        <p:txBody>
          <a:bodyPr anchorCtr="0" anchor="t" bIns="34275" lIns="68575" spcFirstLastPara="1" rIns="68575" wrap="square" tIns="34275"/>
          <a:lstStyle>
            <a:lvl1pPr indent="-304800" lvl="0" marL="457200" algn="l">
              <a:lnSpc>
                <a:spcPct val="120000"/>
              </a:lnSpc>
              <a:spcBef>
                <a:spcPts val="800"/>
              </a:spcBef>
              <a:spcAft>
                <a:spcPts val="0"/>
              </a:spcAft>
              <a:buSzPts val="1200"/>
              <a:buChar char="▪"/>
              <a:defRPr/>
            </a:lvl1pPr>
            <a:lvl2pPr indent="-304800" lvl="1" marL="914400" algn="l">
              <a:lnSpc>
                <a:spcPct val="120000"/>
              </a:lnSpc>
              <a:spcBef>
                <a:spcPts val="500"/>
              </a:spcBef>
              <a:spcAft>
                <a:spcPts val="0"/>
              </a:spcAft>
              <a:buSzPts val="1200"/>
              <a:buChar char="▪"/>
              <a:defRPr/>
            </a:lvl2pPr>
            <a:lvl3pPr indent="-304800" lvl="2" marL="1371600" algn="l">
              <a:lnSpc>
                <a:spcPct val="120000"/>
              </a:lnSpc>
              <a:spcBef>
                <a:spcPts val="500"/>
              </a:spcBef>
              <a:spcAft>
                <a:spcPts val="0"/>
              </a:spcAft>
              <a:buSzPts val="1200"/>
              <a:buChar char="▪"/>
              <a:defRPr/>
            </a:lvl3pPr>
            <a:lvl4pPr indent="-304800" lvl="3" marL="1828800" algn="l">
              <a:lnSpc>
                <a:spcPct val="120000"/>
              </a:lnSpc>
              <a:spcBef>
                <a:spcPts val="500"/>
              </a:spcBef>
              <a:spcAft>
                <a:spcPts val="0"/>
              </a:spcAft>
              <a:buSzPts val="1200"/>
              <a:buChar char="▪"/>
              <a:defRPr/>
            </a:lvl4pPr>
            <a:lvl5pPr indent="-304800" lvl="4" marL="2286000" algn="l">
              <a:lnSpc>
                <a:spcPct val="120000"/>
              </a:lnSpc>
              <a:spcBef>
                <a:spcPts val="500"/>
              </a:spcBef>
              <a:spcAft>
                <a:spcPts val="0"/>
              </a:spcAft>
              <a:buSzPts val="1200"/>
              <a:buChar char="▪"/>
              <a:defRPr/>
            </a:lvl5pPr>
            <a:lvl6pPr indent="-304800" lvl="5" marL="2743200" algn="l">
              <a:lnSpc>
                <a:spcPct val="120000"/>
              </a:lnSpc>
              <a:spcBef>
                <a:spcPts val="500"/>
              </a:spcBef>
              <a:spcAft>
                <a:spcPts val="0"/>
              </a:spcAft>
              <a:buSzPts val="1200"/>
              <a:buChar char="▪"/>
              <a:defRPr/>
            </a:lvl6pPr>
            <a:lvl7pPr indent="-304800" lvl="6" marL="3200400" algn="l">
              <a:lnSpc>
                <a:spcPct val="120000"/>
              </a:lnSpc>
              <a:spcBef>
                <a:spcPts val="500"/>
              </a:spcBef>
              <a:spcAft>
                <a:spcPts val="0"/>
              </a:spcAft>
              <a:buSzPts val="1200"/>
              <a:buChar char="▪"/>
              <a:defRPr/>
            </a:lvl7pPr>
            <a:lvl8pPr indent="-304800" lvl="7" marL="3657600" algn="l">
              <a:lnSpc>
                <a:spcPct val="120000"/>
              </a:lnSpc>
              <a:spcBef>
                <a:spcPts val="500"/>
              </a:spcBef>
              <a:spcAft>
                <a:spcPts val="0"/>
              </a:spcAft>
              <a:buSzPts val="1200"/>
              <a:buChar char="▪"/>
              <a:defRPr/>
            </a:lvl8pPr>
            <a:lvl9pPr indent="-304800" lvl="8" marL="4114800" algn="l">
              <a:lnSpc>
                <a:spcPct val="120000"/>
              </a:lnSpc>
              <a:spcBef>
                <a:spcPts val="500"/>
              </a:spcBef>
              <a:spcAft>
                <a:spcPts val="500"/>
              </a:spcAft>
              <a:buSzPts val="1200"/>
              <a:buChar char="▪"/>
              <a:defRPr/>
            </a:lvl9pPr>
          </a:lstStyle>
          <a:p/>
        </p:txBody>
      </p:sp>
      <p:sp>
        <p:nvSpPr>
          <p:cNvPr id="158" name="Google Shape;158;p24"/>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4"/>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4"/>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1.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2123845" y="1578901"/>
            <a:ext cx="7020154" cy="3564598"/>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0" y="0"/>
            <a:ext cx="9142401" cy="5143500"/>
          </a:xfrm>
          <a:prstGeom prst="rect">
            <a:avLst/>
          </a:prstGeom>
          <a:noFill/>
          <a:ln>
            <a:noFill/>
          </a:ln>
        </p:spPr>
      </p:pic>
      <p:sp>
        <p:nvSpPr>
          <p:cNvPr id="53" name="Google Shape;53;p13"/>
          <p:cNvSpPr/>
          <p:nvPr/>
        </p:nvSpPr>
        <p:spPr>
          <a:xfrm>
            <a:off x="0" y="0"/>
            <a:ext cx="723131"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lstStyle>
            <a:lvl1pPr lvl="0" marR="0" rtl="0" algn="r">
              <a:lnSpc>
                <a:spcPct val="9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3"/>
          <p:cNvSpPr txBox="1"/>
          <p:nvPr>
            <p:ph idx="1" type="body"/>
          </p:nvPr>
        </p:nvSpPr>
        <p:spPr>
          <a:xfrm>
            <a:off x="2080199" y="1539087"/>
            <a:ext cx="5847405" cy="2998371"/>
          </a:xfrm>
          <a:prstGeom prst="rect">
            <a:avLst/>
          </a:prstGeom>
          <a:noFill/>
          <a:ln>
            <a:noFill/>
          </a:ln>
        </p:spPr>
        <p:txBody>
          <a:bodyPr anchorCtr="0" anchor="t" bIns="34275" lIns="68575" spcFirstLastPara="1" rIns="68575" wrap="square" tIns="34275"/>
          <a:lstStyle>
            <a:lvl1pPr indent="-317500" lvl="0" marL="457200" marR="0" rtl="0" algn="l">
              <a:lnSpc>
                <a:spcPct val="120000"/>
              </a:lnSpc>
              <a:spcBef>
                <a:spcPts val="800"/>
              </a:spcBef>
              <a:spcAft>
                <a:spcPts val="0"/>
              </a:spcAft>
              <a:buClr>
                <a:schemeClr val="accent6"/>
              </a:buClr>
              <a:buSzPts val="1400"/>
              <a:buFont typeface="Noto Sans Symbols"/>
              <a:buChar char="▪"/>
              <a:defRPr b="0" i="0" sz="1500" u="none" cap="none" strike="noStrike">
                <a:solidFill>
                  <a:schemeClr val="lt1"/>
                </a:solidFill>
                <a:latin typeface="Arial"/>
                <a:ea typeface="Arial"/>
                <a:cs typeface="Arial"/>
                <a:sym typeface="Arial"/>
              </a:defRPr>
            </a:lvl1pPr>
            <a:lvl2pPr indent="-304800" lvl="1" marL="914400" marR="0" rtl="0" algn="l">
              <a:lnSpc>
                <a:spcPct val="120000"/>
              </a:lnSpc>
              <a:spcBef>
                <a:spcPts val="500"/>
              </a:spcBef>
              <a:spcAft>
                <a:spcPts val="0"/>
              </a:spcAft>
              <a:buClr>
                <a:schemeClr val="accent6"/>
              </a:buClr>
              <a:buSzPts val="1200"/>
              <a:buFont typeface="Noto Sans Symbols"/>
              <a:buChar char="▪"/>
              <a:defRPr b="0" i="0" sz="1400" u="none" cap="none" strike="noStrike">
                <a:solidFill>
                  <a:schemeClr val="lt1"/>
                </a:solidFill>
                <a:latin typeface="Arial"/>
                <a:ea typeface="Arial"/>
                <a:cs typeface="Arial"/>
                <a:sym typeface="Arial"/>
              </a:defRPr>
            </a:lvl2pPr>
            <a:lvl3pPr indent="-298450" lvl="2" marL="1371600" marR="0" rtl="0" algn="l">
              <a:lnSpc>
                <a:spcPct val="120000"/>
              </a:lnSpc>
              <a:spcBef>
                <a:spcPts val="500"/>
              </a:spcBef>
              <a:spcAft>
                <a:spcPts val="0"/>
              </a:spcAft>
              <a:buClr>
                <a:schemeClr val="accent6"/>
              </a:buClr>
              <a:buSzPts val="1100"/>
              <a:buFont typeface="Noto Sans Symbols"/>
              <a:buChar char="▪"/>
              <a:defRPr b="0" i="0" sz="1200" u="none" cap="none" strike="noStrike">
                <a:solidFill>
                  <a:schemeClr val="lt1"/>
                </a:solidFill>
                <a:latin typeface="Arial"/>
                <a:ea typeface="Arial"/>
                <a:cs typeface="Arial"/>
                <a:sym typeface="Arial"/>
              </a:defRPr>
            </a:lvl3pPr>
            <a:lvl4pPr indent="-285750" lvl="3" marL="1828800" marR="0" rtl="0" algn="l">
              <a:lnSpc>
                <a:spcPct val="120000"/>
              </a:lnSpc>
              <a:spcBef>
                <a:spcPts val="500"/>
              </a:spcBef>
              <a:spcAft>
                <a:spcPts val="0"/>
              </a:spcAft>
              <a:buClr>
                <a:schemeClr val="accent6"/>
              </a:buClr>
              <a:buSzPts val="900"/>
              <a:buFont typeface="Noto Sans Symbols"/>
              <a:buChar char="▪"/>
              <a:defRPr b="0" i="0" sz="1100" u="none" cap="none" strike="noStrike">
                <a:solidFill>
                  <a:schemeClr val="lt1"/>
                </a:solidFill>
                <a:latin typeface="Arial"/>
                <a:ea typeface="Arial"/>
                <a:cs typeface="Arial"/>
                <a:sym typeface="Arial"/>
              </a:defRPr>
            </a:lvl4pPr>
            <a:lvl5pPr indent="-279400" lvl="4" marL="2286000" marR="0" rtl="0" algn="l">
              <a:lnSpc>
                <a:spcPct val="120000"/>
              </a:lnSpc>
              <a:spcBef>
                <a:spcPts val="500"/>
              </a:spcBef>
              <a:spcAft>
                <a:spcPts val="0"/>
              </a:spcAft>
              <a:buClr>
                <a:schemeClr val="accent6"/>
              </a:buClr>
              <a:buSzPts val="800"/>
              <a:buFont typeface="Noto Sans Symbols"/>
              <a:buChar char="▪"/>
              <a:defRPr b="0" i="0" sz="900" u="none" cap="none" strike="noStrike">
                <a:solidFill>
                  <a:schemeClr val="lt1"/>
                </a:solidFill>
                <a:latin typeface="Arial"/>
                <a:ea typeface="Arial"/>
                <a:cs typeface="Arial"/>
                <a:sym typeface="Arial"/>
              </a:defRPr>
            </a:lvl5pPr>
            <a:lvl6pPr indent="-279400" lvl="5" marL="2743200" marR="0" rtl="0" algn="l">
              <a:lnSpc>
                <a:spcPct val="120000"/>
              </a:lnSpc>
              <a:spcBef>
                <a:spcPts val="500"/>
              </a:spcBef>
              <a:spcAft>
                <a:spcPts val="0"/>
              </a:spcAft>
              <a:buClr>
                <a:schemeClr val="accent6"/>
              </a:buClr>
              <a:buSzPts val="800"/>
              <a:buFont typeface="Noto Sans Symbols"/>
              <a:buChar char="▪"/>
              <a:defRPr b="0" i="0" sz="900" u="none" cap="none" strike="noStrike">
                <a:solidFill>
                  <a:schemeClr val="lt1"/>
                </a:solidFill>
                <a:latin typeface="Arial"/>
                <a:ea typeface="Arial"/>
                <a:cs typeface="Arial"/>
                <a:sym typeface="Arial"/>
              </a:defRPr>
            </a:lvl6pPr>
            <a:lvl7pPr indent="-279400" lvl="6" marL="3200400" marR="0" rtl="0" algn="l">
              <a:lnSpc>
                <a:spcPct val="120000"/>
              </a:lnSpc>
              <a:spcBef>
                <a:spcPts val="500"/>
              </a:spcBef>
              <a:spcAft>
                <a:spcPts val="0"/>
              </a:spcAft>
              <a:buClr>
                <a:schemeClr val="accent6"/>
              </a:buClr>
              <a:buSzPts val="800"/>
              <a:buFont typeface="Noto Sans Symbols"/>
              <a:buChar char="▪"/>
              <a:defRPr b="0" i="0" sz="900" u="none" cap="none" strike="noStrike">
                <a:solidFill>
                  <a:schemeClr val="lt1"/>
                </a:solidFill>
                <a:latin typeface="Arial"/>
                <a:ea typeface="Arial"/>
                <a:cs typeface="Arial"/>
                <a:sym typeface="Arial"/>
              </a:defRPr>
            </a:lvl7pPr>
            <a:lvl8pPr indent="-279400" lvl="7" marL="3657600" marR="0" rtl="0" algn="l">
              <a:lnSpc>
                <a:spcPct val="120000"/>
              </a:lnSpc>
              <a:spcBef>
                <a:spcPts val="500"/>
              </a:spcBef>
              <a:spcAft>
                <a:spcPts val="0"/>
              </a:spcAft>
              <a:buClr>
                <a:schemeClr val="accent6"/>
              </a:buClr>
              <a:buSzPts val="800"/>
              <a:buFont typeface="Noto Sans Symbols"/>
              <a:buChar char="▪"/>
              <a:defRPr b="0" i="0" sz="900" u="none" cap="none" strike="noStrike">
                <a:solidFill>
                  <a:schemeClr val="lt1"/>
                </a:solidFill>
                <a:latin typeface="Arial"/>
                <a:ea typeface="Arial"/>
                <a:cs typeface="Arial"/>
                <a:sym typeface="Arial"/>
              </a:defRPr>
            </a:lvl8pPr>
            <a:lvl9pPr indent="-279400" lvl="8" marL="4114800" marR="0" rtl="0" algn="l">
              <a:lnSpc>
                <a:spcPct val="120000"/>
              </a:lnSpc>
              <a:spcBef>
                <a:spcPts val="500"/>
              </a:spcBef>
              <a:spcAft>
                <a:spcPts val="500"/>
              </a:spcAft>
              <a:buClr>
                <a:schemeClr val="accent6"/>
              </a:buClr>
              <a:buSzPts val="800"/>
              <a:buFont typeface="Noto Sans Symbols"/>
              <a:buChar char="▪"/>
              <a:defRPr b="0" i="0" sz="900" u="none" cap="none" strike="noStrike">
                <a:solidFill>
                  <a:schemeClr val="lt1"/>
                </a:solidFill>
                <a:latin typeface="Arial"/>
                <a:ea typeface="Arial"/>
                <a:cs typeface="Arial"/>
                <a:sym typeface="Arial"/>
              </a:defRPr>
            </a:lvl9pPr>
          </a:lstStyle>
          <a:p/>
        </p:txBody>
      </p:sp>
      <p:sp>
        <p:nvSpPr>
          <p:cNvPr id="56" name="Google Shape;56;p13"/>
          <p:cNvSpPr txBox="1"/>
          <p:nvPr>
            <p:ph idx="10" type="dt"/>
          </p:nvPr>
        </p:nvSpPr>
        <p:spPr>
          <a:xfrm rot="5400000">
            <a:off x="-607549" y="3952953"/>
            <a:ext cx="1997047" cy="137160"/>
          </a:xfrm>
          <a:prstGeom prst="rect">
            <a:avLst/>
          </a:prstGeom>
          <a:noFill/>
          <a:ln>
            <a:noFill/>
          </a:ln>
        </p:spPr>
        <p:txBody>
          <a:bodyPr anchorCtr="0" anchor="t" bIns="34275" lIns="68575" spcFirstLastPara="1" rIns="68575" wrap="square" tIns="13700"/>
          <a:lstStyle>
            <a:lvl1pPr lvl="0" marR="0" rtl="0" algn="r">
              <a:spcBef>
                <a:spcPts val="0"/>
              </a:spcBef>
              <a:spcAft>
                <a:spcPts val="0"/>
              </a:spcAft>
              <a:buSzPts val="11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7" name="Google Shape;57;p13"/>
          <p:cNvSpPr txBox="1"/>
          <p:nvPr>
            <p:ph idx="11" type="ftr"/>
          </p:nvPr>
        </p:nvSpPr>
        <p:spPr>
          <a:xfrm rot="5400000">
            <a:off x="-1677848" y="2745858"/>
            <a:ext cx="4414014" cy="134382"/>
          </a:xfrm>
          <a:prstGeom prst="rect">
            <a:avLst/>
          </a:prstGeom>
          <a:noFill/>
          <a:ln>
            <a:noFill/>
          </a:ln>
        </p:spPr>
        <p:txBody>
          <a:bodyPr anchorCtr="0" anchor="b" bIns="13700" lIns="68575" spcFirstLastPara="1" rIns="68575" wrap="square" tIns="34275"/>
          <a:lstStyle>
            <a:lvl1pPr lvl="0" marR="0" rtl="0" algn="r">
              <a:spcBef>
                <a:spcPts val="0"/>
              </a:spcBef>
              <a:spcAft>
                <a:spcPts val="0"/>
              </a:spcAft>
              <a:buSzPts val="11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8" name="Google Shape;58;p13"/>
          <p:cNvSpPr txBox="1"/>
          <p:nvPr>
            <p:ph idx="12" type="sldNum"/>
          </p:nvPr>
        </p:nvSpPr>
        <p:spPr>
          <a:xfrm>
            <a:off x="118805" y="123444"/>
            <a:ext cx="477545" cy="242138"/>
          </a:xfrm>
          <a:prstGeom prst="rect">
            <a:avLst/>
          </a:prstGeom>
          <a:noFill/>
          <a:ln>
            <a:noFill/>
          </a:ln>
        </p:spPr>
        <p:txBody>
          <a:bodyPr anchorCtr="0" anchor="ctr" bIns="34275" lIns="68575" spcFirstLastPara="1" rIns="34275" wrap="square" tIns="34275">
            <a:noAutofit/>
          </a:bodyPr>
          <a:lstStyle>
            <a:lvl1pPr indent="0" lvl="0" marL="0" marR="0" rtl="0" algn="r">
              <a:spcBef>
                <a:spcPts val="0"/>
              </a:spcBef>
              <a:buNone/>
              <a:defRPr b="0" i="0" sz="1400" u="none" cap="none" strike="noStrike">
                <a:solidFill>
                  <a:schemeClr val="lt1"/>
                </a:solidFill>
                <a:latin typeface="Arial"/>
                <a:ea typeface="Arial"/>
                <a:cs typeface="Arial"/>
                <a:sym typeface="Arial"/>
              </a:defRPr>
            </a:lvl1pPr>
            <a:lvl2pPr indent="0" lvl="1" marL="0" marR="0" rtl="0" algn="r">
              <a:spcBef>
                <a:spcPts val="0"/>
              </a:spcBef>
              <a:buNone/>
              <a:defRPr b="0" i="0" sz="1400" u="none" cap="none" strike="noStrike">
                <a:solidFill>
                  <a:schemeClr val="lt1"/>
                </a:solidFill>
                <a:latin typeface="Arial"/>
                <a:ea typeface="Arial"/>
                <a:cs typeface="Arial"/>
                <a:sym typeface="Arial"/>
              </a:defRPr>
            </a:lvl2pPr>
            <a:lvl3pPr indent="0" lvl="2" marL="0" marR="0" rtl="0" algn="r">
              <a:spcBef>
                <a:spcPts val="0"/>
              </a:spcBef>
              <a:buNone/>
              <a:defRPr b="0" i="0" sz="1400" u="none" cap="none" strike="noStrike">
                <a:solidFill>
                  <a:schemeClr val="lt1"/>
                </a:solidFill>
                <a:latin typeface="Arial"/>
                <a:ea typeface="Arial"/>
                <a:cs typeface="Arial"/>
                <a:sym typeface="Arial"/>
              </a:defRPr>
            </a:lvl3pPr>
            <a:lvl4pPr indent="0" lvl="3" marL="0" marR="0" rtl="0" algn="r">
              <a:spcBef>
                <a:spcPts val="0"/>
              </a:spcBef>
              <a:buNone/>
              <a:defRPr b="0" i="0" sz="1400" u="none" cap="none" strike="noStrike">
                <a:solidFill>
                  <a:schemeClr val="lt1"/>
                </a:solidFill>
                <a:latin typeface="Arial"/>
                <a:ea typeface="Arial"/>
                <a:cs typeface="Arial"/>
                <a:sym typeface="Arial"/>
              </a:defRPr>
            </a:lvl4pPr>
            <a:lvl5pPr indent="0" lvl="4" marL="0" marR="0" rtl="0" algn="r">
              <a:spcBef>
                <a:spcPts val="0"/>
              </a:spcBef>
              <a:buNone/>
              <a:defRPr b="0" i="0" sz="1400" u="none" cap="none" strike="noStrike">
                <a:solidFill>
                  <a:schemeClr val="lt1"/>
                </a:solidFill>
                <a:latin typeface="Arial"/>
                <a:ea typeface="Arial"/>
                <a:cs typeface="Arial"/>
                <a:sym typeface="Arial"/>
              </a:defRPr>
            </a:lvl5pPr>
            <a:lvl6pPr indent="0" lvl="5" marL="0" marR="0" rtl="0" algn="r">
              <a:spcBef>
                <a:spcPts val="0"/>
              </a:spcBef>
              <a:buNone/>
              <a:defRPr b="0" i="0" sz="1400" u="none" cap="none" strike="noStrike">
                <a:solidFill>
                  <a:schemeClr val="lt1"/>
                </a:solidFill>
                <a:latin typeface="Arial"/>
                <a:ea typeface="Arial"/>
                <a:cs typeface="Arial"/>
                <a:sym typeface="Arial"/>
              </a:defRPr>
            </a:lvl6pPr>
            <a:lvl7pPr indent="0" lvl="6" marL="0" marR="0" rtl="0" algn="r">
              <a:spcBef>
                <a:spcPts val="0"/>
              </a:spcBef>
              <a:buNone/>
              <a:defRPr b="0" i="0" sz="1400" u="none" cap="none" strike="noStrike">
                <a:solidFill>
                  <a:schemeClr val="lt1"/>
                </a:solidFill>
                <a:latin typeface="Arial"/>
                <a:ea typeface="Arial"/>
                <a:cs typeface="Arial"/>
                <a:sym typeface="Arial"/>
              </a:defRPr>
            </a:lvl7pPr>
            <a:lvl8pPr indent="0" lvl="7" marL="0" marR="0" rtl="0" algn="r">
              <a:spcBef>
                <a:spcPts val="0"/>
              </a:spcBef>
              <a:buNone/>
              <a:defRPr b="0" i="0" sz="1400" u="none" cap="none" strike="noStrike">
                <a:solidFill>
                  <a:schemeClr val="lt1"/>
                </a:solidFill>
                <a:latin typeface="Arial"/>
                <a:ea typeface="Arial"/>
                <a:cs typeface="Arial"/>
                <a:sym typeface="Arial"/>
              </a:defRPr>
            </a:lvl8pPr>
            <a:lvl9pPr indent="0" lvl="8" marL="0" marR="0" rtl="0" algn="r">
              <a:spcBef>
                <a:spcPts val="0"/>
              </a:spcBef>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3"/>
          <p:cNvSpPr/>
          <p:nvPr/>
        </p:nvSpPr>
        <p:spPr>
          <a:xfrm>
            <a:off x="721531" y="0"/>
            <a:ext cx="34289" cy="5143500"/>
          </a:xfrm>
          <a:prstGeom prst="rect">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6.jpg"/><Relationship Id="rId7" Type="http://schemas.openxmlformats.org/officeDocument/2006/relationships/image" Target="../media/image18.png"/><Relationship Id="rId8"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1245825" y="889908"/>
            <a:ext cx="4948356" cy="154305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3400"/>
              <a:buFont typeface="Arial"/>
              <a:buNone/>
            </a:pPr>
            <a:r>
              <a:rPr b="1" i="1" lang="en" sz="3400"/>
              <a:t>Restaurant Ratings vs. Obesity</a:t>
            </a:r>
            <a:br>
              <a:rPr lang="en" sz="3400"/>
            </a:br>
            <a:r>
              <a:rPr lang="en" sz="3400"/>
              <a:t> </a:t>
            </a:r>
            <a:br>
              <a:rPr lang="en" sz="3400"/>
            </a:br>
            <a:r>
              <a:rPr b="1" lang="en" sz="3400"/>
              <a:t>PROJECT - 01</a:t>
            </a:r>
            <a:endParaRPr sz="1100"/>
          </a:p>
        </p:txBody>
      </p:sp>
      <p:sp>
        <p:nvSpPr>
          <p:cNvPr id="167" name="Google Shape;167;p25"/>
          <p:cNvSpPr txBox="1"/>
          <p:nvPr>
            <p:ph idx="1" type="subTitle"/>
          </p:nvPr>
        </p:nvSpPr>
        <p:spPr>
          <a:xfrm>
            <a:off x="1710903" y="3287368"/>
            <a:ext cx="4018200" cy="870160"/>
          </a:xfrm>
          <a:prstGeom prst="rect">
            <a:avLst/>
          </a:prstGeom>
          <a:noFill/>
          <a:ln>
            <a:noFill/>
          </a:ln>
        </p:spPr>
        <p:txBody>
          <a:bodyPr anchorCtr="0" anchor="b" bIns="34275" lIns="68575" spcFirstLastPara="1" rIns="68575" wrap="square" tIns="0">
            <a:noAutofit/>
          </a:bodyPr>
          <a:lstStyle/>
          <a:p>
            <a:pPr indent="0" lvl="0" marL="0" rtl="0" algn="ctr">
              <a:lnSpc>
                <a:spcPct val="110000"/>
              </a:lnSpc>
              <a:spcBef>
                <a:spcPts val="0"/>
              </a:spcBef>
              <a:spcAft>
                <a:spcPts val="0"/>
              </a:spcAft>
              <a:buSzPts val="1200"/>
              <a:buNone/>
            </a:pPr>
            <a:r>
              <a:rPr lang="en"/>
              <a:t>Rutgers Data Science Bootcamp</a:t>
            </a:r>
            <a:endParaRPr/>
          </a:p>
          <a:p>
            <a:pPr indent="0" lvl="0" marL="0" rtl="0" algn="ctr">
              <a:lnSpc>
                <a:spcPct val="110000"/>
              </a:lnSpc>
              <a:spcBef>
                <a:spcPts val="1200"/>
              </a:spcBef>
              <a:spcAft>
                <a:spcPts val="0"/>
              </a:spcAft>
              <a:buSzPts val="1200"/>
              <a:buNone/>
            </a:pPr>
            <a:r>
              <a:rPr lang="en"/>
              <a:t>By: Arjun Subramaniam, Brandon Wright, Fernando Monteiro, and Monika Raj</a:t>
            </a:r>
            <a:endParaRPr/>
          </a:p>
        </p:txBody>
      </p:sp>
      <p:pic>
        <p:nvPicPr>
          <p:cNvPr id="168" name="Google Shape;168;p25"/>
          <p:cNvPicPr preferRelativeResize="0"/>
          <p:nvPr/>
        </p:nvPicPr>
        <p:blipFill rotWithShape="1">
          <a:blip r:embed="rId3">
            <a:alphaModFix/>
          </a:blip>
          <a:srcRect b="0" l="0" r="0" t="0"/>
          <a:stretch/>
        </p:blipFill>
        <p:spPr>
          <a:xfrm>
            <a:off x="5729103" y="4273340"/>
            <a:ext cx="870160" cy="870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lt1"/>
              </a:buClr>
              <a:buSzPts val="2600"/>
              <a:buFont typeface="Arial"/>
              <a:buNone/>
            </a:pPr>
            <a:r>
              <a:t/>
            </a:r>
            <a:endParaRPr sz="1100"/>
          </a:p>
          <a:p>
            <a:pPr indent="0" lvl="0" marL="0" rtl="0" algn="ctr">
              <a:lnSpc>
                <a:spcPct val="90000"/>
              </a:lnSpc>
              <a:spcBef>
                <a:spcPts val="0"/>
              </a:spcBef>
              <a:spcAft>
                <a:spcPts val="0"/>
              </a:spcAft>
              <a:buClr>
                <a:schemeClr val="lt1"/>
              </a:buClr>
              <a:buSzPts val="2600"/>
              <a:buFont typeface="Arial"/>
              <a:buNone/>
            </a:pPr>
            <a:r>
              <a:rPr b="1" lang="en" sz="2400"/>
              <a:t>Yelp Data Extraction </a:t>
            </a:r>
            <a:endParaRPr b="1" sz="2400"/>
          </a:p>
        </p:txBody>
      </p:sp>
      <p:pic>
        <p:nvPicPr>
          <p:cNvPr id="243" name="Google Shape;243;p34"/>
          <p:cNvPicPr preferRelativeResize="0"/>
          <p:nvPr/>
        </p:nvPicPr>
        <p:blipFill rotWithShape="1">
          <a:blip r:embed="rId3">
            <a:alphaModFix/>
          </a:blip>
          <a:srcRect b="0" l="0" r="0" t="0"/>
          <a:stretch/>
        </p:blipFill>
        <p:spPr>
          <a:xfrm>
            <a:off x="1460499" y="1362114"/>
            <a:ext cx="6223000" cy="1733550"/>
          </a:xfrm>
          <a:prstGeom prst="rect">
            <a:avLst/>
          </a:prstGeom>
          <a:noFill/>
          <a:ln>
            <a:noFill/>
          </a:ln>
        </p:spPr>
      </p:pic>
      <p:pic>
        <p:nvPicPr>
          <p:cNvPr id="244" name="Google Shape;244;p34"/>
          <p:cNvPicPr preferRelativeResize="0"/>
          <p:nvPr/>
        </p:nvPicPr>
        <p:blipFill rotWithShape="1">
          <a:blip r:embed="rId4">
            <a:alphaModFix/>
          </a:blip>
          <a:srcRect b="0" l="0" r="0" t="0"/>
          <a:stretch/>
        </p:blipFill>
        <p:spPr>
          <a:xfrm>
            <a:off x="1460500" y="3203412"/>
            <a:ext cx="6223001" cy="1879600"/>
          </a:xfrm>
          <a:prstGeom prst="rect">
            <a:avLst/>
          </a:prstGeom>
          <a:noFill/>
          <a:ln>
            <a:noFill/>
          </a:ln>
        </p:spPr>
      </p:pic>
      <p:sp>
        <p:nvSpPr>
          <p:cNvPr id="245" name="Google Shape;245;p34"/>
          <p:cNvSpPr txBox="1"/>
          <p:nvPr/>
        </p:nvSpPr>
        <p:spPr>
          <a:xfrm>
            <a:off x="1218875" y="1460925"/>
            <a:ext cx="25800" cy="16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nvSpPr>
        <p:spPr>
          <a:xfrm rot="-5400000">
            <a:off x="337025" y="2036325"/>
            <a:ext cx="15300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Unhealthy</a:t>
            </a:r>
            <a:endParaRPr b="1">
              <a:solidFill>
                <a:srgbClr val="FFFFFF"/>
              </a:solidFill>
            </a:endParaRPr>
          </a:p>
        </p:txBody>
      </p:sp>
      <p:sp>
        <p:nvSpPr>
          <p:cNvPr id="247" name="Google Shape;247;p34"/>
          <p:cNvSpPr txBox="1"/>
          <p:nvPr/>
        </p:nvSpPr>
        <p:spPr>
          <a:xfrm rot="-5400000">
            <a:off x="302375" y="3859950"/>
            <a:ext cx="1599300" cy="2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Healthy</a:t>
            </a:r>
            <a:endParaRPr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lt1"/>
              </a:buClr>
              <a:buSzPts val="2600"/>
              <a:buFont typeface="Arial"/>
              <a:buNone/>
            </a:pPr>
            <a:r>
              <a:rPr b="1" lang="en" sz="2400"/>
              <a:t>Yelp Data Extraction </a:t>
            </a:r>
            <a:endParaRPr b="1" sz="2400"/>
          </a:p>
          <a:p>
            <a:pPr indent="0" lvl="0" marL="0" rtl="0" algn="r">
              <a:lnSpc>
                <a:spcPct val="90000"/>
              </a:lnSpc>
              <a:spcBef>
                <a:spcPts val="0"/>
              </a:spcBef>
              <a:spcAft>
                <a:spcPts val="0"/>
              </a:spcAft>
              <a:buClr>
                <a:schemeClr val="lt1"/>
              </a:buClr>
              <a:buSzPts val="2600"/>
              <a:buFont typeface="Arial"/>
              <a:buNone/>
            </a:pPr>
            <a:r>
              <a:t/>
            </a:r>
            <a:endParaRPr sz="1100"/>
          </a:p>
        </p:txBody>
      </p:sp>
      <p:pic>
        <p:nvPicPr>
          <p:cNvPr id="253" name="Google Shape;253;p35"/>
          <p:cNvPicPr preferRelativeResize="0"/>
          <p:nvPr/>
        </p:nvPicPr>
        <p:blipFill rotWithShape="1">
          <a:blip r:embed="rId3">
            <a:alphaModFix/>
          </a:blip>
          <a:srcRect b="0" l="0" r="0" t="0"/>
          <a:stretch/>
        </p:blipFill>
        <p:spPr>
          <a:xfrm>
            <a:off x="739656" y="2263774"/>
            <a:ext cx="3591759" cy="2511425"/>
          </a:xfrm>
          <a:prstGeom prst="rect">
            <a:avLst/>
          </a:prstGeom>
          <a:noFill/>
          <a:ln>
            <a:noFill/>
          </a:ln>
        </p:spPr>
      </p:pic>
      <p:pic>
        <p:nvPicPr>
          <p:cNvPr id="254" name="Google Shape;254;p35"/>
          <p:cNvPicPr preferRelativeResize="0"/>
          <p:nvPr>
            <p:ph idx="1" type="body"/>
          </p:nvPr>
        </p:nvPicPr>
        <p:blipFill rotWithShape="1">
          <a:blip r:embed="rId4">
            <a:alphaModFix/>
          </a:blip>
          <a:srcRect b="0" l="0" r="0" t="0"/>
          <a:stretch/>
        </p:blipFill>
        <p:spPr>
          <a:xfrm>
            <a:off x="4765631" y="2263774"/>
            <a:ext cx="3638713" cy="2511425"/>
          </a:xfrm>
          <a:prstGeom prst="rect">
            <a:avLst/>
          </a:prstGeom>
          <a:noFill/>
          <a:ln>
            <a:noFill/>
          </a:ln>
        </p:spPr>
      </p:pic>
      <p:sp>
        <p:nvSpPr>
          <p:cNvPr id="255" name="Google Shape;255;p35"/>
          <p:cNvSpPr txBox="1"/>
          <p:nvPr/>
        </p:nvSpPr>
        <p:spPr>
          <a:xfrm>
            <a:off x="5587641" y="1602175"/>
            <a:ext cx="19947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Unhealthy</a:t>
            </a:r>
            <a:endParaRPr b="1" sz="1800">
              <a:solidFill>
                <a:srgbClr val="FFFFFF"/>
              </a:solidFill>
            </a:endParaRPr>
          </a:p>
        </p:txBody>
      </p:sp>
      <p:sp>
        <p:nvSpPr>
          <p:cNvPr id="256" name="Google Shape;256;p35"/>
          <p:cNvSpPr txBox="1"/>
          <p:nvPr/>
        </p:nvSpPr>
        <p:spPr>
          <a:xfrm>
            <a:off x="1517788" y="1642375"/>
            <a:ext cx="2035500" cy="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Healthy</a:t>
            </a:r>
            <a:endParaRPr b="1"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1143000" y="606042"/>
            <a:ext cx="7277432"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Average Ratings vs. Obesity % (US)</a:t>
            </a:r>
            <a:endParaRPr sz="2400"/>
          </a:p>
        </p:txBody>
      </p:sp>
      <p:pic>
        <p:nvPicPr>
          <p:cNvPr id="263" name="Google Shape;263;p36"/>
          <p:cNvPicPr preferRelativeResize="0"/>
          <p:nvPr>
            <p:ph idx="1" type="body"/>
          </p:nvPr>
        </p:nvPicPr>
        <p:blipFill rotWithShape="1">
          <a:blip r:embed="rId3">
            <a:alphaModFix/>
          </a:blip>
          <a:srcRect b="0" l="0" r="0" t="0"/>
          <a:stretch/>
        </p:blipFill>
        <p:spPr>
          <a:xfrm>
            <a:off x="723569" y="1262269"/>
            <a:ext cx="7696863" cy="3498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958856" y="606042"/>
            <a:ext cx="6066637" cy="1026815"/>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600"/>
              <a:t>Top 5 Obese States</a:t>
            </a:r>
            <a:br>
              <a:rPr lang="en" sz="2300"/>
            </a:br>
            <a:r>
              <a:rPr lang="en" sz="2300"/>
              <a:t> </a:t>
            </a:r>
            <a:r>
              <a:rPr lang="en" sz="2000"/>
              <a:t>Do unhealthy restaurants have greater ratings than healthy restaurants?</a:t>
            </a:r>
            <a:endParaRPr sz="1100"/>
          </a:p>
        </p:txBody>
      </p:sp>
      <p:pic>
        <p:nvPicPr>
          <p:cNvPr id="270" name="Google Shape;270;p37"/>
          <p:cNvPicPr preferRelativeResize="0"/>
          <p:nvPr>
            <p:ph idx="1" type="body"/>
          </p:nvPr>
        </p:nvPicPr>
        <p:blipFill rotWithShape="1">
          <a:blip r:embed="rId3">
            <a:alphaModFix/>
          </a:blip>
          <a:srcRect b="0" l="0" r="0" t="0"/>
          <a:stretch/>
        </p:blipFill>
        <p:spPr>
          <a:xfrm>
            <a:off x="793008" y="1722664"/>
            <a:ext cx="7602584" cy="3107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1958856" y="606042"/>
            <a:ext cx="5968800" cy="807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Top 5 Obese States</a:t>
            </a:r>
            <a:br>
              <a:rPr b="1" lang="en" sz="1100"/>
            </a:br>
            <a:endParaRPr sz="2000"/>
          </a:p>
        </p:txBody>
      </p:sp>
      <p:sp>
        <p:nvSpPr>
          <p:cNvPr id="277" name="Google Shape;277;p38"/>
          <p:cNvSpPr txBox="1"/>
          <p:nvPr>
            <p:ph idx="1" type="body"/>
          </p:nvPr>
        </p:nvSpPr>
        <p:spPr>
          <a:xfrm>
            <a:off x="1216396" y="1143001"/>
            <a:ext cx="6711208" cy="3394458"/>
          </a:xfrm>
          <a:prstGeom prst="rect">
            <a:avLst/>
          </a:prstGeom>
          <a:noFill/>
          <a:ln>
            <a:noFill/>
          </a:ln>
        </p:spPr>
        <p:txBody>
          <a:bodyPr anchorCtr="0" anchor="ctr" bIns="34275" lIns="68575" spcFirstLastPara="1" rIns="68575" wrap="square" tIns="34275">
            <a:noAutofit/>
          </a:bodyPr>
          <a:lstStyle/>
          <a:p>
            <a:pPr indent="-254000" lvl="0" marL="254000" rtl="0" algn="l">
              <a:lnSpc>
                <a:spcPct val="120000"/>
              </a:lnSpc>
              <a:spcBef>
                <a:spcPts val="0"/>
              </a:spcBef>
              <a:spcAft>
                <a:spcPts val="0"/>
              </a:spcAft>
              <a:buSzPts val="1600"/>
              <a:buChar char="▪"/>
            </a:pPr>
            <a:r>
              <a:rPr b="1" lang="en" sz="1600"/>
              <a:t>Null Hypothesis: </a:t>
            </a:r>
            <a:r>
              <a:rPr lang="en" sz="1600"/>
              <a:t>Unhealthy and healthy restaurants in Top 5 obese states have the same ratings</a:t>
            </a:r>
            <a:endParaRPr sz="1600"/>
          </a:p>
          <a:p>
            <a:pPr indent="-254000" lvl="0" marL="254000" rtl="0" algn="l">
              <a:lnSpc>
                <a:spcPct val="120000"/>
              </a:lnSpc>
              <a:spcBef>
                <a:spcPts val="1200"/>
              </a:spcBef>
              <a:spcAft>
                <a:spcPts val="0"/>
              </a:spcAft>
              <a:buSzPts val="1600"/>
              <a:buChar char="▪"/>
            </a:pPr>
            <a:r>
              <a:rPr b="1" lang="en" sz="1600"/>
              <a:t>P value = 0</a:t>
            </a:r>
            <a:endParaRPr sz="1600"/>
          </a:p>
          <a:p>
            <a:pPr indent="-254000" lvl="0" marL="254000" rtl="0" algn="l">
              <a:lnSpc>
                <a:spcPct val="120000"/>
              </a:lnSpc>
              <a:spcBef>
                <a:spcPts val="1200"/>
              </a:spcBef>
              <a:spcAft>
                <a:spcPts val="0"/>
              </a:spcAft>
              <a:buSzPts val="1600"/>
              <a:buChar char="▪"/>
            </a:pPr>
            <a:r>
              <a:rPr b="1" lang="en" sz="1600"/>
              <a:t>Statistic value = </a:t>
            </a:r>
            <a:r>
              <a:rPr b="1" lang="en" sz="1600"/>
              <a:t>8.5263</a:t>
            </a:r>
            <a:endParaRPr b="1" sz="1600"/>
          </a:p>
          <a:p>
            <a:pPr indent="-254000" lvl="0" marL="254000" rtl="0" algn="l">
              <a:lnSpc>
                <a:spcPct val="120000"/>
              </a:lnSpc>
              <a:spcBef>
                <a:spcPts val="1200"/>
              </a:spcBef>
              <a:spcAft>
                <a:spcPts val="0"/>
              </a:spcAft>
              <a:buSzPts val="1600"/>
              <a:buChar char="▪"/>
            </a:pPr>
            <a:r>
              <a:rPr b="1" lang="en" sz="1600"/>
              <a:t>Conclusion:  </a:t>
            </a:r>
            <a:r>
              <a:rPr lang="en" sz="1600"/>
              <a:t>We reject the null hypothesis</a:t>
            </a:r>
            <a:endParaRPr sz="1600"/>
          </a:p>
          <a:p>
            <a:pPr indent="-266700" lvl="0" marL="254000" rtl="0" algn="l">
              <a:lnSpc>
                <a:spcPct val="120000"/>
              </a:lnSpc>
              <a:spcBef>
                <a:spcPts val="1200"/>
              </a:spcBef>
              <a:spcAft>
                <a:spcPts val="0"/>
              </a:spcAft>
              <a:buSzPts val="1600"/>
              <a:buChar char="▪"/>
            </a:pPr>
            <a:r>
              <a:rPr lang="en" sz="1600"/>
              <a:t>Healthy and Unhealthy restaurants in Top 5 Obese States have different rating averages; healthy restaurants have greater Ratings than Unhealthy restaurants in Top 5 Obese States.</a:t>
            </a:r>
            <a:endParaRPr sz="1600"/>
          </a:p>
          <a:p>
            <a:pPr indent="-165100" lvl="0" marL="254000" rtl="0" algn="l">
              <a:lnSpc>
                <a:spcPct val="120000"/>
              </a:lnSpc>
              <a:spcBef>
                <a:spcPts val="1200"/>
              </a:spcBef>
              <a:spcAft>
                <a:spcPts val="0"/>
              </a:spcAft>
              <a:buSzPts val="1400"/>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1740195" y="482203"/>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600"/>
              <a:t>Bottom 5 Obese States</a:t>
            </a:r>
            <a:br>
              <a:rPr lang="en" sz="2300"/>
            </a:br>
            <a:r>
              <a:rPr lang="en" sz="2000"/>
              <a:t>Do healthy restaurants have greater ratings than unhealthy restaurants?</a:t>
            </a:r>
            <a:br>
              <a:rPr lang="en" sz="2300"/>
            </a:br>
            <a:endParaRPr sz="2300"/>
          </a:p>
        </p:txBody>
      </p:sp>
      <p:pic>
        <p:nvPicPr>
          <p:cNvPr id="283" name="Google Shape;283;p39"/>
          <p:cNvPicPr preferRelativeResize="0"/>
          <p:nvPr>
            <p:ph idx="1" type="body"/>
          </p:nvPr>
        </p:nvPicPr>
        <p:blipFill rotWithShape="1">
          <a:blip r:embed="rId3">
            <a:alphaModFix/>
          </a:blip>
          <a:srcRect b="0" l="0" r="0" t="0"/>
          <a:stretch/>
        </p:blipFill>
        <p:spPr>
          <a:xfrm>
            <a:off x="814388" y="1729345"/>
            <a:ext cx="7590265" cy="31110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958856" y="606042"/>
            <a:ext cx="5968800" cy="807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Bottom 5 Obese States</a:t>
            </a:r>
            <a:endParaRPr sz="2400"/>
          </a:p>
        </p:txBody>
      </p:sp>
      <p:sp>
        <p:nvSpPr>
          <p:cNvPr id="290" name="Google Shape;290;p40"/>
          <p:cNvSpPr txBox="1"/>
          <p:nvPr>
            <p:ph idx="1" type="body"/>
          </p:nvPr>
        </p:nvSpPr>
        <p:spPr>
          <a:xfrm>
            <a:off x="1216396" y="1092200"/>
            <a:ext cx="6711208" cy="3445258"/>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0"/>
              </a:spcBef>
              <a:spcAft>
                <a:spcPts val="0"/>
              </a:spcAft>
              <a:buSzPts val="1800"/>
              <a:buNone/>
            </a:pPr>
            <a:r>
              <a:rPr b="1" lang="en" sz="1600"/>
              <a:t>Null hypothesis: </a:t>
            </a:r>
            <a:r>
              <a:rPr lang="en" sz="1600"/>
              <a:t>Unhealthy and healthy restaurants in Bottom 5 obese states have the same ratings</a:t>
            </a:r>
            <a:endParaRPr sz="1600"/>
          </a:p>
          <a:p>
            <a:pPr indent="0" lvl="0" marL="0" rtl="0" algn="l">
              <a:lnSpc>
                <a:spcPct val="120000"/>
              </a:lnSpc>
              <a:spcBef>
                <a:spcPts val="1200"/>
              </a:spcBef>
              <a:spcAft>
                <a:spcPts val="0"/>
              </a:spcAft>
              <a:buSzPts val="1800"/>
              <a:buNone/>
            </a:pPr>
            <a:r>
              <a:rPr b="1" lang="en" sz="1600"/>
              <a:t>P value </a:t>
            </a:r>
            <a:r>
              <a:rPr lang="en" sz="1600"/>
              <a:t>= </a:t>
            </a:r>
            <a:r>
              <a:rPr b="1" lang="en" sz="1600"/>
              <a:t>0</a:t>
            </a:r>
            <a:r>
              <a:rPr lang="en" sz="1600"/>
              <a:t> </a:t>
            </a:r>
            <a:endParaRPr sz="1600"/>
          </a:p>
          <a:p>
            <a:pPr indent="0" lvl="0" marL="0" rtl="0" algn="l">
              <a:lnSpc>
                <a:spcPct val="120000"/>
              </a:lnSpc>
              <a:spcBef>
                <a:spcPts val="1200"/>
              </a:spcBef>
              <a:spcAft>
                <a:spcPts val="0"/>
              </a:spcAft>
              <a:buSzPts val="1800"/>
              <a:buNone/>
            </a:pPr>
            <a:r>
              <a:rPr b="1" lang="en" sz="1600"/>
              <a:t>Statistic value </a:t>
            </a:r>
            <a:r>
              <a:rPr lang="en" sz="1600"/>
              <a:t>= </a:t>
            </a:r>
            <a:r>
              <a:rPr b="1" lang="en" sz="1600"/>
              <a:t>12.7561</a:t>
            </a:r>
            <a:endParaRPr b="1" sz="1600"/>
          </a:p>
          <a:p>
            <a:pPr indent="0" lvl="0" marL="0" rtl="0" algn="l">
              <a:lnSpc>
                <a:spcPct val="120000"/>
              </a:lnSpc>
              <a:spcBef>
                <a:spcPts val="1200"/>
              </a:spcBef>
              <a:spcAft>
                <a:spcPts val="0"/>
              </a:spcAft>
              <a:buSzPts val="1900"/>
              <a:buNone/>
            </a:pPr>
            <a:r>
              <a:rPr b="1" lang="en" sz="1600"/>
              <a:t>Conclusion: </a:t>
            </a:r>
            <a:r>
              <a:rPr lang="en" sz="1600"/>
              <a:t>We reject the null hypothesis</a:t>
            </a:r>
            <a:endParaRPr sz="1600"/>
          </a:p>
          <a:p>
            <a:pPr indent="0" lvl="0" marL="0" rtl="0" algn="l">
              <a:lnSpc>
                <a:spcPct val="120000"/>
              </a:lnSpc>
              <a:spcBef>
                <a:spcPts val="1200"/>
              </a:spcBef>
              <a:spcAft>
                <a:spcPts val="0"/>
              </a:spcAft>
              <a:buSzPts val="1400"/>
              <a:buNone/>
            </a:pPr>
            <a:r>
              <a:rPr lang="en" sz="1600"/>
              <a:t>Healthy and Unhealthy restaurants in Bottom 5 Obese States have different rating averages; healthy restaurants have greater Ratings than Unhealthy restaurants in Bottom 5 Obese States.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1958856" y="606042"/>
            <a:ext cx="6074801" cy="96434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1800"/>
              <a:t>Comparative Analysis:</a:t>
            </a:r>
            <a:br>
              <a:rPr b="1" lang="en" sz="2400"/>
            </a:br>
            <a:r>
              <a:rPr b="1" lang="en" sz="2400"/>
              <a:t>Healthy restaurants</a:t>
            </a:r>
            <a:endParaRPr sz="2400"/>
          </a:p>
        </p:txBody>
      </p:sp>
      <p:pic>
        <p:nvPicPr>
          <p:cNvPr id="297" name="Google Shape;297;p41"/>
          <p:cNvPicPr preferRelativeResize="0"/>
          <p:nvPr>
            <p:ph idx="1" type="body"/>
          </p:nvPr>
        </p:nvPicPr>
        <p:blipFill rotWithShape="1">
          <a:blip r:embed="rId3">
            <a:alphaModFix/>
          </a:blip>
          <a:srcRect b="0" l="0" r="0" t="0"/>
          <a:stretch/>
        </p:blipFill>
        <p:spPr>
          <a:xfrm>
            <a:off x="874046" y="1570382"/>
            <a:ext cx="7535169" cy="326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1100"/>
              <a:t>Comparative Analysis:</a:t>
            </a:r>
            <a:br>
              <a:rPr b="1" lang="en" sz="1100"/>
            </a:br>
            <a:r>
              <a:rPr b="1" lang="en" sz="1900"/>
              <a:t>Unhealthy restaurants</a:t>
            </a:r>
            <a:endParaRPr sz="1100"/>
          </a:p>
        </p:txBody>
      </p:sp>
      <p:pic>
        <p:nvPicPr>
          <p:cNvPr id="303" name="Google Shape;303;p42"/>
          <p:cNvPicPr preferRelativeResize="0"/>
          <p:nvPr>
            <p:ph idx="1" type="body"/>
          </p:nvPr>
        </p:nvPicPr>
        <p:blipFill rotWithShape="1">
          <a:blip r:embed="rId3">
            <a:alphaModFix/>
          </a:blip>
          <a:srcRect b="0" l="0" r="0" t="0"/>
          <a:stretch/>
        </p:blipFill>
        <p:spPr>
          <a:xfrm>
            <a:off x="814387" y="1413964"/>
            <a:ext cx="7613995" cy="33297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1893881" y="692667"/>
            <a:ext cx="5968800" cy="807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lang="en" sz="2400"/>
              <a:t>Discussing the obstacles</a:t>
            </a:r>
            <a:endParaRPr sz="2400"/>
          </a:p>
        </p:txBody>
      </p:sp>
      <p:sp>
        <p:nvSpPr>
          <p:cNvPr id="310" name="Google Shape;310;p43"/>
          <p:cNvSpPr txBox="1"/>
          <p:nvPr>
            <p:ph idx="1" type="body"/>
          </p:nvPr>
        </p:nvSpPr>
        <p:spPr>
          <a:xfrm>
            <a:off x="1594349" y="1440237"/>
            <a:ext cx="5847300" cy="2998500"/>
          </a:xfrm>
          <a:prstGeom prst="rect">
            <a:avLst/>
          </a:prstGeom>
          <a:noFill/>
          <a:ln>
            <a:noFill/>
          </a:ln>
        </p:spPr>
        <p:txBody>
          <a:bodyPr anchorCtr="0" anchor="ctr" bIns="34275" lIns="68575" spcFirstLastPara="1" rIns="68575" wrap="square" tIns="34275">
            <a:noAutofit/>
          </a:bodyPr>
          <a:lstStyle/>
          <a:p>
            <a:pPr indent="-279400" lvl="0" marL="254000" rtl="0" algn="l">
              <a:lnSpc>
                <a:spcPct val="120000"/>
              </a:lnSpc>
              <a:spcBef>
                <a:spcPts val="0"/>
              </a:spcBef>
              <a:spcAft>
                <a:spcPts val="0"/>
              </a:spcAft>
              <a:buSzPts val="1800"/>
              <a:buChar char="▪"/>
            </a:pPr>
            <a:r>
              <a:rPr lang="en" sz="1800"/>
              <a:t>Gathering data was most difficult, deciding which API would be best for this project.  </a:t>
            </a:r>
            <a:endParaRPr sz="1800"/>
          </a:p>
          <a:p>
            <a:pPr indent="-279400" lvl="0" marL="254000" rtl="0" algn="l">
              <a:lnSpc>
                <a:spcPct val="120000"/>
              </a:lnSpc>
              <a:spcBef>
                <a:spcPts val="1200"/>
              </a:spcBef>
              <a:spcAft>
                <a:spcPts val="0"/>
              </a:spcAft>
              <a:buSzPts val="1800"/>
              <a:buChar char="▪"/>
            </a:pPr>
            <a:r>
              <a:rPr lang="en" sz="1800"/>
              <a:t>Determine what was ”healthy and unhealthy” </a:t>
            </a:r>
            <a:endParaRPr sz="1800"/>
          </a:p>
          <a:p>
            <a:pPr indent="-279400" lvl="0" marL="254000" rtl="0" algn="l">
              <a:lnSpc>
                <a:spcPct val="120000"/>
              </a:lnSpc>
              <a:spcBef>
                <a:spcPts val="1200"/>
              </a:spcBef>
              <a:spcAft>
                <a:spcPts val="0"/>
              </a:spcAft>
              <a:buSzPts val="1800"/>
              <a:buChar char="▪"/>
            </a:pPr>
            <a:r>
              <a:rPr lang="en" sz="1800"/>
              <a:t>Merge conflicts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1135825" y="517788"/>
            <a:ext cx="5968800" cy="807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Project Inspiration</a:t>
            </a:r>
            <a:endParaRPr sz="2400"/>
          </a:p>
        </p:txBody>
      </p:sp>
      <p:sp>
        <p:nvSpPr>
          <p:cNvPr id="175" name="Google Shape;175;p26"/>
          <p:cNvSpPr txBox="1"/>
          <p:nvPr>
            <p:ph idx="1" type="body"/>
          </p:nvPr>
        </p:nvSpPr>
        <p:spPr>
          <a:xfrm>
            <a:off x="1917876" y="1256200"/>
            <a:ext cx="5847300" cy="2998500"/>
          </a:xfrm>
          <a:prstGeom prst="rect">
            <a:avLst/>
          </a:prstGeom>
          <a:noFill/>
          <a:ln>
            <a:noFill/>
          </a:ln>
        </p:spPr>
        <p:txBody>
          <a:bodyPr anchorCtr="0" anchor="ctr" bIns="34275" lIns="68575" spcFirstLastPara="1" rIns="68575" wrap="square" tIns="34275">
            <a:noAutofit/>
          </a:bodyPr>
          <a:lstStyle/>
          <a:p>
            <a:pPr indent="-279400" lvl="0" marL="254000" rtl="0" algn="l">
              <a:lnSpc>
                <a:spcPct val="120000"/>
              </a:lnSpc>
              <a:spcBef>
                <a:spcPts val="0"/>
              </a:spcBef>
              <a:spcAft>
                <a:spcPts val="0"/>
              </a:spcAft>
              <a:buSzPts val="1800"/>
              <a:buChar char="▪"/>
            </a:pPr>
            <a:r>
              <a:rPr lang="en" sz="1800"/>
              <a:t>Our inspiration came from the desire to understand healthy and unhealthy food trends in the US.</a:t>
            </a:r>
            <a:endParaRPr sz="1800"/>
          </a:p>
          <a:p>
            <a:pPr indent="-279400" lvl="0" marL="254000" rtl="0" algn="l">
              <a:lnSpc>
                <a:spcPct val="120000"/>
              </a:lnSpc>
              <a:spcBef>
                <a:spcPts val="1200"/>
              </a:spcBef>
              <a:spcAft>
                <a:spcPts val="0"/>
              </a:spcAft>
              <a:buSzPts val="1800"/>
              <a:buChar char="▪"/>
            </a:pPr>
            <a:r>
              <a:rPr lang="en" sz="1800"/>
              <a:t>Do the ratings of the restaurants correlate to how healthy the restaurants are? </a:t>
            </a:r>
            <a:endParaRPr sz="1800"/>
          </a:p>
        </p:txBody>
      </p:sp>
      <p:pic>
        <p:nvPicPr>
          <p:cNvPr id="176" name="Google Shape;176;p26"/>
          <p:cNvPicPr preferRelativeResize="0"/>
          <p:nvPr/>
        </p:nvPicPr>
        <p:blipFill rotWithShape="1">
          <a:blip r:embed="rId3">
            <a:alphaModFix/>
          </a:blip>
          <a:srcRect b="0" l="0" r="0" t="0"/>
          <a:stretch/>
        </p:blipFill>
        <p:spPr>
          <a:xfrm>
            <a:off x="-1" y="3967704"/>
            <a:ext cx="2877476" cy="1175796"/>
          </a:xfrm>
          <a:prstGeom prst="rect">
            <a:avLst/>
          </a:prstGeom>
          <a:noFill/>
          <a:ln>
            <a:noFill/>
          </a:ln>
        </p:spPr>
      </p:pic>
      <p:pic>
        <p:nvPicPr>
          <p:cNvPr id="177" name="Google Shape;177;p26"/>
          <p:cNvPicPr preferRelativeResize="0"/>
          <p:nvPr/>
        </p:nvPicPr>
        <p:blipFill rotWithShape="1">
          <a:blip r:embed="rId4">
            <a:alphaModFix/>
          </a:blip>
          <a:srcRect b="0" l="0" r="0" t="0"/>
          <a:stretch/>
        </p:blipFill>
        <p:spPr>
          <a:xfrm>
            <a:off x="0" y="2708895"/>
            <a:ext cx="1843271" cy="1228241"/>
          </a:xfrm>
          <a:prstGeom prst="rect">
            <a:avLst/>
          </a:prstGeom>
          <a:noFill/>
          <a:ln>
            <a:noFill/>
          </a:ln>
        </p:spPr>
      </p:pic>
      <p:pic>
        <p:nvPicPr>
          <p:cNvPr id="178" name="Google Shape;178;p26"/>
          <p:cNvPicPr preferRelativeResize="0"/>
          <p:nvPr/>
        </p:nvPicPr>
        <p:blipFill rotWithShape="1">
          <a:blip r:embed="rId5">
            <a:alphaModFix/>
          </a:blip>
          <a:srcRect b="0" l="0" r="0" t="0"/>
          <a:stretch/>
        </p:blipFill>
        <p:spPr>
          <a:xfrm>
            <a:off x="0" y="62643"/>
            <a:ext cx="1843271" cy="2690752"/>
          </a:xfrm>
          <a:prstGeom prst="rect">
            <a:avLst/>
          </a:prstGeom>
          <a:noFill/>
          <a:ln>
            <a:noFill/>
          </a:ln>
        </p:spPr>
      </p:pic>
      <p:pic>
        <p:nvPicPr>
          <p:cNvPr descr="Image result for chipotle burrito" id="179" name="Google Shape;179;p26"/>
          <p:cNvPicPr preferRelativeResize="0"/>
          <p:nvPr/>
        </p:nvPicPr>
        <p:blipFill rotWithShape="1">
          <a:blip r:embed="rId6">
            <a:alphaModFix/>
          </a:blip>
          <a:srcRect b="0" l="0" r="0" t="0"/>
          <a:stretch/>
        </p:blipFill>
        <p:spPr>
          <a:xfrm>
            <a:off x="6034640" y="3780751"/>
            <a:ext cx="2370157" cy="1332180"/>
          </a:xfrm>
          <a:prstGeom prst="rect">
            <a:avLst/>
          </a:prstGeom>
          <a:noFill/>
          <a:ln>
            <a:noFill/>
          </a:ln>
        </p:spPr>
      </p:pic>
      <p:pic>
        <p:nvPicPr>
          <p:cNvPr id="180" name="Google Shape;180;p26"/>
          <p:cNvPicPr preferRelativeResize="0"/>
          <p:nvPr/>
        </p:nvPicPr>
        <p:blipFill rotWithShape="1">
          <a:blip r:embed="rId7">
            <a:alphaModFix/>
          </a:blip>
          <a:srcRect b="0" l="0" r="0" t="0"/>
          <a:stretch/>
        </p:blipFill>
        <p:spPr>
          <a:xfrm>
            <a:off x="3354667" y="3937136"/>
            <a:ext cx="2370157" cy="1175796"/>
          </a:xfrm>
          <a:prstGeom prst="rect">
            <a:avLst/>
          </a:prstGeom>
          <a:noFill/>
          <a:ln>
            <a:noFill/>
          </a:ln>
        </p:spPr>
      </p:pic>
      <p:pic>
        <p:nvPicPr>
          <p:cNvPr id="181" name="Google Shape;181;p26"/>
          <p:cNvPicPr preferRelativeResize="0"/>
          <p:nvPr/>
        </p:nvPicPr>
        <p:blipFill rotWithShape="1">
          <a:blip r:embed="rId8">
            <a:alphaModFix/>
          </a:blip>
          <a:srcRect b="0" l="0" r="0" t="0"/>
          <a:stretch/>
        </p:blipFill>
        <p:spPr>
          <a:xfrm>
            <a:off x="6311347" y="62643"/>
            <a:ext cx="2186638" cy="15474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lang="en" sz="2400"/>
              <a:t>Conclusion</a:t>
            </a:r>
            <a:r>
              <a:rPr lang="en" sz="2400"/>
              <a:t> </a:t>
            </a:r>
            <a:endParaRPr sz="2400"/>
          </a:p>
        </p:txBody>
      </p:sp>
      <p:sp>
        <p:nvSpPr>
          <p:cNvPr id="316" name="Google Shape;316;p44"/>
          <p:cNvSpPr txBox="1"/>
          <p:nvPr>
            <p:ph idx="1" type="body"/>
          </p:nvPr>
        </p:nvSpPr>
        <p:spPr>
          <a:xfrm>
            <a:off x="1723500" y="1182375"/>
            <a:ext cx="6128700" cy="2998500"/>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0"/>
              </a:spcBef>
              <a:spcAft>
                <a:spcPts val="0"/>
              </a:spcAft>
              <a:buNone/>
            </a:pPr>
            <a:r>
              <a:rPr lang="en" sz="1800"/>
              <a:t>Healthy restaurants are rated better despite rising obesity in the US.</a:t>
            </a:r>
            <a:endParaRPr sz="1800"/>
          </a:p>
          <a:p>
            <a:pPr indent="-165100" lvl="0" marL="254000" rtl="0" algn="l">
              <a:lnSpc>
                <a:spcPct val="120000"/>
              </a:lnSpc>
              <a:spcBef>
                <a:spcPts val="1200"/>
              </a:spcBef>
              <a:spcAft>
                <a:spcPts val="0"/>
              </a:spcAft>
              <a:buSzPts val="1400"/>
              <a:buNone/>
            </a:pPr>
            <a:r>
              <a:t/>
            </a:r>
            <a:endParaRPr sz="1100"/>
          </a:p>
          <a:p>
            <a:pPr indent="0" lvl="0" marL="0" rtl="0" algn="l">
              <a:lnSpc>
                <a:spcPct val="120000"/>
              </a:lnSpc>
              <a:spcBef>
                <a:spcPts val="1200"/>
              </a:spcBef>
              <a:spcAft>
                <a:spcPts val="0"/>
              </a:spcAft>
              <a:buSzPts val="1400"/>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958856" y="606042"/>
            <a:ext cx="5968800" cy="8079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Thank You! EAT HEALTHY</a:t>
            </a:r>
            <a:endParaRPr/>
          </a:p>
        </p:txBody>
      </p:sp>
      <p:sp>
        <p:nvSpPr>
          <p:cNvPr id="322" name="Google Shape;322;p45"/>
          <p:cNvSpPr txBox="1"/>
          <p:nvPr>
            <p:ph idx="1" type="body"/>
          </p:nvPr>
        </p:nvSpPr>
        <p:spPr>
          <a:xfrm>
            <a:off x="2080199" y="1539087"/>
            <a:ext cx="5847300" cy="2998500"/>
          </a:xfrm>
          <a:prstGeom prst="rect">
            <a:avLst/>
          </a:prstGeom>
        </p:spPr>
        <p:txBody>
          <a:bodyPr anchorCtr="0" anchor="ctr" bIns="34275" lIns="68575" spcFirstLastPara="1" rIns="68575" wrap="square" tIns="34275">
            <a:noAutofit/>
          </a:bodyPr>
          <a:lstStyle/>
          <a:p>
            <a:pPr indent="457200" lvl="0" marL="2286000" rtl="0" algn="l">
              <a:spcBef>
                <a:spcPts val="800"/>
              </a:spcBef>
              <a:spcAft>
                <a:spcPts val="50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958856" y="305261"/>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br>
              <a:rPr b="1" lang="en" sz="1100"/>
            </a:br>
            <a:r>
              <a:rPr b="1" lang="en" sz="2400"/>
              <a:t>Healthy and Unhealthy Restaurants?</a:t>
            </a:r>
            <a:br>
              <a:rPr b="1" lang="en" sz="1100"/>
            </a:br>
            <a:endParaRPr b="1" sz="1100"/>
          </a:p>
        </p:txBody>
      </p:sp>
      <p:sp>
        <p:nvSpPr>
          <p:cNvPr id="188" name="Google Shape;188;p27"/>
          <p:cNvSpPr txBox="1"/>
          <p:nvPr>
            <p:ph idx="1" type="body"/>
          </p:nvPr>
        </p:nvSpPr>
        <p:spPr>
          <a:xfrm>
            <a:off x="938350" y="1113175"/>
            <a:ext cx="6989400" cy="3725100"/>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0"/>
              </a:spcBef>
              <a:spcAft>
                <a:spcPts val="0"/>
              </a:spcAft>
              <a:buSzPts val="1500"/>
              <a:buNone/>
            </a:pPr>
            <a:r>
              <a:rPr b="1" lang="en" sz="1800"/>
              <a:t>Healthy restaurant</a:t>
            </a:r>
            <a:endParaRPr sz="1800"/>
          </a:p>
          <a:p>
            <a:pPr indent="0" lvl="0" marL="0" rtl="0" algn="l">
              <a:lnSpc>
                <a:spcPct val="120000"/>
              </a:lnSpc>
              <a:spcBef>
                <a:spcPts val="1200"/>
              </a:spcBef>
              <a:spcAft>
                <a:spcPts val="0"/>
              </a:spcAft>
              <a:buSzPts val="1200"/>
              <a:buNone/>
            </a:pPr>
            <a:r>
              <a:rPr b="1" lang="en" sz="1400"/>
              <a:t>Uses clean ingredients</a:t>
            </a:r>
            <a:r>
              <a:rPr b="1" lang="en" sz="1100"/>
              <a:t>:</a:t>
            </a:r>
            <a:endParaRPr sz="1100"/>
          </a:p>
          <a:p>
            <a:pPr indent="-254000" lvl="0" marL="254000" rtl="0" algn="l">
              <a:lnSpc>
                <a:spcPct val="120000"/>
              </a:lnSpc>
              <a:spcBef>
                <a:spcPts val="1200"/>
              </a:spcBef>
              <a:spcAft>
                <a:spcPts val="0"/>
              </a:spcAft>
              <a:buSzPts val="1400"/>
              <a:buChar char="▪"/>
            </a:pPr>
            <a:r>
              <a:rPr lang="en" sz="1600"/>
              <a:t>No MSG,  artificial trans-fat, </a:t>
            </a:r>
            <a:endParaRPr sz="1100"/>
          </a:p>
          <a:p>
            <a:pPr indent="-254000" lvl="0" marL="254000" rtl="0" algn="l">
              <a:lnSpc>
                <a:spcPct val="120000"/>
              </a:lnSpc>
              <a:spcBef>
                <a:spcPts val="1200"/>
              </a:spcBef>
              <a:spcAft>
                <a:spcPts val="0"/>
              </a:spcAft>
              <a:buSzPts val="1400"/>
              <a:buChar char="▪"/>
            </a:pPr>
            <a:r>
              <a:rPr lang="en" sz="1600"/>
              <a:t>No preservatives or coloring, </a:t>
            </a:r>
            <a:endParaRPr sz="1100"/>
          </a:p>
          <a:p>
            <a:pPr indent="-254000" lvl="0" marL="254000" rtl="0" algn="l">
              <a:lnSpc>
                <a:spcPct val="120000"/>
              </a:lnSpc>
              <a:spcBef>
                <a:spcPts val="1200"/>
              </a:spcBef>
              <a:spcAft>
                <a:spcPts val="0"/>
              </a:spcAft>
              <a:buSzPts val="1400"/>
              <a:buChar char="▪"/>
            </a:pPr>
            <a:r>
              <a:rPr lang="en" sz="1600"/>
              <a:t>No sweeteners or flavors , etc.</a:t>
            </a:r>
            <a:endParaRPr sz="1100"/>
          </a:p>
          <a:p>
            <a:pPr indent="0" lvl="0" marL="0" rtl="0" algn="l">
              <a:lnSpc>
                <a:spcPct val="120000"/>
              </a:lnSpc>
              <a:spcBef>
                <a:spcPts val="1200"/>
              </a:spcBef>
              <a:spcAft>
                <a:spcPts val="0"/>
              </a:spcAft>
              <a:buSzPts val="1400"/>
              <a:buNone/>
            </a:pPr>
            <a:r>
              <a:rPr b="1" lang="en" sz="1800"/>
              <a:t>Unhealthy restaurants</a:t>
            </a:r>
            <a:endParaRPr sz="1800"/>
          </a:p>
          <a:p>
            <a:pPr indent="-266700" lvl="0" marL="254000" rtl="0" algn="l">
              <a:lnSpc>
                <a:spcPct val="120000"/>
              </a:lnSpc>
              <a:spcBef>
                <a:spcPts val="1200"/>
              </a:spcBef>
              <a:spcAft>
                <a:spcPts val="0"/>
              </a:spcAft>
              <a:buSzPts val="1600"/>
              <a:buChar char="▪"/>
            </a:pPr>
            <a:r>
              <a:rPr lang="en" sz="1600"/>
              <a:t>Contains High sodium, High fats, High carbs </a:t>
            </a:r>
            <a:endParaRPr sz="1600"/>
          </a:p>
          <a:p>
            <a:pPr indent="-266700" lvl="0" marL="254000" rtl="0" algn="l">
              <a:lnSpc>
                <a:spcPct val="120000"/>
              </a:lnSpc>
              <a:spcBef>
                <a:spcPts val="1200"/>
              </a:spcBef>
              <a:spcAft>
                <a:spcPts val="0"/>
              </a:spcAft>
              <a:buSzPts val="1600"/>
              <a:buChar char="▪"/>
            </a:pPr>
            <a:r>
              <a:rPr lang="en" sz="1600"/>
              <a:t>Injected with hormones</a:t>
            </a:r>
            <a:endParaRPr sz="1600"/>
          </a:p>
          <a:p>
            <a:pPr indent="-165100" lvl="0" marL="254000" rtl="0" algn="l">
              <a:lnSpc>
                <a:spcPct val="120000"/>
              </a:lnSpc>
              <a:spcBef>
                <a:spcPts val="1200"/>
              </a:spcBef>
              <a:spcAft>
                <a:spcPts val="0"/>
              </a:spcAft>
              <a:buSzPts val="140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Data Sources</a:t>
            </a:r>
            <a:endParaRPr sz="2400"/>
          </a:p>
        </p:txBody>
      </p:sp>
      <p:sp>
        <p:nvSpPr>
          <p:cNvPr id="195" name="Google Shape;195;p28"/>
          <p:cNvSpPr txBox="1"/>
          <p:nvPr>
            <p:ph idx="1" type="body"/>
          </p:nvPr>
        </p:nvSpPr>
        <p:spPr>
          <a:xfrm>
            <a:off x="1396093" y="1295400"/>
            <a:ext cx="4384222" cy="3242059"/>
          </a:xfrm>
          <a:prstGeom prst="rect">
            <a:avLst/>
          </a:prstGeom>
          <a:noFill/>
          <a:ln>
            <a:noFill/>
          </a:ln>
        </p:spPr>
        <p:txBody>
          <a:bodyPr anchorCtr="0" anchor="ctr" bIns="34275" lIns="68575" spcFirstLastPara="1" rIns="68575" wrap="square" tIns="34275">
            <a:noAutofit/>
          </a:bodyPr>
          <a:lstStyle/>
          <a:p>
            <a:pPr indent="0" lvl="0" marL="0" rtl="0" algn="ctr">
              <a:lnSpc>
                <a:spcPct val="120000"/>
              </a:lnSpc>
              <a:spcBef>
                <a:spcPts val="0"/>
              </a:spcBef>
              <a:spcAft>
                <a:spcPts val="0"/>
              </a:spcAft>
              <a:buSzPts val="1500"/>
              <a:buNone/>
            </a:pPr>
            <a:r>
              <a:rPr b="1" lang="en" sz="1700"/>
              <a:t>Restaurant Data</a:t>
            </a:r>
            <a:endParaRPr sz="1100"/>
          </a:p>
          <a:p>
            <a:pPr indent="0" lvl="0" marL="0" rtl="0" algn="l">
              <a:lnSpc>
                <a:spcPct val="120000"/>
              </a:lnSpc>
              <a:spcBef>
                <a:spcPts val="1200"/>
              </a:spcBef>
              <a:spcAft>
                <a:spcPts val="0"/>
              </a:spcAft>
              <a:buSzPts val="1300"/>
              <a:buNone/>
            </a:pPr>
            <a:r>
              <a:rPr b="1" lang="en" sz="1400"/>
              <a:t>Yelp API Data</a:t>
            </a:r>
            <a:endParaRPr sz="1100"/>
          </a:p>
          <a:p>
            <a:pPr indent="-247650" lvl="0" marL="254000" rtl="0" algn="l">
              <a:lnSpc>
                <a:spcPct val="120000"/>
              </a:lnSpc>
              <a:spcBef>
                <a:spcPts val="1200"/>
              </a:spcBef>
              <a:spcAft>
                <a:spcPts val="0"/>
              </a:spcAft>
              <a:buSzPts val="1100"/>
              <a:buChar char="▪"/>
            </a:pPr>
            <a:r>
              <a:rPr lang="en" sz="1300"/>
              <a:t>Unhealthy records – appx: 4,240</a:t>
            </a:r>
            <a:endParaRPr sz="1100"/>
          </a:p>
          <a:p>
            <a:pPr indent="-247650" lvl="0" marL="254000" rtl="0" algn="l">
              <a:lnSpc>
                <a:spcPct val="120000"/>
              </a:lnSpc>
              <a:spcBef>
                <a:spcPts val="1200"/>
              </a:spcBef>
              <a:spcAft>
                <a:spcPts val="0"/>
              </a:spcAft>
              <a:buSzPts val="1100"/>
              <a:buChar char="▪"/>
            </a:pPr>
            <a:r>
              <a:rPr lang="en" sz="1300"/>
              <a:t>Healthy records – appx: 3,136</a:t>
            </a:r>
            <a:endParaRPr sz="1100"/>
          </a:p>
          <a:p>
            <a:pPr indent="0" lvl="0" marL="0" rtl="0" algn="ctr">
              <a:lnSpc>
                <a:spcPct val="120000"/>
              </a:lnSpc>
              <a:spcBef>
                <a:spcPts val="1200"/>
              </a:spcBef>
              <a:spcAft>
                <a:spcPts val="0"/>
              </a:spcAft>
              <a:buSzPts val="1500"/>
              <a:buNone/>
            </a:pPr>
            <a:r>
              <a:rPr b="1" lang="en" sz="1700"/>
              <a:t>Obesity data </a:t>
            </a:r>
            <a:endParaRPr sz="1100"/>
          </a:p>
          <a:p>
            <a:pPr indent="0" lvl="0" marL="0" rtl="0" algn="l">
              <a:lnSpc>
                <a:spcPct val="120000"/>
              </a:lnSpc>
              <a:spcBef>
                <a:spcPts val="1200"/>
              </a:spcBef>
              <a:spcAft>
                <a:spcPts val="0"/>
              </a:spcAft>
              <a:buSzPts val="1200"/>
              <a:buNone/>
            </a:pPr>
            <a:r>
              <a:rPr b="1" lang="en" sz="1400"/>
              <a:t>CDC (center for disease  control and prevention) </a:t>
            </a:r>
            <a:endParaRPr sz="1100"/>
          </a:p>
          <a:p>
            <a:pPr indent="-260350" lvl="0" marL="254000" rtl="0" algn="l">
              <a:lnSpc>
                <a:spcPct val="120000"/>
              </a:lnSpc>
              <a:spcBef>
                <a:spcPts val="1200"/>
              </a:spcBef>
              <a:spcAft>
                <a:spcPts val="0"/>
              </a:spcAft>
              <a:buSzPts val="1100"/>
              <a:buChar char="▪"/>
            </a:pPr>
            <a:r>
              <a:rPr lang="en" sz="1200"/>
              <a:t>Approximately 59,000 records CDC </a:t>
            </a:r>
            <a:endParaRPr sz="1100"/>
          </a:p>
        </p:txBody>
      </p:sp>
      <p:pic>
        <p:nvPicPr>
          <p:cNvPr id="196" name="Google Shape;196;p28"/>
          <p:cNvPicPr preferRelativeResize="0"/>
          <p:nvPr/>
        </p:nvPicPr>
        <p:blipFill rotWithShape="1">
          <a:blip r:embed="rId3">
            <a:alphaModFix/>
          </a:blip>
          <a:srcRect b="0" l="0" r="0" t="0"/>
          <a:stretch/>
        </p:blipFill>
        <p:spPr>
          <a:xfrm>
            <a:off x="5952445" y="1686980"/>
            <a:ext cx="1795462" cy="1190251"/>
          </a:xfrm>
          <a:prstGeom prst="rect">
            <a:avLst/>
          </a:prstGeom>
          <a:noFill/>
          <a:ln>
            <a:noFill/>
          </a:ln>
        </p:spPr>
      </p:pic>
      <p:pic>
        <p:nvPicPr>
          <p:cNvPr id="197" name="Google Shape;197;p28"/>
          <p:cNvPicPr preferRelativeResize="0"/>
          <p:nvPr/>
        </p:nvPicPr>
        <p:blipFill rotWithShape="1">
          <a:blip r:embed="rId4">
            <a:alphaModFix/>
          </a:blip>
          <a:srcRect b="0" l="0" r="0" t="0"/>
          <a:stretch/>
        </p:blipFill>
        <p:spPr>
          <a:xfrm>
            <a:off x="5949555" y="3025123"/>
            <a:ext cx="1837034" cy="13849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958856" y="606042"/>
            <a:ext cx="6232644"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Font typeface="Arial"/>
              <a:buNone/>
            </a:pPr>
            <a:r>
              <a:rPr b="1" lang="en" sz="2400"/>
              <a:t>Hypothesis (H0) and Null-Hypothesis(Ha)</a:t>
            </a:r>
            <a:endParaRPr sz="1100"/>
          </a:p>
        </p:txBody>
      </p:sp>
      <p:sp>
        <p:nvSpPr>
          <p:cNvPr id="204" name="Google Shape;204;p29"/>
          <p:cNvSpPr txBox="1"/>
          <p:nvPr>
            <p:ph idx="1" type="body"/>
          </p:nvPr>
        </p:nvSpPr>
        <p:spPr>
          <a:xfrm>
            <a:off x="1216396" y="1193800"/>
            <a:ext cx="6711208" cy="3343658"/>
          </a:xfrm>
          <a:prstGeom prst="rect">
            <a:avLst/>
          </a:prstGeom>
          <a:noFill/>
          <a:ln>
            <a:noFill/>
          </a:ln>
        </p:spPr>
        <p:txBody>
          <a:bodyPr anchorCtr="0" anchor="ctr" bIns="34275" lIns="68575" spcFirstLastPara="1" rIns="68575" wrap="square" tIns="34275">
            <a:noAutofit/>
          </a:bodyPr>
          <a:lstStyle/>
          <a:p>
            <a:pPr indent="-254000" lvl="0" marL="254000" rtl="0" algn="l">
              <a:lnSpc>
                <a:spcPct val="120000"/>
              </a:lnSpc>
              <a:spcBef>
                <a:spcPts val="0"/>
              </a:spcBef>
              <a:spcAft>
                <a:spcPts val="0"/>
              </a:spcAft>
              <a:buSzPts val="1600"/>
              <a:buChar char="▪"/>
            </a:pPr>
            <a:r>
              <a:rPr b="1" lang="en" sz="1800"/>
              <a:t>Hypothesis:  </a:t>
            </a:r>
            <a:endParaRPr sz="1100"/>
          </a:p>
          <a:p>
            <a:pPr indent="-254000" lvl="0" marL="254000" rtl="0" algn="l">
              <a:lnSpc>
                <a:spcPct val="120000"/>
              </a:lnSpc>
              <a:spcBef>
                <a:spcPts val="1200"/>
              </a:spcBef>
              <a:spcAft>
                <a:spcPts val="0"/>
              </a:spcAft>
              <a:buSzPts val="1200"/>
              <a:buChar char="▪"/>
            </a:pPr>
            <a:r>
              <a:rPr lang="en" sz="1400"/>
              <a:t>Top 5 obese states rate unhealthy restaurants higher </a:t>
            </a:r>
            <a:endParaRPr sz="1100"/>
          </a:p>
          <a:p>
            <a:pPr indent="-254000" lvl="0" marL="254000" rtl="0" algn="l">
              <a:lnSpc>
                <a:spcPct val="120000"/>
              </a:lnSpc>
              <a:spcBef>
                <a:spcPts val="1200"/>
              </a:spcBef>
              <a:spcAft>
                <a:spcPts val="0"/>
              </a:spcAft>
              <a:buSzPts val="1200"/>
              <a:buChar char="▪"/>
            </a:pPr>
            <a:r>
              <a:rPr lang="en" sz="1400"/>
              <a:t>Bottom 5 obese states rate healthy restaurants higher</a:t>
            </a:r>
            <a:endParaRPr sz="1100"/>
          </a:p>
          <a:p>
            <a:pPr indent="-254000" lvl="0" marL="254000" rtl="0" algn="l">
              <a:lnSpc>
                <a:spcPct val="120000"/>
              </a:lnSpc>
              <a:spcBef>
                <a:spcPts val="1200"/>
              </a:spcBef>
              <a:spcAft>
                <a:spcPts val="0"/>
              </a:spcAft>
              <a:buSzPts val="1600"/>
              <a:buChar char="▪"/>
            </a:pPr>
            <a:r>
              <a:rPr b="1" lang="en" sz="1800"/>
              <a:t>Null Hypothesis: </a:t>
            </a:r>
            <a:endParaRPr sz="1100"/>
          </a:p>
          <a:p>
            <a:pPr indent="-254000" lvl="0" marL="254000" rtl="0" algn="l">
              <a:lnSpc>
                <a:spcPct val="120000"/>
              </a:lnSpc>
              <a:spcBef>
                <a:spcPts val="1200"/>
              </a:spcBef>
              <a:spcAft>
                <a:spcPts val="0"/>
              </a:spcAft>
              <a:buSzPts val="1200"/>
              <a:buChar char="▪"/>
            </a:pPr>
            <a:r>
              <a:rPr lang="en" sz="1400"/>
              <a:t>Top 5 obese states rate unhealthy restaurants lower</a:t>
            </a:r>
            <a:endParaRPr sz="1100"/>
          </a:p>
          <a:p>
            <a:pPr indent="-254000" lvl="0" marL="254000" rtl="0" algn="l">
              <a:lnSpc>
                <a:spcPct val="120000"/>
              </a:lnSpc>
              <a:spcBef>
                <a:spcPts val="1200"/>
              </a:spcBef>
              <a:spcAft>
                <a:spcPts val="0"/>
              </a:spcAft>
              <a:buSzPts val="1200"/>
              <a:buChar char="▪"/>
            </a:pPr>
            <a:r>
              <a:rPr lang="en" sz="1400"/>
              <a:t>Bottom 5 obese states rate healthy restaurants lower</a:t>
            </a:r>
            <a:endParaRPr sz="1100"/>
          </a:p>
          <a:p>
            <a:pPr indent="-152400" lvl="0" marL="254000" rtl="0" algn="l">
              <a:lnSpc>
                <a:spcPct val="120000"/>
              </a:lnSpc>
              <a:spcBef>
                <a:spcPts val="1200"/>
              </a:spcBef>
              <a:spcAft>
                <a:spcPts val="0"/>
              </a:spcAft>
              <a:buSzPts val="1600"/>
              <a:buNone/>
            </a:pPr>
            <a:r>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958856" y="606042"/>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rPr b="1" lang="en" sz="2400"/>
              <a:t>Data Exploration &amp; Cleanup</a:t>
            </a:r>
            <a:endParaRPr sz="2400"/>
          </a:p>
        </p:txBody>
      </p:sp>
      <p:sp>
        <p:nvSpPr>
          <p:cNvPr id="211" name="Google Shape;211;p30"/>
          <p:cNvSpPr txBox="1"/>
          <p:nvPr>
            <p:ph idx="1" type="body"/>
          </p:nvPr>
        </p:nvSpPr>
        <p:spPr>
          <a:xfrm>
            <a:off x="1216396" y="1014266"/>
            <a:ext cx="6711208" cy="3123494"/>
          </a:xfrm>
          <a:prstGeom prst="rect">
            <a:avLst/>
          </a:prstGeom>
          <a:noFill/>
          <a:ln>
            <a:noFill/>
          </a:ln>
        </p:spPr>
        <p:txBody>
          <a:bodyPr anchorCtr="0" anchor="ctr" bIns="34275" lIns="68575" spcFirstLastPara="1" rIns="68575" wrap="square" tIns="34275">
            <a:noAutofit/>
          </a:bodyPr>
          <a:lstStyle/>
          <a:p>
            <a:pPr indent="-279400" lvl="0" marL="254000" rtl="0" algn="l">
              <a:lnSpc>
                <a:spcPct val="120000"/>
              </a:lnSpc>
              <a:spcBef>
                <a:spcPts val="0"/>
              </a:spcBef>
              <a:spcAft>
                <a:spcPts val="0"/>
              </a:spcAft>
              <a:buSzPts val="1800"/>
              <a:buChar char="▪"/>
            </a:pPr>
            <a:r>
              <a:rPr lang="en" sz="1800"/>
              <a:t>Began the extraction of the json files</a:t>
            </a:r>
            <a:endParaRPr sz="1800"/>
          </a:p>
          <a:p>
            <a:pPr indent="-279400" lvl="0" marL="254000" rtl="0" algn="l">
              <a:lnSpc>
                <a:spcPct val="120000"/>
              </a:lnSpc>
              <a:spcBef>
                <a:spcPts val="1200"/>
              </a:spcBef>
              <a:spcAft>
                <a:spcPts val="0"/>
              </a:spcAft>
              <a:buSzPts val="1800"/>
              <a:buChar char="▪"/>
            </a:pPr>
            <a:r>
              <a:rPr lang="en" sz="1800"/>
              <a:t>Use of pandas and numpy in jupyter notebook</a:t>
            </a:r>
            <a:endParaRPr sz="1800"/>
          </a:p>
          <a:p>
            <a:pPr indent="-279400" lvl="0" marL="254000" rtl="0" algn="l">
              <a:lnSpc>
                <a:spcPct val="120000"/>
              </a:lnSpc>
              <a:spcBef>
                <a:spcPts val="1200"/>
              </a:spcBef>
              <a:spcAft>
                <a:spcPts val="0"/>
              </a:spcAft>
              <a:buSzPts val="1800"/>
              <a:buChar char="▪"/>
            </a:pPr>
            <a:r>
              <a:rPr lang="en" sz="1800"/>
              <a:t>Requests and confirmation with pprints</a:t>
            </a:r>
            <a:endParaRPr sz="1800"/>
          </a:p>
          <a:p>
            <a:pPr indent="-279400" lvl="0" marL="254000" rtl="0" algn="l">
              <a:lnSpc>
                <a:spcPct val="120000"/>
              </a:lnSpc>
              <a:spcBef>
                <a:spcPts val="1200"/>
              </a:spcBef>
              <a:spcAft>
                <a:spcPts val="0"/>
              </a:spcAft>
              <a:buSzPts val="1800"/>
              <a:buChar char="▪"/>
            </a:pPr>
            <a:r>
              <a:rPr lang="en" sz="1800"/>
              <a:t>Converting into data frames with only extracted relevant data</a:t>
            </a:r>
            <a:endParaRPr sz="1800"/>
          </a:p>
          <a:p>
            <a:pPr indent="-165100" lvl="0" marL="254000" rtl="0" algn="l">
              <a:lnSpc>
                <a:spcPct val="120000"/>
              </a:lnSpc>
              <a:spcBef>
                <a:spcPts val="1200"/>
              </a:spcBef>
              <a:spcAft>
                <a:spcPts val="0"/>
              </a:spcAft>
              <a:buSzPts val="14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587625" y="316381"/>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r>
              <a:t/>
            </a:r>
            <a:endParaRPr b="1" sz="2400"/>
          </a:p>
          <a:p>
            <a:pPr indent="0" lvl="0" marL="0" rtl="0" algn="ctr">
              <a:lnSpc>
                <a:spcPct val="90000"/>
              </a:lnSpc>
              <a:spcBef>
                <a:spcPts val="0"/>
              </a:spcBef>
              <a:spcAft>
                <a:spcPts val="0"/>
              </a:spcAft>
              <a:buClr>
                <a:schemeClr val="lt1"/>
              </a:buClr>
              <a:buSzPts val="2600"/>
              <a:buFont typeface="Arial"/>
              <a:buNone/>
            </a:pPr>
            <a:r>
              <a:rPr b="1" lang="en" sz="2400"/>
              <a:t>CDC Data Extraction </a:t>
            </a:r>
            <a:endParaRPr sz="2400"/>
          </a:p>
        </p:txBody>
      </p:sp>
      <p:pic>
        <p:nvPicPr>
          <p:cNvPr id="218" name="Google Shape;218;p31"/>
          <p:cNvPicPr preferRelativeResize="0"/>
          <p:nvPr>
            <p:ph idx="1" type="body"/>
          </p:nvPr>
        </p:nvPicPr>
        <p:blipFill rotWithShape="1">
          <a:blip r:embed="rId3">
            <a:alphaModFix/>
          </a:blip>
          <a:srcRect b="0" l="0" r="0" t="0"/>
          <a:stretch/>
        </p:blipFill>
        <p:spPr>
          <a:xfrm>
            <a:off x="930863" y="2009915"/>
            <a:ext cx="2381400" cy="2040000"/>
          </a:xfrm>
          <a:prstGeom prst="rect">
            <a:avLst/>
          </a:prstGeom>
          <a:noFill/>
          <a:ln>
            <a:noFill/>
          </a:ln>
        </p:spPr>
      </p:pic>
      <p:pic>
        <p:nvPicPr>
          <p:cNvPr id="219" name="Google Shape;219;p31"/>
          <p:cNvPicPr preferRelativeResize="0"/>
          <p:nvPr/>
        </p:nvPicPr>
        <p:blipFill>
          <a:blip r:embed="rId4">
            <a:alphaModFix/>
          </a:blip>
          <a:stretch>
            <a:fillRect/>
          </a:stretch>
        </p:blipFill>
        <p:spPr>
          <a:xfrm>
            <a:off x="3698063" y="1466375"/>
            <a:ext cx="4593397" cy="312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587606" y="289967"/>
            <a:ext cx="5968800" cy="8079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t/>
            </a:r>
            <a:endParaRPr b="1" sz="2400"/>
          </a:p>
          <a:p>
            <a:pPr indent="0" lvl="0" marL="0" rtl="0" algn="ctr">
              <a:spcBef>
                <a:spcPts val="0"/>
              </a:spcBef>
              <a:spcAft>
                <a:spcPts val="0"/>
              </a:spcAft>
              <a:buClr>
                <a:schemeClr val="lt1"/>
              </a:buClr>
              <a:buSzPts val="2600"/>
              <a:buFont typeface="Arial"/>
              <a:buNone/>
            </a:pPr>
            <a:r>
              <a:rPr b="1" lang="en" sz="2400"/>
              <a:t>CDC Data Extraction </a:t>
            </a:r>
            <a:endParaRPr b="1" sz="2400"/>
          </a:p>
          <a:p>
            <a:pPr indent="0" lvl="0" marL="0" rtl="0" algn="r">
              <a:spcBef>
                <a:spcPts val="0"/>
              </a:spcBef>
              <a:spcAft>
                <a:spcPts val="0"/>
              </a:spcAft>
              <a:buNone/>
            </a:pPr>
            <a:r>
              <a:t/>
            </a:r>
            <a:endParaRPr/>
          </a:p>
        </p:txBody>
      </p:sp>
      <p:pic>
        <p:nvPicPr>
          <p:cNvPr id="225" name="Google Shape;225;p32"/>
          <p:cNvPicPr preferRelativeResize="0"/>
          <p:nvPr/>
        </p:nvPicPr>
        <p:blipFill rotWithShape="1">
          <a:blip r:embed="rId3">
            <a:alphaModFix/>
          </a:blip>
          <a:srcRect b="0" l="0" r="0" t="0"/>
          <a:stretch/>
        </p:blipFill>
        <p:spPr>
          <a:xfrm>
            <a:off x="3387324" y="1265788"/>
            <a:ext cx="2291850" cy="1798075"/>
          </a:xfrm>
          <a:prstGeom prst="rect">
            <a:avLst/>
          </a:prstGeom>
          <a:noFill/>
          <a:ln>
            <a:noFill/>
          </a:ln>
        </p:spPr>
      </p:pic>
      <p:pic>
        <p:nvPicPr>
          <p:cNvPr id="226" name="Google Shape;226;p32"/>
          <p:cNvPicPr preferRelativeResize="0"/>
          <p:nvPr/>
        </p:nvPicPr>
        <p:blipFill rotWithShape="1">
          <a:blip r:embed="rId4">
            <a:alphaModFix/>
          </a:blip>
          <a:srcRect b="0" l="0" r="0" t="0"/>
          <a:stretch/>
        </p:blipFill>
        <p:spPr>
          <a:xfrm>
            <a:off x="836825" y="3231799"/>
            <a:ext cx="2699625" cy="1868400"/>
          </a:xfrm>
          <a:prstGeom prst="rect">
            <a:avLst/>
          </a:prstGeom>
          <a:noFill/>
          <a:ln>
            <a:noFill/>
          </a:ln>
        </p:spPr>
      </p:pic>
      <p:pic>
        <p:nvPicPr>
          <p:cNvPr id="227" name="Google Shape;227;p32"/>
          <p:cNvPicPr preferRelativeResize="0"/>
          <p:nvPr/>
        </p:nvPicPr>
        <p:blipFill rotWithShape="1">
          <a:blip r:embed="rId5">
            <a:alphaModFix/>
          </a:blip>
          <a:srcRect b="0" l="0" r="0" t="0"/>
          <a:stretch/>
        </p:blipFill>
        <p:spPr>
          <a:xfrm>
            <a:off x="5679175" y="3216363"/>
            <a:ext cx="2513305" cy="1899275"/>
          </a:xfrm>
          <a:prstGeom prst="rect">
            <a:avLst/>
          </a:prstGeom>
          <a:noFill/>
          <a:ln>
            <a:noFill/>
          </a:ln>
        </p:spPr>
      </p:pic>
      <p:sp>
        <p:nvSpPr>
          <p:cNvPr id="228" name="Google Shape;228;p32"/>
          <p:cNvSpPr txBox="1"/>
          <p:nvPr/>
        </p:nvSpPr>
        <p:spPr>
          <a:xfrm>
            <a:off x="1412938" y="2818125"/>
            <a:ext cx="15474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Top 5 </a:t>
            </a:r>
            <a:endParaRPr b="1" sz="1800">
              <a:solidFill>
                <a:srgbClr val="FFFFFF"/>
              </a:solidFill>
            </a:endParaRPr>
          </a:p>
        </p:txBody>
      </p:sp>
      <p:sp>
        <p:nvSpPr>
          <p:cNvPr id="229" name="Google Shape;229;p32"/>
          <p:cNvSpPr txBox="1"/>
          <p:nvPr/>
        </p:nvSpPr>
        <p:spPr>
          <a:xfrm>
            <a:off x="6310525" y="2839425"/>
            <a:ext cx="1348500" cy="2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Bottom 5</a:t>
            </a:r>
            <a:endParaRPr b="1"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1795570" y="434592"/>
            <a:ext cx="5968748" cy="80792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600"/>
              <a:buFont typeface="Arial"/>
              <a:buNone/>
            </a:pPr>
            <a:br>
              <a:rPr b="1" lang="en" sz="1100"/>
            </a:br>
            <a:r>
              <a:rPr b="1" lang="en" sz="2400"/>
              <a:t>Obesity Rankings</a:t>
            </a:r>
            <a:endParaRPr sz="2400"/>
          </a:p>
        </p:txBody>
      </p:sp>
      <p:pic>
        <p:nvPicPr>
          <p:cNvPr id="236" name="Google Shape;236;p33"/>
          <p:cNvPicPr preferRelativeResize="0"/>
          <p:nvPr>
            <p:ph idx="1" type="body"/>
          </p:nvPr>
        </p:nvPicPr>
        <p:blipFill rotWithShape="1">
          <a:blip r:embed="rId3">
            <a:alphaModFix/>
          </a:blip>
          <a:srcRect b="0" l="0" r="0" t="0"/>
          <a:stretch/>
        </p:blipFill>
        <p:spPr>
          <a:xfrm>
            <a:off x="906235" y="1466561"/>
            <a:ext cx="7429500" cy="3242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