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>
            <a:extLst>
              <a:ext uri="{FF2B5EF4-FFF2-40B4-BE49-F238E27FC236}">
                <a16:creationId xmlns:a16="http://schemas.microsoft.com/office/drawing/2014/main" id="{4DC1011D-5E53-40E5-BF63-C1190A6C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40">
            <a:extLst>
              <a:ext uri="{FF2B5EF4-FFF2-40B4-BE49-F238E27FC236}">
                <a16:creationId xmlns:a16="http://schemas.microsoft.com/office/drawing/2014/main" id="{D056F42F-EDF2-4F90-935B-29ED9675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41">
            <a:extLst>
              <a:ext uri="{FF2B5EF4-FFF2-40B4-BE49-F238E27FC236}">
                <a16:creationId xmlns:a16="http://schemas.microsoft.com/office/drawing/2014/main" id="{A8AF5AC9-550E-46E7-90EE-6F2097E4D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42">
            <a:extLst>
              <a:ext uri="{FF2B5EF4-FFF2-40B4-BE49-F238E27FC236}">
                <a16:creationId xmlns:a16="http://schemas.microsoft.com/office/drawing/2014/main" id="{3101DC7F-D613-49D6-855C-81ADB613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43">
            <a:extLst>
              <a:ext uri="{FF2B5EF4-FFF2-40B4-BE49-F238E27FC236}">
                <a16:creationId xmlns:a16="http://schemas.microsoft.com/office/drawing/2014/main" id="{C59A79C3-8CAF-4261-97C9-C6E3612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44">
            <a:extLst>
              <a:ext uri="{FF2B5EF4-FFF2-40B4-BE49-F238E27FC236}">
                <a16:creationId xmlns:a16="http://schemas.microsoft.com/office/drawing/2014/main" id="{70C1C747-8028-4A9E-865B-B359CDC4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45">
            <a:extLst>
              <a:ext uri="{FF2B5EF4-FFF2-40B4-BE49-F238E27FC236}">
                <a16:creationId xmlns:a16="http://schemas.microsoft.com/office/drawing/2014/main" id="{2F8AE86D-02D8-4185-B07B-84E9E826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46">
            <a:extLst>
              <a:ext uri="{FF2B5EF4-FFF2-40B4-BE49-F238E27FC236}">
                <a16:creationId xmlns:a16="http://schemas.microsoft.com/office/drawing/2014/main" id="{4BBB320D-907A-45B5-92DF-B4B763CD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47">
            <a:extLst>
              <a:ext uri="{FF2B5EF4-FFF2-40B4-BE49-F238E27FC236}">
                <a16:creationId xmlns:a16="http://schemas.microsoft.com/office/drawing/2014/main" id="{78615235-6A51-4B1D-89C9-66E0500B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>
            <a:extLst>
              <a:ext uri="{FF2B5EF4-FFF2-40B4-BE49-F238E27FC236}">
                <a16:creationId xmlns:a16="http://schemas.microsoft.com/office/drawing/2014/main" id="{EF0E1E62-0C0F-4882-B1C5-311785AA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de33">
            <a:extLst>
              <a:ext uri="{FF2B5EF4-FFF2-40B4-BE49-F238E27FC236}">
                <a16:creationId xmlns:a16="http://schemas.microsoft.com/office/drawing/2014/main" id="{DD4C8CFD-8D03-4230-86AD-D4FDFAE2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>
            <a:extLst>
              <a:ext uri="{FF2B5EF4-FFF2-40B4-BE49-F238E27FC236}">
                <a16:creationId xmlns:a16="http://schemas.microsoft.com/office/drawing/2014/main" id="{5CB1A84B-32D8-47DB-BA8E-6070D346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lide35">
            <a:extLst>
              <a:ext uri="{FF2B5EF4-FFF2-40B4-BE49-F238E27FC236}">
                <a16:creationId xmlns:a16="http://schemas.microsoft.com/office/drawing/2014/main" id="{1D83BE5A-FA10-4717-A6AE-9E9B4AAA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lide36">
            <a:extLst>
              <a:ext uri="{FF2B5EF4-FFF2-40B4-BE49-F238E27FC236}">
                <a16:creationId xmlns:a16="http://schemas.microsoft.com/office/drawing/2014/main" id="{4E0131B7-3DC6-48EE-92ED-70EC6C0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lide37">
            <a:extLst>
              <a:ext uri="{FF2B5EF4-FFF2-40B4-BE49-F238E27FC236}">
                <a16:creationId xmlns:a16="http://schemas.microsoft.com/office/drawing/2014/main" id="{715C09EE-12BC-400E-99D3-F08AA5B8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lide38">
            <a:extLst>
              <a:ext uri="{FF2B5EF4-FFF2-40B4-BE49-F238E27FC236}">
                <a16:creationId xmlns:a16="http://schemas.microsoft.com/office/drawing/2014/main" id="{09A188D7-D940-4F33-A56B-6CDCEFBB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39">
            <a:extLst>
              <a:ext uri="{FF2B5EF4-FFF2-40B4-BE49-F238E27FC236}">
                <a16:creationId xmlns:a16="http://schemas.microsoft.com/office/drawing/2014/main" id="{73BF1061-ECE2-41B9-8F6C-484DD71D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Feng-Sheng Hu</cp:lastModifiedBy>
  <cp:revision>1</cp:revision>
  <dcterms:created xsi:type="dcterms:W3CDTF">2019-07-25T23:03:24Z</dcterms:created>
  <dcterms:modified xsi:type="dcterms:W3CDTF">2019-07-25T23:05:57Z</dcterms:modified>
</cp:coreProperties>
</file>