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1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1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0820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588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298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7968049?casa_token=5ZGAkajHSCMAAAAA:l9XxcCLYKChGTLVzlg4gscbvbD24BXoPc9x0YryIxC9mUzTLRZVLVMf4r7PZCBp-VyWa4ELZBQ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85800" y="1529246"/>
            <a:ext cx="7772400" cy="99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6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Microservices</a:t>
            </a:r>
            <a:endParaRPr sz="6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685800" y="3252004"/>
            <a:ext cx="7772400" cy="86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Mineração de repositórios públicos de </a:t>
            </a:r>
            <a:r>
              <a:rPr lang="pt-BR" dirty="0" err="1"/>
              <a:t>Microservices</a:t>
            </a:r>
            <a:r>
              <a:rPr lang="pt-BR" dirty="0"/>
              <a:t> na plataforma 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2515324" y="101158"/>
            <a:ext cx="7886700" cy="105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Quantitativa e Qualitativa.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628650" y="1745565"/>
            <a:ext cx="7886700" cy="263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Há ideia da pesquisa, e minerar informações e criar uma base de dados com informações relevantes dos repositórios.</a:t>
            </a:r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pt-BR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dirty="0"/>
              <a:t>A partir da analise quantitativa, será elaborada uma pesquisa qualitativa em cima dos dados coletados.</a:t>
            </a:r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pt-BR" dirty="0"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Posteriormente será escolhido projeto </a:t>
            </a:r>
            <a:r>
              <a:rPr lang="pt-BR" dirty="0"/>
              <a:t>aleatoriamente no qual será validado com o primeiro resultado.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2966737" y="51343"/>
            <a:ext cx="7886700" cy="105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Quantitativa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628650" y="1745565"/>
            <a:ext cx="7886700" cy="263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>
              <a:spcBef>
                <a:spcPts val="0"/>
              </a:spcBef>
              <a:buNone/>
            </a:pP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E3A6826-80FB-5C47-A732-9B333DF4C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950" y="1519418"/>
            <a:ext cx="58801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2966737" y="51343"/>
            <a:ext cx="7886700" cy="105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Qualitativa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892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28650" y="1304925"/>
            <a:ext cx="7886700" cy="105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de resultado.</a:t>
            </a: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628650" y="2694690"/>
            <a:ext cx="7886700" cy="263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 efetuar a analise quantitativa será elaborado um roteiro para desenvolver analise qualitativa.</a:t>
            </a:r>
          </a:p>
        </p:txBody>
      </p:sp>
    </p:spTree>
    <p:extLst>
      <p:ext uri="{BB962C8B-B14F-4D97-AF65-F5344CB8AC3E}">
        <p14:creationId xmlns:p14="http://schemas.microsoft.com/office/powerpoint/2010/main" val="228161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744660" y="0"/>
            <a:ext cx="7886700" cy="105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107788" y="1121448"/>
            <a:ext cx="8897316" cy="4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</a:pPr>
            <a:r>
              <a:rPr lang="pt-BR" dirty="0" err="1"/>
              <a:t>Bucchiarone</a:t>
            </a:r>
            <a:r>
              <a:rPr lang="pt-BR" dirty="0"/>
              <a:t>, A., </a:t>
            </a:r>
            <a:r>
              <a:rPr lang="pt-BR" dirty="0" err="1"/>
              <a:t>Dragoni</a:t>
            </a:r>
            <a:r>
              <a:rPr lang="pt-BR" dirty="0"/>
              <a:t>, N., </a:t>
            </a:r>
            <a:r>
              <a:rPr lang="pt-BR" dirty="0" err="1"/>
              <a:t>Dustdar</a:t>
            </a:r>
            <a:r>
              <a:rPr lang="pt-BR" dirty="0"/>
              <a:t>, S., Lago, P., </a:t>
            </a:r>
            <a:r>
              <a:rPr lang="pt-BR" dirty="0" err="1"/>
              <a:t>Mazzara</a:t>
            </a:r>
            <a:r>
              <a:rPr lang="pt-BR" dirty="0"/>
              <a:t>, M., Rivera, V., &amp; </a:t>
            </a:r>
            <a:r>
              <a:rPr lang="pt-BR" dirty="0" err="1"/>
              <a:t>Sadovykh</a:t>
            </a:r>
            <a:r>
              <a:rPr lang="pt-BR" dirty="0"/>
              <a:t>, A. (Eds.). (2020). </a:t>
            </a:r>
            <a:r>
              <a:rPr lang="pt-BR" i="1" dirty="0" err="1"/>
              <a:t>Microservices</a:t>
            </a:r>
            <a:r>
              <a:rPr lang="pt-BR" i="1" dirty="0"/>
              <a:t>.</a:t>
            </a:r>
            <a:r>
              <a:rPr lang="pt-BR" dirty="0"/>
              <a:t> doi:10.1007/978-3-030-31646-4</a:t>
            </a:r>
          </a:p>
          <a:p>
            <a:pPr marL="635000" indent="-457200">
              <a:spcBef>
                <a:spcPts val="0"/>
              </a:spcBef>
            </a:pPr>
            <a:endParaRPr lang="pt-BR" dirty="0"/>
          </a:p>
          <a:p>
            <a:pPr marL="635000" indent="-457200">
              <a:spcBef>
                <a:spcPts val="0"/>
              </a:spcBef>
            </a:pPr>
            <a:r>
              <a:rPr lang="pt-BR" dirty="0">
                <a:hlinkClick r:id="rId3"/>
              </a:rPr>
              <a:t>https://ieeexplore.ieee.org/abstract/document/7968049?casa_token=5ZGAkajHSCMAAAAA:l9XxcCLYKChGTLVzlg4gscbvbD24BXoPc9x0YryIxC9mUzTLRZVLVMf4r7PZCBp-VyWa4ELZBQ</a:t>
            </a:r>
            <a:endParaRPr lang="pt-BR" dirty="0"/>
          </a:p>
          <a:p>
            <a:pPr marL="635000" indent="-457200">
              <a:spcBef>
                <a:spcPts val="0"/>
              </a:spcBef>
            </a:pPr>
            <a:endParaRPr lang="pt-BR" dirty="0"/>
          </a:p>
          <a:p>
            <a:pPr marL="635000" indent="-457200">
              <a:spcBef>
                <a:spcPts val="0"/>
              </a:spcBef>
            </a:pPr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ieeexplore.ieee.org</a:t>
            </a:r>
            <a:r>
              <a:rPr lang="pt-BR" dirty="0"/>
              <a:t>/abstract/</a:t>
            </a:r>
            <a:r>
              <a:rPr lang="pt-BR" dirty="0" err="1"/>
              <a:t>document</a:t>
            </a:r>
            <a:r>
              <a:rPr lang="pt-BR" dirty="0"/>
              <a:t>/7506647?casa_token=XpXaHbZ2yQUAAAAA:9DPUhhXzqFQ1U279NYRgdrBa7WriCcgPCzX1I_Gso7dGH_DvIrHDOOW_-D_39qTyxGHJXy8CKw </a:t>
            </a:r>
            <a:endParaRPr lang="pt-BR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7220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176</Words>
  <Application>Microsoft Macintosh PowerPoint</Application>
  <PresentationFormat>Apresentação na tela (4:3)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Microservices</vt:lpstr>
      <vt:lpstr>Quantitativa e Qualitativa.</vt:lpstr>
      <vt:lpstr>Quantitativa</vt:lpstr>
      <vt:lpstr>Qualitativa</vt:lpstr>
      <vt:lpstr>Objetivo de resultado.</vt:lpstr>
      <vt:lpstr>Referencia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Microserviços</dc:title>
  <cp:lastModifiedBy>Microsoft Office User</cp:lastModifiedBy>
  <cp:revision>6</cp:revision>
  <dcterms:modified xsi:type="dcterms:W3CDTF">2022-04-08T01:13:51Z</dcterms:modified>
</cp:coreProperties>
</file>