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43125"/>
            <a:ext cx="7772400" cy="177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43053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1651001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2914650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