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8" r:id="rId3"/>
    <p:sldId id="269" r:id="rId4"/>
    <p:sldId id="270" r:id="rId5"/>
    <p:sldId id="267" r:id="rId6"/>
    <p:sldId id="271" r:id="rId7"/>
    <p:sldId id="272" r:id="rId8"/>
    <p:sldId id="273" r:id="rId9"/>
    <p:sldId id="274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1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99FFD-C12D-B6F6-EEE4-88FC3850C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ADB5DE-806E-303B-0E66-AD25922F3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E3B4FD-0D66-142E-EECF-D2C028AB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EF98-BF42-467A-918E-FD2F0462E04C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0C8E65-3080-E59E-B526-6AF8DEEC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62078A-01E1-BFA9-4C41-676194C4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54C5-4075-465D-9E4D-BC5B953B82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60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55924-F032-E4D3-2300-4BFCAB92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DBF742-BE31-C2FA-F809-8BD8DCFAF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03958C-1794-9B84-E3CE-E646F7074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EF98-BF42-467A-918E-FD2F0462E04C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51B87B-B9D5-EDCB-F981-3D4175DF8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FA1FAF-FE7F-01D9-905F-E2F13AC61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54C5-4075-465D-9E4D-BC5B953B82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4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EA60AD-7576-2704-5943-4C84E9E98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DCE336-F7DC-8150-B2AC-081F19066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BAFA8A-29BF-1F39-F38B-82029F33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EF98-BF42-467A-918E-FD2F0462E04C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1FB360-FA63-705D-0631-A6632DD1E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89D9CB-2301-487C-C7A2-4B15EF97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54C5-4075-465D-9E4D-BC5B953B82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59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4509E-93DA-5B38-3447-AA150B005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FA264-4E74-86E8-D369-A73F1D548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E0964F-6E5A-7348-93D9-6C8C30B7A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EF98-BF42-467A-918E-FD2F0462E04C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CC30C8-E448-4589-B35C-78D72C3A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6FF0C7-AAED-0744-7D72-12C0BF69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54C5-4075-465D-9E4D-BC5B953B82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45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19D2E-E104-D520-9C62-E8430F80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925091-A139-EF30-3362-8CA1BD247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D87323-D566-89F1-9894-34B13419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EF98-BF42-467A-918E-FD2F0462E04C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53E89F-906F-ED22-F88B-83B28501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7985B5-9A79-174E-4DC7-7861920E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54C5-4075-465D-9E4D-BC5B953B82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39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A2C5D-78E9-9B5F-10B0-4B785AFE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ADCA56-544C-AD79-C74B-1148128BA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5D9271-ECCA-A0F4-26EA-3E8D18AFB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5F0C63-CD99-71D4-6515-F990F7FC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EF98-BF42-467A-918E-FD2F0462E04C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77BFE4-6B5F-77FB-15FC-03E145DB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18E301-C16A-6694-B7F7-E1BF7F27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54C5-4075-465D-9E4D-BC5B953B82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98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1CF27-3C33-B54C-5707-A32F08313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1B0D0F-3EB5-7078-4941-54244FCE9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AEE366-A2CE-62E8-5A30-8AEC77D9E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343C060-2596-BEAB-45FA-94E62531E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9E87CA-FF01-4282-AA54-8F9906CC2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16D41DB-A712-6A98-E541-27360C57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EF98-BF42-467A-918E-FD2F0462E04C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AFF9D50-0356-7032-0381-E47E2B683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52E053E-2A29-0905-F4D2-36E774FB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54C5-4075-465D-9E4D-BC5B953B82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79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16824-8CE2-1475-F5DB-4F1B0D84B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9E27D82-2D9F-4F72-24A7-F762424B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EF98-BF42-467A-918E-FD2F0462E04C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3550A31-2E14-1EA9-D126-EE4ABBD20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3D49585-8804-B087-A9FF-2B41E87E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54C5-4075-465D-9E4D-BC5B953B82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63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FC63605-18E5-4DB5-2C58-1A3C803EB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EF98-BF42-467A-918E-FD2F0462E04C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18AE35C-D213-0AC7-720C-29B08E7A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822D3B-BCAF-BFE4-1F93-B0B7CE3F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54C5-4075-465D-9E4D-BC5B953B82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98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A9AB8-E361-64A9-42FA-2D7DA5971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80A7C5-446D-3D0B-E3DD-2BCE8AEAA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C7613B-B326-CCE3-60CD-FD36B21E6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A88FC-520A-5B80-A4A9-DF22CFC0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EF98-BF42-467A-918E-FD2F0462E04C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25BA79-F6DA-2F7A-5354-319A4B69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E95D53-FC75-89CD-15F9-0B438585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54C5-4075-465D-9E4D-BC5B953B82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28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F3BEC-4A1E-0ECE-604D-406A528C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2A1E95-69FC-C91B-F608-11B5FDC9E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267416-75E6-EA5B-3BB3-8E2E166FC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8F82B1-C100-99AC-3A7B-A04530802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EF98-BF42-467A-918E-FD2F0462E04C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AA49D4-1CF4-C9AB-3453-6B0BCD74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2E1911-C6B1-8879-F3AD-56EF4EFC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54C5-4075-465D-9E4D-BC5B953B82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13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55C0AA-C30F-6CA9-FECB-95C9FE3E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42B3C2-B580-ABCD-6C1A-093D2E908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604E29-A250-5736-7839-3F9A15237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9EF98-BF42-467A-918E-FD2F0462E04C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0868C-1BEE-8735-12BC-736377967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D9565C-2273-09E7-1AA1-ABBAF4D9C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054C5-4075-465D-9E4D-BC5B953B82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5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CCC78E99-F3FC-0388-7393-27C0856F0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2024"/>
            <a:ext cx="9144000" cy="1655762"/>
          </a:xfrm>
        </p:spPr>
        <p:txBody>
          <a:bodyPr>
            <a:normAutofit/>
          </a:bodyPr>
          <a:lstStyle/>
          <a:p>
            <a:r>
              <a:rPr lang="pt-BR" dirty="0"/>
              <a:t>Etapas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4A84DD-6030-EA4C-AEE9-6348D8EB6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76200"/>
            <a:ext cx="99822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2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4B62AC-D256-4A4C-8E7D-4D58C5048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49" y="1490294"/>
            <a:ext cx="11834302" cy="346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18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62E623-3F55-914D-9A25-AC45F134F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" y="1290711"/>
            <a:ext cx="1152906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54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B176E6-8C62-6C47-962A-B0C3B853A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7" y="1366909"/>
            <a:ext cx="10948382" cy="375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0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CCC78E99-F3FC-0388-7393-27C0856F0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2024"/>
            <a:ext cx="9144000" cy="1655762"/>
          </a:xfrm>
        </p:spPr>
        <p:txBody>
          <a:bodyPr>
            <a:normAutofit/>
          </a:bodyPr>
          <a:lstStyle/>
          <a:p>
            <a:r>
              <a:rPr lang="pt-BR" dirty="0"/>
              <a:t>Etapas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55771AA-B909-EB37-8E8C-0CD03254F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518106" y="-1068242"/>
            <a:ext cx="5739492" cy="914643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2845AD7-7DA7-0DFC-846E-0C1172DA7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93" y="3064086"/>
            <a:ext cx="4378838" cy="101983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60CE064-39F9-D07C-008B-18C60D974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071" y="3228957"/>
            <a:ext cx="4279454" cy="69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9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CCC78E99-F3FC-0388-7393-27C0856F0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2024"/>
            <a:ext cx="9144000" cy="165576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ILUSTRAÇÃO ORIGEM GOOGLE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6E2904-CD55-AF50-7005-5F1FBE21C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8822"/>
            <a:ext cx="12192000" cy="470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4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CCC78E99-F3FC-0388-7393-27C0856F0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2024"/>
            <a:ext cx="9144000" cy="165576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A. </a:t>
            </a:r>
            <a:r>
              <a:rPr lang="pt-BR" dirty="0" err="1">
                <a:solidFill>
                  <a:srgbClr val="FF0000"/>
                </a:solidFill>
              </a:rPr>
              <a:t>Hevner</a:t>
            </a:r>
            <a:r>
              <a:rPr lang="pt-BR" dirty="0">
                <a:solidFill>
                  <a:srgbClr val="FF0000"/>
                </a:solidFill>
              </a:rPr>
              <a:t> 2007 – RIGOR DE PESQUISA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C17D76-53F3-CD4D-A192-3B3F2FFC4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67" y="1173089"/>
            <a:ext cx="10120666" cy="52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7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A84B12-0263-0A43-A964-83DBC20E6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149" y="0"/>
            <a:ext cx="7496030" cy="200025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81BB4DC-1365-804B-8206-AF37009E0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149" y="1788005"/>
            <a:ext cx="8036731" cy="494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27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786552-5245-B04E-A7F3-B14863987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879" y="208019"/>
            <a:ext cx="6375400" cy="812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156872-0424-9C47-9BBB-31C1410C4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41" y="2056620"/>
            <a:ext cx="11463411" cy="319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8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786552-5245-B04E-A7F3-B14863987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879" y="208019"/>
            <a:ext cx="6375400" cy="812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5F4E30-EEBE-C347-8F87-66A7CAF28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558" y="0"/>
            <a:ext cx="6166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4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21D215-1C0D-A346-8C07-8BF607D28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5745"/>
            <a:ext cx="11670910" cy="370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20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670E20-DAC0-FF42-819E-8537DE3DE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61" y="162364"/>
            <a:ext cx="9775161" cy="65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10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13</Words>
  <Application>Microsoft Macintosh PowerPoint</Application>
  <PresentationFormat>Widescreen</PresentationFormat>
  <Paragraphs>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Monteiro do Nascimento - Compasso</dc:creator>
  <cp:lastModifiedBy>Microsoft Office User</cp:lastModifiedBy>
  <cp:revision>14</cp:revision>
  <dcterms:created xsi:type="dcterms:W3CDTF">2022-09-15T14:21:26Z</dcterms:created>
  <dcterms:modified xsi:type="dcterms:W3CDTF">2022-09-21T00:05:12Z</dcterms:modified>
</cp:coreProperties>
</file>