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C83A-267F-A642-A550-FD26602A4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0B060-D5C2-0D49-8654-238A6E647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1ED7-E086-C145-8211-D5C29B56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05-731C-FB47-AEBF-B9DF94AD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083F-FB49-E947-8E9A-FB699035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817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3290-9FD7-F34C-8DEB-EF33C58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120AD-B4C0-B34F-A893-423FA580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48D4-7051-3042-B0A0-17E5DDD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7154-4BD3-824C-A85A-B782B823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6692-0CF7-A548-9100-7DEE004F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465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E87E4-7F1A-A644-A673-7F717D2CC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B25F0-75B0-6A46-A241-593BE40F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FECE-0E19-984F-9D27-7729995E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6AEE-0670-C543-B4D1-9D820ABF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DC6D-87BE-6E41-A57C-77769FE8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08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55CC-4C14-CE40-9746-F74C41B2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1116-C739-694D-918B-A0AE0315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02F2-0A71-E342-8C1C-7B47CB66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7D3F-0130-4B40-9869-D4005A74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DFF8-C4DF-AF4A-800A-15133E44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1974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6C8-7115-194F-AB83-A396B4F8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6B5C-E4B5-854A-86D5-1BA89ED9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4A2C-4E1F-3E44-A967-BAF3B433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0548-F65F-194E-B36A-77A5A78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89BA-3ECA-5049-A31A-3B7174B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8449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7BA-C319-B148-AF05-A8F81AF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7D6D-822C-A246-A212-1362D6812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77D06-2736-3741-A75D-744ED8E91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EB62-0C93-ED41-8D16-81766029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010DB-2F1B-244B-9AEA-06618B06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0FAB-CB07-614C-B268-04FB1165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252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10B-52B0-AE41-8AC9-09AEB09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10E60-5AB7-EB40-8FC3-5F775FA7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BF89-2960-704A-88CD-01CAB2D3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78000-7818-AD4F-A1A6-49BDAB33F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BF208-D926-D145-9E4A-4403EF9D4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0AC68-9AE7-E548-807D-3D93E69F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7C7C9-C288-AB48-BB83-51F1137C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8902E-C379-664D-BA60-F06E4A23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557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B808-6224-CC41-BF1B-DB59BDAE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F7764-8717-FC45-8349-287E8F33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BD2A-A943-9843-90FD-4A2A424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DE99-CC8D-F94B-9A8F-CA29285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4971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FD49D-AA75-E84E-8754-59C6FB8E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ADAD-D4BB-9A45-AB19-0B42FC1D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BB52-85DF-A34A-8DBC-23D417A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274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7BA9-F01F-C944-806B-FD0B6E20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94DC-F662-E346-999C-50E24A46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C995-5D3A-BE48-A824-D68FA4330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37D8-A538-284B-AD1A-322230B6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32FC-E224-9D42-B7A0-96490C8B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AFCE-7E1D-644B-9D52-AB30C6CA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3756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D9DC-D33A-054A-A483-0BAAC3D9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ACC9A-0774-AE46-BA7B-2D31B6681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44E2-4582-E64B-A9ED-DE558196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A41D-FB35-EF49-B630-73DAD8A4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55E0D-CFA0-A54E-A446-FA72778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B17D-EB39-D24D-AC68-12FA5F7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561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868B2-46D2-A34C-95E0-53FE00D6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0098E-C45A-1148-A200-41E43C2B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4C2F-CEF5-574A-8778-C08FBCA78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1ADC-273F-5140-80F0-9203484D6351}" type="datetimeFigureOut">
              <a:rPr lang="en-BR" smtClean="0"/>
              <a:t>27/09/22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A519-7EB9-D145-B30F-164CA282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939A-0218-904F-8404-83C95F058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7660-F8FE-E747-B81C-19C3ED048D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532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1D5AC-8A2A-0B4D-8FFC-3D9CFD72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4" y="510619"/>
            <a:ext cx="10289312" cy="58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6F92A-6680-6842-9774-FC5F8DA4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194051"/>
            <a:ext cx="5880100" cy="64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B2A2F-E5F9-B346-8B83-DC1B58BD63D7}"/>
              </a:ext>
            </a:extLst>
          </p:cNvPr>
          <p:cNvSpPr txBox="1"/>
          <p:nvPr/>
        </p:nvSpPr>
        <p:spPr>
          <a:xfrm>
            <a:off x="4100512" y="65722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1 - Research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FAECF-6D44-8343-8571-A0B52550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27" y="1703387"/>
            <a:ext cx="10688745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B2A2F-E5F9-B346-8B83-DC1B58BD63D7}"/>
              </a:ext>
            </a:extLst>
          </p:cNvPr>
          <p:cNvSpPr txBox="1"/>
          <p:nvPr/>
        </p:nvSpPr>
        <p:spPr>
          <a:xfrm>
            <a:off x="4100512" y="1460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2 – Design as an  Artifact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F74AD-7157-D64E-AC22-477A88C9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2959588"/>
            <a:ext cx="4697413" cy="3567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F6CED-E8B6-824D-8227-F7BA523D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13" y="711200"/>
            <a:ext cx="7561263" cy="23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397DE1-8D5E-D348-9808-F0583CE6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56" y="1263650"/>
            <a:ext cx="8354687" cy="519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FE90F-6E30-B340-B28B-F94AC0D9ACCE}"/>
              </a:ext>
            </a:extLst>
          </p:cNvPr>
          <p:cNvSpPr txBox="1"/>
          <p:nvPr/>
        </p:nvSpPr>
        <p:spPr>
          <a:xfrm>
            <a:off x="4471988" y="542926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Observação, e questionario</a:t>
            </a:r>
          </a:p>
        </p:txBody>
      </p:sp>
    </p:spTree>
    <p:extLst>
      <p:ext uri="{BB962C8B-B14F-4D97-AF65-F5344CB8AC3E}">
        <p14:creationId xmlns:p14="http://schemas.microsoft.com/office/powerpoint/2010/main" val="379707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2022-09-27T17:24:58Z</dcterms:created>
  <dcterms:modified xsi:type="dcterms:W3CDTF">2022-09-27T20:23:31Z</dcterms:modified>
</cp:coreProperties>
</file>