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1E5F-1247-6048-81F9-80B855EE8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0636-4219-C54B-AD4F-6A851117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6075-C603-7647-A12D-149FF524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902A-CAF6-B147-B1EC-6AFF240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077E-BA4C-7647-BA2F-626EDF85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8101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9FF5-4180-D842-B740-CB1ABA68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F91A-617C-7D44-887C-FCB95BD9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DF50-5AEF-F24A-90C6-B35DF3E0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085E-0845-9C4B-A8AF-C528D1F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3BEB-5957-8D48-868B-312D1929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79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EB3C-3E75-3943-AEE9-AA8A774C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0C51-635C-264A-9BC5-A6C7DA95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6BF3-39DC-E741-BFC3-1D0A3C1D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277F-A57E-C046-8AC5-C415298E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9AEF-4604-D74D-97FE-AEBE18A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29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D75D-95F4-9D41-9C64-801755A0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7EFC-40AC-7D40-98CB-20AF5EBC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DA1D-C443-EA43-8B42-D847C81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32C9-A18D-7347-B2CC-887944E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03A7-06BE-164E-92BC-73BA27A1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803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AABD-B062-1146-8AA3-842440B0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14C6-DAA7-C24B-B984-9DFFC3E8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59AE-4C28-1E4D-91C7-84AF31AC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0DA9-0349-CF4C-9406-296AC866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D18B-AAD8-1F48-9A33-AB05CEA2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659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954-A5E1-0F47-A71C-0AD96584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978F-F709-1D45-84D4-56C9429A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AC7C-2277-D94C-9981-7965DAD7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93F5-EBEA-E84C-813F-EE2EB971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6CE5F-24EF-9F43-94A1-16975FEA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2FC2-6540-8A4C-973D-C4CD66D9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5368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754-3CFB-8645-A59D-C45E184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3D88-76A5-E34B-B738-A039287B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D208-5108-914E-89D5-D765DD19B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3E67-B825-A942-BEC3-9784F38F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2756D-EB88-6046-A7CB-38E1F2FED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9C561-A4EB-634E-A18C-27D3D7B3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AE54A-4AB4-5B4B-AE9E-ED8CC30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F4570-4D9F-1648-AEAC-58047C6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04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132-1EA3-404B-8051-AED630A6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0EBD5-D95E-8C4D-A005-6EC3598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FB7F-4725-1A4A-9318-5147CE6D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3B3A4-5BFA-5245-BEAE-D6B3B90A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2E2E8-D02F-6F44-A773-3DE8BE00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66C0-CC91-F54F-B25E-5F13124F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530BA-B624-8E49-8637-776D2BB1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00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768B-9C6B-804D-B296-DAAF1501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E455-8FE2-554B-A400-156673C0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A199-C6F4-B346-8464-32C3847B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7434-A312-8B4A-A840-4E8068FB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2356-6001-E143-9B67-1B2893C7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4058-F0FC-0848-8FDE-3C4EA27D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46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4D4-0941-F647-AD5E-43254A90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25F2-4B8C-6146-A300-1A000259B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63A9-863A-7441-9D60-35F7FCA3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71DC-F84C-164C-8DED-FA19F25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AB41-6684-5C4B-B94D-3DDECFA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4DCF-79CC-1E4A-8476-BD73C597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73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D7796-2E7F-E44B-848B-0771BB5D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C84F0-5C3F-C142-AD04-715CCCE8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AABB-290D-1649-A23D-449E2043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D894-829C-A84D-844A-B67F4D340D65}" type="datetimeFigureOut">
              <a:rPr lang="en-BR" smtClean="0"/>
              <a:t>20/08/22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A10D-B268-6D4E-BD4C-DF0E8077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2188-553B-7246-8F3F-9BE48682C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1EF1-38B0-1B4C-A3DB-77B0969E0C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9441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9BAD6-F564-C746-9B9C-D90F415B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762250"/>
            <a:ext cx="8153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9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5F435-9AF7-7748-931E-DAB5B705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85" y="1957265"/>
            <a:ext cx="7975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5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63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2022-08-20T17:25:53Z</dcterms:created>
  <dcterms:modified xsi:type="dcterms:W3CDTF">2022-08-23T12:03:53Z</dcterms:modified>
</cp:coreProperties>
</file>