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0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58" r:id="rId15"/>
    <p:sldId id="279" r:id="rId16"/>
    <p:sldId id="275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6" r:id="rId25"/>
    <p:sldId id="277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A3D70-EDED-009C-3662-F4E9BE3E6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CD18F4-308F-7C85-2890-D620C8768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2EAFFA-6643-1A53-88E5-F16AD2DD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AAF-43BF-45D9-AC29-E7344225176A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B6B6F0-EE2E-DC69-DFEE-DB5D0FDA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E2433D-8B42-228C-FF18-793922CA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7995-B217-404F-9F94-A6EE70379C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90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6A74D-85CD-5872-3D27-0F30AABB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F2E886-9E68-775A-DEEB-B64D07560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D06D18-F45C-2A2A-7379-9A4425FC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AAF-43BF-45D9-AC29-E7344225176A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B3D387-0D65-736A-E8F6-90787C96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EC5242-3196-CC7C-AC95-F8444F5A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7995-B217-404F-9F94-A6EE70379C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82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2F3F12-1A70-D989-674B-CBE8713E0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E330DE-1D73-D4A6-9187-DF11A148A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C48DCE-ACB5-02C6-3EA9-789CE710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AAF-43BF-45D9-AC29-E7344225176A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F85A8-467C-17C3-9B9A-08C18F92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EA1994-A43B-76E3-FC91-D2D2FA7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7995-B217-404F-9F94-A6EE70379C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24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99F2F-C2D0-8034-E9E9-48BFDE85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96F048-6A07-3E2F-7C51-EB88C8D69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9B56EC-C64D-584E-D5F9-F6D0F250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AAF-43BF-45D9-AC29-E7344225176A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054E64-5B55-FED5-C36E-D632304E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B26BC9-1D0F-A25E-250A-9BBDCDB6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7995-B217-404F-9F94-A6EE70379C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01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04310-F498-6A94-6B73-A6157AB5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8BDE71-4A56-EFC2-C62C-196063373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EC9232-F1CD-6F12-CA39-D9CF448C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AAF-43BF-45D9-AC29-E7344225176A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853D96-D024-A312-6B85-56D96DCC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805F55-F990-3CD4-6A29-A892AC3D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7995-B217-404F-9F94-A6EE70379C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47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6A51A-0C5F-7BE5-3692-EBFAC544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322424-D922-7E83-59EC-A3DCA9110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BACE5E-4C3F-01AD-DBFE-8C94A8B76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443B6D-4779-B228-F050-3AF4E722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AAF-43BF-45D9-AC29-E7344225176A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E8642C-D6B6-13D3-0B63-D03DBE06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395DA7-1EC0-9D93-AC50-D33C60A4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7995-B217-404F-9F94-A6EE70379C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7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31CA4-266D-36C9-A6A5-4551EF42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5B7C33-49F0-E167-9AE7-D04E234C6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8DD527-DD6E-8E9F-4EC7-EBACC2E79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342CA6-0C2B-E351-A0E2-E7DB3BD5E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A47FCD-01C5-122B-6590-570A0C6E9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A4EF0F-D016-ED34-F19E-978E4C7C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AAF-43BF-45D9-AC29-E7344225176A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61E319-880F-55DC-6111-39DC2A6F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125B04-83DC-2CDE-94A3-E901A240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7995-B217-404F-9F94-A6EE70379C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21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B3009-2B5F-764B-4A85-62D87D7A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204B75-AE39-3DDA-732D-2A66EB16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AAF-43BF-45D9-AC29-E7344225176A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CB7C09-095F-DCC9-3B00-6E294D61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4BF40D-AFCC-82DD-9D1B-40C16932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7995-B217-404F-9F94-A6EE70379C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F3A26DC-EE97-A371-6CD1-895532A7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AAF-43BF-45D9-AC29-E7344225176A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BAA12A-0258-2AF1-3B05-357B5881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6EF720-17A8-78F7-7FDF-3EAD01A4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7995-B217-404F-9F94-A6EE70379C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54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FCCDA-8D70-9FC1-BE24-B3EE9392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393EE0-7BBD-0AB7-3D09-DD2F8C7D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A7D971-11F4-646C-4F6C-3C6C45B88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07B3E9-4F8F-0962-835C-94997D53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AAF-43BF-45D9-AC29-E7344225176A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589F94-5009-9D32-DE74-7594FA01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5173DC-27B1-D9E8-3B43-CECE8C32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7995-B217-404F-9F94-A6EE70379C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86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F0EA2-C03D-2F80-B42D-C09BC5BC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F4A84A-87F4-03E5-6ABB-F3ABB9497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4DA967-447C-ADF8-DB6D-351309387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44BABB-7CE6-F091-4D39-C96C9094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7AAF-43BF-45D9-AC29-E7344225176A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0BE75E-CC23-94AD-7850-89F47831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C25211-F112-D168-EBE1-2AADBF0F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7995-B217-404F-9F94-A6EE70379C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46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B82B48-84EC-951B-3A9A-7C4E65A7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0085F1-0FB3-8974-BDEF-15F466CD9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4CAF55-2149-1372-8311-5592A6448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57AAF-43BF-45D9-AC29-E7344225176A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5CC875-0291-4BB8-66B9-A393B1ED2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206890-77EE-2E2A-5E77-E27F4C073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77995-B217-404F-9F94-A6EE70379C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62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D4FD4-5FEA-E03B-5DB5-024C6C48D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457"/>
            <a:ext cx="9144000" cy="1111879"/>
          </a:xfrm>
        </p:spPr>
        <p:txBody>
          <a:bodyPr>
            <a:normAutofit/>
          </a:bodyPr>
          <a:lstStyle/>
          <a:p>
            <a:r>
              <a:rPr lang="pt-BR" sz="2400" dirty="0"/>
              <a:t>Indicadores e índices de vulnerabilidade e exposição aos efeitos das mudanças climáticas em setores estratégicos no estado do Paraná e desenvolvimento de índice de sustentabilidade.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84224-5481-5069-03B3-E6A6AE8F4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5600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Indicadores de vulnerabilidade climática e de preditores que avaliem o risco climático, no cenário atual e futuro, seja em ecossistemas naturais ou de produção, além da criação de um banco de dados ambiental, social e econômico que abranja todo o estado do Paraná para que se possa quantificar a vulnerabilidade de uma dada região do estado e demonstrar suas principais fragilidades, </a:t>
            </a:r>
            <a:r>
              <a:rPr lang="pt-BR" b="1" dirty="0"/>
              <a:t>apontar tendências ou indicar fenômenos de difícil detecção</a:t>
            </a:r>
            <a:r>
              <a:rPr lang="pt-BR" dirty="0"/>
              <a:t>.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4C0FCE0-1F7F-4120-B57E-0D5FAA5B8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797" y="5321084"/>
            <a:ext cx="2981741" cy="94310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986BD26-3D25-6973-143A-BA785882C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436" y="3351362"/>
            <a:ext cx="4413156" cy="32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22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D4FD4-5FEA-E03B-5DB5-024C6C48D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84224-5481-5069-03B3-E6A6AE8F4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EDF2BF0-AD1F-4153-40DB-A9B0E16B8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64" y="522453"/>
            <a:ext cx="11691063" cy="581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4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D4FD4-5FEA-E03B-5DB5-024C6C48D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84224-5481-5069-03B3-E6A6AE8F4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C336A4-036E-BF6F-1227-ADBA642D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69" y="718362"/>
            <a:ext cx="11101295" cy="542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D4FD4-5FEA-E03B-5DB5-024C6C48D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84224-5481-5069-03B3-E6A6AE8F4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B227EE-8B0F-D90B-A3FE-7D007619F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2" y="527681"/>
            <a:ext cx="11526863" cy="580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8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D4FD4-5FEA-E03B-5DB5-024C6C48D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84224-5481-5069-03B3-E6A6AE8F4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2AE44A-887B-0FBD-5FF6-550985683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23" y="118392"/>
            <a:ext cx="7199790" cy="356377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D04C492-17C2-97E1-C3EB-07CC25044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657" y="3658499"/>
            <a:ext cx="7413606" cy="299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89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D4FD4-5FEA-E03B-5DB5-024C6C48D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Uma abordagem para melhorar a tomada de decisão com big data </a:t>
            </a:r>
            <a:r>
              <a:rPr lang="pt-BR" dirty="0" err="1"/>
              <a:t>geoespacial</a:t>
            </a:r>
            <a:r>
              <a:rPr lang="pt-BR" dirty="0"/>
              <a:t> heterogêneo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84224-5481-5069-03B3-E6A6AE8F4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Flávio Eduardo Aoki </a:t>
            </a:r>
            <a:r>
              <a:rPr lang="pt-BR" dirty="0" err="1"/>
              <a:t>Horita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1473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D4FD4-5FEA-E03B-5DB5-024C6C48D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Uma abordagem para melhorar a tomada de </a:t>
            </a:r>
            <a:r>
              <a:rPr lang="pt-BR" dirty="0" err="1"/>
              <a:t>decisãocom</a:t>
            </a:r>
            <a:r>
              <a:rPr lang="pt-BR" dirty="0"/>
              <a:t> big data </a:t>
            </a:r>
            <a:r>
              <a:rPr lang="pt-BR" dirty="0" err="1"/>
              <a:t>geoespacial</a:t>
            </a:r>
            <a:r>
              <a:rPr lang="pt-BR" dirty="0"/>
              <a:t> heterogêneo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84224-5481-5069-03B3-E6A6AE8F4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Flávio Eduardo Aoki </a:t>
            </a:r>
            <a:r>
              <a:rPr lang="pt-BR" dirty="0" err="1"/>
              <a:t>Horita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71DBE4-E2A5-758B-2441-1E052E692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94" y="144672"/>
            <a:ext cx="10509849" cy="656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71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D4FD4-5FEA-E03B-5DB5-024C6C48D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84224-5481-5069-03B3-E6A6AE8F4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BB49A8-3AC2-0486-29B9-E0472201F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04" y="530810"/>
            <a:ext cx="10140106" cy="579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01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D4FD4-5FEA-E03B-5DB5-024C6C48D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84224-5481-5069-03B3-E6A6AE8F4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F403786-F1FB-9E53-B3E4-F5927FC50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80" y="1058758"/>
            <a:ext cx="10302840" cy="49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93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D4FD4-5FEA-E03B-5DB5-024C6C48D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84224-5481-5069-03B3-E6A6AE8F4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39B57F-5337-361E-3ECF-5C89FEDA3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25" y="1347340"/>
            <a:ext cx="11327591" cy="381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32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D4FD4-5FEA-E03B-5DB5-024C6C48D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84224-5481-5069-03B3-E6A6AE8F4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D8DCB8-4360-EC74-3B87-6B6AD29DF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57" y="1501438"/>
            <a:ext cx="10870886" cy="350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7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3BF17C1-3290-7766-ED79-E15C572E6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548" y="48935"/>
            <a:ext cx="5971884" cy="680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36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D4FD4-5FEA-E03B-5DB5-024C6C48D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84224-5481-5069-03B3-E6A6AE8F4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084CB3-E88C-10F2-853E-B71CF6EF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17" y="1692575"/>
            <a:ext cx="11609649" cy="327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01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D4FD4-5FEA-E03B-5DB5-024C6C48D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84224-5481-5069-03B3-E6A6AE8F4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AC43CF-805C-0651-BA33-E37D98E3B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9787"/>
            <a:ext cx="11960440" cy="364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38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D4FD4-5FEA-E03B-5DB5-024C6C48D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84224-5481-5069-03B3-E6A6AE8F4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1F2624-0EAA-0690-60C5-F1248C96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75" y="1322535"/>
            <a:ext cx="11267493" cy="418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26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D4FD4-5FEA-E03B-5DB5-024C6C48D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84224-5481-5069-03B3-E6A6AE8F4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244ED58-21A0-377A-9396-A22C10DD6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6" y="1383922"/>
            <a:ext cx="11845087" cy="425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4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D4FD4-5FEA-E03B-5DB5-024C6C48D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84224-5481-5069-03B3-E6A6AE8F4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526" y="778939"/>
            <a:ext cx="9144000" cy="1655762"/>
          </a:xfrm>
        </p:spPr>
        <p:txBody>
          <a:bodyPr/>
          <a:lstStyle/>
          <a:p>
            <a:r>
              <a:rPr lang="pt-BR" dirty="0"/>
              <a:t>Desenvolvido o Framework </a:t>
            </a:r>
            <a:r>
              <a:rPr lang="pt-BR" dirty="0" err="1"/>
              <a:t>oDMN</a:t>
            </a:r>
            <a:r>
              <a:rPr lang="pt-BR" dirty="0"/>
              <a:t>+ </a:t>
            </a:r>
            <a:r>
              <a:rPr lang="pt-BR" dirty="0" err="1"/>
              <a:t>teorico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EE6C576-8EA8-33DA-3A0F-51C53172D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95" y="1404683"/>
            <a:ext cx="10418862" cy="489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49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D4FD4-5FEA-E03B-5DB5-024C6C48D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84224-5481-5069-03B3-E6A6AE8F4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083" y="294482"/>
            <a:ext cx="9144000" cy="1655762"/>
          </a:xfrm>
        </p:spPr>
        <p:txBody>
          <a:bodyPr/>
          <a:lstStyle/>
          <a:p>
            <a:r>
              <a:rPr lang="pt-BR" dirty="0"/>
              <a:t>Aplicar o framework no mundo real com BPMN no </a:t>
            </a:r>
            <a:r>
              <a:rPr lang="pt-BR" dirty="0" err="1"/>
              <a:t>cemadem</a:t>
            </a:r>
            <a:r>
              <a:rPr lang="pt-BR" dirty="0"/>
              <a:t>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8262B7C-9007-5782-C3FA-443F1BF3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64" y="960960"/>
            <a:ext cx="9691871" cy="532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5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D4FD4-5FEA-E03B-5DB5-024C6C48D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84224-5481-5069-03B3-E6A6AE8F4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A30F6AE-03A5-A3B0-D9D6-422E9DF92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02" y="853235"/>
            <a:ext cx="10337100" cy="51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1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D4FD4-5FEA-E03B-5DB5-024C6C48D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84224-5481-5069-03B3-E6A6AE8F4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27B598-3ACB-7A76-CD8C-8154D4760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3849"/>
            <a:ext cx="11968059" cy="597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1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D4FD4-5FEA-E03B-5DB5-024C6C48D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84224-5481-5069-03B3-E6A6AE8F4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A554E1-373B-330B-295F-AEFF8293A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55" y="952801"/>
            <a:ext cx="10297142" cy="511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6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D4FD4-5FEA-E03B-5DB5-024C6C48D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84224-5481-5069-03B3-E6A6AE8F4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71446D-5228-12E5-4925-7BF7BE645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54" y="953616"/>
            <a:ext cx="9771482" cy="478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D4FD4-5FEA-E03B-5DB5-024C6C48D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84224-5481-5069-03B3-E6A6AE8F4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D0D406-3CDB-8277-D8F4-EA363B009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97" y="950287"/>
            <a:ext cx="10413225" cy="511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3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D4FD4-5FEA-E03B-5DB5-024C6C48D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84224-5481-5069-03B3-E6A6AE8F4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EF05F3-EA12-577E-AA16-5848D7BC4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7379"/>
            <a:ext cx="12004426" cy="58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9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D4FD4-5FEA-E03B-5DB5-024C6C48D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84224-5481-5069-03B3-E6A6AE8F4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E88D57-4930-616A-4138-DEEE18F52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37" y="942781"/>
            <a:ext cx="9978099" cy="497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2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150</Words>
  <Application>Microsoft Office PowerPoint</Application>
  <PresentationFormat>Widescreen</PresentationFormat>
  <Paragraphs>8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do Office</vt:lpstr>
      <vt:lpstr>Indicadores e índices de vulnerabilidade e exposição aos efeitos das mudanças climáticas em setores estratégicos no estado do Paraná e desenvolvimento de índice de sustentabilidade.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Uma abordagem para melhorar a tomada de decisão com big data geoespacial heterogêneo</vt:lpstr>
      <vt:lpstr>Uma abordagem para melhorar a tomada de decisãocom big data geoespacial heterogêneo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Monteiro do Nascimento - Compasso</dc:creator>
  <cp:lastModifiedBy>Rodrigo Monteiro do Nascimento - Compasso</cp:lastModifiedBy>
  <cp:revision>5</cp:revision>
  <dcterms:created xsi:type="dcterms:W3CDTF">2022-09-06T20:30:30Z</dcterms:created>
  <dcterms:modified xsi:type="dcterms:W3CDTF">2022-09-07T02:03:07Z</dcterms:modified>
</cp:coreProperties>
</file>