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7.png" ContentType="image/png"/>
  <Override PartName="/ppt/media/image14.png" ContentType="image/png"/>
  <Override PartName="/ppt/media/image10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98280" cy="6235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4040" cy="23198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6960" cy="14176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68840" cy="3610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19360" cy="33260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3680" cy="29253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5600" cy="4914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7560" cy="10224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3600" cy="40456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59480" cy="3348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4920" cy="2192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6160" cy="6199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0"/>
            <a:ext cx="491760" cy="43984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0840" cy="15782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28400" cy="9882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49360" cy="22334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1720" cy="30247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1760" cy="2790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79920" cy="5090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7600" cy="27144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8080" cy="2505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5360" cy="6717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5640" cy="2253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8080" cy="5281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2040" cy="7761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98280" cy="62352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4040" cy="231984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6960" cy="141768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68840" cy="36108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19360" cy="332604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3680" cy="292536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5600" cy="4914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7560" cy="102240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3600" cy="404568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59480" cy="33480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4920" cy="21924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6160" cy="61992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0"/>
            <a:ext cx="491760" cy="439848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0840" cy="157824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28400" cy="98820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49360" cy="223344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1720" cy="302472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1760" cy="27900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79920" cy="50904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7600" cy="271440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8080" cy="25056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5360" cy="67176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5640" cy="22536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8080" cy="52812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0360" cy="6855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2080"/>
            <a:ext cx="1586160" cy="5047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6240" y="2036520"/>
            <a:ext cx="10999800" cy="22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Curso Python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596240" y="4529880"/>
            <a:ext cx="891288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599560" y="303120"/>
            <a:ext cx="701316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Fundação Educacional de Macaé – FUNEMAC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Faculdade Professor Miguel Ângelo Da Silva Santos – FeMASS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NDS – Núcleo de Desenvolvimento de Sistemas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Professor Orientador : Afonso Tavares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235040" y="6075360"/>
            <a:ext cx="99399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Victor Maia e Edilson Alzemand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Imagem 7" descr=""/>
          <p:cNvPicPr/>
          <p:nvPr/>
        </p:nvPicPr>
        <p:blipFill>
          <a:blip r:embed="rId1"/>
          <a:stretch/>
        </p:blipFill>
        <p:spPr>
          <a:xfrm>
            <a:off x="829800" y="209160"/>
            <a:ext cx="852840" cy="1042200"/>
          </a:xfrm>
          <a:prstGeom prst="rect">
            <a:avLst/>
          </a:prstGeom>
          <a:ln>
            <a:noFill/>
          </a:ln>
        </p:spPr>
      </p:pic>
      <p:pic>
        <p:nvPicPr>
          <p:cNvPr id="129" name="Imagem 8" descr=""/>
          <p:cNvPicPr/>
          <p:nvPr/>
        </p:nvPicPr>
        <p:blipFill>
          <a:blip r:embed="rId2"/>
          <a:stretch/>
        </p:blipFill>
        <p:spPr>
          <a:xfrm>
            <a:off x="10515600" y="299160"/>
            <a:ext cx="985680" cy="92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Criando um 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012040" y="218196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‘’’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Módulo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nome.py ‘’’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 pergunta_nome():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nome=raw_input(“insira o nome:”)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 “o nome do sujeito e:”,nome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Criando um 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012040" y="218196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‘’’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Módulo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nome.py ‘’’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 pergunta_nome():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nome=raw_input(“insira o nome:”)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 “o nome do sujeito e:”,nome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Criando um 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012040" y="20232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Main.py”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nome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nome.pergunta_nome()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Módulo Fibonacci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852920" y="261936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uma sucessão de números que, misteriosamente. Descrita no final do século 12 pelo italiano Leonardo Fibonacci, ela é infinita e começa com 0 e 1. Os números seguintes são sempre a soma dos dois números anteriores. Portanto, depois de 0 e 1, vêm 1, 2, 3, 5, 8, 13, 21, 34…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Módulo Fibonacci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Imagem 3" descr=""/>
          <p:cNvPicPr/>
          <p:nvPr/>
        </p:nvPicPr>
        <p:blipFill>
          <a:blip r:embed="rId1"/>
          <a:stretch/>
        </p:blipFill>
        <p:spPr>
          <a:xfrm>
            <a:off x="4002120" y="2613240"/>
            <a:ext cx="3501360" cy="237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Exemplo Fibonacci Módulo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012040" y="20232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Imagem 1" descr=""/>
          <p:cNvPicPr/>
          <p:nvPr/>
        </p:nvPicPr>
        <p:blipFill>
          <a:blip r:embed="rId1"/>
          <a:stretch/>
        </p:blipFill>
        <p:spPr>
          <a:xfrm>
            <a:off x="2941920" y="2687040"/>
            <a:ext cx="5315400" cy="22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Exemplo Fibonacci 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012040" y="20232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Main.py”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fibo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fibo.fib(1000)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Orientado a Objetos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84000" y="23760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 duas classificações a nível de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programação de computadores.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procedural (Estruturada) , que segundo a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definição de </a:t>
            </a:r>
            <a:r>
              <a:rPr b="1" i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 A. Jackson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significa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produzir código reduzido somente a estruturas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sequencia , decisão e repetição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Orientado a Objetos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584000" y="23760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808000" y="2376000"/>
            <a:ext cx="6480000" cy="372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016000" y="720000"/>
            <a:ext cx="89280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Orientado a Objetos 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584000" y="23760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Procura aproximar o sistema que está sendo criado ao que é observado no mundo real, e um objeto contém características e ações, assim como vemos na realidade.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92960" y="65160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Sumário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659960" y="1743120"/>
            <a:ext cx="11802960" cy="73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Módulo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Imagem 3" descr=""/>
          <p:cNvPicPr/>
          <p:nvPr/>
        </p:nvPicPr>
        <p:blipFill>
          <a:blip r:embed="rId1"/>
          <a:stretch/>
        </p:blipFill>
        <p:spPr>
          <a:xfrm>
            <a:off x="8229240" y="336960"/>
            <a:ext cx="3445920" cy="10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016000" y="720000"/>
            <a:ext cx="89280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Procedural x POO 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84000" y="23760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2448000" y="2517480"/>
            <a:ext cx="6882480" cy="309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016000" y="720000"/>
            <a:ext cx="89280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riando  classes em Python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584000" y="23760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Basta chamar o bpython ou python pelo terminal utilizar o comando para definir a função , class x: e  passar um atributo seja ele numérico ou string.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016000" y="720000"/>
            <a:ext cx="89280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riando  classes em Python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584000" y="23760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Basta chamar o bpython ou python pelo terminal utilizar o comando para definir a função , class x: e  passar um atributo seja ele numérico ou string.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016000" y="720000"/>
            <a:ext cx="89280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riando  classes em Python 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584000" y="237600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245400" y="2448000"/>
            <a:ext cx="4818600" cy="282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Referência Bibliografica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664000" y="2520000"/>
            <a:ext cx="10799640" cy="27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http://ensina.me/python/introducao/modulos/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351440" y="2221920"/>
            <a:ext cx="91440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Imagine a seguinte situação : Que você faça parte de uma equipe de  desenvolvedores em Python de uma aplicação empresarial complexa 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Imagem 1" descr=""/>
          <p:cNvPicPr/>
          <p:nvPr/>
        </p:nvPicPr>
        <p:blipFill>
          <a:blip r:embed="rId1"/>
          <a:stretch/>
        </p:blipFill>
        <p:spPr>
          <a:xfrm>
            <a:off x="3684240" y="2240280"/>
            <a:ext cx="4449960" cy="296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855080" y="218196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Numa equipe desenvolvimento, cada membro tem uma maneira diferente de propor soluções para um determinado problema.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Imagem 2" descr=""/>
          <p:cNvPicPr/>
          <p:nvPr/>
        </p:nvPicPr>
        <p:blipFill>
          <a:blip r:embed="rId1"/>
          <a:stretch/>
        </p:blipFill>
        <p:spPr>
          <a:xfrm>
            <a:off x="2566440" y="2134800"/>
            <a:ext cx="6953040" cy="340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012040" y="632520"/>
            <a:ext cx="898704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Desvantagens da não Modularização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941040" y="2181960"/>
            <a:ext cx="935568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Poluição visual do 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Má formatação do produto a ser desenvolvido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Manutenção complexa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Criando um 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012040" y="219528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criar um módulo , basta criar um arquivo .py como por exemplo modnome.py , onde esse arquivo irá pedir e mostrar um determinado  nome. Depois basta somente importar o arquivo criado para o código principal 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012040" y="632520"/>
            <a:ext cx="893196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Criando um Módulos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012040" y="2195280"/>
            <a:ext cx="8560800" cy="36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 pergunta_nome():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nome=raw_input(“insira o nome:”)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 “o nome do sujeito e:”,nome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Application>LibreOffice/5.2.2.2$Linux_X86_64 LibreOffice_project/20m0$Build-2</Application>
  <Words>150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2014-06-30T11:16:45Z</dcterms:created>
  <dc:creator>lenovo</dc:creator>
  <dc:description/>
  <dc:language>pt-BR</dc:language>
  <cp:lastModifiedBy/>
  <dcterms:modified xsi:type="dcterms:W3CDTF">2017-01-27T16:57:58Z</dcterms:modified>
  <cp:revision>217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