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9" r:id="rId4"/>
    <p:sldId id="273" r:id="rId5"/>
    <p:sldId id="272" r:id="rId6"/>
    <p:sldId id="270" r:id="rId7"/>
    <p:sldId id="271" r:id="rId8"/>
    <p:sldId id="274" r:id="rId9"/>
    <p:sldId id="267" r:id="rId10"/>
    <p:sldId id="268" r:id="rId11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4473A6C-623F-45B6-84E8-CAEE78493F2A}">
          <p14:sldIdLst>
            <p14:sldId id="256"/>
            <p14:sldId id="259"/>
            <p14:sldId id="269"/>
            <p14:sldId id="273"/>
            <p14:sldId id="272"/>
            <p14:sldId id="270"/>
            <p14:sldId id="271"/>
            <p14:sldId id="27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56" y="-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58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88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236970"/>
            <a:ext cx="9142719" cy="6197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594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22630" y="1274"/>
            <a:ext cx="718840" cy="642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110" y="361731"/>
            <a:ext cx="8399779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98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926" y="1330955"/>
            <a:ext cx="8486147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4114800"/>
            <a:ext cx="34739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1600" spc="-40" dirty="0" err="1">
                <a:solidFill>
                  <a:srgbClr val="000098"/>
                </a:solidFill>
                <a:latin typeface="DejaVu Sans"/>
                <a:cs typeface="DejaVu Sans"/>
              </a:rPr>
              <a:t>Sina</a:t>
            </a:r>
            <a:r>
              <a:rPr lang="en-GB" sz="1600" spc="-40" dirty="0">
                <a:solidFill>
                  <a:srgbClr val="000098"/>
                </a:solidFill>
                <a:latin typeface="DejaVu Sans"/>
                <a:cs typeface="DejaVu Sans"/>
              </a:rPr>
              <a:t> Bayer, Lisa De Mont</a:t>
            </a:r>
          </a:p>
          <a:p>
            <a:pPr marL="12700">
              <a:lnSpc>
                <a:spcPct val="100000"/>
              </a:lnSpc>
            </a:pPr>
            <a:r>
              <a:rPr lang="en-GB" altLang="zh-CN" sz="1600" spc="-40" dirty="0">
                <a:solidFill>
                  <a:srgbClr val="000098"/>
                </a:solidFill>
                <a:latin typeface="DejaVu Sans"/>
                <a:cs typeface="DejaVu Sans"/>
              </a:rPr>
              <a:t>Supervisor: Björn </a:t>
            </a:r>
            <a:r>
              <a:rPr lang="en-GB" altLang="zh-CN" sz="1600" spc="-40" dirty="0" err="1">
                <a:solidFill>
                  <a:srgbClr val="000098"/>
                </a:solidFill>
                <a:latin typeface="DejaVu Sans"/>
                <a:cs typeface="DejaVu Sans"/>
              </a:rPr>
              <a:t>Goldenbogen</a:t>
            </a:r>
            <a:endParaRPr lang="en-GB" altLang="zh-CN" sz="1600" spc="-40" dirty="0">
              <a:solidFill>
                <a:srgbClr val="000098"/>
              </a:solidFill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181600"/>
            <a:ext cx="2372360" cy="54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700"/>
              </a:lnSpc>
            </a:pPr>
            <a:r>
              <a:rPr sz="1200" spc="-5" dirty="0">
                <a:solidFill>
                  <a:srgbClr val="000098"/>
                </a:solidFill>
                <a:latin typeface="DejaVu Sans"/>
                <a:cs typeface="DejaVu Sans"/>
              </a:rPr>
              <a:t>H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spc="-20" dirty="0">
                <a:solidFill>
                  <a:srgbClr val="000098"/>
                </a:solidFill>
                <a:latin typeface="DejaVu Sans"/>
                <a:cs typeface="DejaVu Sans"/>
              </a:rPr>
              <a:t>m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l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d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-</a:t>
            </a:r>
            <a:r>
              <a:rPr sz="1200" spc="-20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niv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s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ä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8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000098"/>
                </a:solidFill>
                <a:latin typeface="DejaVu Sans"/>
                <a:cs typeface="DejaVu Sans"/>
              </a:rPr>
              <a:t>z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spc="7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l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n</a:t>
            </a:r>
            <a:r>
              <a:rPr sz="1200" spc="-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n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s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u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8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fü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spc="85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io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l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ogi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000098"/>
                </a:solidFill>
                <a:latin typeface="DejaVu Sans"/>
                <a:cs typeface="DejaVu Sans"/>
              </a:rPr>
              <a:t>T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h</a:t>
            </a:r>
            <a:r>
              <a:rPr sz="1200" spc="1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</a:t>
            </a:r>
            <a:r>
              <a:rPr sz="1200" spc="-35" dirty="0">
                <a:solidFill>
                  <a:srgbClr val="000098"/>
                </a:solidFill>
                <a:latin typeface="DejaVu Sans"/>
                <a:cs typeface="DejaVu Sans"/>
              </a:rPr>
              <a:t>r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-10" dirty="0">
                <a:solidFill>
                  <a:srgbClr val="000098"/>
                </a:solidFill>
                <a:latin typeface="DejaVu Sans"/>
                <a:cs typeface="DejaVu Sans"/>
              </a:rPr>
              <a:t>tis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c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h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e</a:t>
            </a:r>
            <a:r>
              <a:rPr sz="1200" spc="90" dirty="0">
                <a:solidFill>
                  <a:srgbClr val="000098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000098"/>
                </a:solidFill>
                <a:latin typeface="DejaVu Sans"/>
                <a:cs typeface="DejaVu Sans"/>
              </a:rPr>
              <a:t>B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o</a:t>
            </a:r>
            <a:r>
              <a:rPr sz="1200" spc="-25" dirty="0">
                <a:solidFill>
                  <a:srgbClr val="000098"/>
                </a:solidFill>
                <a:latin typeface="DejaVu Sans"/>
                <a:cs typeface="DejaVu Sans"/>
              </a:rPr>
              <a:t>p</a:t>
            </a:r>
            <a:r>
              <a:rPr sz="1200" spc="-15" dirty="0">
                <a:solidFill>
                  <a:srgbClr val="000098"/>
                </a:solidFill>
                <a:latin typeface="DejaVu Sans"/>
                <a:cs typeface="DejaVu Sans"/>
              </a:rPr>
              <a:t>hys</a:t>
            </a:r>
            <a:r>
              <a:rPr sz="1200" dirty="0">
                <a:solidFill>
                  <a:srgbClr val="000098"/>
                </a:solidFill>
                <a:latin typeface="DejaVu Sans"/>
                <a:cs typeface="DejaVu Sans"/>
              </a:rPr>
              <a:t>ik</a:t>
            </a:r>
            <a:endParaRPr sz="1200" dirty="0">
              <a:latin typeface="DejaVu Sans"/>
              <a:cs typeface="DejaVu San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A4C2312-54BB-4331-BA52-F8DF752ED2C6}"/>
              </a:ext>
            </a:extLst>
          </p:cNvPr>
          <p:cNvSpPr/>
          <p:nvPr/>
        </p:nvSpPr>
        <p:spPr>
          <a:xfrm>
            <a:off x="838200" y="2668995"/>
            <a:ext cx="70900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Network </a:t>
            </a:r>
            <a:r>
              <a:rPr lang="de-DE" altLang="zh-CN" sz="3200" kern="0" spc="-20" dirty="0" err="1">
                <a:solidFill>
                  <a:srgbClr val="000098"/>
                </a:solidFill>
                <a:latin typeface="DejaVu Sans"/>
                <a:ea typeface="+mj-ea"/>
              </a:rPr>
              <a:t>Motif</a:t>
            </a:r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:</a:t>
            </a:r>
          </a:p>
          <a:p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Simulation </a:t>
            </a:r>
            <a:r>
              <a:rPr lang="de-DE" altLang="zh-CN" sz="3200" kern="0" spc="-20" dirty="0" err="1">
                <a:solidFill>
                  <a:srgbClr val="000098"/>
                </a:solidFill>
                <a:latin typeface="DejaVu Sans"/>
                <a:ea typeface="+mj-ea"/>
              </a:rPr>
              <a:t>of</a:t>
            </a:r>
            <a:r>
              <a:rPr lang="de-DE" altLang="zh-CN" sz="3200" kern="0" spc="-20" dirty="0">
                <a:solidFill>
                  <a:srgbClr val="000098"/>
                </a:solidFill>
                <a:latin typeface="DejaVu Sans"/>
                <a:ea typeface="+mj-ea"/>
              </a:rPr>
              <a:t> Feed-Forward Loop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050E10-670F-4266-ABB7-91B88BF346D7}"/>
              </a:ext>
            </a:extLst>
          </p:cNvPr>
          <p:cNvSpPr/>
          <p:nvPr/>
        </p:nvSpPr>
        <p:spPr>
          <a:xfrm>
            <a:off x="838200" y="1556484"/>
            <a:ext cx="2639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kern="0" spc="-20" dirty="0">
                <a:solidFill>
                  <a:srgbClr val="000098"/>
                </a:solidFill>
                <a:latin typeface="DejaVu Sans"/>
              </a:rPr>
              <a:t>Wintersemester 2017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D6B08-F2D4-460C-B2E0-997EC404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1" y="1143000"/>
            <a:ext cx="8399779" cy="492443"/>
          </a:xfrm>
        </p:spPr>
        <p:txBody>
          <a:bodyPr/>
          <a:lstStyle/>
          <a:p>
            <a:r>
              <a:rPr lang="de-DE" altLang="zh-CN" dirty="0"/>
              <a:t>Sources</a:t>
            </a:r>
            <a:endParaRPr lang="zh-CN" alt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5280382-56A2-4E93-A1AB-3A6074BF053A}"/>
              </a:ext>
            </a:extLst>
          </p:cNvPr>
          <p:cNvSpPr/>
          <p:nvPr/>
        </p:nvSpPr>
        <p:spPr>
          <a:xfrm>
            <a:off x="609600" y="19050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/>
              <a:t>‘’</a:t>
            </a:r>
            <a:r>
              <a:rPr lang="en-US" altLang="zh-CN" b="1" dirty="0"/>
              <a:t>Structure and function of the feed-forward loop network motif’’</a:t>
            </a:r>
          </a:p>
          <a:p>
            <a:r>
              <a:rPr lang="en-US" altLang="zh-CN" dirty="0"/>
              <a:t>S. Mangan and U. Alon†</a:t>
            </a:r>
          </a:p>
          <a:p>
            <a:r>
              <a:rPr lang="en-US" altLang="zh-CN" dirty="0"/>
              <a:t>Departments of Molecular Cell Biology and Physics of Complex Systems, Weizmann Institute of Science, </a:t>
            </a:r>
            <a:r>
              <a:rPr lang="en-US" altLang="zh-CN" dirty="0" err="1"/>
              <a:t>Rehovot</a:t>
            </a:r>
            <a:r>
              <a:rPr lang="en-US" altLang="zh-CN" dirty="0"/>
              <a:t> 76100, Israel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6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5486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pc="-20" dirty="0"/>
              <a:t>FFL vs. Simple </a:t>
            </a:r>
            <a:r>
              <a:rPr lang="de-DE" spc="-20" dirty="0" err="1"/>
              <a:t>regulation</a:t>
            </a:r>
            <a:endParaRPr spc="-2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FC9C44-D573-47D2-9689-63B59412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5000"/>
            <a:ext cx="4101627" cy="2819400"/>
          </a:xfrm>
          <a:prstGeom prst="rect">
            <a:avLst/>
          </a:prstGeom>
        </p:spPr>
      </p:pic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8BAD7F8-D8C9-4BB8-9CF4-6A68CC64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1" y="4800600"/>
            <a:ext cx="6705600" cy="276999"/>
          </a:xfrm>
        </p:spPr>
        <p:txBody>
          <a:bodyPr/>
          <a:lstStyle/>
          <a:p>
            <a:r>
              <a:rPr lang="de-DE" altLang="zh-CN" dirty="0"/>
              <a:t>8 </a:t>
            </a:r>
            <a:r>
              <a:rPr lang="de-DE" altLang="zh-CN" dirty="0" err="1"/>
              <a:t>types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</a:t>
            </a:r>
            <a:r>
              <a:rPr lang="de-DE" altLang="zh-CN" dirty="0" err="1"/>
              <a:t>ffl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E2750-9B72-4D77-BDE9-723A215C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24" y="899155"/>
            <a:ext cx="8399779" cy="492443"/>
          </a:xfrm>
        </p:spPr>
        <p:txBody>
          <a:bodyPr/>
          <a:lstStyle/>
          <a:p>
            <a:r>
              <a:rPr lang="de-DE" altLang="zh-CN" dirty="0" err="1"/>
              <a:t>Coherent</a:t>
            </a:r>
            <a:r>
              <a:rPr lang="de-DE" altLang="zh-CN" dirty="0"/>
              <a:t> vs. </a:t>
            </a:r>
            <a:r>
              <a:rPr lang="de-DE" altLang="zh-CN" dirty="0" err="1"/>
              <a:t>Incoherent</a:t>
            </a:r>
            <a:endParaRPr lang="zh-CN" alt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18D6CD-22D9-426C-9084-98E55F83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50" y="2362200"/>
            <a:ext cx="8486147" cy="276999"/>
          </a:xfrm>
        </p:spPr>
        <p:txBody>
          <a:bodyPr/>
          <a:lstStyle/>
          <a:p>
            <a:r>
              <a:rPr lang="de-DE" altLang="zh-CN" dirty="0"/>
              <a:t>Graphen 8 </a:t>
            </a:r>
            <a:r>
              <a:rPr lang="de-DE" altLang="zh-CN" dirty="0" err="1"/>
              <a:t>types</a:t>
            </a:r>
            <a:r>
              <a:rPr lang="de-DE" altLang="zh-CN" dirty="0"/>
              <a:t> </a:t>
            </a:r>
            <a:r>
              <a:rPr lang="de-DE" altLang="zh-CN" dirty="0" err="1"/>
              <a:t>of</a:t>
            </a:r>
            <a:r>
              <a:rPr lang="de-DE" altLang="zh-CN" dirty="0"/>
              <a:t>  </a:t>
            </a:r>
            <a:r>
              <a:rPr lang="de-DE" altLang="zh-CN" dirty="0" err="1"/>
              <a:t>indirect</a:t>
            </a:r>
            <a:r>
              <a:rPr lang="de-DE" altLang="zh-CN" dirty="0"/>
              <a:t> </a:t>
            </a:r>
            <a:r>
              <a:rPr lang="de-DE" altLang="zh-CN" dirty="0" err="1"/>
              <a:t>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52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7EA34-08B5-4911-8376-C40FDD32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10" y="361731"/>
            <a:ext cx="8399779" cy="984885"/>
          </a:xfrm>
        </p:spPr>
        <p:txBody>
          <a:bodyPr/>
          <a:lstStyle/>
          <a:p>
            <a:r>
              <a:rPr lang="de-DE" altLang="zh-CN" dirty="0" err="1"/>
              <a:t>Incoherent</a:t>
            </a:r>
            <a:r>
              <a:rPr lang="de-DE" altLang="zh-CN" dirty="0"/>
              <a:t> Type 1 and 4 AND</a:t>
            </a:r>
            <a:br>
              <a:rPr lang="de-DE" altLang="zh-CN" dirty="0"/>
            </a:br>
            <a:r>
              <a:rPr lang="de-DE" altLang="zh-CN" dirty="0" err="1"/>
              <a:t>Sy</a:t>
            </a:r>
            <a:r>
              <a:rPr lang="en-GB" altLang="zh-CN" dirty="0"/>
              <a:t>=1 vs. </a:t>
            </a:r>
            <a:r>
              <a:rPr lang="en-GB" altLang="zh-CN" dirty="0" err="1"/>
              <a:t>Sy</a:t>
            </a:r>
            <a:r>
              <a:rPr lang="en-GB" altLang="zh-CN" dirty="0"/>
              <a:t>=0</a:t>
            </a:r>
            <a:endParaRPr lang="zh-CN" alt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8EB45-66BA-439D-B5A7-43CB06FD99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9312C1-19AE-4649-AA7D-03F9BE4A9B23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7116D-C6F7-4CE8-B67C-B55E60B3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10" y="361731"/>
            <a:ext cx="8399779" cy="492443"/>
          </a:xfrm>
        </p:spPr>
        <p:txBody>
          <a:bodyPr/>
          <a:lstStyle/>
          <a:p>
            <a:r>
              <a:rPr lang="de-DE" altLang="zh-CN" dirty="0"/>
              <a:t>Basal Y </a:t>
            </a:r>
            <a:r>
              <a:rPr lang="de-DE" altLang="zh-CN" dirty="0" err="1"/>
              <a:t>activity</a:t>
            </a:r>
            <a:endParaRPr lang="zh-CN" alt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55B9FF-5C92-47F9-9234-04D3F308E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6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1E619-B34D-4E28-BF2B-1D330853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4" y="990600"/>
            <a:ext cx="8399779" cy="492443"/>
          </a:xfrm>
        </p:spPr>
        <p:txBody>
          <a:bodyPr/>
          <a:lstStyle/>
          <a:p>
            <a:r>
              <a:rPr lang="de-DE" altLang="zh-CN" dirty="0"/>
              <a:t>AND vs. OR </a:t>
            </a:r>
            <a:endParaRPr lang="zh-CN" alt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7906D8-666E-42B5-8948-A30FB57AE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294" y="2362200"/>
            <a:ext cx="8486147" cy="276999"/>
          </a:xfrm>
        </p:spPr>
        <p:txBody>
          <a:bodyPr/>
          <a:lstStyle/>
          <a:p>
            <a:r>
              <a:rPr lang="de-DE" altLang="zh-CN" dirty="0" err="1"/>
              <a:t>graphen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3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8E0F0-FFB7-47E6-B30B-C8051BCE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92" y="990600"/>
            <a:ext cx="8399779" cy="492443"/>
          </a:xfrm>
        </p:spPr>
        <p:txBody>
          <a:bodyPr/>
          <a:lstStyle/>
          <a:p>
            <a:r>
              <a:rPr lang="de-DE" altLang="zh-CN" dirty="0" err="1"/>
              <a:t>Occurence</a:t>
            </a:r>
            <a:r>
              <a:rPr lang="de-DE" altLang="zh-CN" dirty="0"/>
              <a:t> in E. coli and Yeast </a:t>
            </a:r>
            <a:endParaRPr lang="zh-CN" alt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672223-0F3D-47B9-99D1-3B01F98C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925" y="2895600"/>
            <a:ext cx="8486147" cy="1107996"/>
          </a:xfrm>
        </p:spPr>
        <p:txBody>
          <a:bodyPr/>
          <a:lstStyle/>
          <a:p>
            <a:r>
              <a:rPr lang="de-DE" altLang="zh-CN" dirty="0" err="1"/>
              <a:t>Vorund</a:t>
            </a:r>
            <a:r>
              <a:rPr lang="de-DE" altLang="zh-CN" dirty="0"/>
              <a:t> </a:t>
            </a:r>
            <a:r>
              <a:rPr lang="de-DE" altLang="zh-CN" dirty="0" err="1"/>
              <a:t>nachteile</a:t>
            </a:r>
            <a:r>
              <a:rPr lang="de-DE" altLang="zh-CN" dirty="0"/>
              <a:t> vom </a:t>
            </a:r>
            <a:r>
              <a:rPr lang="de-DE" altLang="zh-CN" dirty="0" err="1"/>
              <a:t>paper</a:t>
            </a:r>
            <a:endParaRPr lang="de-DE" altLang="zh-CN" dirty="0"/>
          </a:p>
          <a:p>
            <a:endParaRPr lang="de-DE" altLang="zh-CN" dirty="0"/>
          </a:p>
          <a:p>
            <a:r>
              <a:rPr lang="de-DE" altLang="zh-CN" dirty="0"/>
              <a:t>Allgemeine Aussage</a:t>
            </a:r>
          </a:p>
          <a:p>
            <a:r>
              <a:rPr lang="de-DE" altLang="zh-CN" dirty="0"/>
              <a:t>Andere Motive </a:t>
            </a:r>
            <a:r>
              <a:rPr lang="de-DE" altLang="zh-CN" dirty="0" err="1"/>
              <a:t>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21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F5575-B9DA-4797-B7B2-C7DD6111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10312-5E82-4092-B8D0-8C7F2C4561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DDBF2C-FA58-48FD-AE9C-F75EA5515D01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1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67B5FB5-7AC5-4C3F-8B57-9F355283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8399779" cy="1477328"/>
          </a:xfrm>
        </p:spPr>
        <p:txBody>
          <a:bodyPr/>
          <a:lstStyle/>
          <a:p>
            <a:r>
              <a:rPr lang="de-DE" altLang="zh-CN" dirty="0" err="1"/>
              <a:t>Thank</a:t>
            </a:r>
            <a:r>
              <a:rPr lang="de-DE" altLang="zh-CN" dirty="0"/>
              <a:t> </a:t>
            </a:r>
            <a:r>
              <a:rPr lang="de-DE" altLang="zh-CN" dirty="0" err="1"/>
              <a:t>you</a:t>
            </a:r>
            <a:r>
              <a:rPr lang="de-DE" altLang="zh-CN" dirty="0"/>
              <a:t> </a:t>
            </a:r>
            <a:r>
              <a:rPr lang="de-DE" altLang="zh-CN" dirty="0" err="1"/>
              <a:t>for</a:t>
            </a:r>
            <a:r>
              <a:rPr lang="de-DE" altLang="zh-CN" dirty="0"/>
              <a:t> </a:t>
            </a:r>
            <a:r>
              <a:rPr lang="de-DE" altLang="zh-CN" dirty="0" err="1"/>
              <a:t>your</a:t>
            </a:r>
            <a:r>
              <a:rPr lang="de-DE" altLang="zh-CN" dirty="0"/>
              <a:t> </a:t>
            </a:r>
            <a:r>
              <a:rPr lang="de-DE" altLang="zh-CN" dirty="0" err="1"/>
              <a:t>attention</a:t>
            </a:r>
            <a:r>
              <a:rPr lang="de-DE" altLang="zh-CN" dirty="0"/>
              <a:t>!</a:t>
            </a:r>
            <a:br>
              <a:rPr lang="de-DE" altLang="zh-CN" dirty="0"/>
            </a:br>
            <a:r>
              <a:rPr lang="de-DE" altLang="zh-CN" dirty="0"/>
              <a:t>Also </a:t>
            </a:r>
            <a:r>
              <a:rPr lang="de-DE" altLang="zh-CN" dirty="0" err="1"/>
              <a:t>special</a:t>
            </a:r>
            <a:r>
              <a:rPr lang="de-DE" altLang="zh-CN" dirty="0"/>
              <a:t> </a:t>
            </a:r>
            <a:r>
              <a:rPr lang="de-DE" altLang="zh-CN" dirty="0" err="1"/>
              <a:t>thanks</a:t>
            </a:r>
            <a:r>
              <a:rPr lang="de-DE" altLang="zh-CN" dirty="0"/>
              <a:t> </a:t>
            </a:r>
            <a:r>
              <a:rPr lang="de-DE" altLang="zh-CN" dirty="0" err="1"/>
              <a:t>to</a:t>
            </a:r>
            <a:r>
              <a:rPr lang="de-DE" altLang="zh-CN" dirty="0"/>
              <a:t> </a:t>
            </a:r>
            <a:r>
              <a:rPr lang="de-DE" altLang="zh-CN" dirty="0" err="1"/>
              <a:t>our</a:t>
            </a:r>
            <a:r>
              <a:rPr lang="de-DE" altLang="zh-CN" dirty="0"/>
              <a:t> </a:t>
            </a:r>
            <a:r>
              <a:rPr lang="de-DE" altLang="zh-CN" dirty="0" err="1"/>
              <a:t>supervisors</a:t>
            </a:r>
            <a:r>
              <a:rPr lang="de-DE" altLang="zh-CN" dirty="0"/>
              <a:t>.</a:t>
            </a:r>
            <a:br>
              <a:rPr lang="de-DE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123</Words>
  <Application>Microsoft Office PowerPoint</Application>
  <PresentationFormat>Bildschirmpräsentation (4:3)</PresentationFormat>
  <Paragraphs>24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DejaVu Sans</vt:lpstr>
      <vt:lpstr>宋体</vt:lpstr>
      <vt:lpstr>Calibri</vt:lpstr>
      <vt:lpstr>Times New Roman</vt:lpstr>
      <vt:lpstr>Office Theme</vt:lpstr>
      <vt:lpstr>PowerPoint-Präsentation</vt:lpstr>
      <vt:lpstr>FFL vs. Simple regulation</vt:lpstr>
      <vt:lpstr>Coherent vs. Incoherent</vt:lpstr>
      <vt:lpstr>Incoherent Type 1 and 4 AND Sy=1 vs. Sy=0</vt:lpstr>
      <vt:lpstr>Basal Y activity</vt:lpstr>
      <vt:lpstr>AND vs. OR </vt:lpstr>
      <vt:lpstr>Occurence in E. coli and Yeast </vt:lpstr>
      <vt:lpstr>PowerPoint-Präsentation</vt:lpstr>
      <vt:lpstr>Thank you for your attention! Also special thanks to our supervisors.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Lisa De Mont</cp:lastModifiedBy>
  <cp:revision>12</cp:revision>
  <dcterms:created xsi:type="dcterms:W3CDTF">2017-11-29T10:24:50Z</dcterms:created>
  <dcterms:modified xsi:type="dcterms:W3CDTF">2017-11-30T15:33:23Z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2017-11-29T00:00:00Z</vt:filetime>
  </property>
  <property fmtid="{D5CDD505-2E9C-101B-9397-08002B2CF9AE}" pid="3" name="LastSaved">
    <vt:filetime>2017-11-29T00:00:00Z</vt:filetime>
  </property>
</Properties>
</file>